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1.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3.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10.xml" ContentType="application/vnd.openxmlformats-officedocument.drawingml.diagramData+xml"/>
  <Override PartName="/ppt/diagrams/data12.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74" r:id="rId3"/>
    <p:sldId id="257" r:id="rId4"/>
    <p:sldId id="258" r:id="rId5"/>
    <p:sldId id="260" r:id="rId6"/>
    <p:sldId id="259" r:id="rId7"/>
    <p:sldId id="265" r:id="rId8"/>
    <p:sldId id="261" r:id="rId9"/>
    <p:sldId id="266" r:id="rId10"/>
    <p:sldId id="267" r:id="rId11"/>
    <p:sldId id="268" r:id="rId12"/>
    <p:sldId id="262" r:id="rId13"/>
    <p:sldId id="263" r:id="rId14"/>
    <p:sldId id="269" r:id="rId15"/>
    <p:sldId id="270" r:id="rId16"/>
    <p:sldId id="272" r:id="rId17"/>
    <p:sldId id="271"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 clrIdx="0">
    <p:extLst>
      <p:ext uri="{19B8F6BF-5375-455C-9EA6-DF929625EA0E}">
        <p15:presenceInfo xmlns:p15="http://schemas.microsoft.com/office/powerpoint/2012/main" userId="0f0e2fa3c6056a7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0.xml.rels><?xml version="1.0" encoding="UTF-8" standalone="yes"?>
<Relationships xmlns="http://schemas.openxmlformats.org/package/2006/relationships"><Relationship Id="rId1" Type="http://schemas.openxmlformats.org/officeDocument/2006/relationships/image" Target="../media/image130.png"/></Relationships>
</file>

<file path=ppt/diagrams/_rels/data12.xml.rels><?xml version="1.0" encoding="UTF-8" standalone="yes"?>
<Relationships xmlns="http://schemas.openxmlformats.org/package/2006/relationships"><Relationship Id="rId1" Type="http://schemas.openxmlformats.org/officeDocument/2006/relationships/image" Target="../media/image16.png"/></Relationships>
</file>

<file path=ppt/diagrams/_rels/data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5.jpg"/></Relationships>
</file>

<file path=ppt/diagrams/_rels/data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image" Target="../media/image6.jpg"/></Relationships>
</file>

<file path=ppt/diagrams/_rels/data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image" Target="../media/image2.jpg"/></Relationships>
</file>

<file path=ppt/diagrams/_rels/data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hyperlink" Target="https://www.google.com/url?sa=t&amp;rct=j&amp;q=&amp;esrc=s&amp;source=web&amp;cd=&amp;ved=2ahUKEwiB6o-yxeXpAhVBCewKHWqKCQUQFjAUegQIBxAB&amp;url=https%3A%2F%2Fwww.quanser.com%2Fproducts%2Fshake-table-ii%2F&amp;usg=AOvVaw3titVpZWFc917NpX_K1QUK" TargetMode="External"/></Relationships>
</file>

<file path=ppt/diagrams/_rels/drawing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image" Target="../media/image3.jpg"/></Relationships>
</file>

<file path=ppt/diagrams/_rels/drawing3.xml.rels><?xml version="1.0" encoding="UTF-8" standalone="yes"?>
<Relationships xmlns="http://schemas.openxmlformats.org/package/2006/relationships"><Relationship Id="rId1" Type="http://schemas.openxmlformats.org/officeDocument/2006/relationships/image" Target="../media/image5.jpg"/></Relationships>
</file>

<file path=ppt/diagrams/_rels/drawing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image" Target="../media/image6.jpg"/></Relationships>
</file>

<file path=ppt/diagrams/_rels/drawing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image" Target="../media/image2.jpg"/></Relationships>
</file>

<file path=ppt/diagrams/_rels/drawing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www.google.com/url?sa=t&amp;rct=j&amp;q=&amp;esrc=s&amp;source=web&amp;cd=&amp;ved=2ahUKEwiB6o-yxeXpAhVBCewKHWqKCQUQFjAUegQIBxAB&amp;url=https%3A%2F%2Fwww.quanser.com%2Fproducts%2Fshake-table-ii%2F&amp;usg=AOvVaw3titVpZWFc917NpX_K1QUK" TargetMode="External"/><Relationship Id="rId1" Type="http://schemas.openxmlformats.org/officeDocument/2006/relationships/image" Target="../media/image10.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FB60DC-222E-4DA5-9A19-C72077DE0DF2}" type="doc">
      <dgm:prSet loTypeId="urn:microsoft.com/office/officeart/2011/layout/CircleProcess" loCatId="officeonline" qsTypeId="urn:microsoft.com/office/officeart/2005/8/quickstyle/simple1" qsCatId="simple" csTypeId="urn:microsoft.com/office/officeart/2005/8/colors/accent1_2" csCatId="accent1" phldr="1"/>
      <dgm:spPr/>
      <dgm:t>
        <a:bodyPr/>
        <a:lstStyle/>
        <a:p>
          <a:endParaRPr lang="en-US"/>
        </a:p>
      </dgm:t>
    </dgm:pt>
    <dgm:pt modelId="{3314C757-3EB0-4DB8-9E29-646A4E3C64F6}">
      <dgm:prSet phldrT="[Text]" custT="1"/>
      <dgm:spPr/>
      <dgm:t>
        <a:bodyPr/>
        <a:lstStyle/>
        <a:p>
          <a:r>
            <a:rPr lang="en-US" sz="1600" b="0" dirty="0">
              <a:solidFill>
                <a:srgbClr val="0070C0"/>
              </a:solidFill>
              <a:latin typeface="Times New Roman" panose="02020603050405020304" pitchFamily="18" charset="0"/>
              <a:cs typeface="Times New Roman" panose="02020603050405020304" pitchFamily="18" charset="0"/>
            </a:rPr>
            <a:t>Introduction</a:t>
          </a:r>
        </a:p>
      </dgm:t>
    </dgm:pt>
    <dgm:pt modelId="{F67307E8-C576-4D3F-97C6-32E3DADADF5E}" type="parTrans" cxnId="{B01B1708-066D-4B75-8278-4E5CE854BD53}">
      <dgm:prSet/>
      <dgm:spPr/>
      <dgm:t>
        <a:bodyPr/>
        <a:lstStyle/>
        <a:p>
          <a:endParaRPr lang="en-US"/>
        </a:p>
      </dgm:t>
    </dgm:pt>
    <dgm:pt modelId="{5410C970-B561-47DF-8150-6AC316774724}" type="sibTrans" cxnId="{B01B1708-066D-4B75-8278-4E5CE854BD53}">
      <dgm:prSet/>
      <dgm:spPr/>
      <dgm:t>
        <a:bodyPr/>
        <a:lstStyle/>
        <a:p>
          <a:endParaRPr lang="en-US"/>
        </a:p>
      </dgm:t>
    </dgm:pt>
    <dgm:pt modelId="{93CC15EB-3867-4643-A871-F5B14B745C40}">
      <dgm:prSet phldrT="[Text]" custT="1"/>
      <dgm:spPr/>
      <dgm:t>
        <a:bodyPr/>
        <a:lstStyle/>
        <a:p>
          <a:r>
            <a:rPr lang="en-US" sz="1600" b="0" dirty="0">
              <a:solidFill>
                <a:srgbClr val="0070C0"/>
              </a:solidFill>
              <a:latin typeface="Times New Roman" panose="02020603050405020304" pitchFamily="18" charset="0"/>
              <a:cs typeface="Times New Roman" panose="02020603050405020304" pitchFamily="18" charset="0"/>
            </a:rPr>
            <a:t>Methodology</a:t>
          </a:r>
        </a:p>
      </dgm:t>
    </dgm:pt>
    <dgm:pt modelId="{16FFE844-C09D-40E9-9953-A487EE5F0B88}" type="parTrans" cxnId="{0B86EA01-98E1-414A-8134-474AD790E404}">
      <dgm:prSet/>
      <dgm:spPr/>
      <dgm:t>
        <a:bodyPr/>
        <a:lstStyle/>
        <a:p>
          <a:endParaRPr lang="en-US"/>
        </a:p>
      </dgm:t>
    </dgm:pt>
    <dgm:pt modelId="{4F11D739-3A0D-491E-9233-1E34B9E366F2}" type="sibTrans" cxnId="{0B86EA01-98E1-414A-8134-474AD790E404}">
      <dgm:prSet/>
      <dgm:spPr/>
      <dgm:t>
        <a:bodyPr/>
        <a:lstStyle/>
        <a:p>
          <a:endParaRPr lang="en-US"/>
        </a:p>
      </dgm:t>
    </dgm:pt>
    <dgm:pt modelId="{8CD860BE-DAEB-4AF0-B429-F11B232ADDDC}">
      <dgm:prSet phldrT="[Text]" custT="1"/>
      <dgm:spPr/>
      <dgm:t>
        <a:bodyPr/>
        <a:lstStyle/>
        <a:p>
          <a:r>
            <a:rPr lang="en-US" sz="1600" b="0" dirty="0">
              <a:solidFill>
                <a:srgbClr val="0070C0"/>
              </a:solidFill>
              <a:latin typeface="Times New Roman" panose="02020603050405020304" pitchFamily="18" charset="0"/>
              <a:cs typeface="Times New Roman" panose="02020603050405020304" pitchFamily="18" charset="0"/>
            </a:rPr>
            <a:t>Result</a:t>
          </a:r>
          <a:r>
            <a:rPr lang="en-US" sz="1600" dirty="0">
              <a:latin typeface="Times New Roman" panose="02020603050405020304" pitchFamily="18" charset="0"/>
              <a:cs typeface="Times New Roman" panose="02020603050405020304" pitchFamily="18" charset="0"/>
            </a:rPr>
            <a:t> </a:t>
          </a:r>
          <a:r>
            <a:rPr lang="en-US" sz="1600" b="0" dirty="0">
              <a:solidFill>
                <a:srgbClr val="0070C0"/>
              </a:solidFill>
              <a:latin typeface="Times New Roman" panose="02020603050405020304" pitchFamily="18" charset="0"/>
              <a:cs typeface="Times New Roman" panose="02020603050405020304" pitchFamily="18" charset="0"/>
            </a:rPr>
            <a:t>and</a:t>
          </a:r>
          <a:r>
            <a:rPr lang="en-US" sz="1600" dirty="0">
              <a:latin typeface="Times New Roman" panose="02020603050405020304" pitchFamily="18" charset="0"/>
              <a:cs typeface="Times New Roman" panose="02020603050405020304" pitchFamily="18" charset="0"/>
            </a:rPr>
            <a:t> </a:t>
          </a:r>
          <a:r>
            <a:rPr lang="en-US" sz="1600" b="0" dirty="0">
              <a:solidFill>
                <a:srgbClr val="0070C0"/>
              </a:solidFill>
              <a:latin typeface="Times New Roman" panose="02020603050405020304" pitchFamily="18" charset="0"/>
              <a:cs typeface="Times New Roman" panose="02020603050405020304" pitchFamily="18" charset="0"/>
            </a:rPr>
            <a:t>Analysis</a:t>
          </a:r>
        </a:p>
      </dgm:t>
    </dgm:pt>
    <dgm:pt modelId="{7D1C5B19-1BC5-40CA-9AFF-499AFF39EDEC}" type="parTrans" cxnId="{C65E0284-6460-4CD2-B04E-9A78802768B9}">
      <dgm:prSet/>
      <dgm:spPr/>
      <dgm:t>
        <a:bodyPr/>
        <a:lstStyle/>
        <a:p>
          <a:endParaRPr lang="en-US"/>
        </a:p>
      </dgm:t>
    </dgm:pt>
    <dgm:pt modelId="{7C6BACFD-4196-499B-B435-CEAF415C0FC0}" type="sibTrans" cxnId="{C65E0284-6460-4CD2-B04E-9A78802768B9}">
      <dgm:prSet/>
      <dgm:spPr/>
      <dgm:t>
        <a:bodyPr/>
        <a:lstStyle/>
        <a:p>
          <a:endParaRPr lang="en-US"/>
        </a:p>
      </dgm:t>
    </dgm:pt>
    <dgm:pt modelId="{878E463A-483B-4405-837C-9B8C872C8C5D}">
      <dgm:prSet custT="1"/>
      <dgm:spPr/>
      <dgm:t>
        <a:bodyPr/>
        <a:lstStyle/>
        <a:p>
          <a:r>
            <a:rPr lang="en-US" sz="1600" b="0" dirty="0">
              <a:solidFill>
                <a:srgbClr val="0070C0"/>
              </a:solidFill>
              <a:latin typeface="Times New Roman" panose="02020603050405020304" pitchFamily="18" charset="0"/>
              <a:cs typeface="Times New Roman" panose="02020603050405020304" pitchFamily="18" charset="0"/>
            </a:rPr>
            <a:t>Conclusion</a:t>
          </a:r>
          <a:r>
            <a:rPr lang="en-US" sz="1600" dirty="0"/>
            <a:t> </a:t>
          </a:r>
        </a:p>
      </dgm:t>
    </dgm:pt>
    <dgm:pt modelId="{F20F2EB8-82E7-4B14-B229-1B6613CE05E2}" type="parTrans" cxnId="{DB15B4CC-0F5F-464A-AF84-2B40D81E46DB}">
      <dgm:prSet/>
      <dgm:spPr/>
      <dgm:t>
        <a:bodyPr/>
        <a:lstStyle/>
        <a:p>
          <a:endParaRPr lang="en-US"/>
        </a:p>
      </dgm:t>
    </dgm:pt>
    <dgm:pt modelId="{916618AF-87FA-4014-BA9F-E42B7560071A}" type="sibTrans" cxnId="{DB15B4CC-0F5F-464A-AF84-2B40D81E46DB}">
      <dgm:prSet/>
      <dgm:spPr/>
      <dgm:t>
        <a:bodyPr/>
        <a:lstStyle/>
        <a:p>
          <a:endParaRPr lang="en-US"/>
        </a:p>
      </dgm:t>
    </dgm:pt>
    <dgm:pt modelId="{62256A27-EB98-4FB4-BD80-C13710E94304}">
      <dgm:prSet custT="1"/>
      <dgm:spPr/>
      <dgm:t>
        <a:bodyPr/>
        <a:lstStyle/>
        <a:p>
          <a:r>
            <a:rPr lang="en-US" sz="1600" b="0" dirty="0">
              <a:solidFill>
                <a:srgbClr val="0070C0"/>
              </a:solidFill>
              <a:latin typeface="Times New Roman" panose="02020603050405020304" pitchFamily="18" charset="0"/>
              <a:cs typeface="Times New Roman" panose="02020603050405020304" pitchFamily="18" charset="0"/>
            </a:rPr>
            <a:t>Future</a:t>
          </a:r>
          <a:r>
            <a:rPr lang="en-US" sz="1600" dirty="0">
              <a:latin typeface="Times New Roman" panose="02020603050405020304" pitchFamily="18" charset="0"/>
              <a:cs typeface="Times New Roman" panose="02020603050405020304" pitchFamily="18" charset="0"/>
            </a:rPr>
            <a:t> </a:t>
          </a:r>
          <a:r>
            <a:rPr lang="en-US" sz="1600" b="0" dirty="0">
              <a:solidFill>
                <a:srgbClr val="0070C0"/>
              </a:solidFill>
              <a:latin typeface="Times New Roman" panose="02020603050405020304" pitchFamily="18" charset="0"/>
              <a:cs typeface="Times New Roman" panose="02020603050405020304" pitchFamily="18" charset="0"/>
            </a:rPr>
            <a:t>Work</a:t>
          </a:r>
        </a:p>
      </dgm:t>
    </dgm:pt>
    <dgm:pt modelId="{2EC99B4E-7B2E-4E9A-9B49-23C85AD59DCA}" type="parTrans" cxnId="{48CB0843-0262-4465-90A7-AF1AE0FA2DE7}">
      <dgm:prSet/>
      <dgm:spPr/>
      <dgm:t>
        <a:bodyPr/>
        <a:lstStyle/>
        <a:p>
          <a:endParaRPr lang="en-US"/>
        </a:p>
      </dgm:t>
    </dgm:pt>
    <dgm:pt modelId="{A802D7FB-8BCC-42B6-A360-246AC7A069A4}" type="sibTrans" cxnId="{48CB0843-0262-4465-90A7-AF1AE0FA2DE7}">
      <dgm:prSet/>
      <dgm:spPr/>
      <dgm:t>
        <a:bodyPr/>
        <a:lstStyle/>
        <a:p>
          <a:endParaRPr lang="en-US"/>
        </a:p>
      </dgm:t>
    </dgm:pt>
    <dgm:pt modelId="{B2E73A84-4491-48D8-9D98-B8A5622D3D47}" type="pres">
      <dgm:prSet presAssocID="{09FB60DC-222E-4DA5-9A19-C72077DE0DF2}" presName="Name0" presStyleCnt="0">
        <dgm:presLayoutVars>
          <dgm:chMax val="11"/>
          <dgm:chPref val="11"/>
          <dgm:dir/>
          <dgm:resizeHandles/>
        </dgm:presLayoutVars>
      </dgm:prSet>
      <dgm:spPr/>
    </dgm:pt>
    <dgm:pt modelId="{F37686FA-6504-4631-A118-C0FAAA53E711}" type="pres">
      <dgm:prSet presAssocID="{62256A27-EB98-4FB4-BD80-C13710E94304}" presName="Accent5" presStyleCnt="0"/>
      <dgm:spPr/>
    </dgm:pt>
    <dgm:pt modelId="{C26A5EBE-EBF1-426D-BE12-4050130F9D2D}" type="pres">
      <dgm:prSet presAssocID="{62256A27-EB98-4FB4-BD80-C13710E94304}" presName="Accent" presStyleLbl="node1" presStyleIdx="0" presStyleCnt="5"/>
      <dgm:spPr/>
    </dgm:pt>
    <dgm:pt modelId="{0E3C91B0-0816-4967-BFC8-FF265568F695}" type="pres">
      <dgm:prSet presAssocID="{62256A27-EB98-4FB4-BD80-C13710E94304}" presName="ParentBackground5" presStyleCnt="0"/>
      <dgm:spPr/>
    </dgm:pt>
    <dgm:pt modelId="{937699C9-F8AF-4B71-B710-2ED5DFD603D0}" type="pres">
      <dgm:prSet presAssocID="{62256A27-EB98-4FB4-BD80-C13710E94304}" presName="ParentBackground" presStyleLbl="fgAcc1" presStyleIdx="0" presStyleCnt="5"/>
      <dgm:spPr/>
    </dgm:pt>
    <dgm:pt modelId="{5966D700-3261-4C81-89B5-4AE4E5EAA8E2}" type="pres">
      <dgm:prSet presAssocID="{62256A27-EB98-4FB4-BD80-C13710E94304}" presName="Parent5" presStyleLbl="revTx" presStyleIdx="0" presStyleCnt="0">
        <dgm:presLayoutVars>
          <dgm:chMax val="1"/>
          <dgm:chPref val="1"/>
          <dgm:bulletEnabled val="1"/>
        </dgm:presLayoutVars>
      </dgm:prSet>
      <dgm:spPr/>
    </dgm:pt>
    <dgm:pt modelId="{86AAF0AD-9DB3-439D-B755-0BA20BC0CEE8}" type="pres">
      <dgm:prSet presAssocID="{878E463A-483B-4405-837C-9B8C872C8C5D}" presName="Accent4" presStyleCnt="0"/>
      <dgm:spPr/>
    </dgm:pt>
    <dgm:pt modelId="{E629D30D-A9B0-4C4B-9CEC-47077888EA3F}" type="pres">
      <dgm:prSet presAssocID="{878E463A-483B-4405-837C-9B8C872C8C5D}" presName="Accent" presStyleLbl="node1" presStyleIdx="1" presStyleCnt="5"/>
      <dgm:spPr/>
    </dgm:pt>
    <dgm:pt modelId="{1B3A81BE-0147-4276-AA0C-9F8EF80DB8FA}" type="pres">
      <dgm:prSet presAssocID="{878E463A-483B-4405-837C-9B8C872C8C5D}" presName="ParentBackground4" presStyleCnt="0"/>
      <dgm:spPr/>
    </dgm:pt>
    <dgm:pt modelId="{1192A278-206A-42BC-AA73-DE25FB33F8AF}" type="pres">
      <dgm:prSet presAssocID="{878E463A-483B-4405-837C-9B8C872C8C5D}" presName="ParentBackground" presStyleLbl="fgAcc1" presStyleIdx="1" presStyleCnt="5"/>
      <dgm:spPr/>
    </dgm:pt>
    <dgm:pt modelId="{81360A43-C131-4864-9DED-DA2F1D8D4EBF}" type="pres">
      <dgm:prSet presAssocID="{878E463A-483B-4405-837C-9B8C872C8C5D}" presName="Parent4" presStyleLbl="revTx" presStyleIdx="0" presStyleCnt="0">
        <dgm:presLayoutVars>
          <dgm:chMax val="1"/>
          <dgm:chPref val="1"/>
          <dgm:bulletEnabled val="1"/>
        </dgm:presLayoutVars>
      </dgm:prSet>
      <dgm:spPr/>
    </dgm:pt>
    <dgm:pt modelId="{088CD3CA-D8D5-4A4A-9401-F724F271F173}" type="pres">
      <dgm:prSet presAssocID="{8CD860BE-DAEB-4AF0-B429-F11B232ADDDC}" presName="Accent3" presStyleCnt="0"/>
      <dgm:spPr/>
    </dgm:pt>
    <dgm:pt modelId="{113B6F2E-DE75-4053-A6B7-8382AC11FFFE}" type="pres">
      <dgm:prSet presAssocID="{8CD860BE-DAEB-4AF0-B429-F11B232ADDDC}" presName="Accent" presStyleLbl="node1" presStyleIdx="2" presStyleCnt="5"/>
      <dgm:spPr/>
    </dgm:pt>
    <dgm:pt modelId="{219A46BF-7A55-41AC-B5A0-ABE16BD705D5}" type="pres">
      <dgm:prSet presAssocID="{8CD860BE-DAEB-4AF0-B429-F11B232ADDDC}" presName="ParentBackground3" presStyleCnt="0"/>
      <dgm:spPr/>
    </dgm:pt>
    <dgm:pt modelId="{5137026B-08E0-47D7-BDED-0BD47AA2E8B4}" type="pres">
      <dgm:prSet presAssocID="{8CD860BE-DAEB-4AF0-B429-F11B232ADDDC}" presName="ParentBackground" presStyleLbl="fgAcc1" presStyleIdx="2" presStyleCnt="5"/>
      <dgm:spPr/>
    </dgm:pt>
    <dgm:pt modelId="{8CF43209-C4A5-48B6-9256-B4F04769A6FF}" type="pres">
      <dgm:prSet presAssocID="{8CD860BE-DAEB-4AF0-B429-F11B232ADDDC}" presName="Parent3" presStyleLbl="revTx" presStyleIdx="0" presStyleCnt="0">
        <dgm:presLayoutVars>
          <dgm:chMax val="1"/>
          <dgm:chPref val="1"/>
          <dgm:bulletEnabled val="1"/>
        </dgm:presLayoutVars>
      </dgm:prSet>
      <dgm:spPr/>
    </dgm:pt>
    <dgm:pt modelId="{854C1B1B-531A-4E4A-A430-D4F3DD846D08}" type="pres">
      <dgm:prSet presAssocID="{93CC15EB-3867-4643-A871-F5B14B745C40}" presName="Accent2" presStyleCnt="0"/>
      <dgm:spPr/>
    </dgm:pt>
    <dgm:pt modelId="{D260AF23-9041-46A6-9EE6-B3C4F7B265AC}" type="pres">
      <dgm:prSet presAssocID="{93CC15EB-3867-4643-A871-F5B14B745C40}" presName="Accent" presStyleLbl="node1" presStyleIdx="3" presStyleCnt="5"/>
      <dgm:spPr/>
    </dgm:pt>
    <dgm:pt modelId="{14B00847-54B2-4440-ABAF-1E11FE359AB2}" type="pres">
      <dgm:prSet presAssocID="{93CC15EB-3867-4643-A871-F5B14B745C40}" presName="ParentBackground2" presStyleCnt="0"/>
      <dgm:spPr/>
    </dgm:pt>
    <dgm:pt modelId="{D8EE15F7-FCC7-4EAB-9F40-8FDB24EFDDED}" type="pres">
      <dgm:prSet presAssocID="{93CC15EB-3867-4643-A871-F5B14B745C40}" presName="ParentBackground" presStyleLbl="fgAcc1" presStyleIdx="3" presStyleCnt="5"/>
      <dgm:spPr/>
    </dgm:pt>
    <dgm:pt modelId="{78A83FF3-F768-4421-A96C-C2599036E24B}" type="pres">
      <dgm:prSet presAssocID="{93CC15EB-3867-4643-A871-F5B14B745C40}" presName="Parent2" presStyleLbl="revTx" presStyleIdx="0" presStyleCnt="0">
        <dgm:presLayoutVars>
          <dgm:chMax val="1"/>
          <dgm:chPref val="1"/>
          <dgm:bulletEnabled val="1"/>
        </dgm:presLayoutVars>
      </dgm:prSet>
      <dgm:spPr/>
    </dgm:pt>
    <dgm:pt modelId="{0DA5B9C8-F1E5-4DCF-93B1-787636439EA7}" type="pres">
      <dgm:prSet presAssocID="{3314C757-3EB0-4DB8-9E29-646A4E3C64F6}" presName="Accent1" presStyleCnt="0"/>
      <dgm:spPr/>
    </dgm:pt>
    <dgm:pt modelId="{AB48A31F-965B-4D29-8D53-603E443710AA}" type="pres">
      <dgm:prSet presAssocID="{3314C757-3EB0-4DB8-9E29-646A4E3C64F6}" presName="Accent" presStyleLbl="node1" presStyleIdx="4" presStyleCnt="5"/>
      <dgm:spPr/>
    </dgm:pt>
    <dgm:pt modelId="{8EBCAF7C-3231-4DA1-9F25-071BA0C7E30F}" type="pres">
      <dgm:prSet presAssocID="{3314C757-3EB0-4DB8-9E29-646A4E3C64F6}" presName="ParentBackground1" presStyleCnt="0"/>
      <dgm:spPr/>
    </dgm:pt>
    <dgm:pt modelId="{B8531404-D633-4E7E-86BC-7F82E31D3DFC}" type="pres">
      <dgm:prSet presAssocID="{3314C757-3EB0-4DB8-9E29-646A4E3C64F6}" presName="ParentBackground" presStyleLbl="fgAcc1" presStyleIdx="4" presStyleCnt="5"/>
      <dgm:spPr/>
    </dgm:pt>
    <dgm:pt modelId="{C6B5C907-BAD6-401D-8915-2ED3BFAD8574}" type="pres">
      <dgm:prSet presAssocID="{3314C757-3EB0-4DB8-9E29-646A4E3C64F6}" presName="Parent1" presStyleLbl="revTx" presStyleIdx="0" presStyleCnt="0">
        <dgm:presLayoutVars>
          <dgm:chMax val="1"/>
          <dgm:chPref val="1"/>
          <dgm:bulletEnabled val="1"/>
        </dgm:presLayoutVars>
      </dgm:prSet>
      <dgm:spPr/>
    </dgm:pt>
  </dgm:ptLst>
  <dgm:cxnLst>
    <dgm:cxn modelId="{0B86EA01-98E1-414A-8134-474AD790E404}" srcId="{09FB60DC-222E-4DA5-9A19-C72077DE0DF2}" destId="{93CC15EB-3867-4643-A871-F5B14B745C40}" srcOrd="1" destOrd="0" parTransId="{16FFE844-C09D-40E9-9953-A487EE5F0B88}" sibTransId="{4F11D739-3A0D-491E-9233-1E34B9E366F2}"/>
    <dgm:cxn modelId="{B01B1708-066D-4B75-8278-4E5CE854BD53}" srcId="{09FB60DC-222E-4DA5-9A19-C72077DE0DF2}" destId="{3314C757-3EB0-4DB8-9E29-646A4E3C64F6}" srcOrd="0" destOrd="0" parTransId="{F67307E8-C576-4D3F-97C6-32E3DADADF5E}" sibTransId="{5410C970-B561-47DF-8150-6AC316774724}"/>
    <dgm:cxn modelId="{94044D34-9027-4A20-86BD-AF3B0BF11B40}" type="presOf" srcId="{8CD860BE-DAEB-4AF0-B429-F11B232ADDDC}" destId="{8CF43209-C4A5-48B6-9256-B4F04769A6FF}" srcOrd="1" destOrd="0" presId="urn:microsoft.com/office/officeart/2011/layout/CircleProcess"/>
    <dgm:cxn modelId="{424F5C36-0916-4AD2-9D2D-C0BC40C00881}" type="presOf" srcId="{8CD860BE-DAEB-4AF0-B429-F11B232ADDDC}" destId="{5137026B-08E0-47D7-BDED-0BD47AA2E8B4}" srcOrd="0" destOrd="0" presId="urn:microsoft.com/office/officeart/2011/layout/CircleProcess"/>
    <dgm:cxn modelId="{20B0723E-D3AA-4375-9623-1DA1B9F72B2E}" type="presOf" srcId="{3314C757-3EB0-4DB8-9E29-646A4E3C64F6}" destId="{B8531404-D633-4E7E-86BC-7F82E31D3DFC}" srcOrd="0" destOrd="0" presId="urn:microsoft.com/office/officeart/2011/layout/CircleProcess"/>
    <dgm:cxn modelId="{14BFB661-A05A-4B4F-923C-F8FD2713B712}" type="presOf" srcId="{3314C757-3EB0-4DB8-9E29-646A4E3C64F6}" destId="{C6B5C907-BAD6-401D-8915-2ED3BFAD8574}" srcOrd="1" destOrd="0" presId="urn:microsoft.com/office/officeart/2011/layout/CircleProcess"/>
    <dgm:cxn modelId="{48CB0843-0262-4465-90A7-AF1AE0FA2DE7}" srcId="{09FB60DC-222E-4DA5-9A19-C72077DE0DF2}" destId="{62256A27-EB98-4FB4-BD80-C13710E94304}" srcOrd="4" destOrd="0" parTransId="{2EC99B4E-7B2E-4E9A-9B49-23C85AD59DCA}" sibTransId="{A802D7FB-8BCC-42B6-A360-246AC7A069A4}"/>
    <dgm:cxn modelId="{A25FBE4D-008E-49D9-9EC6-6E95E94FD5AD}" type="presOf" srcId="{62256A27-EB98-4FB4-BD80-C13710E94304}" destId="{937699C9-F8AF-4B71-B710-2ED5DFD603D0}" srcOrd="0" destOrd="0" presId="urn:microsoft.com/office/officeart/2011/layout/CircleProcess"/>
    <dgm:cxn modelId="{98869170-9F1C-4EA8-B081-5E557CCE1B14}" type="presOf" srcId="{878E463A-483B-4405-837C-9B8C872C8C5D}" destId="{81360A43-C131-4864-9DED-DA2F1D8D4EBF}" srcOrd="1" destOrd="0" presId="urn:microsoft.com/office/officeart/2011/layout/CircleProcess"/>
    <dgm:cxn modelId="{8FE9BE57-7042-4A2A-93C4-2E5F67C6A23F}" type="presOf" srcId="{09FB60DC-222E-4DA5-9A19-C72077DE0DF2}" destId="{B2E73A84-4491-48D8-9D98-B8A5622D3D47}" srcOrd="0" destOrd="0" presId="urn:microsoft.com/office/officeart/2011/layout/CircleProcess"/>
    <dgm:cxn modelId="{C65E0284-6460-4CD2-B04E-9A78802768B9}" srcId="{09FB60DC-222E-4DA5-9A19-C72077DE0DF2}" destId="{8CD860BE-DAEB-4AF0-B429-F11B232ADDDC}" srcOrd="2" destOrd="0" parTransId="{7D1C5B19-1BC5-40CA-9AFF-499AFF39EDEC}" sibTransId="{7C6BACFD-4196-499B-B435-CEAF415C0FC0}"/>
    <dgm:cxn modelId="{75DB6F91-F0B6-4E25-98D3-BA864A8836AF}" type="presOf" srcId="{93CC15EB-3867-4643-A871-F5B14B745C40}" destId="{78A83FF3-F768-4421-A96C-C2599036E24B}" srcOrd="1" destOrd="0" presId="urn:microsoft.com/office/officeart/2011/layout/CircleProcess"/>
    <dgm:cxn modelId="{A5B86B9E-F52C-4116-98CB-64C356764C85}" type="presOf" srcId="{878E463A-483B-4405-837C-9B8C872C8C5D}" destId="{1192A278-206A-42BC-AA73-DE25FB33F8AF}" srcOrd="0" destOrd="0" presId="urn:microsoft.com/office/officeart/2011/layout/CircleProcess"/>
    <dgm:cxn modelId="{88F0C6B0-6B14-470C-B5E2-F29F114BD819}" type="presOf" srcId="{62256A27-EB98-4FB4-BD80-C13710E94304}" destId="{5966D700-3261-4C81-89B5-4AE4E5EAA8E2}" srcOrd="1" destOrd="0" presId="urn:microsoft.com/office/officeart/2011/layout/CircleProcess"/>
    <dgm:cxn modelId="{9D1917B1-F417-40B5-9173-2A6FC2A27663}" type="presOf" srcId="{93CC15EB-3867-4643-A871-F5B14B745C40}" destId="{D8EE15F7-FCC7-4EAB-9F40-8FDB24EFDDED}" srcOrd="0" destOrd="0" presId="urn:microsoft.com/office/officeart/2011/layout/CircleProcess"/>
    <dgm:cxn modelId="{DB15B4CC-0F5F-464A-AF84-2B40D81E46DB}" srcId="{09FB60DC-222E-4DA5-9A19-C72077DE0DF2}" destId="{878E463A-483B-4405-837C-9B8C872C8C5D}" srcOrd="3" destOrd="0" parTransId="{F20F2EB8-82E7-4B14-B229-1B6613CE05E2}" sibTransId="{916618AF-87FA-4014-BA9F-E42B7560071A}"/>
    <dgm:cxn modelId="{5116F643-A8AB-4960-B0F4-AD02C47146AD}" type="presParOf" srcId="{B2E73A84-4491-48D8-9D98-B8A5622D3D47}" destId="{F37686FA-6504-4631-A118-C0FAAA53E711}" srcOrd="0" destOrd="0" presId="urn:microsoft.com/office/officeart/2011/layout/CircleProcess"/>
    <dgm:cxn modelId="{8C25ED0E-037A-4C42-A79C-A135966AF7E2}" type="presParOf" srcId="{F37686FA-6504-4631-A118-C0FAAA53E711}" destId="{C26A5EBE-EBF1-426D-BE12-4050130F9D2D}" srcOrd="0" destOrd="0" presId="urn:microsoft.com/office/officeart/2011/layout/CircleProcess"/>
    <dgm:cxn modelId="{982AD45F-F5AD-4FCD-8F39-D46A6CCE51FC}" type="presParOf" srcId="{B2E73A84-4491-48D8-9D98-B8A5622D3D47}" destId="{0E3C91B0-0816-4967-BFC8-FF265568F695}" srcOrd="1" destOrd="0" presId="urn:microsoft.com/office/officeart/2011/layout/CircleProcess"/>
    <dgm:cxn modelId="{09F030BE-3457-46E2-AC6A-70B2751F5E1B}" type="presParOf" srcId="{0E3C91B0-0816-4967-BFC8-FF265568F695}" destId="{937699C9-F8AF-4B71-B710-2ED5DFD603D0}" srcOrd="0" destOrd="0" presId="urn:microsoft.com/office/officeart/2011/layout/CircleProcess"/>
    <dgm:cxn modelId="{EC973814-D5AD-4203-8A48-4BB318ED23D4}" type="presParOf" srcId="{B2E73A84-4491-48D8-9D98-B8A5622D3D47}" destId="{5966D700-3261-4C81-89B5-4AE4E5EAA8E2}" srcOrd="2" destOrd="0" presId="urn:microsoft.com/office/officeart/2011/layout/CircleProcess"/>
    <dgm:cxn modelId="{56FA5173-7D0D-40B8-86FD-35921DC4EDFD}" type="presParOf" srcId="{B2E73A84-4491-48D8-9D98-B8A5622D3D47}" destId="{86AAF0AD-9DB3-439D-B755-0BA20BC0CEE8}" srcOrd="3" destOrd="0" presId="urn:microsoft.com/office/officeart/2011/layout/CircleProcess"/>
    <dgm:cxn modelId="{3AFCEB31-0F95-40C0-B18F-986D2997E18D}" type="presParOf" srcId="{86AAF0AD-9DB3-439D-B755-0BA20BC0CEE8}" destId="{E629D30D-A9B0-4C4B-9CEC-47077888EA3F}" srcOrd="0" destOrd="0" presId="urn:microsoft.com/office/officeart/2011/layout/CircleProcess"/>
    <dgm:cxn modelId="{8509E334-C3E6-481B-ADD4-15D827D2E488}" type="presParOf" srcId="{B2E73A84-4491-48D8-9D98-B8A5622D3D47}" destId="{1B3A81BE-0147-4276-AA0C-9F8EF80DB8FA}" srcOrd="4" destOrd="0" presId="urn:microsoft.com/office/officeart/2011/layout/CircleProcess"/>
    <dgm:cxn modelId="{96612175-5486-4D2F-AC71-94D268F8C0B8}" type="presParOf" srcId="{1B3A81BE-0147-4276-AA0C-9F8EF80DB8FA}" destId="{1192A278-206A-42BC-AA73-DE25FB33F8AF}" srcOrd="0" destOrd="0" presId="urn:microsoft.com/office/officeart/2011/layout/CircleProcess"/>
    <dgm:cxn modelId="{BA1F1512-1018-407D-A7E6-9E17D4776C40}" type="presParOf" srcId="{B2E73A84-4491-48D8-9D98-B8A5622D3D47}" destId="{81360A43-C131-4864-9DED-DA2F1D8D4EBF}" srcOrd="5" destOrd="0" presId="urn:microsoft.com/office/officeart/2011/layout/CircleProcess"/>
    <dgm:cxn modelId="{46556B0A-AB3C-4110-B12A-20DCED556831}" type="presParOf" srcId="{B2E73A84-4491-48D8-9D98-B8A5622D3D47}" destId="{088CD3CA-D8D5-4A4A-9401-F724F271F173}" srcOrd="6" destOrd="0" presId="urn:microsoft.com/office/officeart/2011/layout/CircleProcess"/>
    <dgm:cxn modelId="{98806283-D61E-4469-8BCC-596BBF3CD72A}" type="presParOf" srcId="{088CD3CA-D8D5-4A4A-9401-F724F271F173}" destId="{113B6F2E-DE75-4053-A6B7-8382AC11FFFE}" srcOrd="0" destOrd="0" presId="urn:microsoft.com/office/officeart/2011/layout/CircleProcess"/>
    <dgm:cxn modelId="{08424BE2-10B0-4A4C-BF10-05ECF4D97DA5}" type="presParOf" srcId="{B2E73A84-4491-48D8-9D98-B8A5622D3D47}" destId="{219A46BF-7A55-41AC-B5A0-ABE16BD705D5}" srcOrd="7" destOrd="0" presId="urn:microsoft.com/office/officeart/2011/layout/CircleProcess"/>
    <dgm:cxn modelId="{713BEC03-EB6B-49B2-9539-70E52CA9E1A7}" type="presParOf" srcId="{219A46BF-7A55-41AC-B5A0-ABE16BD705D5}" destId="{5137026B-08E0-47D7-BDED-0BD47AA2E8B4}" srcOrd="0" destOrd="0" presId="urn:microsoft.com/office/officeart/2011/layout/CircleProcess"/>
    <dgm:cxn modelId="{142F06C7-74F6-4D1D-A0EA-2E85B0BC755C}" type="presParOf" srcId="{B2E73A84-4491-48D8-9D98-B8A5622D3D47}" destId="{8CF43209-C4A5-48B6-9256-B4F04769A6FF}" srcOrd="8" destOrd="0" presId="urn:microsoft.com/office/officeart/2011/layout/CircleProcess"/>
    <dgm:cxn modelId="{8F3663D3-66F7-496D-AD9F-86A5E6118807}" type="presParOf" srcId="{B2E73A84-4491-48D8-9D98-B8A5622D3D47}" destId="{854C1B1B-531A-4E4A-A430-D4F3DD846D08}" srcOrd="9" destOrd="0" presId="urn:microsoft.com/office/officeart/2011/layout/CircleProcess"/>
    <dgm:cxn modelId="{4588B6E3-4635-477C-AFC7-EDA540B492D1}" type="presParOf" srcId="{854C1B1B-531A-4E4A-A430-D4F3DD846D08}" destId="{D260AF23-9041-46A6-9EE6-B3C4F7B265AC}" srcOrd="0" destOrd="0" presId="urn:microsoft.com/office/officeart/2011/layout/CircleProcess"/>
    <dgm:cxn modelId="{83952A7C-A8D4-4989-9A5F-944E50BC83B0}" type="presParOf" srcId="{B2E73A84-4491-48D8-9D98-B8A5622D3D47}" destId="{14B00847-54B2-4440-ABAF-1E11FE359AB2}" srcOrd="10" destOrd="0" presId="urn:microsoft.com/office/officeart/2011/layout/CircleProcess"/>
    <dgm:cxn modelId="{420CDA23-E8DE-4F8E-ABF1-4C40E4A7C2E2}" type="presParOf" srcId="{14B00847-54B2-4440-ABAF-1E11FE359AB2}" destId="{D8EE15F7-FCC7-4EAB-9F40-8FDB24EFDDED}" srcOrd="0" destOrd="0" presId="urn:microsoft.com/office/officeart/2011/layout/CircleProcess"/>
    <dgm:cxn modelId="{1984F7A3-7A5E-408E-9B45-4AC2FD3FBD09}" type="presParOf" srcId="{B2E73A84-4491-48D8-9D98-B8A5622D3D47}" destId="{78A83FF3-F768-4421-A96C-C2599036E24B}" srcOrd="11" destOrd="0" presId="urn:microsoft.com/office/officeart/2011/layout/CircleProcess"/>
    <dgm:cxn modelId="{C8417D5A-2EAC-440D-8E54-7FB83BB0C706}" type="presParOf" srcId="{B2E73A84-4491-48D8-9D98-B8A5622D3D47}" destId="{0DA5B9C8-F1E5-4DCF-93B1-787636439EA7}" srcOrd="12" destOrd="0" presId="urn:microsoft.com/office/officeart/2011/layout/CircleProcess"/>
    <dgm:cxn modelId="{C142CBA0-C439-4C83-BABA-4176289CFA2D}" type="presParOf" srcId="{0DA5B9C8-F1E5-4DCF-93B1-787636439EA7}" destId="{AB48A31F-965B-4D29-8D53-603E443710AA}" srcOrd="0" destOrd="0" presId="urn:microsoft.com/office/officeart/2011/layout/CircleProcess"/>
    <dgm:cxn modelId="{11DB172F-98DE-4F98-AA6E-AD2E0877196C}" type="presParOf" srcId="{B2E73A84-4491-48D8-9D98-B8A5622D3D47}" destId="{8EBCAF7C-3231-4DA1-9F25-071BA0C7E30F}" srcOrd="13" destOrd="0" presId="urn:microsoft.com/office/officeart/2011/layout/CircleProcess"/>
    <dgm:cxn modelId="{F94BE1E2-4F98-41F5-B0CA-A6FE8E81ACC2}" type="presParOf" srcId="{8EBCAF7C-3231-4DA1-9F25-071BA0C7E30F}" destId="{B8531404-D633-4E7E-86BC-7F82E31D3DFC}" srcOrd="0" destOrd="0" presId="urn:microsoft.com/office/officeart/2011/layout/CircleProcess"/>
    <dgm:cxn modelId="{E0192695-3B36-4FA7-9126-52B199E60EB9}" type="presParOf" srcId="{B2E73A84-4491-48D8-9D98-B8A5622D3D47}" destId="{C6B5C907-BAD6-401D-8915-2ED3BFAD8574}" srcOrd="14"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CA89256-E0D7-47F6-B257-65D73674701A}" type="doc">
      <dgm:prSet loTypeId="urn:diagrams.loki3.com/BracketList" loCatId="list" qsTypeId="urn:microsoft.com/office/officeart/2005/8/quickstyle/simple1" qsCatId="simple" csTypeId="urn:microsoft.com/office/officeart/2005/8/colors/colorful3" csCatId="colorful" phldr="1"/>
      <dgm:spPr/>
      <dgm:t>
        <a:bodyPr/>
        <a:lstStyle/>
        <a:p>
          <a:endParaRPr lang="en-US"/>
        </a:p>
      </dgm:t>
    </dgm:pt>
    <dgm:pt modelId="{32B54EEE-ADF9-42CC-AAB0-308A9363055D}">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Stroke Distance </a:t>
          </a:r>
        </a:p>
      </dgm:t>
    </dgm:pt>
    <dgm:pt modelId="{9F302487-37EE-4342-9503-4ED8E31333D9}" type="parTrans" cxnId="{B02EBF55-DA32-4C3C-BF14-B24326B90C88}">
      <dgm:prSet/>
      <dgm:spPr/>
      <dgm:t>
        <a:bodyPr/>
        <a:lstStyle/>
        <a:p>
          <a:endParaRPr lang="en-US"/>
        </a:p>
      </dgm:t>
    </dgm:pt>
    <dgm:pt modelId="{01814767-9509-44B1-9D8F-5863BE3B83F3}" type="sibTrans" cxnId="{B02EBF55-DA32-4C3C-BF14-B24326B90C88}">
      <dgm:prSet/>
      <dgm:spPr/>
      <dgm:t>
        <a:bodyPr/>
        <a:lstStyle/>
        <a:p>
          <a:endParaRPr lang="en-US"/>
        </a:p>
      </dgm:t>
    </dgm:pt>
    <dgm:pt modelId="{D61652B9-F188-446A-B9F7-CB9387624D05}">
      <dgm:prSet phldrT="[Text]"/>
      <dgm:spPr/>
      <dgm:t>
        <a:bodyPr/>
        <a:lstStyle/>
        <a:p>
          <a:r>
            <a:rPr lang="en-US" dirty="0">
              <a:latin typeface="Times New Roman" panose="02020603050405020304" pitchFamily="18" charset="0"/>
              <a:cs typeface="Times New Roman" panose="02020603050405020304" pitchFamily="18" charset="0"/>
            </a:rPr>
            <a:t>7.5cm in two ways</a:t>
          </a:r>
        </a:p>
      </dgm:t>
    </dgm:pt>
    <dgm:pt modelId="{4DFF64DF-FCC0-4EDC-A167-857DD2321A92}" type="parTrans" cxnId="{57147ED9-E653-4CF6-9F70-EE117EFC5222}">
      <dgm:prSet/>
      <dgm:spPr/>
      <dgm:t>
        <a:bodyPr/>
        <a:lstStyle/>
        <a:p>
          <a:endParaRPr lang="en-US"/>
        </a:p>
      </dgm:t>
    </dgm:pt>
    <dgm:pt modelId="{1BE77740-67F0-4E5B-8133-FC3C22A1A115}" type="sibTrans" cxnId="{57147ED9-E653-4CF6-9F70-EE117EFC5222}">
      <dgm:prSet/>
      <dgm:spPr/>
      <dgm:t>
        <a:bodyPr/>
        <a:lstStyle/>
        <a:p>
          <a:endParaRPr lang="en-US"/>
        </a:p>
      </dgm:t>
    </dgm:pt>
    <dgm:pt modelId="{8F81E406-BF53-4C19-B91B-7E814CDB0EF1}">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Dimensions</a:t>
          </a:r>
          <a:r>
            <a:rPr lang="en-US" dirty="0"/>
            <a:t> </a:t>
          </a:r>
        </a:p>
      </dgm:t>
    </dgm:pt>
    <dgm:pt modelId="{CF562EF8-1945-4AC4-8E9E-A5F55641D908}" type="parTrans" cxnId="{37DFEFB5-941F-41C0-9A69-CF4601F55D7C}">
      <dgm:prSet/>
      <dgm:spPr/>
      <dgm:t>
        <a:bodyPr/>
        <a:lstStyle/>
        <a:p>
          <a:endParaRPr lang="en-US"/>
        </a:p>
      </dgm:t>
    </dgm:pt>
    <dgm:pt modelId="{F4B4F919-55F5-4347-9880-01DE881259B0}" type="sibTrans" cxnId="{37DFEFB5-941F-41C0-9A69-CF4601F55D7C}">
      <dgm:prSet/>
      <dgm:spPr/>
      <dgm:t>
        <a:bodyPr/>
        <a:lstStyle/>
        <a:p>
          <a:endParaRPr lang="en-US"/>
        </a:p>
      </dgm:t>
    </dgm:pt>
    <dgm:pt modelId="{EEE596D4-CEC6-4705-80AE-C6993B611EF3}">
      <dgm:prSet phldrT="[Text]" custT="1"/>
      <dgm:spPr>
        <a:blipFill>
          <a:blip xmlns:r="http://schemas.openxmlformats.org/officeDocument/2006/relationships" r:embed="rId1"/>
          <a:stretch>
            <a:fillRect l="-1077" b="-8264"/>
          </a:stretch>
        </a:blipFill>
      </dgm:spPr>
      <dgm:t>
        <a:bodyPr/>
        <a:lstStyle/>
        <a:p>
          <a:r>
            <a:rPr lang="en-US">
              <a:noFill/>
            </a:rPr>
            <a:t> </a:t>
          </a:r>
        </a:p>
      </dgm:t>
    </dgm:pt>
    <dgm:pt modelId="{E1E38560-635A-47C4-A814-B150BAB122EE}" type="parTrans" cxnId="{0803FAE3-F2B2-49FF-B7C0-8849B383A6C5}">
      <dgm:prSet/>
      <dgm:spPr/>
      <dgm:t>
        <a:bodyPr/>
        <a:lstStyle/>
        <a:p>
          <a:endParaRPr lang="en-US"/>
        </a:p>
      </dgm:t>
    </dgm:pt>
    <dgm:pt modelId="{159ADF8B-9428-4860-A363-F897CADA193D}" type="sibTrans" cxnId="{0803FAE3-F2B2-49FF-B7C0-8849B383A6C5}">
      <dgm:prSet/>
      <dgm:spPr/>
      <dgm:t>
        <a:bodyPr/>
        <a:lstStyle/>
        <a:p>
          <a:endParaRPr lang="en-US"/>
        </a:p>
      </dgm:t>
    </dgm:pt>
    <dgm:pt modelId="{D11A50CB-CB92-410D-836C-6121D67DF7AB}">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Operation Values</a:t>
          </a:r>
        </a:p>
      </dgm:t>
    </dgm:pt>
    <dgm:pt modelId="{F00F92BA-D9E8-43D0-99F8-4ED7BE2B74D0}" type="parTrans" cxnId="{D9093E42-388B-4767-8690-42011A02ED23}">
      <dgm:prSet/>
      <dgm:spPr/>
      <dgm:t>
        <a:bodyPr/>
        <a:lstStyle/>
        <a:p>
          <a:endParaRPr lang="en-US"/>
        </a:p>
      </dgm:t>
    </dgm:pt>
    <dgm:pt modelId="{92BF4A19-384D-4D88-870E-EF55223CE180}" type="sibTrans" cxnId="{D9093E42-388B-4767-8690-42011A02ED23}">
      <dgm:prSet/>
      <dgm:spPr/>
      <dgm:t>
        <a:bodyPr/>
        <a:lstStyle/>
        <a:p>
          <a:endParaRPr lang="en-US"/>
        </a:p>
      </dgm:t>
    </dgm:pt>
    <dgm:pt modelId="{8D9D4CE2-C6AF-4C0C-8BA9-A13C052A74B2}">
      <dgm:prSet phldrT="[Text]"/>
      <dgm:spPr/>
      <dgm:t>
        <a:bodyPr/>
        <a:lstStyle/>
        <a:p>
          <a:r>
            <a:rPr lang="en-US" dirty="0">
              <a:latin typeface="Times New Roman" panose="02020603050405020304" pitchFamily="18" charset="0"/>
              <a:cs typeface="Times New Roman" panose="02020603050405020304" pitchFamily="18" charset="0"/>
            </a:rPr>
            <a:t>0.775 operation frequency.</a:t>
          </a:r>
        </a:p>
      </dgm:t>
    </dgm:pt>
    <dgm:pt modelId="{C3C726B6-978B-480C-BC03-342C2220C2E6}" type="parTrans" cxnId="{92C9183E-5E3B-49A2-B2BD-A0BAF2AC7EB3}">
      <dgm:prSet/>
      <dgm:spPr/>
      <dgm:t>
        <a:bodyPr/>
        <a:lstStyle/>
        <a:p>
          <a:endParaRPr lang="en-US"/>
        </a:p>
      </dgm:t>
    </dgm:pt>
    <dgm:pt modelId="{A9980052-3147-4A61-BC4D-00CA1D575292}" type="sibTrans" cxnId="{92C9183E-5E3B-49A2-B2BD-A0BAF2AC7EB3}">
      <dgm:prSet/>
      <dgm:spPr/>
      <dgm:t>
        <a:bodyPr/>
        <a:lstStyle/>
        <a:p>
          <a:endParaRPr lang="en-US"/>
        </a:p>
      </dgm:t>
    </dgm:pt>
    <dgm:pt modelId="{CA2B0AFC-C183-43E7-B546-90965F10E6C1}">
      <dgm:prSet phldrT="[Text]"/>
      <dgm:spPr/>
      <dgm:t>
        <a:bodyPr/>
        <a:lstStyle/>
        <a:p>
          <a:r>
            <a:rPr lang="en-US" dirty="0">
              <a:latin typeface="Times New Roman" panose="02020603050405020304" pitchFamily="18" charset="0"/>
              <a:cs typeface="Times New Roman" panose="02020603050405020304" pitchFamily="18" charset="0"/>
            </a:rPr>
            <a:t>0.5 hp motor power.</a:t>
          </a:r>
        </a:p>
      </dgm:t>
    </dgm:pt>
    <dgm:pt modelId="{603D5136-EE28-4379-A399-8BD6795E09C7}" type="parTrans" cxnId="{CBDA13AF-6F6F-4C76-B389-BAF5A0039956}">
      <dgm:prSet/>
      <dgm:spPr/>
      <dgm:t>
        <a:bodyPr/>
        <a:lstStyle/>
        <a:p>
          <a:endParaRPr lang="en-US"/>
        </a:p>
      </dgm:t>
    </dgm:pt>
    <dgm:pt modelId="{194B19B2-BCD4-43C5-8487-C2CCEFFD7387}" type="sibTrans" cxnId="{CBDA13AF-6F6F-4C76-B389-BAF5A0039956}">
      <dgm:prSet/>
      <dgm:spPr/>
      <dgm:t>
        <a:bodyPr/>
        <a:lstStyle/>
        <a:p>
          <a:endParaRPr lang="en-US"/>
        </a:p>
      </dgm:t>
    </dgm:pt>
    <dgm:pt modelId="{89F5C04B-6CCC-4D0A-9838-F2C0B3E54DE3}">
      <dgm:prSet/>
      <dgm:spPr/>
      <dgm:t>
        <a:bodyPr/>
        <a:lstStyle/>
        <a:p>
          <a:r>
            <a:rPr lang="en-US" dirty="0">
              <a:solidFill>
                <a:srgbClr val="0070C0"/>
              </a:solidFill>
              <a:latin typeface="Times New Roman" panose="02020603050405020304" pitchFamily="18" charset="0"/>
              <a:cs typeface="Times New Roman" panose="02020603050405020304" pitchFamily="18" charset="0"/>
            </a:rPr>
            <a:t>Motor speed </a:t>
          </a:r>
        </a:p>
      </dgm:t>
    </dgm:pt>
    <dgm:pt modelId="{BA23D826-38D6-45F5-B74C-D3D302C1EDD0}" type="sibTrans" cxnId="{9CC791A5-C6F6-4BF7-9B1B-942EE79A5A09}">
      <dgm:prSet/>
      <dgm:spPr/>
      <dgm:t>
        <a:bodyPr/>
        <a:lstStyle/>
        <a:p>
          <a:endParaRPr lang="en-US"/>
        </a:p>
      </dgm:t>
    </dgm:pt>
    <dgm:pt modelId="{F772950D-3D89-4C61-ABC2-3C4800EF31E5}" type="parTrans" cxnId="{9CC791A5-C6F6-4BF7-9B1B-942EE79A5A09}">
      <dgm:prSet/>
      <dgm:spPr/>
      <dgm:t>
        <a:bodyPr/>
        <a:lstStyle/>
        <a:p>
          <a:endParaRPr lang="en-US"/>
        </a:p>
      </dgm:t>
    </dgm:pt>
    <dgm:pt modelId="{60EB3B1D-68DC-46F8-A8CD-1516497E73C4}">
      <dgm:prSet/>
      <dgm:spPr/>
      <dgm:t>
        <a:bodyPr/>
        <a:lstStyle/>
        <a:p>
          <a:r>
            <a:rPr lang="ar-JO" dirty="0"/>
            <a:t> </a:t>
          </a:r>
          <a:r>
            <a:rPr lang="en-US" dirty="0"/>
            <a:t> </a:t>
          </a:r>
          <a:r>
            <a:rPr lang="en-US" dirty="0">
              <a:latin typeface="Times New Roman" panose="02020603050405020304" pitchFamily="18" charset="0"/>
              <a:cs typeface="Times New Roman" panose="02020603050405020304" pitchFamily="18" charset="0"/>
            </a:rPr>
            <a:t>50 rpm converted to 0.5 m/s as recommended.</a:t>
          </a:r>
        </a:p>
      </dgm:t>
    </dgm:pt>
    <dgm:pt modelId="{2E2217EB-EC9B-4690-B382-8E589CFAD173}" type="sibTrans" cxnId="{6F09E737-4C49-4258-A1F8-1257BF7C0140}">
      <dgm:prSet/>
      <dgm:spPr/>
      <dgm:t>
        <a:bodyPr/>
        <a:lstStyle/>
        <a:p>
          <a:endParaRPr lang="en-US"/>
        </a:p>
      </dgm:t>
    </dgm:pt>
    <dgm:pt modelId="{13DA483D-3793-419B-AB42-4930BFF6266F}" type="parTrans" cxnId="{6F09E737-4C49-4258-A1F8-1257BF7C0140}">
      <dgm:prSet/>
      <dgm:spPr/>
      <dgm:t>
        <a:bodyPr/>
        <a:lstStyle/>
        <a:p>
          <a:endParaRPr lang="en-US"/>
        </a:p>
      </dgm:t>
    </dgm:pt>
    <dgm:pt modelId="{423613E0-6B35-45F5-96F4-F25EBB9F601B}" type="pres">
      <dgm:prSet presAssocID="{0CA89256-E0D7-47F6-B257-65D73674701A}" presName="Name0" presStyleCnt="0">
        <dgm:presLayoutVars>
          <dgm:dir/>
          <dgm:animLvl val="lvl"/>
          <dgm:resizeHandles val="exact"/>
        </dgm:presLayoutVars>
      </dgm:prSet>
      <dgm:spPr/>
    </dgm:pt>
    <dgm:pt modelId="{0C8E50F5-518F-4A9B-9FA5-241743C45C55}" type="pres">
      <dgm:prSet presAssocID="{32B54EEE-ADF9-42CC-AAB0-308A9363055D}" presName="linNode" presStyleCnt="0"/>
      <dgm:spPr/>
    </dgm:pt>
    <dgm:pt modelId="{5ECA5558-8AD0-4518-A7BE-83E1AC8BE6C4}" type="pres">
      <dgm:prSet presAssocID="{32B54EEE-ADF9-42CC-AAB0-308A9363055D}" presName="parTx" presStyleLbl="revTx" presStyleIdx="0" presStyleCnt="4">
        <dgm:presLayoutVars>
          <dgm:chMax val="1"/>
          <dgm:bulletEnabled val="1"/>
        </dgm:presLayoutVars>
      </dgm:prSet>
      <dgm:spPr/>
    </dgm:pt>
    <dgm:pt modelId="{7819D82C-CFEE-4BDA-92C0-DD35DBFB65F5}" type="pres">
      <dgm:prSet presAssocID="{32B54EEE-ADF9-42CC-AAB0-308A9363055D}" presName="bracket" presStyleLbl="parChTrans1D1" presStyleIdx="0" presStyleCnt="4"/>
      <dgm:spPr/>
    </dgm:pt>
    <dgm:pt modelId="{9DAEE18A-230A-4D0D-9F38-FA1E00891875}" type="pres">
      <dgm:prSet presAssocID="{32B54EEE-ADF9-42CC-AAB0-308A9363055D}" presName="spH" presStyleCnt="0"/>
      <dgm:spPr/>
    </dgm:pt>
    <dgm:pt modelId="{35D27ABA-EEE3-45B7-BED8-4D8BD52798E4}" type="pres">
      <dgm:prSet presAssocID="{32B54EEE-ADF9-42CC-AAB0-308A9363055D}" presName="desTx" presStyleLbl="node1" presStyleIdx="0" presStyleCnt="4">
        <dgm:presLayoutVars>
          <dgm:bulletEnabled val="1"/>
        </dgm:presLayoutVars>
      </dgm:prSet>
      <dgm:spPr/>
    </dgm:pt>
    <dgm:pt modelId="{3F6C6074-C9C9-46D6-912A-7006DCD0C68B}" type="pres">
      <dgm:prSet presAssocID="{01814767-9509-44B1-9D8F-5863BE3B83F3}" presName="spV" presStyleCnt="0"/>
      <dgm:spPr/>
    </dgm:pt>
    <dgm:pt modelId="{EBCAC691-242F-4E52-820D-C64BCFD26401}" type="pres">
      <dgm:prSet presAssocID="{8F81E406-BF53-4C19-B91B-7E814CDB0EF1}" presName="linNode" presStyleCnt="0"/>
      <dgm:spPr/>
    </dgm:pt>
    <dgm:pt modelId="{D491AAD4-224E-40F2-84F7-F3190C5BA47A}" type="pres">
      <dgm:prSet presAssocID="{8F81E406-BF53-4C19-B91B-7E814CDB0EF1}" presName="parTx" presStyleLbl="revTx" presStyleIdx="1" presStyleCnt="4">
        <dgm:presLayoutVars>
          <dgm:chMax val="1"/>
          <dgm:bulletEnabled val="1"/>
        </dgm:presLayoutVars>
      </dgm:prSet>
      <dgm:spPr/>
    </dgm:pt>
    <dgm:pt modelId="{7F672C6F-2C1A-4803-A636-010ADBEC33A9}" type="pres">
      <dgm:prSet presAssocID="{8F81E406-BF53-4C19-B91B-7E814CDB0EF1}" presName="bracket" presStyleLbl="parChTrans1D1" presStyleIdx="1" presStyleCnt="4"/>
      <dgm:spPr/>
    </dgm:pt>
    <dgm:pt modelId="{AC53B2DB-BBB4-4F57-91C7-791CF1E57A03}" type="pres">
      <dgm:prSet presAssocID="{8F81E406-BF53-4C19-B91B-7E814CDB0EF1}" presName="spH" presStyleCnt="0"/>
      <dgm:spPr/>
    </dgm:pt>
    <dgm:pt modelId="{1BD25135-4AB5-4C5C-ADAE-F73A7C3642B4}" type="pres">
      <dgm:prSet presAssocID="{8F81E406-BF53-4C19-B91B-7E814CDB0EF1}" presName="desTx" presStyleLbl="node1" presStyleIdx="1" presStyleCnt="4">
        <dgm:presLayoutVars>
          <dgm:bulletEnabled val="1"/>
        </dgm:presLayoutVars>
      </dgm:prSet>
      <dgm:spPr/>
    </dgm:pt>
    <dgm:pt modelId="{CFEB5501-EAC0-4CAB-87A3-86C09C2905CB}" type="pres">
      <dgm:prSet presAssocID="{F4B4F919-55F5-4347-9880-01DE881259B0}" presName="spV" presStyleCnt="0"/>
      <dgm:spPr/>
    </dgm:pt>
    <dgm:pt modelId="{D9DD043E-BE49-49D8-801E-DCC23B309471}" type="pres">
      <dgm:prSet presAssocID="{D11A50CB-CB92-410D-836C-6121D67DF7AB}" presName="linNode" presStyleCnt="0"/>
      <dgm:spPr/>
    </dgm:pt>
    <dgm:pt modelId="{D7125A7C-B5D9-4D13-8FA1-105F3DC1675C}" type="pres">
      <dgm:prSet presAssocID="{D11A50CB-CB92-410D-836C-6121D67DF7AB}" presName="parTx" presStyleLbl="revTx" presStyleIdx="2" presStyleCnt="4">
        <dgm:presLayoutVars>
          <dgm:chMax val="1"/>
          <dgm:bulletEnabled val="1"/>
        </dgm:presLayoutVars>
      </dgm:prSet>
      <dgm:spPr/>
    </dgm:pt>
    <dgm:pt modelId="{EF41D15F-1D53-44A0-B2ED-B2178A120798}" type="pres">
      <dgm:prSet presAssocID="{D11A50CB-CB92-410D-836C-6121D67DF7AB}" presName="bracket" presStyleLbl="parChTrans1D1" presStyleIdx="2" presStyleCnt="4"/>
      <dgm:spPr/>
    </dgm:pt>
    <dgm:pt modelId="{811D6FC4-A2A2-4E95-9584-3210CD0907B4}" type="pres">
      <dgm:prSet presAssocID="{D11A50CB-CB92-410D-836C-6121D67DF7AB}" presName="spH" presStyleCnt="0"/>
      <dgm:spPr/>
    </dgm:pt>
    <dgm:pt modelId="{2B0DA600-5697-46F0-9D5F-7FE9913363A8}" type="pres">
      <dgm:prSet presAssocID="{D11A50CB-CB92-410D-836C-6121D67DF7AB}" presName="desTx" presStyleLbl="node1" presStyleIdx="2" presStyleCnt="4">
        <dgm:presLayoutVars>
          <dgm:bulletEnabled val="1"/>
        </dgm:presLayoutVars>
      </dgm:prSet>
      <dgm:spPr/>
    </dgm:pt>
    <dgm:pt modelId="{58BD629A-22C9-4641-A0F2-378D25D97E14}" type="pres">
      <dgm:prSet presAssocID="{92BF4A19-384D-4D88-870E-EF55223CE180}" presName="spV" presStyleCnt="0"/>
      <dgm:spPr/>
    </dgm:pt>
    <dgm:pt modelId="{49BFA66B-28FF-49CD-84D6-08FA1B561FF1}" type="pres">
      <dgm:prSet presAssocID="{89F5C04B-6CCC-4D0A-9838-F2C0B3E54DE3}" presName="linNode" presStyleCnt="0"/>
      <dgm:spPr/>
    </dgm:pt>
    <dgm:pt modelId="{38F73B32-95EF-41FD-A965-71E8B8475AB7}" type="pres">
      <dgm:prSet presAssocID="{89F5C04B-6CCC-4D0A-9838-F2C0B3E54DE3}" presName="parTx" presStyleLbl="revTx" presStyleIdx="3" presStyleCnt="4">
        <dgm:presLayoutVars>
          <dgm:chMax val="1"/>
          <dgm:bulletEnabled val="1"/>
        </dgm:presLayoutVars>
      </dgm:prSet>
      <dgm:spPr/>
    </dgm:pt>
    <dgm:pt modelId="{095F0B9A-9F50-452D-A5F9-D336EB2B5119}" type="pres">
      <dgm:prSet presAssocID="{89F5C04B-6CCC-4D0A-9838-F2C0B3E54DE3}" presName="bracket" presStyleLbl="parChTrans1D1" presStyleIdx="3" presStyleCnt="4"/>
      <dgm:spPr/>
    </dgm:pt>
    <dgm:pt modelId="{94F97F65-4E0D-4E7C-B08F-6971FCBF5C66}" type="pres">
      <dgm:prSet presAssocID="{89F5C04B-6CCC-4D0A-9838-F2C0B3E54DE3}" presName="spH" presStyleCnt="0"/>
      <dgm:spPr/>
    </dgm:pt>
    <dgm:pt modelId="{54DB474A-01FE-4651-AEF7-B5BE420DD1B4}" type="pres">
      <dgm:prSet presAssocID="{89F5C04B-6CCC-4D0A-9838-F2C0B3E54DE3}" presName="desTx" presStyleLbl="node1" presStyleIdx="3" presStyleCnt="4">
        <dgm:presLayoutVars>
          <dgm:bulletEnabled val="1"/>
        </dgm:presLayoutVars>
      </dgm:prSet>
      <dgm:spPr/>
    </dgm:pt>
  </dgm:ptLst>
  <dgm:cxnLst>
    <dgm:cxn modelId="{05537C12-935E-4D6B-9478-39A0840FE894}" type="presOf" srcId="{8F81E406-BF53-4C19-B91B-7E814CDB0EF1}" destId="{D491AAD4-224E-40F2-84F7-F3190C5BA47A}" srcOrd="0" destOrd="0" presId="urn:diagrams.loki3.com/BracketList"/>
    <dgm:cxn modelId="{6F09E737-4C49-4258-A1F8-1257BF7C0140}" srcId="{89F5C04B-6CCC-4D0A-9838-F2C0B3E54DE3}" destId="{60EB3B1D-68DC-46F8-A8CD-1516497E73C4}" srcOrd="0" destOrd="0" parTransId="{13DA483D-3793-419B-AB42-4930BFF6266F}" sibTransId="{2E2217EB-EC9B-4690-B382-8E589CFAD173}"/>
    <dgm:cxn modelId="{082DB83A-6526-45DB-A156-7036CE1D846D}" type="presOf" srcId="{89F5C04B-6CCC-4D0A-9838-F2C0B3E54DE3}" destId="{38F73B32-95EF-41FD-A965-71E8B8475AB7}" srcOrd="0" destOrd="0" presId="urn:diagrams.loki3.com/BracketList"/>
    <dgm:cxn modelId="{92C9183E-5E3B-49A2-B2BD-A0BAF2AC7EB3}" srcId="{D11A50CB-CB92-410D-836C-6121D67DF7AB}" destId="{8D9D4CE2-C6AF-4C0C-8BA9-A13C052A74B2}" srcOrd="0" destOrd="0" parTransId="{C3C726B6-978B-480C-BC03-342C2220C2E6}" sibTransId="{A9980052-3147-4A61-BC4D-00CA1D575292}"/>
    <dgm:cxn modelId="{D9093E42-388B-4767-8690-42011A02ED23}" srcId="{0CA89256-E0D7-47F6-B257-65D73674701A}" destId="{D11A50CB-CB92-410D-836C-6121D67DF7AB}" srcOrd="2" destOrd="0" parTransId="{F00F92BA-D9E8-43D0-99F8-4ED7BE2B74D0}" sibTransId="{92BF4A19-384D-4D88-870E-EF55223CE180}"/>
    <dgm:cxn modelId="{31885464-AC76-445F-9F10-D0BD3AFF2224}" type="presOf" srcId="{CA2B0AFC-C183-43E7-B546-90965F10E6C1}" destId="{2B0DA600-5697-46F0-9D5F-7FE9913363A8}" srcOrd="0" destOrd="1" presId="urn:diagrams.loki3.com/BracketList"/>
    <dgm:cxn modelId="{B02EBF55-DA32-4C3C-BF14-B24326B90C88}" srcId="{0CA89256-E0D7-47F6-B257-65D73674701A}" destId="{32B54EEE-ADF9-42CC-AAB0-308A9363055D}" srcOrd="0" destOrd="0" parTransId="{9F302487-37EE-4342-9503-4ED8E31333D9}" sibTransId="{01814767-9509-44B1-9D8F-5863BE3B83F3}"/>
    <dgm:cxn modelId="{82B3A07C-F962-4398-B707-16FBFA35D7E9}" type="presOf" srcId="{EEE596D4-CEC6-4705-80AE-C6993B611EF3}" destId="{1BD25135-4AB5-4C5C-ADAE-F73A7C3642B4}" srcOrd="0" destOrd="0" presId="urn:diagrams.loki3.com/BracketList"/>
    <dgm:cxn modelId="{0661C081-A297-46EA-A62A-D57987193C40}" type="presOf" srcId="{D61652B9-F188-446A-B9F7-CB9387624D05}" destId="{35D27ABA-EEE3-45B7-BED8-4D8BD52798E4}" srcOrd="0" destOrd="0" presId="urn:diagrams.loki3.com/BracketList"/>
    <dgm:cxn modelId="{67B144A1-D09D-4060-BD63-5361B573B12A}" type="presOf" srcId="{60EB3B1D-68DC-46F8-A8CD-1516497E73C4}" destId="{54DB474A-01FE-4651-AEF7-B5BE420DD1B4}" srcOrd="0" destOrd="0" presId="urn:diagrams.loki3.com/BracketList"/>
    <dgm:cxn modelId="{9CC791A5-C6F6-4BF7-9B1B-942EE79A5A09}" srcId="{0CA89256-E0D7-47F6-B257-65D73674701A}" destId="{89F5C04B-6CCC-4D0A-9838-F2C0B3E54DE3}" srcOrd="3" destOrd="0" parTransId="{F772950D-3D89-4C61-ABC2-3C4800EF31E5}" sibTransId="{BA23D826-38D6-45F5-B74C-D3D302C1EDD0}"/>
    <dgm:cxn modelId="{CBDA13AF-6F6F-4C76-B389-BAF5A0039956}" srcId="{D11A50CB-CB92-410D-836C-6121D67DF7AB}" destId="{CA2B0AFC-C183-43E7-B546-90965F10E6C1}" srcOrd="1" destOrd="0" parTransId="{603D5136-EE28-4379-A399-8BD6795E09C7}" sibTransId="{194B19B2-BCD4-43C5-8487-C2CCEFFD7387}"/>
    <dgm:cxn modelId="{37DFEFB5-941F-41C0-9A69-CF4601F55D7C}" srcId="{0CA89256-E0D7-47F6-B257-65D73674701A}" destId="{8F81E406-BF53-4C19-B91B-7E814CDB0EF1}" srcOrd="1" destOrd="0" parTransId="{CF562EF8-1945-4AC4-8E9E-A5F55641D908}" sibTransId="{F4B4F919-55F5-4347-9880-01DE881259B0}"/>
    <dgm:cxn modelId="{DF609AC7-9A3F-41E0-A87E-CFA8CB7C5C59}" type="presOf" srcId="{32B54EEE-ADF9-42CC-AAB0-308A9363055D}" destId="{5ECA5558-8AD0-4518-A7BE-83E1AC8BE6C4}" srcOrd="0" destOrd="0" presId="urn:diagrams.loki3.com/BracketList"/>
    <dgm:cxn modelId="{885852D7-87A6-47A8-BC57-A7B40B20A081}" type="presOf" srcId="{0CA89256-E0D7-47F6-B257-65D73674701A}" destId="{423613E0-6B35-45F5-96F4-F25EBB9F601B}" srcOrd="0" destOrd="0" presId="urn:diagrams.loki3.com/BracketList"/>
    <dgm:cxn modelId="{57147ED9-E653-4CF6-9F70-EE117EFC5222}" srcId="{32B54EEE-ADF9-42CC-AAB0-308A9363055D}" destId="{D61652B9-F188-446A-B9F7-CB9387624D05}" srcOrd="0" destOrd="0" parTransId="{4DFF64DF-FCC0-4EDC-A167-857DD2321A92}" sibTransId="{1BE77740-67F0-4E5B-8133-FC3C22A1A115}"/>
    <dgm:cxn modelId="{0803FAE3-F2B2-49FF-B7C0-8849B383A6C5}" srcId="{8F81E406-BF53-4C19-B91B-7E814CDB0EF1}" destId="{EEE596D4-CEC6-4705-80AE-C6993B611EF3}" srcOrd="0" destOrd="0" parTransId="{E1E38560-635A-47C4-A814-B150BAB122EE}" sibTransId="{159ADF8B-9428-4860-A363-F897CADA193D}"/>
    <dgm:cxn modelId="{C7829BED-F12A-4B5D-B1B5-996975D0A71F}" type="presOf" srcId="{D11A50CB-CB92-410D-836C-6121D67DF7AB}" destId="{D7125A7C-B5D9-4D13-8FA1-105F3DC1675C}" srcOrd="0" destOrd="0" presId="urn:diagrams.loki3.com/BracketList"/>
    <dgm:cxn modelId="{EEBA1EF7-5F46-42EA-834B-5F1A4CA20D8C}" type="presOf" srcId="{8D9D4CE2-C6AF-4C0C-8BA9-A13C052A74B2}" destId="{2B0DA600-5697-46F0-9D5F-7FE9913363A8}" srcOrd="0" destOrd="0" presId="urn:diagrams.loki3.com/BracketList"/>
    <dgm:cxn modelId="{CAAF5136-0023-4337-AB9D-F33029626310}" type="presParOf" srcId="{423613E0-6B35-45F5-96F4-F25EBB9F601B}" destId="{0C8E50F5-518F-4A9B-9FA5-241743C45C55}" srcOrd="0" destOrd="0" presId="urn:diagrams.loki3.com/BracketList"/>
    <dgm:cxn modelId="{AF9F1C1E-441B-4988-B4AE-E52E6278C347}" type="presParOf" srcId="{0C8E50F5-518F-4A9B-9FA5-241743C45C55}" destId="{5ECA5558-8AD0-4518-A7BE-83E1AC8BE6C4}" srcOrd="0" destOrd="0" presId="urn:diagrams.loki3.com/BracketList"/>
    <dgm:cxn modelId="{E5F5C31A-52D7-444B-B960-8A7217C54F80}" type="presParOf" srcId="{0C8E50F5-518F-4A9B-9FA5-241743C45C55}" destId="{7819D82C-CFEE-4BDA-92C0-DD35DBFB65F5}" srcOrd="1" destOrd="0" presId="urn:diagrams.loki3.com/BracketList"/>
    <dgm:cxn modelId="{A71B1230-239C-4901-A030-9E9E4A8C08D5}" type="presParOf" srcId="{0C8E50F5-518F-4A9B-9FA5-241743C45C55}" destId="{9DAEE18A-230A-4D0D-9F38-FA1E00891875}" srcOrd="2" destOrd="0" presId="urn:diagrams.loki3.com/BracketList"/>
    <dgm:cxn modelId="{EBC6BD5F-1450-44FE-B7D6-E27A4BC91752}" type="presParOf" srcId="{0C8E50F5-518F-4A9B-9FA5-241743C45C55}" destId="{35D27ABA-EEE3-45B7-BED8-4D8BD52798E4}" srcOrd="3" destOrd="0" presId="urn:diagrams.loki3.com/BracketList"/>
    <dgm:cxn modelId="{0530FD41-7F69-4AF9-B741-8392C90F76D8}" type="presParOf" srcId="{423613E0-6B35-45F5-96F4-F25EBB9F601B}" destId="{3F6C6074-C9C9-46D6-912A-7006DCD0C68B}" srcOrd="1" destOrd="0" presId="urn:diagrams.loki3.com/BracketList"/>
    <dgm:cxn modelId="{B74EACDC-0535-4EBA-B67C-9294C0FAE6A0}" type="presParOf" srcId="{423613E0-6B35-45F5-96F4-F25EBB9F601B}" destId="{EBCAC691-242F-4E52-820D-C64BCFD26401}" srcOrd="2" destOrd="0" presId="urn:diagrams.loki3.com/BracketList"/>
    <dgm:cxn modelId="{F5B3B5D5-6F63-4C61-A388-196B06C48F7C}" type="presParOf" srcId="{EBCAC691-242F-4E52-820D-C64BCFD26401}" destId="{D491AAD4-224E-40F2-84F7-F3190C5BA47A}" srcOrd="0" destOrd="0" presId="urn:diagrams.loki3.com/BracketList"/>
    <dgm:cxn modelId="{AE316D95-58EF-4DE2-AA0E-8999E5A0B24C}" type="presParOf" srcId="{EBCAC691-242F-4E52-820D-C64BCFD26401}" destId="{7F672C6F-2C1A-4803-A636-010ADBEC33A9}" srcOrd="1" destOrd="0" presId="urn:diagrams.loki3.com/BracketList"/>
    <dgm:cxn modelId="{F43606AE-0B73-4DEC-8254-96CA1754276B}" type="presParOf" srcId="{EBCAC691-242F-4E52-820D-C64BCFD26401}" destId="{AC53B2DB-BBB4-4F57-91C7-791CF1E57A03}" srcOrd="2" destOrd="0" presId="urn:diagrams.loki3.com/BracketList"/>
    <dgm:cxn modelId="{6C101D70-1790-496B-8C6E-ED97A35F5FFB}" type="presParOf" srcId="{EBCAC691-242F-4E52-820D-C64BCFD26401}" destId="{1BD25135-4AB5-4C5C-ADAE-F73A7C3642B4}" srcOrd="3" destOrd="0" presId="urn:diagrams.loki3.com/BracketList"/>
    <dgm:cxn modelId="{9B76F903-CA0B-4813-AB13-0091053FE828}" type="presParOf" srcId="{423613E0-6B35-45F5-96F4-F25EBB9F601B}" destId="{CFEB5501-EAC0-4CAB-87A3-86C09C2905CB}" srcOrd="3" destOrd="0" presId="urn:diagrams.loki3.com/BracketList"/>
    <dgm:cxn modelId="{B01F15E7-EA1D-493A-B973-C79DEEB1FC67}" type="presParOf" srcId="{423613E0-6B35-45F5-96F4-F25EBB9F601B}" destId="{D9DD043E-BE49-49D8-801E-DCC23B309471}" srcOrd="4" destOrd="0" presId="urn:diagrams.loki3.com/BracketList"/>
    <dgm:cxn modelId="{307C25CA-0C8B-4B07-8556-9A25CC48E13C}" type="presParOf" srcId="{D9DD043E-BE49-49D8-801E-DCC23B309471}" destId="{D7125A7C-B5D9-4D13-8FA1-105F3DC1675C}" srcOrd="0" destOrd="0" presId="urn:diagrams.loki3.com/BracketList"/>
    <dgm:cxn modelId="{1CB13597-9410-494E-8D69-DA343D7139A0}" type="presParOf" srcId="{D9DD043E-BE49-49D8-801E-DCC23B309471}" destId="{EF41D15F-1D53-44A0-B2ED-B2178A120798}" srcOrd="1" destOrd="0" presId="urn:diagrams.loki3.com/BracketList"/>
    <dgm:cxn modelId="{F7288AEB-CBB5-4C24-9681-3892F1B31551}" type="presParOf" srcId="{D9DD043E-BE49-49D8-801E-DCC23B309471}" destId="{811D6FC4-A2A2-4E95-9584-3210CD0907B4}" srcOrd="2" destOrd="0" presId="urn:diagrams.loki3.com/BracketList"/>
    <dgm:cxn modelId="{F3E0959D-20D4-4D75-AC7B-0A9B627983C4}" type="presParOf" srcId="{D9DD043E-BE49-49D8-801E-DCC23B309471}" destId="{2B0DA600-5697-46F0-9D5F-7FE9913363A8}" srcOrd="3" destOrd="0" presId="urn:diagrams.loki3.com/BracketList"/>
    <dgm:cxn modelId="{9A990817-97DC-4AA2-BE75-BE8D1595466C}" type="presParOf" srcId="{423613E0-6B35-45F5-96F4-F25EBB9F601B}" destId="{58BD629A-22C9-4641-A0F2-378D25D97E14}" srcOrd="5" destOrd="0" presId="urn:diagrams.loki3.com/BracketList"/>
    <dgm:cxn modelId="{00F4D0D3-E908-46FC-A5CB-A872615294D3}" type="presParOf" srcId="{423613E0-6B35-45F5-96F4-F25EBB9F601B}" destId="{49BFA66B-28FF-49CD-84D6-08FA1B561FF1}" srcOrd="6" destOrd="0" presId="urn:diagrams.loki3.com/BracketList"/>
    <dgm:cxn modelId="{20F52F79-2A3F-4F83-800A-92B032895372}" type="presParOf" srcId="{49BFA66B-28FF-49CD-84D6-08FA1B561FF1}" destId="{38F73B32-95EF-41FD-A965-71E8B8475AB7}" srcOrd="0" destOrd="0" presId="urn:diagrams.loki3.com/BracketList"/>
    <dgm:cxn modelId="{235ADA67-446B-45A8-82A5-2DB00E4F62CB}" type="presParOf" srcId="{49BFA66B-28FF-49CD-84D6-08FA1B561FF1}" destId="{095F0B9A-9F50-452D-A5F9-D336EB2B5119}" srcOrd="1" destOrd="0" presId="urn:diagrams.loki3.com/BracketList"/>
    <dgm:cxn modelId="{09DBDED7-455B-4346-850F-07306A3F924C}" type="presParOf" srcId="{49BFA66B-28FF-49CD-84D6-08FA1B561FF1}" destId="{94F97F65-4E0D-4E7C-B08F-6971FCBF5C66}" srcOrd="2" destOrd="0" presId="urn:diagrams.loki3.com/BracketList"/>
    <dgm:cxn modelId="{904ECDA9-E129-4840-AAC4-5FF2226E23D9}" type="presParOf" srcId="{49BFA66B-28FF-49CD-84D6-08FA1B561FF1}" destId="{54DB474A-01FE-4651-AEF7-B5BE420DD1B4}"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CCC6E3D-A0E6-44BD-87AD-E8000DF0ADD9}"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n-US"/>
        </a:p>
      </dgm:t>
    </dgm:pt>
    <dgm:pt modelId="{CBDB2E17-4E61-43F0-9344-D597801A7823}">
      <dgm:prSet phldrT="[Text]"/>
      <dgm:spPr/>
      <dgm:t>
        <a:bodyPr/>
        <a:lstStyle/>
        <a:p>
          <a:r>
            <a:rPr lang="en-US" dirty="0">
              <a:latin typeface="Times New Roman" panose="02020603050405020304" pitchFamily="18" charset="0"/>
              <a:cs typeface="Times New Roman" panose="02020603050405020304" pitchFamily="18" charset="0"/>
            </a:rPr>
            <a:t>Maximum acceleration possible </a:t>
          </a:r>
        </a:p>
      </dgm:t>
    </dgm:pt>
    <dgm:pt modelId="{25098D77-62BD-40A6-A9FC-61B385125AA6}" type="parTrans" cxnId="{22C1F7C2-D19A-4609-AF89-0000044D45A6}">
      <dgm:prSet/>
      <dgm:spPr/>
      <dgm:t>
        <a:bodyPr/>
        <a:lstStyle/>
        <a:p>
          <a:endParaRPr lang="en-US"/>
        </a:p>
      </dgm:t>
    </dgm:pt>
    <dgm:pt modelId="{46E5F688-F184-4834-A272-2FA7051430F1}" type="sibTrans" cxnId="{22C1F7C2-D19A-4609-AF89-0000044D45A6}">
      <dgm:prSet/>
      <dgm:spPr/>
      <dgm:t>
        <a:bodyPr/>
        <a:lstStyle/>
        <a:p>
          <a:endParaRPr lang="en-US"/>
        </a:p>
      </dgm:t>
    </dgm:pt>
    <mc:AlternateContent xmlns:mc="http://schemas.openxmlformats.org/markup-compatibility/2006" xmlns:a14="http://schemas.microsoft.com/office/drawing/2010/main">
      <mc:Choice Requires="a14">
        <dgm:pt modelId="{DC56F3E3-4239-4F68-80F8-0E665A117491}">
          <dgm:prSet phldrT="[Text]"/>
          <dgm:spPr/>
          <dgm:t>
            <a:bodyPr/>
            <a:lstStyle/>
            <a:p>
              <a:r>
                <a:rPr lang="en-US" dirty="0">
                  <a:latin typeface="Times New Roman" panose="02020603050405020304" pitchFamily="18" charset="0"/>
                  <a:cs typeface="Times New Roman" panose="02020603050405020304" pitchFamily="18" charset="0"/>
                </a:rPr>
                <a:t>1.7830 m/</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𝑠</m:t>
                      </m:r>
                    </m:e>
                    <m:sup>
                      <m:r>
                        <a:rPr lang="en-US" b="0" i="1" smtClean="0">
                          <a:latin typeface="Cambria Math" panose="02040503050406030204" pitchFamily="18" charset="0"/>
                        </a:rPr>
                        <m:t>2</m:t>
                      </m:r>
                    </m:sup>
                  </m:sSup>
                </m:oMath>
              </a14:m>
              <a:endParaRPr lang="en-US" dirty="0">
                <a:latin typeface="Times New Roman" panose="02020603050405020304" pitchFamily="18" charset="0"/>
                <a:cs typeface="Times New Roman" panose="02020603050405020304" pitchFamily="18" charset="0"/>
              </a:endParaRPr>
            </a:p>
          </dgm:t>
        </dgm:pt>
      </mc:Choice>
      <mc:Fallback xmlns="">
        <dgm:pt modelId="{DC56F3E3-4239-4F68-80F8-0E665A117491}">
          <dgm:prSet phldrT="[Text]"/>
          <dgm:spPr/>
          <dgm:t>
            <a:bodyPr/>
            <a:lstStyle/>
            <a:p>
              <a:r>
                <a:rPr lang="en-US" dirty="0">
                  <a:latin typeface="Times New Roman" panose="02020603050405020304" pitchFamily="18" charset="0"/>
                  <a:cs typeface="Times New Roman" panose="02020603050405020304" pitchFamily="18" charset="0"/>
                </a:rPr>
                <a:t>1.7830 m/</a:t>
              </a:r>
              <a:r>
                <a:rPr lang="en-US" b="0" i="0">
                  <a:latin typeface="Cambria Math" panose="02040503050406030204" pitchFamily="18" charset="0"/>
                </a:rPr>
                <a:t>𝑠^2</a:t>
              </a:r>
              <a:endParaRPr lang="en-US" dirty="0">
                <a:latin typeface="Times New Roman" panose="02020603050405020304" pitchFamily="18" charset="0"/>
                <a:cs typeface="Times New Roman" panose="02020603050405020304" pitchFamily="18" charset="0"/>
              </a:endParaRPr>
            </a:p>
          </dgm:t>
        </dgm:pt>
      </mc:Fallback>
    </mc:AlternateContent>
    <dgm:pt modelId="{FCDE84DB-0408-4F87-9A10-862EDFF54B93}" type="parTrans" cxnId="{74012642-AA05-41AC-BDD2-F6194D21B940}">
      <dgm:prSet/>
      <dgm:spPr/>
      <dgm:t>
        <a:bodyPr/>
        <a:lstStyle/>
        <a:p>
          <a:endParaRPr lang="en-US"/>
        </a:p>
      </dgm:t>
    </dgm:pt>
    <dgm:pt modelId="{53E62B31-053B-48B0-9DDD-9FF5CB7106CF}" type="sibTrans" cxnId="{74012642-AA05-41AC-BDD2-F6194D21B940}">
      <dgm:prSet/>
      <dgm:spPr/>
      <dgm:t>
        <a:bodyPr/>
        <a:lstStyle/>
        <a:p>
          <a:endParaRPr lang="en-US"/>
        </a:p>
      </dgm:t>
    </dgm:pt>
    <dgm:pt modelId="{1129AA1E-4ADA-462C-92A9-7B857857B9C0}">
      <dgm:prSet phldrT="[Text]"/>
      <dgm:spPr/>
      <dgm:t>
        <a:bodyPr/>
        <a:lstStyle/>
        <a:p>
          <a:r>
            <a:rPr lang="en-US" dirty="0">
              <a:latin typeface="Times New Roman" panose="02020603050405020304" pitchFamily="18" charset="0"/>
              <a:cs typeface="Times New Roman" panose="02020603050405020304" pitchFamily="18" charset="0"/>
            </a:rPr>
            <a:t>Maximum speed possible </a:t>
          </a:r>
        </a:p>
      </dgm:t>
    </dgm:pt>
    <dgm:pt modelId="{7AD663D9-74D5-4A50-B939-0EE21733516B}" type="parTrans" cxnId="{C65E015F-7148-4A69-BF00-92C40A2FB03A}">
      <dgm:prSet/>
      <dgm:spPr/>
      <dgm:t>
        <a:bodyPr/>
        <a:lstStyle/>
        <a:p>
          <a:endParaRPr lang="en-US"/>
        </a:p>
      </dgm:t>
    </dgm:pt>
    <dgm:pt modelId="{77815B11-EE67-4E19-A3A6-4EE8491C150E}" type="sibTrans" cxnId="{C65E015F-7148-4A69-BF00-92C40A2FB03A}">
      <dgm:prSet/>
      <dgm:spPr/>
      <dgm:t>
        <a:bodyPr/>
        <a:lstStyle/>
        <a:p>
          <a:endParaRPr lang="en-US"/>
        </a:p>
      </dgm:t>
    </dgm:pt>
    <dgm:pt modelId="{7EB22A18-255E-427F-A93B-D96168D462A4}">
      <dgm:prSet phldrT="[Text]"/>
      <dgm:spPr/>
      <dgm:t>
        <a:bodyPr/>
        <a:lstStyle/>
        <a:p>
          <a:r>
            <a:rPr lang="en-US" dirty="0">
              <a:latin typeface="Times New Roman" panose="02020603050405020304" pitchFamily="18" charset="0"/>
              <a:cs typeface="Times New Roman" panose="02020603050405020304" pitchFamily="18" charset="0"/>
            </a:rPr>
            <a:t>0.000935 m/s</a:t>
          </a:r>
          <a:endParaRPr lang="en-US" dirty="0"/>
        </a:p>
      </dgm:t>
    </dgm:pt>
    <dgm:pt modelId="{24B8F95A-D6B0-4942-B620-1A4C5B70EE47}" type="parTrans" cxnId="{4EA51EFD-CA68-468F-A100-37F8201866F6}">
      <dgm:prSet/>
      <dgm:spPr/>
      <dgm:t>
        <a:bodyPr/>
        <a:lstStyle/>
        <a:p>
          <a:endParaRPr lang="en-US"/>
        </a:p>
      </dgm:t>
    </dgm:pt>
    <dgm:pt modelId="{9135F29A-9102-4EDF-9B35-8F6D190BCA49}" type="sibTrans" cxnId="{4EA51EFD-CA68-468F-A100-37F8201866F6}">
      <dgm:prSet/>
      <dgm:spPr/>
      <dgm:t>
        <a:bodyPr/>
        <a:lstStyle/>
        <a:p>
          <a:endParaRPr lang="en-US"/>
        </a:p>
      </dgm:t>
    </dgm:pt>
    <dgm:pt modelId="{25577033-9EE1-4BF8-8500-22348FBE57B6}">
      <dgm:prSet phldrT="[Text]"/>
      <dgm:spPr/>
      <dgm:t>
        <a:bodyPr/>
        <a:lstStyle/>
        <a:p>
          <a:r>
            <a:rPr lang="en-US" dirty="0">
              <a:latin typeface="Times New Roman" panose="02020603050405020304" pitchFamily="18" charset="0"/>
              <a:cs typeface="Times New Roman" panose="02020603050405020304" pitchFamily="18" charset="0"/>
            </a:rPr>
            <a:t>000192 m/s</a:t>
          </a:r>
        </a:p>
      </dgm:t>
    </dgm:pt>
    <dgm:pt modelId="{83E2E4BE-91C7-4AED-9B7C-5CFCBA985666}" type="parTrans" cxnId="{28B8AA4F-929C-439E-96DF-A3D63B6DE39E}">
      <dgm:prSet/>
      <dgm:spPr/>
      <dgm:t>
        <a:bodyPr/>
        <a:lstStyle/>
        <a:p>
          <a:endParaRPr lang="en-US"/>
        </a:p>
      </dgm:t>
    </dgm:pt>
    <dgm:pt modelId="{22FBBDC7-3F4F-4036-ACA1-B2D69537AFC7}" type="sibTrans" cxnId="{28B8AA4F-929C-439E-96DF-A3D63B6DE39E}">
      <dgm:prSet/>
      <dgm:spPr/>
      <dgm:t>
        <a:bodyPr/>
        <a:lstStyle/>
        <a:p>
          <a:endParaRPr lang="en-US"/>
        </a:p>
      </dgm:t>
    </dgm:pt>
    <dgm:pt modelId="{D7E53ACC-50AD-4320-A499-958FDBC186E5}">
      <dgm:prSet phldrT="[Text]"/>
      <dgm:spPr/>
      <dgm:t>
        <a:bodyPr/>
        <a:lstStyle/>
        <a:p>
          <a:r>
            <a:rPr lang="en-US" dirty="0">
              <a:latin typeface="Times New Roman" panose="02020603050405020304" pitchFamily="18" charset="0"/>
              <a:cs typeface="Times New Roman" panose="02020603050405020304" pitchFamily="18" charset="0"/>
            </a:rPr>
            <a:t>Maximum displacement </a:t>
          </a:r>
        </a:p>
      </dgm:t>
    </dgm:pt>
    <dgm:pt modelId="{253931B7-9309-4FEB-A767-AD965FF4356B}" type="sibTrans" cxnId="{C7CD6AFC-DA00-4121-81F7-E1523E919466}">
      <dgm:prSet/>
      <dgm:spPr/>
      <dgm:t>
        <a:bodyPr/>
        <a:lstStyle/>
        <a:p>
          <a:endParaRPr lang="en-US"/>
        </a:p>
      </dgm:t>
    </dgm:pt>
    <dgm:pt modelId="{0957AC9F-1C52-47D0-B8C4-593F5136B15B}" type="parTrans" cxnId="{C7CD6AFC-DA00-4121-81F7-E1523E919466}">
      <dgm:prSet/>
      <dgm:spPr/>
      <dgm:t>
        <a:bodyPr/>
        <a:lstStyle/>
        <a:p>
          <a:endParaRPr lang="en-US"/>
        </a:p>
      </dgm:t>
    </dgm:pt>
    <dgm:pt modelId="{CA56381B-7937-4A92-85A6-849CBFCDA757}" type="pres">
      <dgm:prSet presAssocID="{DCCC6E3D-A0E6-44BD-87AD-E8000DF0ADD9}" presName="Name0" presStyleCnt="0">
        <dgm:presLayoutVars>
          <dgm:chMax val="7"/>
          <dgm:dir/>
          <dgm:animLvl val="lvl"/>
          <dgm:resizeHandles val="exact"/>
        </dgm:presLayoutVars>
      </dgm:prSet>
      <dgm:spPr/>
    </dgm:pt>
    <dgm:pt modelId="{66BAD4CC-7416-4FAE-B4D2-FBC1CF10ABAF}" type="pres">
      <dgm:prSet presAssocID="{CBDB2E17-4E61-43F0-9344-D597801A7823}" presName="circle1" presStyleLbl="node1" presStyleIdx="0" presStyleCnt="3">
        <dgm:style>
          <a:lnRef idx="1">
            <a:schemeClr val="dk1"/>
          </a:lnRef>
          <a:fillRef idx="2">
            <a:schemeClr val="dk1"/>
          </a:fillRef>
          <a:effectRef idx="1">
            <a:schemeClr val="dk1"/>
          </a:effectRef>
          <a:fontRef idx="minor">
            <a:schemeClr val="dk1"/>
          </a:fontRef>
        </dgm:style>
      </dgm:prSet>
      <dgm:spPr/>
    </dgm:pt>
    <dgm:pt modelId="{C12910B7-2FCB-40F8-B87F-8F7BEE5E0649}" type="pres">
      <dgm:prSet presAssocID="{CBDB2E17-4E61-43F0-9344-D597801A7823}" presName="space" presStyleCnt="0"/>
      <dgm:spPr/>
    </dgm:pt>
    <dgm:pt modelId="{AF3DD6AC-C67D-4F3D-A23D-A7B06E0747F2}" type="pres">
      <dgm:prSet presAssocID="{CBDB2E17-4E61-43F0-9344-D597801A7823}" presName="rect1" presStyleLbl="alignAcc1" presStyleIdx="0" presStyleCnt="3"/>
      <dgm:spPr/>
    </dgm:pt>
    <dgm:pt modelId="{868F3C8B-7461-49EB-AACE-AF6412FC8134}" type="pres">
      <dgm:prSet presAssocID="{1129AA1E-4ADA-462C-92A9-7B857857B9C0}" presName="vertSpace2" presStyleLbl="node1" presStyleIdx="0" presStyleCnt="3"/>
      <dgm:spPr/>
    </dgm:pt>
    <dgm:pt modelId="{2F3A75EA-4F5C-46BE-BA0B-DC892C9ACEB4}" type="pres">
      <dgm:prSet presAssocID="{1129AA1E-4ADA-462C-92A9-7B857857B9C0}" presName="circle2" presStyleLbl="node1" presStyleIdx="1" presStyleCnt="3"/>
      <dgm:spPr>
        <a:ln>
          <a:solidFill>
            <a:srgbClr val="7030A0"/>
          </a:solidFill>
        </a:ln>
      </dgm:spPr>
    </dgm:pt>
    <dgm:pt modelId="{3CEFAF58-EFC4-4D9F-9C3F-FCFF3F05A6A8}" type="pres">
      <dgm:prSet presAssocID="{1129AA1E-4ADA-462C-92A9-7B857857B9C0}" presName="rect2" presStyleLbl="alignAcc1" presStyleIdx="1" presStyleCnt="3"/>
      <dgm:spPr/>
    </dgm:pt>
    <dgm:pt modelId="{085957D6-8B29-4348-92DE-09E728B20ECB}" type="pres">
      <dgm:prSet presAssocID="{D7E53ACC-50AD-4320-A499-958FDBC186E5}" presName="vertSpace3" presStyleLbl="node1" presStyleIdx="1" presStyleCnt="3"/>
      <dgm:spPr/>
    </dgm:pt>
    <dgm:pt modelId="{C3A0A795-9558-4B03-9A84-175C8304263D}" type="pres">
      <dgm:prSet presAssocID="{D7E53ACC-50AD-4320-A499-958FDBC186E5}" presName="circle3" presStyleLbl="node1" presStyleIdx="2" presStyleCnt="3"/>
      <dgm:spPr>
        <a:solidFill>
          <a:srgbClr val="0070C0"/>
        </a:solidFill>
      </dgm:spPr>
    </dgm:pt>
    <dgm:pt modelId="{E625C5A5-E98D-4521-9E80-C2ACDA0A24D5}" type="pres">
      <dgm:prSet presAssocID="{D7E53ACC-50AD-4320-A499-958FDBC186E5}" presName="rect3" presStyleLbl="alignAcc1" presStyleIdx="2" presStyleCnt="3"/>
      <dgm:spPr/>
    </dgm:pt>
    <dgm:pt modelId="{8CCA5E5F-3A5A-4D7F-AAD5-68FE65C3E602}" type="pres">
      <dgm:prSet presAssocID="{CBDB2E17-4E61-43F0-9344-D597801A7823}" presName="rect1ParTx" presStyleLbl="alignAcc1" presStyleIdx="2" presStyleCnt="3">
        <dgm:presLayoutVars>
          <dgm:chMax val="1"/>
          <dgm:bulletEnabled val="1"/>
        </dgm:presLayoutVars>
      </dgm:prSet>
      <dgm:spPr/>
    </dgm:pt>
    <dgm:pt modelId="{94C18A0E-C2E7-4AC3-9F55-C8BEF526FECD}" type="pres">
      <dgm:prSet presAssocID="{CBDB2E17-4E61-43F0-9344-D597801A7823}" presName="rect1ChTx" presStyleLbl="alignAcc1" presStyleIdx="2" presStyleCnt="3">
        <dgm:presLayoutVars>
          <dgm:bulletEnabled val="1"/>
        </dgm:presLayoutVars>
      </dgm:prSet>
      <dgm:spPr/>
    </dgm:pt>
    <dgm:pt modelId="{63906681-30B3-4CE1-B95C-D23B327C3DE2}" type="pres">
      <dgm:prSet presAssocID="{1129AA1E-4ADA-462C-92A9-7B857857B9C0}" presName="rect2ParTx" presStyleLbl="alignAcc1" presStyleIdx="2" presStyleCnt="3">
        <dgm:presLayoutVars>
          <dgm:chMax val="1"/>
          <dgm:bulletEnabled val="1"/>
        </dgm:presLayoutVars>
      </dgm:prSet>
      <dgm:spPr/>
    </dgm:pt>
    <dgm:pt modelId="{C7644E51-C088-450B-9979-12145D23A4AA}" type="pres">
      <dgm:prSet presAssocID="{1129AA1E-4ADA-462C-92A9-7B857857B9C0}" presName="rect2ChTx" presStyleLbl="alignAcc1" presStyleIdx="2" presStyleCnt="3">
        <dgm:presLayoutVars>
          <dgm:bulletEnabled val="1"/>
        </dgm:presLayoutVars>
      </dgm:prSet>
      <dgm:spPr/>
    </dgm:pt>
    <dgm:pt modelId="{6A7D09A5-F9AC-40FB-AB79-92DB17BEEA31}" type="pres">
      <dgm:prSet presAssocID="{D7E53ACC-50AD-4320-A499-958FDBC186E5}" presName="rect3ParTx" presStyleLbl="alignAcc1" presStyleIdx="2" presStyleCnt="3">
        <dgm:presLayoutVars>
          <dgm:chMax val="1"/>
          <dgm:bulletEnabled val="1"/>
        </dgm:presLayoutVars>
      </dgm:prSet>
      <dgm:spPr/>
    </dgm:pt>
    <dgm:pt modelId="{0A503C81-2F2E-45A7-8384-6B804D9D30D9}" type="pres">
      <dgm:prSet presAssocID="{D7E53ACC-50AD-4320-A499-958FDBC186E5}" presName="rect3ChTx" presStyleLbl="alignAcc1" presStyleIdx="2" presStyleCnt="3">
        <dgm:presLayoutVars>
          <dgm:bulletEnabled val="1"/>
        </dgm:presLayoutVars>
      </dgm:prSet>
      <dgm:spPr/>
    </dgm:pt>
  </dgm:ptLst>
  <dgm:cxnLst>
    <dgm:cxn modelId="{90872600-D8DF-4F80-A6EC-EE91EC02FD07}" type="presOf" srcId="{D7E53ACC-50AD-4320-A499-958FDBC186E5}" destId="{6A7D09A5-F9AC-40FB-AB79-92DB17BEEA31}" srcOrd="1" destOrd="0" presId="urn:microsoft.com/office/officeart/2005/8/layout/target3"/>
    <dgm:cxn modelId="{C83CAC18-0E6D-4A37-BB4A-4F20ABCF10E5}" type="presOf" srcId="{CBDB2E17-4E61-43F0-9344-D597801A7823}" destId="{AF3DD6AC-C67D-4F3D-A23D-A7B06E0747F2}" srcOrd="0" destOrd="0" presId="urn:microsoft.com/office/officeart/2005/8/layout/target3"/>
    <dgm:cxn modelId="{76234D28-7BB9-4FB9-9A90-5374A24C130D}" type="presOf" srcId="{DCCC6E3D-A0E6-44BD-87AD-E8000DF0ADD9}" destId="{CA56381B-7937-4A92-85A6-849CBFCDA757}" srcOrd="0" destOrd="0" presId="urn:microsoft.com/office/officeart/2005/8/layout/target3"/>
    <dgm:cxn modelId="{C65E015F-7148-4A69-BF00-92C40A2FB03A}" srcId="{DCCC6E3D-A0E6-44BD-87AD-E8000DF0ADD9}" destId="{1129AA1E-4ADA-462C-92A9-7B857857B9C0}" srcOrd="1" destOrd="0" parTransId="{7AD663D9-74D5-4A50-B939-0EE21733516B}" sibTransId="{77815B11-EE67-4E19-A3A6-4EE8491C150E}"/>
    <dgm:cxn modelId="{74012642-AA05-41AC-BDD2-F6194D21B940}" srcId="{CBDB2E17-4E61-43F0-9344-D597801A7823}" destId="{DC56F3E3-4239-4F68-80F8-0E665A117491}" srcOrd="0" destOrd="0" parTransId="{FCDE84DB-0408-4F87-9A10-862EDFF54B93}" sibTransId="{53E62B31-053B-48B0-9DDD-9FF5CB7106CF}"/>
    <dgm:cxn modelId="{E02F5844-30B7-4BCA-8183-3A49854EC9F8}" type="presOf" srcId="{1129AA1E-4ADA-462C-92A9-7B857857B9C0}" destId="{3CEFAF58-EFC4-4D9F-9C3F-FCFF3F05A6A8}" srcOrd="0" destOrd="0" presId="urn:microsoft.com/office/officeart/2005/8/layout/target3"/>
    <dgm:cxn modelId="{8430F048-BAA9-4776-B375-605D52F0AA33}" type="presOf" srcId="{CBDB2E17-4E61-43F0-9344-D597801A7823}" destId="{8CCA5E5F-3A5A-4D7F-AAD5-68FE65C3E602}" srcOrd="1" destOrd="0" presId="urn:microsoft.com/office/officeart/2005/8/layout/target3"/>
    <dgm:cxn modelId="{7EB9596A-CDB0-4E0B-8AD5-7A3F9C1CD71D}" type="presOf" srcId="{1129AA1E-4ADA-462C-92A9-7B857857B9C0}" destId="{63906681-30B3-4CE1-B95C-D23B327C3DE2}" srcOrd="1" destOrd="0" presId="urn:microsoft.com/office/officeart/2005/8/layout/target3"/>
    <dgm:cxn modelId="{28B8AA4F-929C-439E-96DF-A3D63B6DE39E}" srcId="{D7E53ACC-50AD-4320-A499-958FDBC186E5}" destId="{25577033-9EE1-4BF8-8500-22348FBE57B6}" srcOrd="0" destOrd="0" parTransId="{83E2E4BE-91C7-4AED-9B7C-5CFCBA985666}" sibTransId="{22FBBDC7-3F4F-4036-ACA1-B2D69537AFC7}"/>
    <dgm:cxn modelId="{7277B081-EA0E-418E-8104-BE5125573453}" type="presOf" srcId="{D7E53ACC-50AD-4320-A499-958FDBC186E5}" destId="{E625C5A5-E98D-4521-9E80-C2ACDA0A24D5}" srcOrd="0" destOrd="0" presId="urn:microsoft.com/office/officeart/2005/8/layout/target3"/>
    <dgm:cxn modelId="{1890F292-F867-42BA-B72F-582D901F86E1}" type="presOf" srcId="{7EB22A18-255E-427F-A93B-D96168D462A4}" destId="{C7644E51-C088-450B-9979-12145D23A4AA}" srcOrd="0" destOrd="0" presId="urn:microsoft.com/office/officeart/2005/8/layout/target3"/>
    <dgm:cxn modelId="{22C1F7C2-D19A-4609-AF89-0000044D45A6}" srcId="{DCCC6E3D-A0E6-44BD-87AD-E8000DF0ADD9}" destId="{CBDB2E17-4E61-43F0-9344-D597801A7823}" srcOrd="0" destOrd="0" parTransId="{25098D77-62BD-40A6-A9FC-61B385125AA6}" sibTransId="{46E5F688-F184-4834-A272-2FA7051430F1}"/>
    <dgm:cxn modelId="{1C766FCB-AC73-4395-BA6D-B29451E53E68}" type="presOf" srcId="{DC56F3E3-4239-4F68-80F8-0E665A117491}" destId="{94C18A0E-C2E7-4AC3-9F55-C8BEF526FECD}" srcOrd="0" destOrd="0" presId="urn:microsoft.com/office/officeart/2005/8/layout/target3"/>
    <dgm:cxn modelId="{62164CF1-0E10-4263-A67E-71228407878A}" type="presOf" srcId="{25577033-9EE1-4BF8-8500-22348FBE57B6}" destId="{0A503C81-2F2E-45A7-8384-6B804D9D30D9}" srcOrd="0" destOrd="0" presId="urn:microsoft.com/office/officeart/2005/8/layout/target3"/>
    <dgm:cxn modelId="{C7CD6AFC-DA00-4121-81F7-E1523E919466}" srcId="{DCCC6E3D-A0E6-44BD-87AD-E8000DF0ADD9}" destId="{D7E53ACC-50AD-4320-A499-958FDBC186E5}" srcOrd="2" destOrd="0" parTransId="{0957AC9F-1C52-47D0-B8C4-593F5136B15B}" sibTransId="{253931B7-9309-4FEB-A767-AD965FF4356B}"/>
    <dgm:cxn modelId="{4EA51EFD-CA68-468F-A100-37F8201866F6}" srcId="{1129AA1E-4ADA-462C-92A9-7B857857B9C0}" destId="{7EB22A18-255E-427F-A93B-D96168D462A4}" srcOrd="0" destOrd="0" parTransId="{24B8F95A-D6B0-4942-B620-1A4C5B70EE47}" sibTransId="{9135F29A-9102-4EDF-9B35-8F6D190BCA49}"/>
    <dgm:cxn modelId="{6B345D46-78BC-4EBD-A745-07F35202AB99}" type="presParOf" srcId="{CA56381B-7937-4A92-85A6-849CBFCDA757}" destId="{66BAD4CC-7416-4FAE-B4D2-FBC1CF10ABAF}" srcOrd="0" destOrd="0" presId="urn:microsoft.com/office/officeart/2005/8/layout/target3"/>
    <dgm:cxn modelId="{8432AE0D-FACC-4E45-AECB-100E106E1822}" type="presParOf" srcId="{CA56381B-7937-4A92-85A6-849CBFCDA757}" destId="{C12910B7-2FCB-40F8-B87F-8F7BEE5E0649}" srcOrd="1" destOrd="0" presId="urn:microsoft.com/office/officeart/2005/8/layout/target3"/>
    <dgm:cxn modelId="{03340573-94C6-452C-B0EB-283C872A1722}" type="presParOf" srcId="{CA56381B-7937-4A92-85A6-849CBFCDA757}" destId="{AF3DD6AC-C67D-4F3D-A23D-A7B06E0747F2}" srcOrd="2" destOrd="0" presId="urn:microsoft.com/office/officeart/2005/8/layout/target3"/>
    <dgm:cxn modelId="{514F0867-78C0-47E6-B882-A4A6BFE312C3}" type="presParOf" srcId="{CA56381B-7937-4A92-85A6-849CBFCDA757}" destId="{868F3C8B-7461-49EB-AACE-AF6412FC8134}" srcOrd="3" destOrd="0" presId="urn:microsoft.com/office/officeart/2005/8/layout/target3"/>
    <dgm:cxn modelId="{A83B6D88-0D6C-499F-A353-C7B81D5A8531}" type="presParOf" srcId="{CA56381B-7937-4A92-85A6-849CBFCDA757}" destId="{2F3A75EA-4F5C-46BE-BA0B-DC892C9ACEB4}" srcOrd="4" destOrd="0" presId="urn:microsoft.com/office/officeart/2005/8/layout/target3"/>
    <dgm:cxn modelId="{41B088CD-673F-4B44-809C-1266BC6DF135}" type="presParOf" srcId="{CA56381B-7937-4A92-85A6-849CBFCDA757}" destId="{3CEFAF58-EFC4-4D9F-9C3F-FCFF3F05A6A8}" srcOrd="5" destOrd="0" presId="urn:microsoft.com/office/officeart/2005/8/layout/target3"/>
    <dgm:cxn modelId="{3B7A2870-88EF-4790-A9BA-67F9B464C383}" type="presParOf" srcId="{CA56381B-7937-4A92-85A6-849CBFCDA757}" destId="{085957D6-8B29-4348-92DE-09E728B20ECB}" srcOrd="6" destOrd="0" presId="urn:microsoft.com/office/officeart/2005/8/layout/target3"/>
    <dgm:cxn modelId="{A553B773-BD7E-4FDC-82DA-87BEA203D15F}" type="presParOf" srcId="{CA56381B-7937-4A92-85A6-849CBFCDA757}" destId="{C3A0A795-9558-4B03-9A84-175C8304263D}" srcOrd="7" destOrd="0" presId="urn:microsoft.com/office/officeart/2005/8/layout/target3"/>
    <dgm:cxn modelId="{6AD31B5D-3BA5-48B8-93B3-55B35759D144}" type="presParOf" srcId="{CA56381B-7937-4A92-85A6-849CBFCDA757}" destId="{E625C5A5-E98D-4521-9E80-C2ACDA0A24D5}" srcOrd="8" destOrd="0" presId="urn:microsoft.com/office/officeart/2005/8/layout/target3"/>
    <dgm:cxn modelId="{4928A125-90BF-48F0-A4EA-F4EAA2851218}" type="presParOf" srcId="{CA56381B-7937-4A92-85A6-849CBFCDA757}" destId="{8CCA5E5F-3A5A-4D7F-AAD5-68FE65C3E602}" srcOrd="9" destOrd="0" presId="urn:microsoft.com/office/officeart/2005/8/layout/target3"/>
    <dgm:cxn modelId="{17773E0A-0381-48A1-913A-75E1D700FC2A}" type="presParOf" srcId="{CA56381B-7937-4A92-85A6-849CBFCDA757}" destId="{94C18A0E-C2E7-4AC3-9F55-C8BEF526FECD}" srcOrd="10" destOrd="0" presId="urn:microsoft.com/office/officeart/2005/8/layout/target3"/>
    <dgm:cxn modelId="{4F7AFFE7-371E-4435-82AC-DC40132BA7EE}" type="presParOf" srcId="{CA56381B-7937-4A92-85A6-849CBFCDA757}" destId="{63906681-30B3-4CE1-B95C-D23B327C3DE2}" srcOrd="11" destOrd="0" presId="urn:microsoft.com/office/officeart/2005/8/layout/target3"/>
    <dgm:cxn modelId="{BCDE2596-1400-4F70-8B7D-4B9E93A5F702}" type="presParOf" srcId="{CA56381B-7937-4A92-85A6-849CBFCDA757}" destId="{C7644E51-C088-450B-9979-12145D23A4AA}" srcOrd="12" destOrd="0" presId="urn:microsoft.com/office/officeart/2005/8/layout/target3"/>
    <dgm:cxn modelId="{9CB5947F-CBF3-4A2D-B981-D1B313046E87}" type="presParOf" srcId="{CA56381B-7937-4A92-85A6-849CBFCDA757}" destId="{6A7D09A5-F9AC-40FB-AB79-92DB17BEEA31}" srcOrd="13" destOrd="0" presId="urn:microsoft.com/office/officeart/2005/8/layout/target3"/>
    <dgm:cxn modelId="{49F69290-0532-4CA6-92A3-261EB2429FEE}" type="presParOf" srcId="{CA56381B-7937-4A92-85A6-849CBFCDA757}" destId="{0A503C81-2F2E-45A7-8384-6B804D9D30D9}"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CCC6E3D-A0E6-44BD-87AD-E8000DF0ADD9}"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n-US"/>
        </a:p>
      </dgm:t>
    </dgm:pt>
    <dgm:pt modelId="{CBDB2E17-4E61-43F0-9344-D597801A7823}">
      <dgm:prSet phldrT="[Text]"/>
      <dgm:spPr/>
      <dgm:t>
        <a:bodyPr/>
        <a:lstStyle/>
        <a:p>
          <a:r>
            <a:rPr lang="en-US" dirty="0">
              <a:latin typeface="Times New Roman" panose="02020603050405020304" pitchFamily="18" charset="0"/>
              <a:cs typeface="Times New Roman" panose="02020603050405020304" pitchFamily="18" charset="0"/>
            </a:rPr>
            <a:t>Maximum acceleration possible </a:t>
          </a:r>
        </a:p>
      </dgm:t>
    </dgm:pt>
    <dgm:pt modelId="{25098D77-62BD-40A6-A9FC-61B385125AA6}" type="parTrans" cxnId="{22C1F7C2-D19A-4609-AF89-0000044D45A6}">
      <dgm:prSet/>
      <dgm:spPr/>
      <dgm:t>
        <a:bodyPr/>
        <a:lstStyle/>
        <a:p>
          <a:endParaRPr lang="en-US"/>
        </a:p>
      </dgm:t>
    </dgm:pt>
    <dgm:pt modelId="{46E5F688-F184-4834-A272-2FA7051430F1}" type="sibTrans" cxnId="{22C1F7C2-D19A-4609-AF89-0000044D45A6}">
      <dgm:prSet/>
      <dgm:spPr/>
      <dgm:t>
        <a:bodyPr/>
        <a:lstStyle/>
        <a:p>
          <a:endParaRPr lang="en-US"/>
        </a:p>
      </dgm:t>
    </dgm:pt>
    <dgm:pt modelId="{DC56F3E3-4239-4F68-80F8-0E665A117491}">
      <dgm:prSet phldrT="[Text]"/>
      <dgm:spPr>
        <a:blipFill>
          <a:blip xmlns:r="http://schemas.openxmlformats.org/officeDocument/2006/relationships" r:embed="rId1"/>
          <a:stretch>
            <a:fillRect l="-4040"/>
          </a:stretch>
        </a:blipFill>
      </dgm:spPr>
      <dgm:t>
        <a:bodyPr/>
        <a:lstStyle/>
        <a:p>
          <a:r>
            <a:rPr lang="en-US">
              <a:noFill/>
            </a:rPr>
            <a:t> </a:t>
          </a:r>
        </a:p>
      </dgm:t>
    </dgm:pt>
    <dgm:pt modelId="{FCDE84DB-0408-4F87-9A10-862EDFF54B93}" type="parTrans" cxnId="{74012642-AA05-41AC-BDD2-F6194D21B940}">
      <dgm:prSet/>
      <dgm:spPr/>
      <dgm:t>
        <a:bodyPr/>
        <a:lstStyle/>
        <a:p>
          <a:endParaRPr lang="en-US"/>
        </a:p>
      </dgm:t>
    </dgm:pt>
    <dgm:pt modelId="{53E62B31-053B-48B0-9DDD-9FF5CB7106CF}" type="sibTrans" cxnId="{74012642-AA05-41AC-BDD2-F6194D21B940}">
      <dgm:prSet/>
      <dgm:spPr/>
      <dgm:t>
        <a:bodyPr/>
        <a:lstStyle/>
        <a:p>
          <a:endParaRPr lang="en-US"/>
        </a:p>
      </dgm:t>
    </dgm:pt>
    <dgm:pt modelId="{1129AA1E-4ADA-462C-92A9-7B857857B9C0}">
      <dgm:prSet phldrT="[Text]"/>
      <dgm:spPr/>
      <dgm:t>
        <a:bodyPr/>
        <a:lstStyle/>
        <a:p>
          <a:r>
            <a:rPr lang="en-US" dirty="0">
              <a:latin typeface="Times New Roman" panose="02020603050405020304" pitchFamily="18" charset="0"/>
              <a:cs typeface="Times New Roman" panose="02020603050405020304" pitchFamily="18" charset="0"/>
            </a:rPr>
            <a:t>Maximum speed possible </a:t>
          </a:r>
        </a:p>
      </dgm:t>
    </dgm:pt>
    <dgm:pt modelId="{7AD663D9-74D5-4A50-B939-0EE21733516B}" type="parTrans" cxnId="{C65E015F-7148-4A69-BF00-92C40A2FB03A}">
      <dgm:prSet/>
      <dgm:spPr/>
      <dgm:t>
        <a:bodyPr/>
        <a:lstStyle/>
        <a:p>
          <a:endParaRPr lang="en-US"/>
        </a:p>
      </dgm:t>
    </dgm:pt>
    <dgm:pt modelId="{77815B11-EE67-4E19-A3A6-4EE8491C150E}" type="sibTrans" cxnId="{C65E015F-7148-4A69-BF00-92C40A2FB03A}">
      <dgm:prSet/>
      <dgm:spPr/>
      <dgm:t>
        <a:bodyPr/>
        <a:lstStyle/>
        <a:p>
          <a:endParaRPr lang="en-US"/>
        </a:p>
      </dgm:t>
    </dgm:pt>
    <dgm:pt modelId="{7EB22A18-255E-427F-A93B-D96168D462A4}">
      <dgm:prSet phldrT="[Text]"/>
      <dgm:spPr/>
      <dgm:t>
        <a:bodyPr/>
        <a:lstStyle/>
        <a:p>
          <a:r>
            <a:rPr lang="en-US" dirty="0">
              <a:latin typeface="Times New Roman" panose="02020603050405020304" pitchFamily="18" charset="0"/>
              <a:cs typeface="Times New Roman" panose="02020603050405020304" pitchFamily="18" charset="0"/>
            </a:rPr>
            <a:t>0.000935 m/s</a:t>
          </a:r>
          <a:endParaRPr lang="en-US" dirty="0"/>
        </a:p>
      </dgm:t>
    </dgm:pt>
    <dgm:pt modelId="{24B8F95A-D6B0-4942-B620-1A4C5B70EE47}" type="parTrans" cxnId="{4EA51EFD-CA68-468F-A100-37F8201866F6}">
      <dgm:prSet/>
      <dgm:spPr/>
      <dgm:t>
        <a:bodyPr/>
        <a:lstStyle/>
        <a:p>
          <a:endParaRPr lang="en-US"/>
        </a:p>
      </dgm:t>
    </dgm:pt>
    <dgm:pt modelId="{9135F29A-9102-4EDF-9B35-8F6D190BCA49}" type="sibTrans" cxnId="{4EA51EFD-CA68-468F-A100-37F8201866F6}">
      <dgm:prSet/>
      <dgm:spPr/>
      <dgm:t>
        <a:bodyPr/>
        <a:lstStyle/>
        <a:p>
          <a:endParaRPr lang="en-US"/>
        </a:p>
      </dgm:t>
    </dgm:pt>
    <dgm:pt modelId="{25577033-9EE1-4BF8-8500-22348FBE57B6}">
      <dgm:prSet phldrT="[Text]"/>
      <dgm:spPr/>
      <dgm:t>
        <a:bodyPr/>
        <a:lstStyle/>
        <a:p>
          <a:r>
            <a:rPr lang="en-US" dirty="0">
              <a:latin typeface="Times New Roman" panose="02020603050405020304" pitchFamily="18" charset="0"/>
              <a:cs typeface="Times New Roman" panose="02020603050405020304" pitchFamily="18" charset="0"/>
            </a:rPr>
            <a:t>000192 m/s</a:t>
          </a:r>
        </a:p>
      </dgm:t>
    </dgm:pt>
    <dgm:pt modelId="{83E2E4BE-91C7-4AED-9B7C-5CFCBA985666}" type="parTrans" cxnId="{28B8AA4F-929C-439E-96DF-A3D63B6DE39E}">
      <dgm:prSet/>
      <dgm:spPr/>
      <dgm:t>
        <a:bodyPr/>
        <a:lstStyle/>
        <a:p>
          <a:endParaRPr lang="en-US"/>
        </a:p>
      </dgm:t>
    </dgm:pt>
    <dgm:pt modelId="{22FBBDC7-3F4F-4036-ACA1-B2D69537AFC7}" type="sibTrans" cxnId="{28B8AA4F-929C-439E-96DF-A3D63B6DE39E}">
      <dgm:prSet/>
      <dgm:spPr/>
      <dgm:t>
        <a:bodyPr/>
        <a:lstStyle/>
        <a:p>
          <a:endParaRPr lang="en-US"/>
        </a:p>
      </dgm:t>
    </dgm:pt>
    <dgm:pt modelId="{D7E53ACC-50AD-4320-A499-958FDBC186E5}">
      <dgm:prSet phldrT="[Text]"/>
      <dgm:spPr/>
      <dgm:t>
        <a:bodyPr/>
        <a:lstStyle/>
        <a:p>
          <a:r>
            <a:rPr lang="en-US" dirty="0">
              <a:latin typeface="Times New Roman" panose="02020603050405020304" pitchFamily="18" charset="0"/>
              <a:cs typeface="Times New Roman" panose="02020603050405020304" pitchFamily="18" charset="0"/>
            </a:rPr>
            <a:t>Maximum displacement </a:t>
          </a:r>
        </a:p>
      </dgm:t>
    </dgm:pt>
    <dgm:pt modelId="{253931B7-9309-4FEB-A767-AD965FF4356B}" type="sibTrans" cxnId="{C7CD6AFC-DA00-4121-81F7-E1523E919466}">
      <dgm:prSet/>
      <dgm:spPr/>
      <dgm:t>
        <a:bodyPr/>
        <a:lstStyle/>
        <a:p>
          <a:endParaRPr lang="en-US"/>
        </a:p>
      </dgm:t>
    </dgm:pt>
    <dgm:pt modelId="{0957AC9F-1C52-47D0-B8C4-593F5136B15B}" type="parTrans" cxnId="{C7CD6AFC-DA00-4121-81F7-E1523E919466}">
      <dgm:prSet/>
      <dgm:spPr/>
      <dgm:t>
        <a:bodyPr/>
        <a:lstStyle/>
        <a:p>
          <a:endParaRPr lang="en-US"/>
        </a:p>
      </dgm:t>
    </dgm:pt>
    <dgm:pt modelId="{CA56381B-7937-4A92-85A6-849CBFCDA757}" type="pres">
      <dgm:prSet presAssocID="{DCCC6E3D-A0E6-44BD-87AD-E8000DF0ADD9}" presName="Name0" presStyleCnt="0">
        <dgm:presLayoutVars>
          <dgm:chMax val="7"/>
          <dgm:dir/>
          <dgm:animLvl val="lvl"/>
          <dgm:resizeHandles val="exact"/>
        </dgm:presLayoutVars>
      </dgm:prSet>
      <dgm:spPr/>
    </dgm:pt>
    <dgm:pt modelId="{66BAD4CC-7416-4FAE-B4D2-FBC1CF10ABAF}" type="pres">
      <dgm:prSet presAssocID="{CBDB2E17-4E61-43F0-9344-D597801A7823}" presName="circle1" presStyleLbl="node1" presStyleIdx="0" presStyleCnt="3">
        <dgm:style>
          <a:lnRef idx="1">
            <a:schemeClr val="dk1"/>
          </a:lnRef>
          <a:fillRef idx="2">
            <a:schemeClr val="dk1"/>
          </a:fillRef>
          <a:effectRef idx="1">
            <a:schemeClr val="dk1"/>
          </a:effectRef>
          <a:fontRef idx="minor">
            <a:schemeClr val="dk1"/>
          </a:fontRef>
        </dgm:style>
      </dgm:prSet>
      <dgm:spPr/>
    </dgm:pt>
    <dgm:pt modelId="{C12910B7-2FCB-40F8-B87F-8F7BEE5E0649}" type="pres">
      <dgm:prSet presAssocID="{CBDB2E17-4E61-43F0-9344-D597801A7823}" presName="space" presStyleCnt="0"/>
      <dgm:spPr/>
    </dgm:pt>
    <dgm:pt modelId="{AF3DD6AC-C67D-4F3D-A23D-A7B06E0747F2}" type="pres">
      <dgm:prSet presAssocID="{CBDB2E17-4E61-43F0-9344-D597801A7823}" presName="rect1" presStyleLbl="alignAcc1" presStyleIdx="0" presStyleCnt="3"/>
      <dgm:spPr/>
    </dgm:pt>
    <dgm:pt modelId="{868F3C8B-7461-49EB-AACE-AF6412FC8134}" type="pres">
      <dgm:prSet presAssocID="{1129AA1E-4ADA-462C-92A9-7B857857B9C0}" presName="vertSpace2" presStyleLbl="node1" presStyleIdx="0" presStyleCnt="3"/>
      <dgm:spPr/>
    </dgm:pt>
    <dgm:pt modelId="{2F3A75EA-4F5C-46BE-BA0B-DC892C9ACEB4}" type="pres">
      <dgm:prSet presAssocID="{1129AA1E-4ADA-462C-92A9-7B857857B9C0}" presName="circle2" presStyleLbl="node1" presStyleIdx="1" presStyleCnt="3"/>
      <dgm:spPr>
        <a:ln>
          <a:solidFill>
            <a:srgbClr val="7030A0"/>
          </a:solidFill>
        </a:ln>
      </dgm:spPr>
    </dgm:pt>
    <dgm:pt modelId="{3CEFAF58-EFC4-4D9F-9C3F-FCFF3F05A6A8}" type="pres">
      <dgm:prSet presAssocID="{1129AA1E-4ADA-462C-92A9-7B857857B9C0}" presName="rect2" presStyleLbl="alignAcc1" presStyleIdx="1" presStyleCnt="3"/>
      <dgm:spPr/>
    </dgm:pt>
    <dgm:pt modelId="{085957D6-8B29-4348-92DE-09E728B20ECB}" type="pres">
      <dgm:prSet presAssocID="{D7E53ACC-50AD-4320-A499-958FDBC186E5}" presName="vertSpace3" presStyleLbl="node1" presStyleIdx="1" presStyleCnt="3"/>
      <dgm:spPr/>
    </dgm:pt>
    <dgm:pt modelId="{C3A0A795-9558-4B03-9A84-175C8304263D}" type="pres">
      <dgm:prSet presAssocID="{D7E53ACC-50AD-4320-A499-958FDBC186E5}" presName="circle3" presStyleLbl="node1" presStyleIdx="2" presStyleCnt="3"/>
      <dgm:spPr>
        <a:solidFill>
          <a:srgbClr val="0070C0"/>
        </a:solidFill>
      </dgm:spPr>
    </dgm:pt>
    <dgm:pt modelId="{E625C5A5-E98D-4521-9E80-C2ACDA0A24D5}" type="pres">
      <dgm:prSet presAssocID="{D7E53ACC-50AD-4320-A499-958FDBC186E5}" presName="rect3" presStyleLbl="alignAcc1" presStyleIdx="2" presStyleCnt="3"/>
      <dgm:spPr/>
    </dgm:pt>
    <dgm:pt modelId="{8CCA5E5F-3A5A-4D7F-AAD5-68FE65C3E602}" type="pres">
      <dgm:prSet presAssocID="{CBDB2E17-4E61-43F0-9344-D597801A7823}" presName="rect1ParTx" presStyleLbl="alignAcc1" presStyleIdx="2" presStyleCnt="3">
        <dgm:presLayoutVars>
          <dgm:chMax val="1"/>
          <dgm:bulletEnabled val="1"/>
        </dgm:presLayoutVars>
      </dgm:prSet>
      <dgm:spPr/>
    </dgm:pt>
    <dgm:pt modelId="{94C18A0E-C2E7-4AC3-9F55-C8BEF526FECD}" type="pres">
      <dgm:prSet presAssocID="{CBDB2E17-4E61-43F0-9344-D597801A7823}" presName="rect1ChTx" presStyleLbl="alignAcc1" presStyleIdx="2" presStyleCnt="3">
        <dgm:presLayoutVars>
          <dgm:bulletEnabled val="1"/>
        </dgm:presLayoutVars>
      </dgm:prSet>
      <dgm:spPr/>
    </dgm:pt>
    <dgm:pt modelId="{63906681-30B3-4CE1-B95C-D23B327C3DE2}" type="pres">
      <dgm:prSet presAssocID="{1129AA1E-4ADA-462C-92A9-7B857857B9C0}" presName="rect2ParTx" presStyleLbl="alignAcc1" presStyleIdx="2" presStyleCnt="3">
        <dgm:presLayoutVars>
          <dgm:chMax val="1"/>
          <dgm:bulletEnabled val="1"/>
        </dgm:presLayoutVars>
      </dgm:prSet>
      <dgm:spPr/>
    </dgm:pt>
    <dgm:pt modelId="{C7644E51-C088-450B-9979-12145D23A4AA}" type="pres">
      <dgm:prSet presAssocID="{1129AA1E-4ADA-462C-92A9-7B857857B9C0}" presName="rect2ChTx" presStyleLbl="alignAcc1" presStyleIdx="2" presStyleCnt="3">
        <dgm:presLayoutVars>
          <dgm:bulletEnabled val="1"/>
        </dgm:presLayoutVars>
      </dgm:prSet>
      <dgm:spPr/>
    </dgm:pt>
    <dgm:pt modelId="{6A7D09A5-F9AC-40FB-AB79-92DB17BEEA31}" type="pres">
      <dgm:prSet presAssocID="{D7E53ACC-50AD-4320-A499-958FDBC186E5}" presName="rect3ParTx" presStyleLbl="alignAcc1" presStyleIdx="2" presStyleCnt="3">
        <dgm:presLayoutVars>
          <dgm:chMax val="1"/>
          <dgm:bulletEnabled val="1"/>
        </dgm:presLayoutVars>
      </dgm:prSet>
      <dgm:spPr/>
    </dgm:pt>
    <dgm:pt modelId="{0A503C81-2F2E-45A7-8384-6B804D9D30D9}" type="pres">
      <dgm:prSet presAssocID="{D7E53ACC-50AD-4320-A499-958FDBC186E5}" presName="rect3ChTx" presStyleLbl="alignAcc1" presStyleIdx="2" presStyleCnt="3">
        <dgm:presLayoutVars>
          <dgm:bulletEnabled val="1"/>
        </dgm:presLayoutVars>
      </dgm:prSet>
      <dgm:spPr/>
    </dgm:pt>
  </dgm:ptLst>
  <dgm:cxnLst>
    <dgm:cxn modelId="{90872600-D8DF-4F80-A6EC-EE91EC02FD07}" type="presOf" srcId="{D7E53ACC-50AD-4320-A499-958FDBC186E5}" destId="{6A7D09A5-F9AC-40FB-AB79-92DB17BEEA31}" srcOrd="1" destOrd="0" presId="urn:microsoft.com/office/officeart/2005/8/layout/target3"/>
    <dgm:cxn modelId="{C83CAC18-0E6D-4A37-BB4A-4F20ABCF10E5}" type="presOf" srcId="{CBDB2E17-4E61-43F0-9344-D597801A7823}" destId="{AF3DD6AC-C67D-4F3D-A23D-A7B06E0747F2}" srcOrd="0" destOrd="0" presId="urn:microsoft.com/office/officeart/2005/8/layout/target3"/>
    <dgm:cxn modelId="{76234D28-7BB9-4FB9-9A90-5374A24C130D}" type="presOf" srcId="{DCCC6E3D-A0E6-44BD-87AD-E8000DF0ADD9}" destId="{CA56381B-7937-4A92-85A6-849CBFCDA757}" srcOrd="0" destOrd="0" presId="urn:microsoft.com/office/officeart/2005/8/layout/target3"/>
    <dgm:cxn modelId="{C65E015F-7148-4A69-BF00-92C40A2FB03A}" srcId="{DCCC6E3D-A0E6-44BD-87AD-E8000DF0ADD9}" destId="{1129AA1E-4ADA-462C-92A9-7B857857B9C0}" srcOrd="1" destOrd="0" parTransId="{7AD663D9-74D5-4A50-B939-0EE21733516B}" sibTransId="{77815B11-EE67-4E19-A3A6-4EE8491C150E}"/>
    <dgm:cxn modelId="{74012642-AA05-41AC-BDD2-F6194D21B940}" srcId="{CBDB2E17-4E61-43F0-9344-D597801A7823}" destId="{DC56F3E3-4239-4F68-80F8-0E665A117491}" srcOrd="0" destOrd="0" parTransId="{FCDE84DB-0408-4F87-9A10-862EDFF54B93}" sibTransId="{53E62B31-053B-48B0-9DDD-9FF5CB7106CF}"/>
    <dgm:cxn modelId="{E02F5844-30B7-4BCA-8183-3A49854EC9F8}" type="presOf" srcId="{1129AA1E-4ADA-462C-92A9-7B857857B9C0}" destId="{3CEFAF58-EFC4-4D9F-9C3F-FCFF3F05A6A8}" srcOrd="0" destOrd="0" presId="urn:microsoft.com/office/officeart/2005/8/layout/target3"/>
    <dgm:cxn modelId="{8430F048-BAA9-4776-B375-605D52F0AA33}" type="presOf" srcId="{CBDB2E17-4E61-43F0-9344-D597801A7823}" destId="{8CCA5E5F-3A5A-4D7F-AAD5-68FE65C3E602}" srcOrd="1" destOrd="0" presId="urn:microsoft.com/office/officeart/2005/8/layout/target3"/>
    <dgm:cxn modelId="{7EB9596A-CDB0-4E0B-8AD5-7A3F9C1CD71D}" type="presOf" srcId="{1129AA1E-4ADA-462C-92A9-7B857857B9C0}" destId="{63906681-30B3-4CE1-B95C-D23B327C3DE2}" srcOrd="1" destOrd="0" presId="urn:microsoft.com/office/officeart/2005/8/layout/target3"/>
    <dgm:cxn modelId="{28B8AA4F-929C-439E-96DF-A3D63B6DE39E}" srcId="{D7E53ACC-50AD-4320-A499-958FDBC186E5}" destId="{25577033-9EE1-4BF8-8500-22348FBE57B6}" srcOrd="0" destOrd="0" parTransId="{83E2E4BE-91C7-4AED-9B7C-5CFCBA985666}" sibTransId="{22FBBDC7-3F4F-4036-ACA1-B2D69537AFC7}"/>
    <dgm:cxn modelId="{7277B081-EA0E-418E-8104-BE5125573453}" type="presOf" srcId="{D7E53ACC-50AD-4320-A499-958FDBC186E5}" destId="{E625C5A5-E98D-4521-9E80-C2ACDA0A24D5}" srcOrd="0" destOrd="0" presId="urn:microsoft.com/office/officeart/2005/8/layout/target3"/>
    <dgm:cxn modelId="{1890F292-F867-42BA-B72F-582D901F86E1}" type="presOf" srcId="{7EB22A18-255E-427F-A93B-D96168D462A4}" destId="{C7644E51-C088-450B-9979-12145D23A4AA}" srcOrd="0" destOrd="0" presId="urn:microsoft.com/office/officeart/2005/8/layout/target3"/>
    <dgm:cxn modelId="{22C1F7C2-D19A-4609-AF89-0000044D45A6}" srcId="{DCCC6E3D-A0E6-44BD-87AD-E8000DF0ADD9}" destId="{CBDB2E17-4E61-43F0-9344-D597801A7823}" srcOrd="0" destOrd="0" parTransId="{25098D77-62BD-40A6-A9FC-61B385125AA6}" sibTransId="{46E5F688-F184-4834-A272-2FA7051430F1}"/>
    <dgm:cxn modelId="{1C766FCB-AC73-4395-BA6D-B29451E53E68}" type="presOf" srcId="{DC56F3E3-4239-4F68-80F8-0E665A117491}" destId="{94C18A0E-C2E7-4AC3-9F55-C8BEF526FECD}" srcOrd="0" destOrd="0" presId="urn:microsoft.com/office/officeart/2005/8/layout/target3"/>
    <dgm:cxn modelId="{62164CF1-0E10-4263-A67E-71228407878A}" type="presOf" srcId="{25577033-9EE1-4BF8-8500-22348FBE57B6}" destId="{0A503C81-2F2E-45A7-8384-6B804D9D30D9}" srcOrd="0" destOrd="0" presId="urn:microsoft.com/office/officeart/2005/8/layout/target3"/>
    <dgm:cxn modelId="{C7CD6AFC-DA00-4121-81F7-E1523E919466}" srcId="{DCCC6E3D-A0E6-44BD-87AD-E8000DF0ADD9}" destId="{D7E53ACC-50AD-4320-A499-958FDBC186E5}" srcOrd="2" destOrd="0" parTransId="{0957AC9F-1C52-47D0-B8C4-593F5136B15B}" sibTransId="{253931B7-9309-4FEB-A767-AD965FF4356B}"/>
    <dgm:cxn modelId="{4EA51EFD-CA68-468F-A100-37F8201866F6}" srcId="{1129AA1E-4ADA-462C-92A9-7B857857B9C0}" destId="{7EB22A18-255E-427F-A93B-D96168D462A4}" srcOrd="0" destOrd="0" parTransId="{24B8F95A-D6B0-4942-B620-1A4C5B70EE47}" sibTransId="{9135F29A-9102-4EDF-9B35-8F6D190BCA49}"/>
    <dgm:cxn modelId="{6B345D46-78BC-4EBD-A745-07F35202AB99}" type="presParOf" srcId="{CA56381B-7937-4A92-85A6-849CBFCDA757}" destId="{66BAD4CC-7416-4FAE-B4D2-FBC1CF10ABAF}" srcOrd="0" destOrd="0" presId="urn:microsoft.com/office/officeart/2005/8/layout/target3"/>
    <dgm:cxn modelId="{8432AE0D-FACC-4E45-AECB-100E106E1822}" type="presParOf" srcId="{CA56381B-7937-4A92-85A6-849CBFCDA757}" destId="{C12910B7-2FCB-40F8-B87F-8F7BEE5E0649}" srcOrd="1" destOrd="0" presId="urn:microsoft.com/office/officeart/2005/8/layout/target3"/>
    <dgm:cxn modelId="{03340573-94C6-452C-B0EB-283C872A1722}" type="presParOf" srcId="{CA56381B-7937-4A92-85A6-849CBFCDA757}" destId="{AF3DD6AC-C67D-4F3D-A23D-A7B06E0747F2}" srcOrd="2" destOrd="0" presId="urn:microsoft.com/office/officeart/2005/8/layout/target3"/>
    <dgm:cxn modelId="{514F0867-78C0-47E6-B882-A4A6BFE312C3}" type="presParOf" srcId="{CA56381B-7937-4A92-85A6-849CBFCDA757}" destId="{868F3C8B-7461-49EB-AACE-AF6412FC8134}" srcOrd="3" destOrd="0" presId="urn:microsoft.com/office/officeart/2005/8/layout/target3"/>
    <dgm:cxn modelId="{A83B6D88-0D6C-499F-A353-C7B81D5A8531}" type="presParOf" srcId="{CA56381B-7937-4A92-85A6-849CBFCDA757}" destId="{2F3A75EA-4F5C-46BE-BA0B-DC892C9ACEB4}" srcOrd="4" destOrd="0" presId="urn:microsoft.com/office/officeart/2005/8/layout/target3"/>
    <dgm:cxn modelId="{41B088CD-673F-4B44-809C-1266BC6DF135}" type="presParOf" srcId="{CA56381B-7937-4A92-85A6-849CBFCDA757}" destId="{3CEFAF58-EFC4-4D9F-9C3F-FCFF3F05A6A8}" srcOrd="5" destOrd="0" presId="urn:microsoft.com/office/officeart/2005/8/layout/target3"/>
    <dgm:cxn modelId="{3B7A2870-88EF-4790-A9BA-67F9B464C383}" type="presParOf" srcId="{CA56381B-7937-4A92-85A6-849CBFCDA757}" destId="{085957D6-8B29-4348-92DE-09E728B20ECB}" srcOrd="6" destOrd="0" presId="urn:microsoft.com/office/officeart/2005/8/layout/target3"/>
    <dgm:cxn modelId="{A553B773-BD7E-4FDC-82DA-87BEA203D15F}" type="presParOf" srcId="{CA56381B-7937-4A92-85A6-849CBFCDA757}" destId="{C3A0A795-9558-4B03-9A84-175C8304263D}" srcOrd="7" destOrd="0" presId="urn:microsoft.com/office/officeart/2005/8/layout/target3"/>
    <dgm:cxn modelId="{6AD31B5D-3BA5-48B8-93B3-55B35759D144}" type="presParOf" srcId="{CA56381B-7937-4A92-85A6-849CBFCDA757}" destId="{E625C5A5-E98D-4521-9E80-C2ACDA0A24D5}" srcOrd="8" destOrd="0" presId="urn:microsoft.com/office/officeart/2005/8/layout/target3"/>
    <dgm:cxn modelId="{4928A125-90BF-48F0-A4EA-F4EAA2851218}" type="presParOf" srcId="{CA56381B-7937-4A92-85A6-849CBFCDA757}" destId="{8CCA5E5F-3A5A-4D7F-AAD5-68FE65C3E602}" srcOrd="9" destOrd="0" presId="urn:microsoft.com/office/officeart/2005/8/layout/target3"/>
    <dgm:cxn modelId="{17773E0A-0381-48A1-913A-75E1D700FC2A}" type="presParOf" srcId="{CA56381B-7937-4A92-85A6-849CBFCDA757}" destId="{94C18A0E-C2E7-4AC3-9F55-C8BEF526FECD}" srcOrd="10" destOrd="0" presId="urn:microsoft.com/office/officeart/2005/8/layout/target3"/>
    <dgm:cxn modelId="{4F7AFFE7-371E-4435-82AC-DC40132BA7EE}" type="presParOf" srcId="{CA56381B-7937-4A92-85A6-849CBFCDA757}" destId="{63906681-30B3-4CE1-B95C-D23B327C3DE2}" srcOrd="11" destOrd="0" presId="urn:microsoft.com/office/officeart/2005/8/layout/target3"/>
    <dgm:cxn modelId="{BCDE2596-1400-4F70-8B7D-4B9E93A5F702}" type="presParOf" srcId="{CA56381B-7937-4A92-85A6-849CBFCDA757}" destId="{C7644E51-C088-450B-9979-12145D23A4AA}" srcOrd="12" destOrd="0" presId="urn:microsoft.com/office/officeart/2005/8/layout/target3"/>
    <dgm:cxn modelId="{9CB5947F-CBF3-4A2D-B981-D1B313046E87}" type="presParOf" srcId="{CA56381B-7937-4A92-85A6-849CBFCDA757}" destId="{6A7D09A5-F9AC-40FB-AB79-92DB17BEEA31}" srcOrd="13" destOrd="0" presId="urn:microsoft.com/office/officeart/2005/8/layout/target3"/>
    <dgm:cxn modelId="{49F69290-0532-4CA6-92A3-261EB2429FEE}" type="presParOf" srcId="{CA56381B-7937-4A92-85A6-849CBFCDA757}" destId="{0A503C81-2F2E-45A7-8384-6B804D9D30D9}"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05B029B-F271-4CA3-9F47-F86D6FBE84EB}" type="doc">
      <dgm:prSet loTypeId="urn:microsoft.com/office/officeart/2005/8/layout/cycle6" loCatId="cycle" qsTypeId="urn:microsoft.com/office/officeart/2005/8/quickstyle/3d1" qsCatId="3D" csTypeId="urn:microsoft.com/office/officeart/2005/8/colors/colorful5" csCatId="colorful" phldr="1"/>
      <dgm:spPr/>
      <dgm:t>
        <a:bodyPr/>
        <a:lstStyle/>
        <a:p>
          <a:endParaRPr lang="en-US"/>
        </a:p>
      </dgm:t>
    </dgm:pt>
    <dgm:pt modelId="{451F90C2-C3AD-4A0C-ACA5-356D9E8F4356}">
      <dgm:prSet/>
      <dgm:spPr/>
      <dgm:t>
        <a:bodyPr/>
        <a:lstStyle/>
        <a:p>
          <a:r>
            <a:rPr lang="en-US" dirty="0">
              <a:latin typeface="Times New Roman" panose="02020603050405020304" pitchFamily="18" charset="0"/>
              <a:cs typeface="Times New Roman" panose="02020603050405020304" pitchFamily="18" charset="0"/>
            </a:rPr>
            <a:t>Applying the system on the practical side</a:t>
          </a:r>
        </a:p>
      </dgm:t>
    </dgm:pt>
    <dgm:pt modelId="{F57EE547-E6FC-4CE9-AB85-F127D072965F}" type="parTrans" cxnId="{09EBFD87-B37A-4641-A77C-3FDFF21AF50B}">
      <dgm:prSet/>
      <dgm:spPr/>
      <dgm:t>
        <a:bodyPr/>
        <a:lstStyle/>
        <a:p>
          <a:endParaRPr lang="en-US"/>
        </a:p>
      </dgm:t>
    </dgm:pt>
    <dgm:pt modelId="{E8ACBC08-602F-49A0-91FB-E41A49A86E61}" type="sibTrans" cxnId="{09EBFD87-B37A-4641-A77C-3FDFF21AF50B}">
      <dgm:prSet/>
      <dgm:spPr/>
      <dgm:t>
        <a:bodyPr/>
        <a:lstStyle/>
        <a:p>
          <a:endParaRPr lang="en-US"/>
        </a:p>
      </dgm:t>
    </dgm:pt>
    <dgm:pt modelId="{7FA2D645-F587-4362-AA1B-5EE9754E067B}">
      <dgm:prSet/>
      <dgm:spPr/>
      <dgm:t>
        <a:bodyPr/>
        <a:lstStyle/>
        <a:p>
          <a:r>
            <a:rPr lang="en-US" dirty="0">
              <a:latin typeface="Times New Roman" panose="02020603050405020304" pitchFamily="18" charset="0"/>
              <a:cs typeface="Times New Roman" panose="02020603050405020304" pitchFamily="18" charset="0"/>
            </a:rPr>
            <a:t>Developing the system to become multi-degree of freedom</a:t>
          </a:r>
        </a:p>
      </dgm:t>
    </dgm:pt>
    <dgm:pt modelId="{B9D8B281-7781-475A-B73B-6840E925DB59}" type="parTrans" cxnId="{D3AC3F08-166C-426B-B1C4-91BF3A37E23B}">
      <dgm:prSet/>
      <dgm:spPr/>
      <dgm:t>
        <a:bodyPr/>
        <a:lstStyle/>
        <a:p>
          <a:endParaRPr lang="en-US"/>
        </a:p>
      </dgm:t>
    </dgm:pt>
    <dgm:pt modelId="{29E8701C-76B0-45A7-BD51-A33DEC71E794}" type="sibTrans" cxnId="{D3AC3F08-166C-426B-B1C4-91BF3A37E23B}">
      <dgm:prSet/>
      <dgm:spPr/>
      <dgm:t>
        <a:bodyPr/>
        <a:lstStyle/>
        <a:p>
          <a:endParaRPr lang="en-US"/>
        </a:p>
      </dgm:t>
    </dgm:pt>
    <dgm:pt modelId="{D2BB2C92-B991-4617-A516-CE1EABFF5945}">
      <dgm:prSet custT="1"/>
      <dgm:spPr/>
      <dgm:t>
        <a:bodyPr/>
        <a:lstStyle/>
        <a:p>
          <a:r>
            <a:rPr lang="en-US" sz="1500" dirty="0">
              <a:latin typeface="Times New Roman" panose="02020603050405020304" pitchFamily="18" charset="0"/>
              <a:cs typeface="Times New Roman" panose="02020603050405020304" pitchFamily="18" charset="0"/>
            </a:rPr>
            <a:t>Using practical and accurate control systems and a data mining system.</a:t>
          </a:r>
        </a:p>
      </dgm:t>
    </dgm:pt>
    <dgm:pt modelId="{EC88C696-3287-442C-88B5-99D1D215244D}" type="parTrans" cxnId="{6272A0DE-7B57-4DED-BEE5-74603DA04481}">
      <dgm:prSet/>
      <dgm:spPr/>
      <dgm:t>
        <a:bodyPr/>
        <a:lstStyle/>
        <a:p>
          <a:endParaRPr lang="en-US"/>
        </a:p>
      </dgm:t>
    </dgm:pt>
    <dgm:pt modelId="{779E1CFA-4B88-49B0-9036-F0933D6EE6D2}" type="sibTrans" cxnId="{6272A0DE-7B57-4DED-BEE5-74603DA04481}">
      <dgm:prSet/>
      <dgm:spPr/>
      <dgm:t>
        <a:bodyPr/>
        <a:lstStyle/>
        <a:p>
          <a:endParaRPr lang="en-US"/>
        </a:p>
      </dgm:t>
    </dgm:pt>
    <dgm:pt modelId="{6F90AA4F-F612-4F10-9A3A-028A9995B88E}">
      <dgm:prSet/>
      <dgm:spPr/>
      <dgm:t>
        <a:bodyPr/>
        <a:lstStyle/>
        <a:p>
          <a:r>
            <a:rPr lang="en-US" dirty="0">
              <a:latin typeface="Times New Roman" panose="02020603050405020304" pitchFamily="18" charset="0"/>
              <a:cs typeface="Times New Roman" panose="02020603050405020304" pitchFamily="18" charset="0"/>
            </a:rPr>
            <a:t>Work on the programs of LabVIEW and SAP, which allow to work better and achieve desired results</a:t>
          </a:r>
        </a:p>
      </dgm:t>
    </dgm:pt>
    <dgm:pt modelId="{71E093F4-7029-496C-B46A-81F939580E12}" type="parTrans" cxnId="{5DFA01AC-18B8-4AFC-AD4B-E67EAD804CDB}">
      <dgm:prSet/>
      <dgm:spPr/>
      <dgm:t>
        <a:bodyPr/>
        <a:lstStyle/>
        <a:p>
          <a:endParaRPr lang="en-US"/>
        </a:p>
      </dgm:t>
    </dgm:pt>
    <dgm:pt modelId="{BD769F32-5B4B-46A5-A6B6-4F4D2708B94E}" type="sibTrans" cxnId="{5DFA01AC-18B8-4AFC-AD4B-E67EAD804CDB}">
      <dgm:prSet/>
      <dgm:spPr/>
      <dgm:t>
        <a:bodyPr/>
        <a:lstStyle/>
        <a:p>
          <a:endParaRPr lang="en-US"/>
        </a:p>
      </dgm:t>
    </dgm:pt>
    <dgm:pt modelId="{15BC0DAC-4D93-4708-A602-55D9F6F94BEE}">
      <dgm:prSet custT="1"/>
      <dgm:spPr/>
      <dgm:t>
        <a:bodyPr/>
        <a:lstStyle/>
        <a:p>
          <a:r>
            <a:rPr lang="en-US" sz="1400" dirty="0">
              <a:latin typeface="Times New Roman" panose="02020603050405020304" pitchFamily="18" charset="0"/>
              <a:cs typeface="Times New Roman" panose="02020603050405020304" pitchFamily="18" charset="0"/>
            </a:rPr>
            <a:t>Create a system based on converting seismic signals into readings that can be applied to the device, thus facilitating the process of simulating earthquakes</a:t>
          </a:r>
        </a:p>
      </dgm:t>
    </dgm:pt>
    <dgm:pt modelId="{74849ABC-A17C-4747-84C1-059E447F9BAD}" type="parTrans" cxnId="{69146088-5EE9-4A95-B4EF-8938CD14F74C}">
      <dgm:prSet/>
      <dgm:spPr/>
      <dgm:t>
        <a:bodyPr/>
        <a:lstStyle/>
        <a:p>
          <a:endParaRPr lang="en-US"/>
        </a:p>
      </dgm:t>
    </dgm:pt>
    <dgm:pt modelId="{2ABDBA91-FCCA-4BF5-964C-7DC8771B4C46}" type="sibTrans" cxnId="{69146088-5EE9-4A95-B4EF-8938CD14F74C}">
      <dgm:prSet/>
      <dgm:spPr/>
      <dgm:t>
        <a:bodyPr/>
        <a:lstStyle/>
        <a:p>
          <a:endParaRPr lang="en-US"/>
        </a:p>
      </dgm:t>
    </dgm:pt>
    <dgm:pt modelId="{94C3F94C-7E9E-49F1-B007-DF51D697EDA7}" type="pres">
      <dgm:prSet presAssocID="{205B029B-F271-4CA3-9F47-F86D6FBE84EB}" presName="cycle" presStyleCnt="0">
        <dgm:presLayoutVars>
          <dgm:dir/>
          <dgm:resizeHandles val="exact"/>
        </dgm:presLayoutVars>
      </dgm:prSet>
      <dgm:spPr/>
    </dgm:pt>
    <dgm:pt modelId="{83ABB3AF-E820-41FD-9239-245D0A492CEF}" type="pres">
      <dgm:prSet presAssocID="{451F90C2-C3AD-4A0C-ACA5-356D9E8F4356}" presName="node" presStyleLbl="node1" presStyleIdx="0" presStyleCnt="5" custScaleX="124799" custScaleY="129436" custRadScaleRad="100066" custRadScaleInc="4264">
        <dgm:presLayoutVars>
          <dgm:bulletEnabled val="1"/>
        </dgm:presLayoutVars>
      </dgm:prSet>
      <dgm:spPr/>
    </dgm:pt>
    <dgm:pt modelId="{34759139-7880-493C-B62A-889E14197AFF}" type="pres">
      <dgm:prSet presAssocID="{451F90C2-C3AD-4A0C-ACA5-356D9E8F4356}" presName="spNode" presStyleCnt="0"/>
      <dgm:spPr/>
    </dgm:pt>
    <dgm:pt modelId="{A482C37D-8EE8-4F6E-9EF1-9B32859C6291}" type="pres">
      <dgm:prSet presAssocID="{E8ACBC08-602F-49A0-91FB-E41A49A86E61}" presName="sibTrans" presStyleLbl="sibTrans1D1" presStyleIdx="0" presStyleCnt="5"/>
      <dgm:spPr/>
    </dgm:pt>
    <dgm:pt modelId="{3553ACAA-4626-43B2-B615-AC7B43930F3B}" type="pres">
      <dgm:prSet presAssocID="{7FA2D645-F587-4362-AA1B-5EE9754E067B}" presName="node" presStyleLbl="node1" presStyleIdx="1" presStyleCnt="5" custScaleX="89932" custScaleY="179173">
        <dgm:presLayoutVars>
          <dgm:bulletEnabled val="1"/>
        </dgm:presLayoutVars>
      </dgm:prSet>
      <dgm:spPr/>
    </dgm:pt>
    <dgm:pt modelId="{9EE6D293-DBC5-4C8C-9125-B8D81693C631}" type="pres">
      <dgm:prSet presAssocID="{7FA2D645-F587-4362-AA1B-5EE9754E067B}" presName="spNode" presStyleCnt="0"/>
      <dgm:spPr/>
    </dgm:pt>
    <dgm:pt modelId="{1E1D83FE-B618-4BBE-BCF0-4ADBAE834E24}" type="pres">
      <dgm:prSet presAssocID="{29E8701C-76B0-45A7-BD51-A33DEC71E794}" presName="sibTrans" presStyleLbl="sibTrans1D1" presStyleIdx="1" presStyleCnt="5"/>
      <dgm:spPr/>
    </dgm:pt>
    <dgm:pt modelId="{8BE14611-08C0-40F9-B528-CB42BFB12066}" type="pres">
      <dgm:prSet presAssocID="{D2BB2C92-B991-4617-A516-CE1EABFF5945}" presName="node" presStyleLbl="node1" presStyleIdx="2" presStyleCnt="5" custScaleX="102041" custScaleY="184332">
        <dgm:presLayoutVars>
          <dgm:bulletEnabled val="1"/>
        </dgm:presLayoutVars>
      </dgm:prSet>
      <dgm:spPr/>
    </dgm:pt>
    <dgm:pt modelId="{3EF4F9E8-E3E1-423D-8061-56B25916BC9B}" type="pres">
      <dgm:prSet presAssocID="{D2BB2C92-B991-4617-A516-CE1EABFF5945}" presName="spNode" presStyleCnt="0"/>
      <dgm:spPr/>
    </dgm:pt>
    <dgm:pt modelId="{E8A2D38D-D0A5-4B1C-953A-AB8533245762}" type="pres">
      <dgm:prSet presAssocID="{779E1CFA-4B88-49B0-9036-F0933D6EE6D2}" presName="sibTrans" presStyleLbl="sibTrans1D1" presStyleIdx="2" presStyleCnt="5"/>
      <dgm:spPr/>
    </dgm:pt>
    <dgm:pt modelId="{AE7F47EA-7A71-42C3-AE6A-2C8F8C547AB5}" type="pres">
      <dgm:prSet presAssocID="{6F90AA4F-F612-4F10-9A3A-028A9995B88E}" presName="node" presStyleLbl="node1" presStyleIdx="3" presStyleCnt="5" custScaleX="109005" custScaleY="180238">
        <dgm:presLayoutVars>
          <dgm:bulletEnabled val="1"/>
        </dgm:presLayoutVars>
      </dgm:prSet>
      <dgm:spPr/>
    </dgm:pt>
    <dgm:pt modelId="{653277EB-1171-4B74-8063-F40A6C3DDCBD}" type="pres">
      <dgm:prSet presAssocID="{6F90AA4F-F612-4F10-9A3A-028A9995B88E}" presName="spNode" presStyleCnt="0"/>
      <dgm:spPr/>
    </dgm:pt>
    <dgm:pt modelId="{11DAB206-DC63-4EDF-A6A1-77A972AEA5D7}" type="pres">
      <dgm:prSet presAssocID="{BD769F32-5B4B-46A5-A6B6-4F4D2708B94E}" presName="sibTrans" presStyleLbl="sibTrans1D1" presStyleIdx="3" presStyleCnt="5"/>
      <dgm:spPr/>
    </dgm:pt>
    <dgm:pt modelId="{33B9E871-8B37-4C8D-800D-E2CB1632D6FD}" type="pres">
      <dgm:prSet presAssocID="{15BC0DAC-4D93-4708-A602-55D9F6F94BEE}" presName="node" presStyleLbl="node1" presStyleIdx="4" presStyleCnt="5" custScaleX="107986" custScaleY="184219">
        <dgm:presLayoutVars>
          <dgm:bulletEnabled val="1"/>
        </dgm:presLayoutVars>
      </dgm:prSet>
      <dgm:spPr/>
    </dgm:pt>
    <dgm:pt modelId="{21960B10-17E3-46A5-AD58-8A12EE1CFF4E}" type="pres">
      <dgm:prSet presAssocID="{15BC0DAC-4D93-4708-A602-55D9F6F94BEE}" presName="spNode" presStyleCnt="0"/>
      <dgm:spPr/>
    </dgm:pt>
    <dgm:pt modelId="{3257A928-3E65-4350-9E18-C691AA14A501}" type="pres">
      <dgm:prSet presAssocID="{2ABDBA91-FCCA-4BF5-964C-7DC8771B4C46}" presName="sibTrans" presStyleLbl="sibTrans1D1" presStyleIdx="4" presStyleCnt="5"/>
      <dgm:spPr/>
    </dgm:pt>
  </dgm:ptLst>
  <dgm:cxnLst>
    <dgm:cxn modelId="{D3AC3F08-166C-426B-B1C4-91BF3A37E23B}" srcId="{205B029B-F271-4CA3-9F47-F86D6FBE84EB}" destId="{7FA2D645-F587-4362-AA1B-5EE9754E067B}" srcOrd="1" destOrd="0" parTransId="{B9D8B281-7781-475A-B73B-6840E925DB59}" sibTransId="{29E8701C-76B0-45A7-BD51-A33DEC71E794}"/>
    <dgm:cxn modelId="{3077FA35-E84A-44A4-8BDB-48979C3F41C1}" type="presOf" srcId="{6F90AA4F-F612-4F10-9A3A-028A9995B88E}" destId="{AE7F47EA-7A71-42C3-AE6A-2C8F8C547AB5}" srcOrd="0" destOrd="0" presId="urn:microsoft.com/office/officeart/2005/8/layout/cycle6"/>
    <dgm:cxn modelId="{D25A6E6F-D39E-42AA-BF28-CDC01D4013CD}" type="presOf" srcId="{2ABDBA91-FCCA-4BF5-964C-7DC8771B4C46}" destId="{3257A928-3E65-4350-9E18-C691AA14A501}" srcOrd="0" destOrd="0" presId="urn:microsoft.com/office/officeart/2005/8/layout/cycle6"/>
    <dgm:cxn modelId="{0C740473-2BF5-45C0-B1F3-9AE210DAE3A4}" type="presOf" srcId="{779E1CFA-4B88-49B0-9036-F0933D6EE6D2}" destId="{E8A2D38D-D0A5-4B1C-953A-AB8533245762}" srcOrd="0" destOrd="0" presId="urn:microsoft.com/office/officeart/2005/8/layout/cycle6"/>
    <dgm:cxn modelId="{A687157A-0901-4A1A-8729-F44CD2605762}" type="presOf" srcId="{15BC0DAC-4D93-4708-A602-55D9F6F94BEE}" destId="{33B9E871-8B37-4C8D-800D-E2CB1632D6FD}" srcOrd="0" destOrd="0" presId="urn:microsoft.com/office/officeart/2005/8/layout/cycle6"/>
    <dgm:cxn modelId="{09EBFD87-B37A-4641-A77C-3FDFF21AF50B}" srcId="{205B029B-F271-4CA3-9F47-F86D6FBE84EB}" destId="{451F90C2-C3AD-4A0C-ACA5-356D9E8F4356}" srcOrd="0" destOrd="0" parTransId="{F57EE547-E6FC-4CE9-AB85-F127D072965F}" sibTransId="{E8ACBC08-602F-49A0-91FB-E41A49A86E61}"/>
    <dgm:cxn modelId="{69146088-5EE9-4A95-B4EF-8938CD14F74C}" srcId="{205B029B-F271-4CA3-9F47-F86D6FBE84EB}" destId="{15BC0DAC-4D93-4708-A602-55D9F6F94BEE}" srcOrd="4" destOrd="0" parTransId="{74849ABC-A17C-4747-84C1-059E447F9BAD}" sibTransId="{2ABDBA91-FCCA-4BF5-964C-7DC8771B4C46}"/>
    <dgm:cxn modelId="{9AD3DC91-CA58-4A7E-A0E9-8ED36FB3F93A}" type="presOf" srcId="{451F90C2-C3AD-4A0C-ACA5-356D9E8F4356}" destId="{83ABB3AF-E820-41FD-9239-245D0A492CEF}" srcOrd="0" destOrd="0" presId="urn:microsoft.com/office/officeart/2005/8/layout/cycle6"/>
    <dgm:cxn modelId="{D9BE3F9B-2ABC-41C8-8BDE-03FBFBCF96B7}" type="presOf" srcId="{BD769F32-5B4B-46A5-A6B6-4F4D2708B94E}" destId="{11DAB206-DC63-4EDF-A6A1-77A972AEA5D7}" srcOrd="0" destOrd="0" presId="urn:microsoft.com/office/officeart/2005/8/layout/cycle6"/>
    <dgm:cxn modelId="{4719F8A7-825D-4137-839D-04F06463824E}" type="presOf" srcId="{205B029B-F271-4CA3-9F47-F86D6FBE84EB}" destId="{94C3F94C-7E9E-49F1-B007-DF51D697EDA7}" srcOrd="0" destOrd="0" presId="urn:microsoft.com/office/officeart/2005/8/layout/cycle6"/>
    <dgm:cxn modelId="{5DFA01AC-18B8-4AFC-AD4B-E67EAD804CDB}" srcId="{205B029B-F271-4CA3-9F47-F86D6FBE84EB}" destId="{6F90AA4F-F612-4F10-9A3A-028A9995B88E}" srcOrd="3" destOrd="0" parTransId="{71E093F4-7029-496C-B46A-81F939580E12}" sibTransId="{BD769F32-5B4B-46A5-A6B6-4F4D2708B94E}"/>
    <dgm:cxn modelId="{9F82F8AD-11E5-426B-9DE2-8382177AC88B}" type="presOf" srcId="{E8ACBC08-602F-49A0-91FB-E41A49A86E61}" destId="{A482C37D-8EE8-4F6E-9EF1-9B32859C6291}" srcOrd="0" destOrd="0" presId="urn:microsoft.com/office/officeart/2005/8/layout/cycle6"/>
    <dgm:cxn modelId="{8D6CC3D0-4721-4885-809B-3C3888A95B85}" type="presOf" srcId="{29E8701C-76B0-45A7-BD51-A33DEC71E794}" destId="{1E1D83FE-B618-4BBE-BCF0-4ADBAE834E24}" srcOrd="0" destOrd="0" presId="urn:microsoft.com/office/officeart/2005/8/layout/cycle6"/>
    <dgm:cxn modelId="{DCD8B7DC-45F3-4492-93ED-795065A89BFA}" type="presOf" srcId="{7FA2D645-F587-4362-AA1B-5EE9754E067B}" destId="{3553ACAA-4626-43B2-B615-AC7B43930F3B}" srcOrd="0" destOrd="0" presId="urn:microsoft.com/office/officeart/2005/8/layout/cycle6"/>
    <dgm:cxn modelId="{6272A0DE-7B57-4DED-BEE5-74603DA04481}" srcId="{205B029B-F271-4CA3-9F47-F86D6FBE84EB}" destId="{D2BB2C92-B991-4617-A516-CE1EABFF5945}" srcOrd="2" destOrd="0" parTransId="{EC88C696-3287-442C-88B5-99D1D215244D}" sibTransId="{779E1CFA-4B88-49B0-9036-F0933D6EE6D2}"/>
    <dgm:cxn modelId="{19B502F8-E75B-4C68-B0FA-AECC70DE9A8A}" type="presOf" srcId="{D2BB2C92-B991-4617-A516-CE1EABFF5945}" destId="{8BE14611-08C0-40F9-B528-CB42BFB12066}" srcOrd="0" destOrd="0" presId="urn:microsoft.com/office/officeart/2005/8/layout/cycle6"/>
    <dgm:cxn modelId="{EEDE2B01-3008-4F5F-8021-776BAC49CDA1}" type="presParOf" srcId="{94C3F94C-7E9E-49F1-B007-DF51D697EDA7}" destId="{83ABB3AF-E820-41FD-9239-245D0A492CEF}" srcOrd="0" destOrd="0" presId="urn:microsoft.com/office/officeart/2005/8/layout/cycle6"/>
    <dgm:cxn modelId="{4423D8D8-5FC8-4211-828F-428A819B1FA9}" type="presParOf" srcId="{94C3F94C-7E9E-49F1-B007-DF51D697EDA7}" destId="{34759139-7880-493C-B62A-889E14197AFF}" srcOrd="1" destOrd="0" presId="urn:microsoft.com/office/officeart/2005/8/layout/cycle6"/>
    <dgm:cxn modelId="{ACE40225-B81E-4EA6-BAC2-6087A80197ED}" type="presParOf" srcId="{94C3F94C-7E9E-49F1-B007-DF51D697EDA7}" destId="{A482C37D-8EE8-4F6E-9EF1-9B32859C6291}" srcOrd="2" destOrd="0" presId="urn:microsoft.com/office/officeart/2005/8/layout/cycle6"/>
    <dgm:cxn modelId="{806CCFC4-66AD-42BD-A1EB-DD2E0FA7DB4F}" type="presParOf" srcId="{94C3F94C-7E9E-49F1-B007-DF51D697EDA7}" destId="{3553ACAA-4626-43B2-B615-AC7B43930F3B}" srcOrd="3" destOrd="0" presId="urn:microsoft.com/office/officeart/2005/8/layout/cycle6"/>
    <dgm:cxn modelId="{A11EF7A4-449D-4721-AB4F-F319E8F2C90C}" type="presParOf" srcId="{94C3F94C-7E9E-49F1-B007-DF51D697EDA7}" destId="{9EE6D293-DBC5-4C8C-9125-B8D81693C631}" srcOrd="4" destOrd="0" presId="urn:microsoft.com/office/officeart/2005/8/layout/cycle6"/>
    <dgm:cxn modelId="{65F36A84-352B-460D-85D0-3D1757A537CA}" type="presParOf" srcId="{94C3F94C-7E9E-49F1-B007-DF51D697EDA7}" destId="{1E1D83FE-B618-4BBE-BCF0-4ADBAE834E24}" srcOrd="5" destOrd="0" presId="urn:microsoft.com/office/officeart/2005/8/layout/cycle6"/>
    <dgm:cxn modelId="{FB601BC6-9143-42E6-979A-ED6BAD97428F}" type="presParOf" srcId="{94C3F94C-7E9E-49F1-B007-DF51D697EDA7}" destId="{8BE14611-08C0-40F9-B528-CB42BFB12066}" srcOrd="6" destOrd="0" presId="urn:microsoft.com/office/officeart/2005/8/layout/cycle6"/>
    <dgm:cxn modelId="{F86D2EB9-95B5-4911-80BD-726D2CBB9F91}" type="presParOf" srcId="{94C3F94C-7E9E-49F1-B007-DF51D697EDA7}" destId="{3EF4F9E8-E3E1-423D-8061-56B25916BC9B}" srcOrd="7" destOrd="0" presId="urn:microsoft.com/office/officeart/2005/8/layout/cycle6"/>
    <dgm:cxn modelId="{FF6B27A0-921B-45C6-B3D2-7522C1060031}" type="presParOf" srcId="{94C3F94C-7E9E-49F1-B007-DF51D697EDA7}" destId="{E8A2D38D-D0A5-4B1C-953A-AB8533245762}" srcOrd="8" destOrd="0" presId="urn:microsoft.com/office/officeart/2005/8/layout/cycle6"/>
    <dgm:cxn modelId="{57B8E2F2-9ED3-4C7F-B512-86F400389C0C}" type="presParOf" srcId="{94C3F94C-7E9E-49F1-B007-DF51D697EDA7}" destId="{AE7F47EA-7A71-42C3-AE6A-2C8F8C547AB5}" srcOrd="9" destOrd="0" presId="urn:microsoft.com/office/officeart/2005/8/layout/cycle6"/>
    <dgm:cxn modelId="{553140A9-B4D2-402C-A860-87A1F94C1D3B}" type="presParOf" srcId="{94C3F94C-7E9E-49F1-B007-DF51D697EDA7}" destId="{653277EB-1171-4B74-8063-F40A6C3DDCBD}" srcOrd="10" destOrd="0" presId="urn:microsoft.com/office/officeart/2005/8/layout/cycle6"/>
    <dgm:cxn modelId="{1C825C86-6A61-461B-8362-BC3C99EE0A8D}" type="presParOf" srcId="{94C3F94C-7E9E-49F1-B007-DF51D697EDA7}" destId="{11DAB206-DC63-4EDF-A6A1-77A972AEA5D7}" srcOrd="11" destOrd="0" presId="urn:microsoft.com/office/officeart/2005/8/layout/cycle6"/>
    <dgm:cxn modelId="{461BA293-2231-405C-B4C7-24DB63E4F26F}" type="presParOf" srcId="{94C3F94C-7E9E-49F1-B007-DF51D697EDA7}" destId="{33B9E871-8B37-4C8D-800D-E2CB1632D6FD}" srcOrd="12" destOrd="0" presId="urn:microsoft.com/office/officeart/2005/8/layout/cycle6"/>
    <dgm:cxn modelId="{38739C08-FC3A-43EE-9286-C22DCA593ECB}" type="presParOf" srcId="{94C3F94C-7E9E-49F1-B007-DF51D697EDA7}" destId="{21960B10-17E3-46A5-AD58-8A12EE1CFF4E}" srcOrd="13" destOrd="0" presId="urn:microsoft.com/office/officeart/2005/8/layout/cycle6"/>
    <dgm:cxn modelId="{38BD5FEF-43A0-46F3-A15F-48709A62E62A}" type="presParOf" srcId="{94C3F94C-7E9E-49F1-B007-DF51D697EDA7}" destId="{3257A928-3E65-4350-9E18-C691AA14A501}"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1D2565-E978-49CB-B19C-303DB7E89AA6}" type="doc">
      <dgm:prSet loTypeId="urn:microsoft.com/office/officeart/2008/layout/BendingPictureCaption" loCatId="picture" qsTypeId="urn:microsoft.com/office/officeart/2005/8/quickstyle/simple1" qsCatId="simple" csTypeId="urn:microsoft.com/office/officeart/2005/8/colors/colorful5" csCatId="colorful" phldr="1"/>
      <dgm:spPr/>
      <dgm:t>
        <a:bodyPr/>
        <a:lstStyle/>
        <a:p>
          <a:endParaRPr lang="en-US"/>
        </a:p>
      </dgm:t>
    </dgm:pt>
    <dgm:pt modelId="{1921A7DE-5208-4137-93AE-A7E6BA131412}">
      <dgm:prSet/>
      <dgm:spPr/>
      <dgm:t>
        <a:bodyPr/>
        <a:lstStyle/>
        <a:p>
          <a:pPr algn="l"/>
          <a:r>
            <a:rPr lang="en-US" dirty="0">
              <a:latin typeface="Times New Roman" panose="02020603050405020304" pitchFamily="18" charset="0"/>
              <a:cs typeface="Times New Roman" panose="02020603050405020304" pitchFamily="18" charset="0"/>
            </a:rPr>
            <a:t>This project was designed for a study and educational purpose, where it can be used and applied in the laboratory or in the field of construction and buildings</a:t>
          </a:r>
          <a:r>
            <a:rPr lang="ar-JO"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EAC2ACD1-6870-49F2-A0AB-F9068FDED2F0}" type="parTrans" cxnId="{C4C329FB-BC30-4D1D-B8EA-AD00A4CA219B}">
      <dgm:prSet/>
      <dgm:spPr/>
      <dgm:t>
        <a:bodyPr/>
        <a:lstStyle/>
        <a:p>
          <a:endParaRPr lang="en-US"/>
        </a:p>
      </dgm:t>
    </dgm:pt>
    <dgm:pt modelId="{0D780E27-1C72-4EF6-A7E6-9208B408D98D}" type="sibTrans" cxnId="{C4C329FB-BC30-4D1D-B8EA-AD00A4CA219B}">
      <dgm:prSet/>
      <dgm:spPr/>
      <dgm:t>
        <a:bodyPr/>
        <a:lstStyle/>
        <a:p>
          <a:endParaRPr lang="en-US"/>
        </a:p>
      </dgm:t>
    </dgm:pt>
    <dgm:pt modelId="{E93DD89F-FC9F-47F0-A7EF-F24F13B44A1F}">
      <dgm:prSet/>
      <dgm:spPr/>
      <dgm:t>
        <a:bodyPr/>
        <a:lstStyle/>
        <a:p>
          <a:pPr algn="l"/>
          <a:r>
            <a:rPr lang="en-US" dirty="0">
              <a:latin typeface="Times New Roman" panose="02020603050405020304" pitchFamily="18" charset="0"/>
              <a:cs typeface="Times New Roman" panose="02020603050405020304" pitchFamily="18" charset="0"/>
            </a:rPr>
            <a:t>The study aims mainly to design a shaking table for measuring the response, natural frequencies, and mode shapes of multi-degree of freedom systems.</a:t>
          </a:r>
        </a:p>
      </dgm:t>
    </dgm:pt>
    <dgm:pt modelId="{FA5A7F1F-8533-43C2-9F42-B770D52DDE22}" type="parTrans" cxnId="{55781A56-5FC9-4B7C-AA28-53A4A07C688F}">
      <dgm:prSet/>
      <dgm:spPr/>
      <dgm:t>
        <a:bodyPr/>
        <a:lstStyle/>
        <a:p>
          <a:endParaRPr lang="en-US"/>
        </a:p>
      </dgm:t>
    </dgm:pt>
    <dgm:pt modelId="{15492255-3C62-4A67-8150-917940D2827F}" type="sibTrans" cxnId="{55781A56-5FC9-4B7C-AA28-53A4A07C688F}">
      <dgm:prSet/>
      <dgm:spPr/>
      <dgm:t>
        <a:bodyPr/>
        <a:lstStyle/>
        <a:p>
          <a:endParaRPr lang="en-US"/>
        </a:p>
      </dgm:t>
    </dgm:pt>
    <dgm:pt modelId="{5AF5F55A-99F3-4069-AD6B-EC76393EEFF8}" type="pres">
      <dgm:prSet presAssocID="{9F1D2565-E978-49CB-B19C-303DB7E89AA6}" presName="diagram" presStyleCnt="0">
        <dgm:presLayoutVars>
          <dgm:dir/>
        </dgm:presLayoutVars>
      </dgm:prSet>
      <dgm:spPr/>
    </dgm:pt>
    <dgm:pt modelId="{FF1C0134-E907-41C1-94BC-F53B26F28BA5}" type="pres">
      <dgm:prSet presAssocID="{E93DD89F-FC9F-47F0-A7EF-F24F13B44A1F}" presName="composite" presStyleCnt="0"/>
      <dgm:spPr/>
    </dgm:pt>
    <dgm:pt modelId="{13165B3E-166B-42A1-AE20-5AC78990996C}" type="pres">
      <dgm:prSet presAssocID="{E93DD89F-FC9F-47F0-A7EF-F24F13B44A1F}" presName="Image" presStyleLbl="bgShp" presStyleIdx="0" presStyleCnt="2" custScaleX="130164" custScaleY="98527" custLinFactNeighborX="10959" custLinFactNeighborY="-21625"/>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5921D5B-70B5-479E-907C-077D5453EE66}" type="pres">
      <dgm:prSet presAssocID="{E93DD89F-FC9F-47F0-A7EF-F24F13B44A1F}" presName="Parent" presStyleLbl="node0" presStyleIdx="0" presStyleCnt="2" custScaleX="140328" custScaleY="155977" custLinFactNeighborX="-6931" custLinFactNeighborY="64954">
        <dgm:presLayoutVars>
          <dgm:bulletEnabled val="1"/>
        </dgm:presLayoutVars>
      </dgm:prSet>
      <dgm:spPr/>
    </dgm:pt>
    <dgm:pt modelId="{6E10F11E-ADC8-427D-918F-D748477A9A5D}" type="pres">
      <dgm:prSet presAssocID="{15492255-3C62-4A67-8150-917940D2827F}" presName="sibTrans" presStyleCnt="0"/>
      <dgm:spPr/>
    </dgm:pt>
    <dgm:pt modelId="{64DA7EB6-0A74-4D29-B29B-8EE31389C38F}" type="pres">
      <dgm:prSet presAssocID="{1921A7DE-5208-4137-93AE-A7E6BA131412}" presName="composite" presStyleCnt="0"/>
      <dgm:spPr/>
    </dgm:pt>
    <dgm:pt modelId="{05507D5C-D84F-4194-A6F4-8E01EB067BE8}" type="pres">
      <dgm:prSet presAssocID="{1921A7DE-5208-4137-93AE-A7E6BA131412}" presName="Image" presStyleLbl="bgShp" presStyleIdx="1" presStyleCnt="2" custLinFactNeighborX="3181" custLinFactNeighborY="-16326"/>
      <dgm:spPr>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dgm:spPr>
    </dgm:pt>
    <dgm:pt modelId="{CF7216E0-B1BA-430E-A601-BE7313E933AA}" type="pres">
      <dgm:prSet presAssocID="{1921A7DE-5208-4137-93AE-A7E6BA131412}" presName="Parent" presStyleLbl="node0" presStyleIdx="1" presStyleCnt="2" custScaleX="122325" custScaleY="231623" custLinFactNeighborX="-8318" custLinFactNeighborY="92271">
        <dgm:presLayoutVars>
          <dgm:bulletEnabled val="1"/>
        </dgm:presLayoutVars>
      </dgm:prSet>
      <dgm:spPr/>
    </dgm:pt>
  </dgm:ptLst>
  <dgm:cxnLst>
    <dgm:cxn modelId="{73537333-E5EF-4FDC-BAB0-4834495742F7}" type="presOf" srcId="{1921A7DE-5208-4137-93AE-A7E6BA131412}" destId="{CF7216E0-B1BA-430E-A601-BE7313E933AA}" srcOrd="0" destOrd="0" presId="urn:microsoft.com/office/officeart/2008/layout/BendingPictureCaption"/>
    <dgm:cxn modelId="{55781A56-5FC9-4B7C-AA28-53A4A07C688F}" srcId="{9F1D2565-E978-49CB-B19C-303DB7E89AA6}" destId="{E93DD89F-FC9F-47F0-A7EF-F24F13B44A1F}" srcOrd="0" destOrd="0" parTransId="{FA5A7F1F-8533-43C2-9F42-B770D52DDE22}" sibTransId="{15492255-3C62-4A67-8150-917940D2827F}"/>
    <dgm:cxn modelId="{FE74F39C-0568-4E2E-BC5B-63D9B15190DE}" type="presOf" srcId="{9F1D2565-E978-49CB-B19C-303DB7E89AA6}" destId="{5AF5F55A-99F3-4069-AD6B-EC76393EEFF8}" srcOrd="0" destOrd="0" presId="urn:microsoft.com/office/officeart/2008/layout/BendingPictureCaption"/>
    <dgm:cxn modelId="{3ACF3FE5-E946-465C-B44B-AE55077B789A}" type="presOf" srcId="{E93DD89F-FC9F-47F0-A7EF-F24F13B44A1F}" destId="{65921D5B-70B5-479E-907C-077D5453EE66}" srcOrd="0" destOrd="0" presId="urn:microsoft.com/office/officeart/2008/layout/BendingPictureCaption"/>
    <dgm:cxn modelId="{C4C329FB-BC30-4D1D-B8EA-AD00A4CA219B}" srcId="{9F1D2565-E978-49CB-B19C-303DB7E89AA6}" destId="{1921A7DE-5208-4137-93AE-A7E6BA131412}" srcOrd="1" destOrd="0" parTransId="{EAC2ACD1-6870-49F2-A0AB-F9068FDED2F0}" sibTransId="{0D780E27-1C72-4EF6-A7E6-9208B408D98D}"/>
    <dgm:cxn modelId="{2FA9F8CC-EC5E-472D-845C-F6EC23C2D808}" type="presParOf" srcId="{5AF5F55A-99F3-4069-AD6B-EC76393EEFF8}" destId="{FF1C0134-E907-41C1-94BC-F53B26F28BA5}" srcOrd="0" destOrd="0" presId="urn:microsoft.com/office/officeart/2008/layout/BendingPictureCaption"/>
    <dgm:cxn modelId="{6D92C7DA-FDB5-4E4B-BA82-66C236552702}" type="presParOf" srcId="{FF1C0134-E907-41C1-94BC-F53B26F28BA5}" destId="{13165B3E-166B-42A1-AE20-5AC78990996C}" srcOrd="0" destOrd="0" presId="urn:microsoft.com/office/officeart/2008/layout/BendingPictureCaption"/>
    <dgm:cxn modelId="{9242CBA2-C7B6-4B41-804B-4EE47669F913}" type="presParOf" srcId="{FF1C0134-E907-41C1-94BC-F53B26F28BA5}" destId="{65921D5B-70B5-479E-907C-077D5453EE66}" srcOrd="1" destOrd="0" presId="urn:microsoft.com/office/officeart/2008/layout/BendingPictureCaption"/>
    <dgm:cxn modelId="{04AB0FEB-9076-4912-88BF-961378D0AE30}" type="presParOf" srcId="{5AF5F55A-99F3-4069-AD6B-EC76393EEFF8}" destId="{6E10F11E-ADC8-427D-918F-D748477A9A5D}" srcOrd="1" destOrd="0" presId="urn:microsoft.com/office/officeart/2008/layout/BendingPictureCaption"/>
    <dgm:cxn modelId="{FA932353-9A75-4E61-913A-6CB3E45D82AD}" type="presParOf" srcId="{5AF5F55A-99F3-4069-AD6B-EC76393EEFF8}" destId="{64DA7EB6-0A74-4D29-B29B-8EE31389C38F}" srcOrd="2" destOrd="0" presId="urn:microsoft.com/office/officeart/2008/layout/BendingPictureCaption"/>
    <dgm:cxn modelId="{2213E0FE-D1C5-4B9A-A3CC-5C508EC286B2}" type="presParOf" srcId="{64DA7EB6-0A74-4D29-B29B-8EE31389C38F}" destId="{05507D5C-D84F-4194-A6F4-8E01EB067BE8}" srcOrd="0" destOrd="0" presId="urn:microsoft.com/office/officeart/2008/layout/BendingPictureCaption"/>
    <dgm:cxn modelId="{C297A64C-1844-4FDB-8957-0D0FF1C488F9}" type="presParOf" srcId="{64DA7EB6-0A74-4D29-B29B-8EE31389C38F}" destId="{CF7216E0-B1BA-430E-A601-BE7313E933AA}" srcOrd="1" destOrd="0" presId="urn:microsoft.com/office/officeart/2008/layout/BendingPictureCapti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6999A7-E5FA-4DC0-8997-848CF3EAC2AA}" type="doc">
      <dgm:prSet loTypeId="urn:microsoft.com/office/officeart/2009/3/layout/FramedTextPicture" loCatId="picture" qsTypeId="urn:microsoft.com/office/officeart/2005/8/quickstyle/simple1" qsCatId="simple" csTypeId="urn:microsoft.com/office/officeart/2005/8/colors/colorful4" csCatId="colorful" phldr="1"/>
      <dgm:spPr/>
      <dgm:t>
        <a:bodyPr/>
        <a:lstStyle/>
        <a:p>
          <a:endParaRPr lang="en-US"/>
        </a:p>
      </dgm:t>
    </dgm:pt>
    <dgm:pt modelId="{1BDB7E24-FA89-4EF1-9452-5E66A6D244D6}">
      <dgm:prSet/>
      <dgm:spPr/>
      <dgm:t>
        <a:bodyPr/>
        <a:lstStyle/>
        <a:p>
          <a:r>
            <a:rPr lang="en-US" dirty="0">
              <a:latin typeface="Times New Roman" panose="02020603050405020304" pitchFamily="18" charset="0"/>
              <a:cs typeface="Times New Roman" panose="02020603050405020304" pitchFamily="18" charset="0"/>
            </a:rPr>
            <a:t>One of the most important challenges designers face is the modeling of buildings and their simulation of external influences such as earthquakes</a:t>
          </a:r>
        </a:p>
      </dgm:t>
    </dgm:pt>
    <dgm:pt modelId="{32F65538-6841-46C2-9C20-FE948977BFF5}" type="parTrans" cxnId="{C9A9B27D-ABD2-4C36-A110-390740D77CF8}">
      <dgm:prSet/>
      <dgm:spPr/>
      <dgm:t>
        <a:bodyPr/>
        <a:lstStyle/>
        <a:p>
          <a:endParaRPr lang="en-US"/>
        </a:p>
      </dgm:t>
    </dgm:pt>
    <dgm:pt modelId="{F49D245E-651A-4DE2-9404-51BD5C42436F}" type="sibTrans" cxnId="{C9A9B27D-ABD2-4C36-A110-390740D77CF8}">
      <dgm:prSet/>
      <dgm:spPr/>
      <dgm:t>
        <a:bodyPr/>
        <a:lstStyle/>
        <a:p>
          <a:endParaRPr lang="en-US"/>
        </a:p>
      </dgm:t>
    </dgm:pt>
    <dgm:pt modelId="{14C38F85-DDBC-492C-8875-4997BEB75DDB}" type="pres">
      <dgm:prSet presAssocID="{646999A7-E5FA-4DC0-8997-848CF3EAC2AA}" presName="Name0" presStyleCnt="0">
        <dgm:presLayoutVars>
          <dgm:chMax/>
          <dgm:chPref/>
          <dgm:dir/>
        </dgm:presLayoutVars>
      </dgm:prSet>
      <dgm:spPr/>
    </dgm:pt>
    <dgm:pt modelId="{4D1FC53E-D4F7-4E4D-9D83-76F660947FBF}" type="pres">
      <dgm:prSet presAssocID="{1BDB7E24-FA89-4EF1-9452-5E66A6D244D6}" presName="composite" presStyleCnt="0">
        <dgm:presLayoutVars>
          <dgm:chMax/>
          <dgm:chPref/>
        </dgm:presLayoutVars>
      </dgm:prSet>
      <dgm:spPr/>
    </dgm:pt>
    <dgm:pt modelId="{5B0AB265-CB04-4F30-AE69-0A1E1B441DFB}" type="pres">
      <dgm:prSet presAssocID="{1BDB7E24-FA89-4EF1-9452-5E66A6D244D6}" presName="Image" presStyleLbl="bgImgPlace1" presStyleIdx="0" presStyleCnt="1" custScaleX="151797" custScaleY="159755" custLinFactNeighborX="-55804" custLinFactNeighborY="7244"/>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pt>
    <dgm:pt modelId="{4A975A0C-68F2-434D-A7AF-8E49BE5CDCCF}" type="pres">
      <dgm:prSet presAssocID="{1BDB7E24-FA89-4EF1-9452-5E66A6D244D6}" presName="ParentText" presStyleLbl="revTx" presStyleIdx="0" presStyleCnt="1">
        <dgm:presLayoutVars>
          <dgm:chMax val="0"/>
          <dgm:chPref val="0"/>
          <dgm:bulletEnabled val="1"/>
        </dgm:presLayoutVars>
      </dgm:prSet>
      <dgm:spPr/>
    </dgm:pt>
    <dgm:pt modelId="{B71B86B4-6659-4760-AC21-383472DA99C2}" type="pres">
      <dgm:prSet presAssocID="{1BDB7E24-FA89-4EF1-9452-5E66A6D244D6}" presName="tlFrame" presStyleLbl="node1" presStyleIdx="0" presStyleCnt="4"/>
      <dgm:spPr/>
    </dgm:pt>
    <dgm:pt modelId="{8C5A0F81-233A-4F88-ACC5-3EF89DD6D249}" type="pres">
      <dgm:prSet presAssocID="{1BDB7E24-FA89-4EF1-9452-5E66A6D244D6}" presName="trFrame" presStyleLbl="node1" presStyleIdx="1" presStyleCnt="4"/>
      <dgm:spPr/>
    </dgm:pt>
    <dgm:pt modelId="{09D4E5FF-11EC-4D97-B51A-8AEDA7112853}" type="pres">
      <dgm:prSet presAssocID="{1BDB7E24-FA89-4EF1-9452-5E66A6D244D6}" presName="blFrame" presStyleLbl="node1" presStyleIdx="2" presStyleCnt="4"/>
      <dgm:spPr/>
    </dgm:pt>
    <dgm:pt modelId="{D3C3DE1B-4F8D-413B-8251-479D696BD090}" type="pres">
      <dgm:prSet presAssocID="{1BDB7E24-FA89-4EF1-9452-5E66A6D244D6}" presName="brFrame" presStyleLbl="node1" presStyleIdx="3" presStyleCnt="4"/>
      <dgm:spPr/>
    </dgm:pt>
  </dgm:ptLst>
  <dgm:cxnLst>
    <dgm:cxn modelId="{F20A2D08-A498-4776-888F-70E575463066}" type="presOf" srcId="{1BDB7E24-FA89-4EF1-9452-5E66A6D244D6}" destId="{4A975A0C-68F2-434D-A7AF-8E49BE5CDCCF}" srcOrd="0" destOrd="0" presId="urn:microsoft.com/office/officeart/2009/3/layout/FramedTextPicture"/>
    <dgm:cxn modelId="{9BC18D30-9F4A-4B09-A38A-34FDA5D7D7B6}" type="presOf" srcId="{646999A7-E5FA-4DC0-8997-848CF3EAC2AA}" destId="{14C38F85-DDBC-492C-8875-4997BEB75DDB}" srcOrd="0" destOrd="0" presId="urn:microsoft.com/office/officeart/2009/3/layout/FramedTextPicture"/>
    <dgm:cxn modelId="{C9A9B27D-ABD2-4C36-A110-390740D77CF8}" srcId="{646999A7-E5FA-4DC0-8997-848CF3EAC2AA}" destId="{1BDB7E24-FA89-4EF1-9452-5E66A6D244D6}" srcOrd="0" destOrd="0" parTransId="{32F65538-6841-46C2-9C20-FE948977BFF5}" sibTransId="{F49D245E-651A-4DE2-9404-51BD5C42436F}"/>
    <dgm:cxn modelId="{73546619-99FA-4F1E-8934-BF8E840761D7}" type="presParOf" srcId="{14C38F85-DDBC-492C-8875-4997BEB75DDB}" destId="{4D1FC53E-D4F7-4E4D-9D83-76F660947FBF}" srcOrd="0" destOrd="0" presId="urn:microsoft.com/office/officeart/2009/3/layout/FramedTextPicture"/>
    <dgm:cxn modelId="{FBB3466E-56E1-4D7C-BC5F-778FAB3A6715}" type="presParOf" srcId="{4D1FC53E-D4F7-4E4D-9D83-76F660947FBF}" destId="{5B0AB265-CB04-4F30-AE69-0A1E1B441DFB}" srcOrd="0" destOrd="0" presId="urn:microsoft.com/office/officeart/2009/3/layout/FramedTextPicture"/>
    <dgm:cxn modelId="{11BECC6E-46DD-4DDC-A352-9C6D8169705B}" type="presParOf" srcId="{4D1FC53E-D4F7-4E4D-9D83-76F660947FBF}" destId="{4A975A0C-68F2-434D-A7AF-8E49BE5CDCCF}" srcOrd="1" destOrd="0" presId="urn:microsoft.com/office/officeart/2009/3/layout/FramedTextPicture"/>
    <dgm:cxn modelId="{0E5D7AC7-C4B2-4577-94CC-21CB6CA1D707}" type="presParOf" srcId="{4D1FC53E-D4F7-4E4D-9D83-76F660947FBF}" destId="{B71B86B4-6659-4760-AC21-383472DA99C2}" srcOrd="2" destOrd="0" presId="urn:microsoft.com/office/officeart/2009/3/layout/FramedTextPicture"/>
    <dgm:cxn modelId="{031CC55C-F905-4837-AC48-BD9C27C2FC22}" type="presParOf" srcId="{4D1FC53E-D4F7-4E4D-9D83-76F660947FBF}" destId="{8C5A0F81-233A-4F88-ACC5-3EF89DD6D249}" srcOrd="3" destOrd="0" presId="urn:microsoft.com/office/officeart/2009/3/layout/FramedTextPicture"/>
    <dgm:cxn modelId="{8557E43F-6929-40CA-AA76-0ECB93850219}" type="presParOf" srcId="{4D1FC53E-D4F7-4E4D-9D83-76F660947FBF}" destId="{09D4E5FF-11EC-4D97-B51A-8AEDA7112853}" srcOrd="4" destOrd="0" presId="urn:microsoft.com/office/officeart/2009/3/layout/FramedTextPicture"/>
    <dgm:cxn modelId="{D78C2E28-3EC5-4140-AF8B-1CA54BEA86CA}" type="presParOf" srcId="{4D1FC53E-D4F7-4E4D-9D83-76F660947FBF}" destId="{D3C3DE1B-4F8D-413B-8251-479D696BD090}"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F3E6B6-AFEE-479E-96AE-4408714D2910}" type="doc">
      <dgm:prSet loTypeId="urn:microsoft.com/office/officeart/2008/layout/BendingPictureCaptionList" loCatId="picture" qsTypeId="urn:microsoft.com/office/officeart/2005/8/quickstyle/simple1" qsCatId="simple" csTypeId="urn:microsoft.com/office/officeart/2005/8/colors/colorful3" csCatId="colorful" phldr="1"/>
      <dgm:spPr/>
      <dgm:t>
        <a:bodyPr/>
        <a:lstStyle/>
        <a:p>
          <a:endParaRPr lang="en-US"/>
        </a:p>
      </dgm:t>
    </dgm:pt>
    <dgm:pt modelId="{7E593B73-24DD-48EA-8D72-1C879002EF2B}">
      <dgm:prSet phldrT="[Text]" custT="1"/>
      <dgm:spPr/>
      <dgm:t>
        <a:bodyPr/>
        <a:lstStyle/>
        <a:p>
          <a:pPr algn="l"/>
          <a:r>
            <a:rPr lang="en-US" sz="2400" dirty="0">
              <a:latin typeface="Times New Roman" panose="02020603050405020304" pitchFamily="18" charset="0"/>
              <a:cs typeface="Times New Roman" panose="02020603050405020304" pitchFamily="18" charset="0"/>
            </a:rPr>
            <a:t>This problem is specifically that may affect the design aspect of the buildings and the lack of correct prediction of the problem may lead to dire effects such as the collapse of the building and the occurrence of material and human losses</a:t>
          </a:r>
          <a:r>
            <a:rPr lang="ar-JO"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dgm:t>
    </dgm:pt>
    <dgm:pt modelId="{295609A7-0793-4DFC-B1FF-EF2260556BC3}" type="parTrans" cxnId="{D2662B33-E614-4044-9225-DADCC2E4ACF6}">
      <dgm:prSet/>
      <dgm:spPr/>
      <dgm:t>
        <a:bodyPr/>
        <a:lstStyle/>
        <a:p>
          <a:endParaRPr lang="en-US"/>
        </a:p>
      </dgm:t>
    </dgm:pt>
    <dgm:pt modelId="{4EF5DD42-69AE-48B6-B881-1F1953A4C499}" type="sibTrans" cxnId="{D2662B33-E614-4044-9225-DADCC2E4ACF6}">
      <dgm:prSet/>
      <dgm:spPr/>
      <dgm:t>
        <a:bodyPr/>
        <a:lstStyle/>
        <a:p>
          <a:endParaRPr lang="en-US"/>
        </a:p>
      </dgm:t>
    </dgm:pt>
    <dgm:pt modelId="{C0C35417-0859-487C-9307-3C07BDAB7680}">
      <dgm:prSet custT="1"/>
      <dgm:spPr/>
      <dgm:t>
        <a:bodyPr/>
        <a:lstStyle/>
        <a:p>
          <a:pPr algn="l"/>
          <a:r>
            <a:rPr lang="en-US" sz="2400" dirty="0">
              <a:latin typeface="Times New Roman" panose="02020603050405020304" pitchFamily="18" charset="0"/>
              <a:cs typeface="Times New Roman" panose="02020603050405020304" pitchFamily="18" charset="0"/>
            </a:rPr>
            <a:t>The solution lies in the possibility of modeling laboratory buildings and facilities using a shake table and applying an external force that simulates earthquakes to obtain a model capable of resisting them.</a:t>
          </a:r>
        </a:p>
      </dgm:t>
    </dgm:pt>
    <dgm:pt modelId="{053F8E7E-6A6E-42FF-ABC7-162A1B5FEB9C}" type="parTrans" cxnId="{95ECEFF3-58F6-4949-909D-7EB2304AEBFA}">
      <dgm:prSet/>
      <dgm:spPr/>
      <dgm:t>
        <a:bodyPr/>
        <a:lstStyle/>
        <a:p>
          <a:endParaRPr lang="en-US"/>
        </a:p>
      </dgm:t>
    </dgm:pt>
    <dgm:pt modelId="{62FA5B5F-F0AA-4093-A364-DADB056473A6}" type="sibTrans" cxnId="{95ECEFF3-58F6-4949-909D-7EB2304AEBFA}">
      <dgm:prSet/>
      <dgm:spPr/>
      <dgm:t>
        <a:bodyPr/>
        <a:lstStyle/>
        <a:p>
          <a:endParaRPr lang="en-US"/>
        </a:p>
      </dgm:t>
    </dgm:pt>
    <dgm:pt modelId="{EA75666C-D651-4D84-ADDD-030A98824F8A}" type="pres">
      <dgm:prSet presAssocID="{DBF3E6B6-AFEE-479E-96AE-4408714D2910}" presName="Name0" presStyleCnt="0">
        <dgm:presLayoutVars>
          <dgm:dir/>
          <dgm:resizeHandles val="exact"/>
        </dgm:presLayoutVars>
      </dgm:prSet>
      <dgm:spPr/>
    </dgm:pt>
    <dgm:pt modelId="{A4336D3F-17FE-4A0F-B723-F47C7E1B5222}" type="pres">
      <dgm:prSet presAssocID="{7E593B73-24DD-48EA-8D72-1C879002EF2B}" presName="composite" presStyleCnt="0"/>
      <dgm:spPr/>
    </dgm:pt>
    <dgm:pt modelId="{C7517B2B-5D4D-4843-81C6-68437C5F54CD}" type="pres">
      <dgm:prSet presAssocID="{7E593B73-24DD-48EA-8D72-1C879002EF2B}" presName="rect1" presStyleLbl="bgImgPlace1" presStyleIdx="0" presStyleCnt="2" custScaleX="59671" custScaleY="49548" custLinFactNeighborX="-773" custLinFactNeighborY="4004"/>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pt>
    <dgm:pt modelId="{1D0471E6-BDFA-40BB-A265-4E50B9296739}" type="pres">
      <dgm:prSet presAssocID="{7E593B73-24DD-48EA-8D72-1C879002EF2B}" presName="wedgeRectCallout1" presStyleLbl="node1" presStyleIdx="0" presStyleCnt="2" custScaleX="91048" custScaleY="133994" custLinFactNeighborX="730" custLinFactNeighborY="8120">
        <dgm:presLayoutVars>
          <dgm:bulletEnabled val="1"/>
        </dgm:presLayoutVars>
      </dgm:prSet>
      <dgm:spPr/>
    </dgm:pt>
    <dgm:pt modelId="{8AB0ADFC-1A27-4D29-9CF5-98FB9BE4C3A9}" type="pres">
      <dgm:prSet presAssocID="{4EF5DD42-69AE-48B6-B881-1F1953A4C499}" presName="sibTrans" presStyleCnt="0"/>
      <dgm:spPr/>
    </dgm:pt>
    <dgm:pt modelId="{5ED8C830-AEBC-4053-B440-A05CFF9C026F}" type="pres">
      <dgm:prSet presAssocID="{C0C35417-0859-487C-9307-3C07BDAB7680}" presName="composite" presStyleCnt="0"/>
      <dgm:spPr/>
    </dgm:pt>
    <dgm:pt modelId="{697E3A85-7C99-4231-B976-E160ABE8CA0A}" type="pres">
      <dgm:prSet presAssocID="{C0C35417-0859-487C-9307-3C07BDAB7680}" presName="rect1" presStyleLbl="bgImgPlace1" presStyleIdx="1" presStyleCnt="2" custScaleX="62218" custScaleY="52535" custLinFactNeighborX="-419" custLinFactNeighborY="4068"/>
      <dgm:spPr>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dgm:spPr>
    </dgm:pt>
    <dgm:pt modelId="{6CDF4779-A3D0-4A6F-A31C-396F7C73D923}" type="pres">
      <dgm:prSet presAssocID="{C0C35417-0859-487C-9307-3C07BDAB7680}" presName="wedgeRectCallout1" presStyleLbl="node1" presStyleIdx="1" presStyleCnt="2" custScaleX="86240" custScaleY="139782">
        <dgm:presLayoutVars>
          <dgm:bulletEnabled val="1"/>
        </dgm:presLayoutVars>
      </dgm:prSet>
      <dgm:spPr/>
    </dgm:pt>
  </dgm:ptLst>
  <dgm:cxnLst>
    <dgm:cxn modelId="{D2662B33-E614-4044-9225-DADCC2E4ACF6}" srcId="{DBF3E6B6-AFEE-479E-96AE-4408714D2910}" destId="{7E593B73-24DD-48EA-8D72-1C879002EF2B}" srcOrd="0" destOrd="0" parTransId="{295609A7-0793-4DFC-B1FF-EF2260556BC3}" sibTransId="{4EF5DD42-69AE-48B6-B881-1F1953A4C499}"/>
    <dgm:cxn modelId="{D93153AF-961B-4495-8B97-B82D3CEC79E3}" type="presOf" srcId="{7E593B73-24DD-48EA-8D72-1C879002EF2B}" destId="{1D0471E6-BDFA-40BB-A265-4E50B9296739}" srcOrd="0" destOrd="0" presId="urn:microsoft.com/office/officeart/2008/layout/BendingPictureCaptionList"/>
    <dgm:cxn modelId="{184181C2-5842-4707-8676-7B62AABC7287}" type="presOf" srcId="{C0C35417-0859-487C-9307-3C07BDAB7680}" destId="{6CDF4779-A3D0-4A6F-A31C-396F7C73D923}" srcOrd="0" destOrd="0" presId="urn:microsoft.com/office/officeart/2008/layout/BendingPictureCaptionList"/>
    <dgm:cxn modelId="{3149ABCF-5441-46EE-8D6D-CA49B724948E}" type="presOf" srcId="{DBF3E6B6-AFEE-479E-96AE-4408714D2910}" destId="{EA75666C-D651-4D84-ADDD-030A98824F8A}" srcOrd="0" destOrd="0" presId="urn:microsoft.com/office/officeart/2008/layout/BendingPictureCaptionList"/>
    <dgm:cxn modelId="{95ECEFF3-58F6-4949-909D-7EB2304AEBFA}" srcId="{DBF3E6B6-AFEE-479E-96AE-4408714D2910}" destId="{C0C35417-0859-487C-9307-3C07BDAB7680}" srcOrd="1" destOrd="0" parTransId="{053F8E7E-6A6E-42FF-ABC7-162A1B5FEB9C}" sibTransId="{62FA5B5F-F0AA-4093-A364-DADB056473A6}"/>
    <dgm:cxn modelId="{54D64A52-E758-4357-9CA5-E1D58A65B9D0}" type="presParOf" srcId="{EA75666C-D651-4D84-ADDD-030A98824F8A}" destId="{A4336D3F-17FE-4A0F-B723-F47C7E1B5222}" srcOrd="0" destOrd="0" presId="urn:microsoft.com/office/officeart/2008/layout/BendingPictureCaptionList"/>
    <dgm:cxn modelId="{9EF35B00-70AC-4BFA-846F-3FA06B96EDCF}" type="presParOf" srcId="{A4336D3F-17FE-4A0F-B723-F47C7E1B5222}" destId="{C7517B2B-5D4D-4843-81C6-68437C5F54CD}" srcOrd="0" destOrd="0" presId="urn:microsoft.com/office/officeart/2008/layout/BendingPictureCaptionList"/>
    <dgm:cxn modelId="{A64E78D8-9A4B-49BC-9D74-C0041AB09CCD}" type="presParOf" srcId="{A4336D3F-17FE-4A0F-B723-F47C7E1B5222}" destId="{1D0471E6-BDFA-40BB-A265-4E50B9296739}" srcOrd="1" destOrd="0" presId="urn:microsoft.com/office/officeart/2008/layout/BendingPictureCaptionList"/>
    <dgm:cxn modelId="{01837AE4-300A-4634-A7FE-73C218085A7F}" type="presParOf" srcId="{EA75666C-D651-4D84-ADDD-030A98824F8A}" destId="{8AB0ADFC-1A27-4D29-9CF5-98FB9BE4C3A9}" srcOrd="1" destOrd="0" presId="urn:microsoft.com/office/officeart/2008/layout/BendingPictureCaptionList"/>
    <dgm:cxn modelId="{7D640419-42E2-422D-B006-392817ADD9B0}" type="presParOf" srcId="{EA75666C-D651-4D84-ADDD-030A98824F8A}" destId="{5ED8C830-AEBC-4053-B440-A05CFF9C026F}" srcOrd="2" destOrd="0" presId="urn:microsoft.com/office/officeart/2008/layout/BendingPictureCaptionList"/>
    <dgm:cxn modelId="{4BCD7505-C1B4-4E37-BCE9-D558296E3E7F}" type="presParOf" srcId="{5ED8C830-AEBC-4053-B440-A05CFF9C026F}" destId="{697E3A85-7C99-4231-B976-E160ABE8CA0A}" srcOrd="0" destOrd="0" presId="urn:microsoft.com/office/officeart/2008/layout/BendingPictureCaptionList"/>
    <dgm:cxn modelId="{28F14D90-7275-43E8-B58C-8C7FC2F505CE}" type="presParOf" srcId="{5ED8C830-AEBC-4053-B440-A05CFF9C026F}" destId="{6CDF4779-A3D0-4A6F-A31C-396F7C73D923}"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EC4921-8A3A-41F7-B397-19651D47073A}" type="doc">
      <dgm:prSet loTypeId="urn:microsoft.com/office/officeart/2008/layout/BendingPictureCaptionList" loCatId="picture" qsTypeId="urn:microsoft.com/office/officeart/2005/8/quickstyle/simple1" qsCatId="simple" csTypeId="urn:microsoft.com/office/officeart/2005/8/colors/colorful4" csCatId="colorful" phldr="1"/>
      <dgm:spPr/>
      <dgm:t>
        <a:bodyPr/>
        <a:lstStyle/>
        <a:p>
          <a:endParaRPr lang="en-US"/>
        </a:p>
      </dgm:t>
    </dgm:pt>
    <dgm:pt modelId="{AC2EE474-C320-4BC9-B1C5-57FF517C275C}">
      <dgm:prSet phldrT="[Text]" custT="1"/>
      <dgm:spPr/>
      <dgm:t>
        <a:bodyPr/>
        <a:lstStyle/>
        <a:p>
          <a:pPr algn="l"/>
          <a:r>
            <a:rPr lang="en-US" sz="2300" dirty="0">
              <a:latin typeface="Times New Roman" panose="02020603050405020304" pitchFamily="18" charset="0"/>
              <a:cs typeface="Times New Roman" panose="02020603050405020304" pitchFamily="18" charset="0"/>
            </a:rPr>
            <a:t>The Table is consists of a steel base, an aluminum top base, a rail, a linear bearing, and a link system connected with an electrical motor</a:t>
          </a:r>
          <a:r>
            <a:rPr lang="en-US" sz="1400" dirty="0">
              <a:latin typeface="Times New Roman" panose="02020603050405020304" pitchFamily="18" charset="0"/>
              <a:cs typeface="Times New Roman" panose="02020603050405020304" pitchFamily="18" charset="0"/>
            </a:rPr>
            <a:t>.</a:t>
          </a:r>
        </a:p>
      </dgm:t>
    </dgm:pt>
    <dgm:pt modelId="{17673935-1667-4F47-A6E3-65A4BA618FD2}" type="parTrans" cxnId="{CABFD790-C43D-4AFC-BA00-3C033F579A06}">
      <dgm:prSet/>
      <dgm:spPr/>
      <dgm:t>
        <a:bodyPr/>
        <a:lstStyle/>
        <a:p>
          <a:endParaRPr lang="en-US"/>
        </a:p>
      </dgm:t>
    </dgm:pt>
    <dgm:pt modelId="{440EB2B0-E7FA-481F-8246-93FE34DC6677}" type="sibTrans" cxnId="{CABFD790-C43D-4AFC-BA00-3C033F579A06}">
      <dgm:prSet/>
      <dgm:spPr/>
      <dgm:t>
        <a:bodyPr/>
        <a:lstStyle/>
        <a:p>
          <a:endParaRPr lang="en-US"/>
        </a:p>
      </dgm:t>
    </dgm:pt>
    <dgm:pt modelId="{2DE564D2-D7C7-48E3-A42B-1D0CBEAB04F0}">
      <dgm:prSet phldrT="[Text]" custT="1"/>
      <dgm:spPr/>
      <dgm:t>
        <a:bodyPr/>
        <a:lstStyle/>
        <a:p>
          <a:pPr algn="l"/>
          <a:r>
            <a:rPr lang="en-US" sz="2300" dirty="0">
              <a:latin typeface="Times New Roman" panose="02020603050405020304" pitchFamily="18" charset="0"/>
              <a:cs typeface="Times New Roman" panose="02020603050405020304" pitchFamily="18" charset="0"/>
            </a:rPr>
            <a:t>The structure is an aluminum model determined by the user according to the nature and size of the building.</a:t>
          </a:r>
        </a:p>
      </dgm:t>
    </dgm:pt>
    <dgm:pt modelId="{7EE5EFCB-983F-4C65-B43E-AEA308C0598F}" type="parTrans" cxnId="{68351297-DEAE-4246-8165-4CB2AC7EE0EA}">
      <dgm:prSet/>
      <dgm:spPr/>
      <dgm:t>
        <a:bodyPr/>
        <a:lstStyle/>
        <a:p>
          <a:endParaRPr lang="en-US"/>
        </a:p>
      </dgm:t>
    </dgm:pt>
    <dgm:pt modelId="{47B62F73-6677-44C7-90EF-7D6B6CF30403}" type="sibTrans" cxnId="{68351297-DEAE-4246-8165-4CB2AC7EE0EA}">
      <dgm:prSet/>
      <dgm:spPr/>
      <dgm:t>
        <a:bodyPr/>
        <a:lstStyle/>
        <a:p>
          <a:endParaRPr lang="en-US"/>
        </a:p>
      </dgm:t>
    </dgm:pt>
    <dgm:pt modelId="{B006FB74-B2A4-47DD-85A0-2DDD5DDE047C}">
      <dgm:prSet phldrT="[Text]"/>
      <dgm:spPr/>
      <dgm:t>
        <a:bodyPr/>
        <a:lstStyle/>
        <a:p>
          <a:pPr algn="l"/>
          <a:r>
            <a:rPr lang="en-US" dirty="0">
              <a:latin typeface="Times New Roman" panose="02020603050405020304" pitchFamily="18" charset="0"/>
              <a:cs typeface="Times New Roman" panose="02020603050405020304" pitchFamily="18" charset="0"/>
            </a:rPr>
            <a:t>The specific mechanism is the block slider system to transmit rotational motion from the motor to a linear in one dimension as one degree of freedom system</a:t>
          </a:r>
        </a:p>
      </dgm:t>
    </dgm:pt>
    <dgm:pt modelId="{E4DD3157-4431-42EB-B0C3-5050E45297CA}" type="parTrans" cxnId="{16255D84-EC79-4EAA-9CD7-F625C102E07B}">
      <dgm:prSet/>
      <dgm:spPr/>
      <dgm:t>
        <a:bodyPr/>
        <a:lstStyle/>
        <a:p>
          <a:endParaRPr lang="en-US"/>
        </a:p>
      </dgm:t>
    </dgm:pt>
    <dgm:pt modelId="{1E1EC231-011D-43B6-A84D-16197E998646}" type="sibTrans" cxnId="{16255D84-EC79-4EAA-9CD7-F625C102E07B}">
      <dgm:prSet/>
      <dgm:spPr/>
      <dgm:t>
        <a:bodyPr/>
        <a:lstStyle/>
        <a:p>
          <a:endParaRPr lang="en-US"/>
        </a:p>
      </dgm:t>
    </dgm:pt>
    <dgm:pt modelId="{669E4BA4-E6BA-458D-B6E9-612AAE0D9825}" type="pres">
      <dgm:prSet presAssocID="{0FEC4921-8A3A-41F7-B397-19651D47073A}" presName="Name0" presStyleCnt="0">
        <dgm:presLayoutVars>
          <dgm:dir/>
          <dgm:resizeHandles val="exact"/>
        </dgm:presLayoutVars>
      </dgm:prSet>
      <dgm:spPr/>
    </dgm:pt>
    <dgm:pt modelId="{7FC74D46-0168-46AF-BE53-A7ECBBAA3E20}" type="pres">
      <dgm:prSet presAssocID="{AC2EE474-C320-4BC9-B1C5-57FF517C275C}" presName="composite" presStyleCnt="0"/>
      <dgm:spPr/>
    </dgm:pt>
    <dgm:pt modelId="{28A0D7BE-2265-4549-80A9-6AE949AEE5A8}" type="pres">
      <dgm:prSet presAssocID="{AC2EE474-C320-4BC9-B1C5-57FF517C275C}" presName="rect1" presStyleLbl="bgImgPlace1" presStyleIdx="0" presStyleCnt="3" custScaleX="72934" custScaleY="37763" custLinFactNeighborX="8901" custLinFactNeighborY="-5684"/>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 modelId="{A717ABB2-24DF-43D8-BF82-8671B34C02DD}" type="pres">
      <dgm:prSet presAssocID="{AC2EE474-C320-4BC9-B1C5-57FF517C275C}" presName="wedgeRectCallout1" presStyleLbl="node1" presStyleIdx="0" presStyleCnt="3" custScaleY="228417" custLinFactNeighborX="7446" custLinFactNeighborY="24316">
        <dgm:presLayoutVars>
          <dgm:bulletEnabled val="1"/>
        </dgm:presLayoutVars>
      </dgm:prSet>
      <dgm:spPr/>
    </dgm:pt>
    <dgm:pt modelId="{64D8ED87-BACE-4A58-AA66-0F5D468F5ED5}" type="pres">
      <dgm:prSet presAssocID="{440EB2B0-E7FA-481F-8246-93FE34DC6677}" presName="sibTrans" presStyleCnt="0"/>
      <dgm:spPr/>
    </dgm:pt>
    <dgm:pt modelId="{0593B4CF-1110-4EC3-BF0E-5955231C9880}" type="pres">
      <dgm:prSet presAssocID="{2DE564D2-D7C7-48E3-A42B-1D0CBEAB04F0}" presName="composite" presStyleCnt="0"/>
      <dgm:spPr/>
    </dgm:pt>
    <dgm:pt modelId="{5F729C40-479D-40D6-9FBF-E65BFC9A75B5}" type="pres">
      <dgm:prSet presAssocID="{2DE564D2-D7C7-48E3-A42B-1D0CBEAB04F0}" presName="rect1" presStyleLbl="bgImgPlace1" presStyleIdx="1" presStyleCnt="3" custScaleX="73590" custScaleY="70526" custLinFactNeighborX="2006" custLinFactNeighborY="-9430"/>
      <dgm:spPr>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dgm:spPr>
    </dgm:pt>
    <dgm:pt modelId="{8E29A26E-D6D5-4EEE-B546-6F28BF39F05B}" type="pres">
      <dgm:prSet presAssocID="{2DE564D2-D7C7-48E3-A42B-1D0CBEAB04F0}" presName="wedgeRectCallout1" presStyleLbl="node1" presStyleIdx="1" presStyleCnt="3" custScaleY="167253" custLinFactNeighborX="-417" custLinFactNeighborY="15417">
        <dgm:presLayoutVars>
          <dgm:bulletEnabled val="1"/>
        </dgm:presLayoutVars>
      </dgm:prSet>
      <dgm:spPr/>
    </dgm:pt>
    <dgm:pt modelId="{69C8B283-EC80-4A7D-BE79-BF22989A80B1}" type="pres">
      <dgm:prSet presAssocID="{47B62F73-6677-44C7-90EF-7D6B6CF30403}" presName="sibTrans" presStyleCnt="0"/>
      <dgm:spPr/>
    </dgm:pt>
    <dgm:pt modelId="{246BFAE3-C004-4F72-9D9C-08995FAA93C4}" type="pres">
      <dgm:prSet presAssocID="{B006FB74-B2A4-47DD-85A0-2DDD5DDE047C}" presName="composite" presStyleCnt="0"/>
      <dgm:spPr/>
    </dgm:pt>
    <dgm:pt modelId="{C7AE5EFB-3F2F-402F-AFE1-630556856C89}" type="pres">
      <dgm:prSet presAssocID="{B006FB74-B2A4-47DD-85A0-2DDD5DDE047C}" presName="rect1" presStyleLbl="bgImgPlace1" presStyleIdx="2" presStyleCnt="3" custScaleX="95919" custScaleY="62154" custLinFactNeighborX="-5063" custLinFactNeighborY="-15017"/>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243513A1-9717-4B3A-958E-7D06CABBEFF2}" type="pres">
      <dgm:prSet presAssocID="{B006FB74-B2A4-47DD-85A0-2DDD5DDE047C}" presName="wedgeRectCallout1" presStyleLbl="node1" presStyleIdx="2" presStyleCnt="3" custScaleY="191989" custLinFactNeighborX="-5266" custLinFactNeighborY="12206">
        <dgm:presLayoutVars>
          <dgm:bulletEnabled val="1"/>
        </dgm:presLayoutVars>
      </dgm:prSet>
      <dgm:spPr/>
    </dgm:pt>
  </dgm:ptLst>
  <dgm:cxnLst>
    <dgm:cxn modelId="{B1B6FD67-F7AB-4A71-ABAC-4F69BEE13623}" type="presOf" srcId="{0FEC4921-8A3A-41F7-B397-19651D47073A}" destId="{669E4BA4-E6BA-458D-B6E9-612AAE0D9825}" srcOrd="0" destOrd="0" presId="urn:microsoft.com/office/officeart/2008/layout/BendingPictureCaptionList"/>
    <dgm:cxn modelId="{12CD5878-E41C-4ACC-ADD9-593C285FCF45}" type="presOf" srcId="{2DE564D2-D7C7-48E3-A42B-1D0CBEAB04F0}" destId="{8E29A26E-D6D5-4EEE-B546-6F28BF39F05B}" srcOrd="0" destOrd="0" presId="urn:microsoft.com/office/officeart/2008/layout/BendingPictureCaptionList"/>
    <dgm:cxn modelId="{2AB93084-1A5A-4DE7-98B6-5F1176A706AE}" type="presOf" srcId="{AC2EE474-C320-4BC9-B1C5-57FF517C275C}" destId="{A717ABB2-24DF-43D8-BF82-8671B34C02DD}" srcOrd="0" destOrd="0" presId="urn:microsoft.com/office/officeart/2008/layout/BendingPictureCaptionList"/>
    <dgm:cxn modelId="{16255D84-EC79-4EAA-9CD7-F625C102E07B}" srcId="{0FEC4921-8A3A-41F7-B397-19651D47073A}" destId="{B006FB74-B2A4-47DD-85A0-2DDD5DDE047C}" srcOrd="2" destOrd="0" parTransId="{E4DD3157-4431-42EB-B0C3-5050E45297CA}" sibTransId="{1E1EC231-011D-43B6-A84D-16197E998646}"/>
    <dgm:cxn modelId="{CABFD790-C43D-4AFC-BA00-3C033F579A06}" srcId="{0FEC4921-8A3A-41F7-B397-19651D47073A}" destId="{AC2EE474-C320-4BC9-B1C5-57FF517C275C}" srcOrd="0" destOrd="0" parTransId="{17673935-1667-4F47-A6E3-65A4BA618FD2}" sibTransId="{440EB2B0-E7FA-481F-8246-93FE34DC6677}"/>
    <dgm:cxn modelId="{68351297-DEAE-4246-8165-4CB2AC7EE0EA}" srcId="{0FEC4921-8A3A-41F7-B397-19651D47073A}" destId="{2DE564D2-D7C7-48E3-A42B-1D0CBEAB04F0}" srcOrd="1" destOrd="0" parTransId="{7EE5EFCB-983F-4C65-B43E-AEA308C0598F}" sibTransId="{47B62F73-6677-44C7-90EF-7D6B6CF30403}"/>
    <dgm:cxn modelId="{D22DCCF4-A4EB-4E66-A8C3-9E0AAB67533B}" type="presOf" srcId="{B006FB74-B2A4-47DD-85A0-2DDD5DDE047C}" destId="{243513A1-9717-4B3A-958E-7D06CABBEFF2}" srcOrd="0" destOrd="0" presId="urn:microsoft.com/office/officeart/2008/layout/BendingPictureCaptionList"/>
    <dgm:cxn modelId="{55EA2E3D-A85A-4849-ABBA-DBA3FB550A4C}" type="presParOf" srcId="{669E4BA4-E6BA-458D-B6E9-612AAE0D9825}" destId="{7FC74D46-0168-46AF-BE53-A7ECBBAA3E20}" srcOrd="0" destOrd="0" presId="urn:microsoft.com/office/officeart/2008/layout/BendingPictureCaptionList"/>
    <dgm:cxn modelId="{2CC07E7B-FE94-493E-873E-B7A6F36DEDC2}" type="presParOf" srcId="{7FC74D46-0168-46AF-BE53-A7ECBBAA3E20}" destId="{28A0D7BE-2265-4549-80A9-6AE949AEE5A8}" srcOrd="0" destOrd="0" presId="urn:microsoft.com/office/officeart/2008/layout/BendingPictureCaptionList"/>
    <dgm:cxn modelId="{FBB47072-951E-462E-9F47-D2330E089ADE}" type="presParOf" srcId="{7FC74D46-0168-46AF-BE53-A7ECBBAA3E20}" destId="{A717ABB2-24DF-43D8-BF82-8671B34C02DD}" srcOrd="1" destOrd="0" presId="urn:microsoft.com/office/officeart/2008/layout/BendingPictureCaptionList"/>
    <dgm:cxn modelId="{378ADA10-DE18-4EA4-86AB-D0A00473F76E}" type="presParOf" srcId="{669E4BA4-E6BA-458D-B6E9-612AAE0D9825}" destId="{64D8ED87-BACE-4A58-AA66-0F5D468F5ED5}" srcOrd="1" destOrd="0" presId="urn:microsoft.com/office/officeart/2008/layout/BendingPictureCaptionList"/>
    <dgm:cxn modelId="{6EBE47CC-B28A-4593-B20F-9E92958605C3}" type="presParOf" srcId="{669E4BA4-E6BA-458D-B6E9-612AAE0D9825}" destId="{0593B4CF-1110-4EC3-BF0E-5955231C9880}" srcOrd="2" destOrd="0" presId="urn:microsoft.com/office/officeart/2008/layout/BendingPictureCaptionList"/>
    <dgm:cxn modelId="{1FD3F57D-1125-4FB1-A89D-324EB73B4E4A}" type="presParOf" srcId="{0593B4CF-1110-4EC3-BF0E-5955231C9880}" destId="{5F729C40-479D-40D6-9FBF-E65BFC9A75B5}" srcOrd="0" destOrd="0" presId="urn:microsoft.com/office/officeart/2008/layout/BendingPictureCaptionList"/>
    <dgm:cxn modelId="{A80D10D8-916F-4A4C-81BE-4A7793481E5B}" type="presParOf" srcId="{0593B4CF-1110-4EC3-BF0E-5955231C9880}" destId="{8E29A26E-D6D5-4EEE-B546-6F28BF39F05B}" srcOrd="1" destOrd="0" presId="urn:microsoft.com/office/officeart/2008/layout/BendingPictureCaptionList"/>
    <dgm:cxn modelId="{0A576D03-8634-4EAC-B04B-8D41A4B00E42}" type="presParOf" srcId="{669E4BA4-E6BA-458D-B6E9-612AAE0D9825}" destId="{69C8B283-EC80-4A7D-BE79-BF22989A80B1}" srcOrd="3" destOrd="0" presId="urn:microsoft.com/office/officeart/2008/layout/BendingPictureCaptionList"/>
    <dgm:cxn modelId="{B58D4DCD-F487-4A49-8180-E779EC90282E}" type="presParOf" srcId="{669E4BA4-E6BA-458D-B6E9-612AAE0D9825}" destId="{246BFAE3-C004-4F72-9D9C-08995FAA93C4}" srcOrd="4" destOrd="0" presId="urn:microsoft.com/office/officeart/2008/layout/BendingPictureCaptionList"/>
    <dgm:cxn modelId="{E2F57D86-DF52-4FEC-906E-DB3C8DA2BE24}" type="presParOf" srcId="{246BFAE3-C004-4F72-9D9C-08995FAA93C4}" destId="{C7AE5EFB-3F2F-402F-AFE1-630556856C89}" srcOrd="0" destOrd="0" presId="urn:microsoft.com/office/officeart/2008/layout/BendingPictureCaptionList"/>
    <dgm:cxn modelId="{657B7AFB-C467-4734-9BDE-94EFD76CD1C0}" type="presParOf" srcId="{246BFAE3-C004-4F72-9D9C-08995FAA93C4}" destId="{243513A1-9717-4B3A-958E-7D06CABBEFF2}"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F4FB3A3-C472-4A74-AF28-0FF446FF7A3F}" type="doc">
      <dgm:prSet loTypeId="urn:microsoft.com/office/officeart/2005/8/layout/gear1" loCatId="cycle" qsTypeId="urn:microsoft.com/office/officeart/2005/8/quickstyle/simple1" qsCatId="simple" csTypeId="urn:microsoft.com/office/officeart/2005/8/colors/colorful2" csCatId="colorful" phldr="1"/>
      <dgm:spPr/>
    </dgm:pt>
    <dgm:pt modelId="{5B872339-5368-48AC-B28C-20F2A5BDE4F6}">
      <dgm:prSet phldrT="[Text]"/>
      <dgm:spPr/>
      <dgm:t>
        <a:bodyPr/>
        <a:lstStyle/>
        <a:p>
          <a:pPr algn="ctr"/>
          <a:r>
            <a:rPr lang="en-US" dirty="0">
              <a:latin typeface="Times New Roman" panose="02020603050405020304" pitchFamily="18" charset="0"/>
              <a:cs typeface="Times New Roman" panose="02020603050405020304" pitchFamily="18" charset="0"/>
            </a:rPr>
            <a:t>Design Approach </a:t>
          </a:r>
        </a:p>
      </dgm:t>
    </dgm:pt>
    <dgm:pt modelId="{4ABA26A7-2799-44ED-B383-5C8DCB341F77}" type="parTrans" cxnId="{19C158AE-535B-4174-9306-568768B35991}">
      <dgm:prSet/>
      <dgm:spPr/>
      <dgm:t>
        <a:bodyPr/>
        <a:lstStyle/>
        <a:p>
          <a:pPr algn="ctr"/>
          <a:endParaRPr lang="en-US"/>
        </a:p>
      </dgm:t>
    </dgm:pt>
    <dgm:pt modelId="{78FC9DF4-B83D-418D-8F4D-A5DE91458E67}" type="sibTrans" cxnId="{19C158AE-535B-4174-9306-568768B35991}">
      <dgm:prSet/>
      <dgm:spPr/>
      <dgm:t>
        <a:bodyPr/>
        <a:lstStyle/>
        <a:p>
          <a:pPr algn="ctr"/>
          <a:endParaRPr lang="en-US"/>
        </a:p>
      </dgm:t>
    </dgm:pt>
    <dgm:pt modelId="{B01FFF8A-84B1-442E-90F9-BC582DFBA984}">
      <dgm:prSet phldrT="[Text]"/>
      <dgm:spPr/>
      <dgm:t>
        <a:bodyPr/>
        <a:lstStyle/>
        <a:p>
          <a:pPr algn="ctr"/>
          <a:r>
            <a:rPr lang="en-US" dirty="0">
              <a:latin typeface="Times New Roman" panose="02020603050405020304" pitchFamily="18" charset="0"/>
              <a:cs typeface="Times New Roman" panose="02020603050405020304" pitchFamily="18" charset="0"/>
            </a:rPr>
            <a:t>Design Criteria </a:t>
          </a:r>
        </a:p>
      </dgm:t>
    </dgm:pt>
    <dgm:pt modelId="{C6851C73-7EF7-4797-A046-E4386F57B378}" type="parTrans" cxnId="{BB4C27B7-B579-4500-80FD-A01A19226A43}">
      <dgm:prSet/>
      <dgm:spPr/>
      <dgm:t>
        <a:bodyPr/>
        <a:lstStyle/>
        <a:p>
          <a:pPr algn="ctr"/>
          <a:endParaRPr lang="en-US"/>
        </a:p>
      </dgm:t>
    </dgm:pt>
    <dgm:pt modelId="{BDE0DD1B-649C-4D33-8A1A-620CEEFF4187}" type="sibTrans" cxnId="{BB4C27B7-B579-4500-80FD-A01A19226A43}">
      <dgm:prSet/>
      <dgm:spPr/>
      <dgm:t>
        <a:bodyPr/>
        <a:lstStyle/>
        <a:p>
          <a:pPr algn="ctr"/>
          <a:endParaRPr lang="en-US"/>
        </a:p>
      </dgm:t>
    </dgm:pt>
    <dgm:pt modelId="{F2EA5BDF-6894-4143-88F5-7951BBA909F4}">
      <dgm:prSet phldrT="[Text]"/>
      <dgm:spPr>
        <a:solidFill>
          <a:schemeClr val="tx2"/>
        </a:solidFill>
      </dgm:spPr>
      <dgm:t>
        <a:bodyPr/>
        <a:lstStyle/>
        <a:p>
          <a:pPr algn="ctr"/>
          <a:r>
            <a:rPr lang="en-US" dirty="0">
              <a:latin typeface="Times New Roman" panose="02020603050405020304" pitchFamily="18" charset="0"/>
              <a:cs typeface="Times New Roman" panose="02020603050405020304" pitchFamily="18" charset="0"/>
            </a:rPr>
            <a:t>Data Collection </a:t>
          </a:r>
        </a:p>
      </dgm:t>
    </dgm:pt>
    <dgm:pt modelId="{7CE4D0AE-D656-4F0D-AD2E-EE7B6A0C1A72}" type="parTrans" cxnId="{FFA31C0F-1FE0-4DEF-B9B0-A7BB0C1FBCD6}">
      <dgm:prSet/>
      <dgm:spPr/>
      <dgm:t>
        <a:bodyPr/>
        <a:lstStyle/>
        <a:p>
          <a:pPr algn="ctr"/>
          <a:endParaRPr lang="en-US"/>
        </a:p>
      </dgm:t>
    </dgm:pt>
    <dgm:pt modelId="{EAF502D0-D09C-4D30-BDEF-1D40649EB1DF}" type="sibTrans" cxnId="{FFA31C0F-1FE0-4DEF-B9B0-A7BB0C1FBCD6}">
      <dgm:prSet/>
      <dgm:spPr/>
      <dgm:t>
        <a:bodyPr/>
        <a:lstStyle/>
        <a:p>
          <a:pPr algn="ctr"/>
          <a:endParaRPr lang="en-US"/>
        </a:p>
      </dgm:t>
    </dgm:pt>
    <dgm:pt modelId="{3BFC454B-C671-4D2C-83F2-BD77A7761993}">
      <dgm:prSet/>
      <dgm:spPr/>
      <dgm:t>
        <a:bodyPr/>
        <a:lstStyle/>
        <a:p>
          <a:pPr algn="ctr"/>
          <a:endParaRPr lang="en-US"/>
        </a:p>
      </dgm:t>
    </dgm:pt>
    <dgm:pt modelId="{9B9282AD-B3FF-4A6E-A718-2C8E070FCEC2}" type="parTrans" cxnId="{91B491EE-215F-48BC-BE42-94A3F67E5DA9}">
      <dgm:prSet/>
      <dgm:spPr/>
      <dgm:t>
        <a:bodyPr/>
        <a:lstStyle/>
        <a:p>
          <a:pPr algn="ctr"/>
          <a:endParaRPr lang="en-US"/>
        </a:p>
      </dgm:t>
    </dgm:pt>
    <dgm:pt modelId="{EBB5BC77-F23E-4766-BCC8-3840985EAD03}" type="sibTrans" cxnId="{91B491EE-215F-48BC-BE42-94A3F67E5DA9}">
      <dgm:prSet/>
      <dgm:spPr/>
      <dgm:t>
        <a:bodyPr/>
        <a:lstStyle/>
        <a:p>
          <a:pPr algn="ctr"/>
          <a:endParaRPr lang="en-US"/>
        </a:p>
      </dgm:t>
    </dgm:pt>
    <dgm:pt modelId="{37F5A569-9FC4-4002-9396-4922C41445DB}">
      <dgm:prSet/>
      <dgm:spPr/>
      <dgm:t>
        <a:bodyPr/>
        <a:lstStyle/>
        <a:p>
          <a:pPr algn="ctr"/>
          <a:endParaRPr lang="en-US"/>
        </a:p>
      </dgm:t>
    </dgm:pt>
    <dgm:pt modelId="{C4F33DC8-D6F7-4977-BA99-423317B08B5E}" type="parTrans" cxnId="{839DDB59-DB43-4E4A-B619-8B6702B3B914}">
      <dgm:prSet/>
      <dgm:spPr/>
      <dgm:t>
        <a:bodyPr/>
        <a:lstStyle/>
        <a:p>
          <a:pPr algn="ctr"/>
          <a:endParaRPr lang="en-US"/>
        </a:p>
      </dgm:t>
    </dgm:pt>
    <dgm:pt modelId="{5857D1F6-99AB-4452-8AD9-DCB888E64B33}" type="sibTrans" cxnId="{839DDB59-DB43-4E4A-B619-8B6702B3B914}">
      <dgm:prSet/>
      <dgm:spPr/>
      <dgm:t>
        <a:bodyPr/>
        <a:lstStyle/>
        <a:p>
          <a:pPr algn="ctr"/>
          <a:endParaRPr lang="en-US"/>
        </a:p>
      </dgm:t>
    </dgm:pt>
    <dgm:pt modelId="{525B0559-97FF-4E34-B722-4BA368E1B40A}" type="pres">
      <dgm:prSet presAssocID="{AF4FB3A3-C472-4A74-AF28-0FF446FF7A3F}" presName="composite" presStyleCnt="0">
        <dgm:presLayoutVars>
          <dgm:chMax val="3"/>
          <dgm:animLvl val="lvl"/>
          <dgm:resizeHandles val="exact"/>
        </dgm:presLayoutVars>
      </dgm:prSet>
      <dgm:spPr/>
    </dgm:pt>
    <dgm:pt modelId="{F7DB1996-F253-4A98-B1CD-6D2184D1603F}" type="pres">
      <dgm:prSet presAssocID="{5B872339-5368-48AC-B28C-20F2A5BDE4F6}" presName="gear1" presStyleLbl="node1" presStyleIdx="0" presStyleCnt="3">
        <dgm:presLayoutVars>
          <dgm:chMax val="1"/>
          <dgm:bulletEnabled val="1"/>
        </dgm:presLayoutVars>
      </dgm:prSet>
      <dgm:spPr/>
    </dgm:pt>
    <dgm:pt modelId="{C7B99C3A-CF06-4155-B8EE-71C0B42CB6D1}" type="pres">
      <dgm:prSet presAssocID="{5B872339-5368-48AC-B28C-20F2A5BDE4F6}" presName="gear1srcNode" presStyleLbl="node1" presStyleIdx="0" presStyleCnt="3"/>
      <dgm:spPr/>
    </dgm:pt>
    <dgm:pt modelId="{0845E77A-B8F9-4B92-8868-9CF389658DB0}" type="pres">
      <dgm:prSet presAssocID="{5B872339-5368-48AC-B28C-20F2A5BDE4F6}" presName="gear1dstNode" presStyleLbl="node1" presStyleIdx="0" presStyleCnt="3"/>
      <dgm:spPr/>
    </dgm:pt>
    <dgm:pt modelId="{2579AED8-D499-4752-ABE5-678EFFA97B22}" type="pres">
      <dgm:prSet presAssocID="{B01FFF8A-84B1-442E-90F9-BC582DFBA984}" presName="gear2" presStyleLbl="node1" presStyleIdx="1" presStyleCnt="3">
        <dgm:presLayoutVars>
          <dgm:chMax val="1"/>
          <dgm:bulletEnabled val="1"/>
        </dgm:presLayoutVars>
      </dgm:prSet>
      <dgm:spPr/>
    </dgm:pt>
    <dgm:pt modelId="{3B455488-C7F9-4135-B097-B5C4199B5723}" type="pres">
      <dgm:prSet presAssocID="{B01FFF8A-84B1-442E-90F9-BC582DFBA984}" presName="gear2srcNode" presStyleLbl="node1" presStyleIdx="1" presStyleCnt="3"/>
      <dgm:spPr/>
    </dgm:pt>
    <dgm:pt modelId="{6645765E-C95E-4D49-B91B-D51B32F9EEF3}" type="pres">
      <dgm:prSet presAssocID="{B01FFF8A-84B1-442E-90F9-BC582DFBA984}" presName="gear2dstNode" presStyleLbl="node1" presStyleIdx="1" presStyleCnt="3"/>
      <dgm:spPr/>
    </dgm:pt>
    <dgm:pt modelId="{B8ACEAE2-30D6-4F35-92BC-ABCA86F05808}" type="pres">
      <dgm:prSet presAssocID="{F2EA5BDF-6894-4143-88F5-7951BBA909F4}" presName="gear3" presStyleLbl="node1" presStyleIdx="2" presStyleCnt="3"/>
      <dgm:spPr/>
    </dgm:pt>
    <dgm:pt modelId="{9DEE393D-AC3D-4A99-A1DF-85167E98B76A}" type="pres">
      <dgm:prSet presAssocID="{F2EA5BDF-6894-4143-88F5-7951BBA909F4}" presName="gear3tx" presStyleLbl="node1" presStyleIdx="2" presStyleCnt="3">
        <dgm:presLayoutVars>
          <dgm:chMax val="1"/>
          <dgm:bulletEnabled val="1"/>
        </dgm:presLayoutVars>
      </dgm:prSet>
      <dgm:spPr/>
    </dgm:pt>
    <dgm:pt modelId="{3AD7E105-A56A-4083-B5AE-6E0A60B702D3}" type="pres">
      <dgm:prSet presAssocID="{F2EA5BDF-6894-4143-88F5-7951BBA909F4}" presName="gear3srcNode" presStyleLbl="node1" presStyleIdx="2" presStyleCnt="3"/>
      <dgm:spPr/>
    </dgm:pt>
    <dgm:pt modelId="{59397F30-2FC6-44B8-8126-8147A397FED3}" type="pres">
      <dgm:prSet presAssocID="{F2EA5BDF-6894-4143-88F5-7951BBA909F4}" presName="gear3dstNode" presStyleLbl="node1" presStyleIdx="2" presStyleCnt="3"/>
      <dgm:spPr/>
    </dgm:pt>
    <dgm:pt modelId="{3B2D3CBC-54EF-4F53-9A29-68C23011CB83}" type="pres">
      <dgm:prSet presAssocID="{78FC9DF4-B83D-418D-8F4D-A5DE91458E67}" presName="connector1" presStyleLbl="sibTrans2D1" presStyleIdx="0" presStyleCnt="3"/>
      <dgm:spPr/>
    </dgm:pt>
    <dgm:pt modelId="{3B8C887F-7710-4315-ACA4-223B52A8F911}" type="pres">
      <dgm:prSet presAssocID="{BDE0DD1B-649C-4D33-8A1A-620CEEFF4187}" presName="connector2" presStyleLbl="sibTrans2D1" presStyleIdx="1" presStyleCnt="3"/>
      <dgm:spPr/>
    </dgm:pt>
    <dgm:pt modelId="{3F203C5F-BD6F-4B67-A968-8CDE3EB9BDCB}" type="pres">
      <dgm:prSet presAssocID="{EAF502D0-D09C-4D30-BDEF-1D40649EB1DF}" presName="connector3" presStyleLbl="sibTrans2D1" presStyleIdx="2" presStyleCnt="3"/>
      <dgm:spPr/>
    </dgm:pt>
  </dgm:ptLst>
  <dgm:cxnLst>
    <dgm:cxn modelId="{4561DC08-F684-43C3-A529-4258CCC80496}" type="presOf" srcId="{5B872339-5368-48AC-B28C-20F2A5BDE4F6}" destId="{C7B99C3A-CF06-4155-B8EE-71C0B42CB6D1}" srcOrd="1" destOrd="0" presId="urn:microsoft.com/office/officeart/2005/8/layout/gear1"/>
    <dgm:cxn modelId="{FFA31C0F-1FE0-4DEF-B9B0-A7BB0C1FBCD6}" srcId="{AF4FB3A3-C472-4A74-AF28-0FF446FF7A3F}" destId="{F2EA5BDF-6894-4143-88F5-7951BBA909F4}" srcOrd="2" destOrd="0" parTransId="{7CE4D0AE-D656-4F0D-AD2E-EE7B6A0C1A72}" sibTransId="{EAF502D0-D09C-4D30-BDEF-1D40649EB1DF}"/>
    <dgm:cxn modelId="{734DD22A-3663-49CD-9694-C10D7B3F31BE}" type="presOf" srcId="{AF4FB3A3-C472-4A74-AF28-0FF446FF7A3F}" destId="{525B0559-97FF-4E34-B722-4BA368E1B40A}" srcOrd="0" destOrd="0" presId="urn:microsoft.com/office/officeart/2005/8/layout/gear1"/>
    <dgm:cxn modelId="{6E446E3C-0619-499C-BAA5-DE61E06B72CB}" type="presOf" srcId="{F2EA5BDF-6894-4143-88F5-7951BBA909F4}" destId="{9DEE393D-AC3D-4A99-A1DF-85167E98B76A}" srcOrd="1" destOrd="0" presId="urn:microsoft.com/office/officeart/2005/8/layout/gear1"/>
    <dgm:cxn modelId="{3A1F3D6A-301E-43CF-A75E-E89B4BD9BBA2}" type="presOf" srcId="{F2EA5BDF-6894-4143-88F5-7951BBA909F4}" destId="{B8ACEAE2-30D6-4F35-92BC-ABCA86F05808}" srcOrd="0" destOrd="0" presId="urn:microsoft.com/office/officeart/2005/8/layout/gear1"/>
    <dgm:cxn modelId="{6D739E6A-AD86-4885-B415-E8F0152DAA0D}" type="presOf" srcId="{5B872339-5368-48AC-B28C-20F2A5BDE4F6}" destId="{F7DB1996-F253-4A98-B1CD-6D2184D1603F}" srcOrd="0" destOrd="0" presId="urn:microsoft.com/office/officeart/2005/8/layout/gear1"/>
    <dgm:cxn modelId="{7503AD4C-5019-4170-897C-12CC5FC1D346}" type="presOf" srcId="{B01FFF8A-84B1-442E-90F9-BC582DFBA984}" destId="{3B455488-C7F9-4135-B097-B5C4199B5723}" srcOrd="1" destOrd="0" presId="urn:microsoft.com/office/officeart/2005/8/layout/gear1"/>
    <dgm:cxn modelId="{BDE4404E-3AE5-4567-B369-CBA9B42151C0}" type="presOf" srcId="{F2EA5BDF-6894-4143-88F5-7951BBA909F4}" destId="{59397F30-2FC6-44B8-8126-8147A397FED3}" srcOrd="3" destOrd="0" presId="urn:microsoft.com/office/officeart/2005/8/layout/gear1"/>
    <dgm:cxn modelId="{839DDB59-DB43-4E4A-B619-8B6702B3B914}" srcId="{AF4FB3A3-C472-4A74-AF28-0FF446FF7A3F}" destId="{37F5A569-9FC4-4002-9396-4922C41445DB}" srcOrd="3" destOrd="0" parTransId="{C4F33DC8-D6F7-4977-BA99-423317B08B5E}" sibTransId="{5857D1F6-99AB-4452-8AD9-DCB888E64B33}"/>
    <dgm:cxn modelId="{B66253AC-0F64-440C-886A-6F924FFF18E2}" type="presOf" srcId="{B01FFF8A-84B1-442E-90F9-BC582DFBA984}" destId="{2579AED8-D499-4752-ABE5-678EFFA97B22}" srcOrd="0" destOrd="0" presId="urn:microsoft.com/office/officeart/2005/8/layout/gear1"/>
    <dgm:cxn modelId="{19C158AE-535B-4174-9306-568768B35991}" srcId="{AF4FB3A3-C472-4A74-AF28-0FF446FF7A3F}" destId="{5B872339-5368-48AC-B28C-20F2A5BDE4F6}" srcOrd="0" destOrd="0" parTransId="{4ABA26A7-2799-44ED-B383-5C8DCB341F77}" sibTransId="{78FC9DF4-B83D-418D-8F4D-A5DE91458E67}"/>
    <dgm:cxn modelId="{7F8464B4-D04A-4FF1-87AC-B4498C5CF54C}" type="presOf" srcId="{78FC9DF4-B83D-418D-8F4D-A5DE91458E67}" destId="{3B2D3CBC-54EF-4F53-9A29-68C23011CB83}" srcOrd="0" destOrd="0" presId="urn:microsoft.com/office/officeart/2005/8/layout/gear1"/>
    <dgm:cxn modelId="{BB4C27B7-B579-4500-80FD-A01A19226A43}" srcId="{AF4FB3A3-C472-4A74-AF28-0FF446FF7A3F}" destId="{B01FFF8A-84B1-442E-90F9-BC582DFBA984}" srcOrd="1" destOrd="0" parTransId="{C6851C73-7EF7-4797-A046-E4386F57B378}" sibTransId="{BDE0DD1B-649C-4D33-8A1A-620CEEFF4187}"/>
    <dgm:cxn modelId="{AB246FC9-27F1-4486-A464-6D28D216C950}" type="presOf" srcId="{EAF502D0-D09C-4D30-BDEF-1D40649EB1DF}" destId="{3F203C5F-BD6F-4B67-A968-8CDE3EB9BDCB}" srcOrd="0" destOrd="0" presId="urn:microsoft.com/office/officeart/2005/8/layout/gear1"/>
    <dgm:cxn modelId="{B5FBF2D1-5406-4446-A723-254F0E713E11}" type="presOf" srcId="{BDE0DD1B-649C-4D33-8A1A-620CEEFF4187}" destId="{3B8C887F-7710-4315-ACA4-223B52A8F911}" srcOrd="0" destOrd="0" presId="urn:microsoft.com/office/officeart/2005/8/layout/gear1"/>
    <dgm:cxn modelId="{430AB9E0-1AC6-4EA4-A17A-301716414270}" type="presOf" srcId="{5B872339-5368-48AC-B28C-20F2A5BDE4F6}" destId="{0845E77A-B8F9-4B92-8868-9CF389658DB0}" srcOrd="2" destOrd="0" presId="urn:microsoft.com/office/officeart/2005/8/layout/gear1"/>
    <dgm:cxn modelId="{91B491EE-215F-48BC-BE42-94A3F67E5DA9}" srcId="{AF4FB3A3-C472-4A74-AF28-0FF446FF7A3F}" destId="{3BFC454B-C671-4D2C-83F2-BD77A7761993}" srcOrd="4" destOrd="0" parTransId="{9B9282AD-B3FF-4A6E-A718-2C8E070FCEC2}" sibTransId="{EBB5BC77-F23E-4766-BCC8-3840985EAD03}"/>
    <dgm:cxn modelId="{9D18D8F5-8C2E-42B4-AE6F-3C1292D21D5A}" type="presOf" srcId="{B01FFF8A-84B1-442E-90F9-BC582DFBA984}" destId="{6645765E-C95E-4D49-B91B-D51B32F9EEF3}" srcOrd="2" destOrd="0" presId="urn:microsoft.com/office/officeart/2005/8/layout/gear1"/>
    <dgm:cxn modelId="{F80FE3FF-4B4B-4D69-B1D6-6C808A1DA688}" type="presOf" srcId="{F2EA5BDF-6894-4143-88F5-7951BBA909F4}" destId="{3AD7E105-A56A-4083-B5AE-6E0A60B702D3}" srcOrd="2" destOrd="0" presId="urn:microsoft.com/office/officeart/2005/8/layout/gear1"/>
    <dgm:cxn modelId="{45D33614-CAE6-4A9B-9029-C38A10F7B5CC}" type="presParOf" srcId="{525B0559-97FF-4E34-B722-4BA368E1B40A}" destId="{F7DB1996-F253-4A98-B1CD-6D2184D1603F}" srcOrd="0" destOrd="0" presId="urn:microsoft.com/office/officeart/2005/8/layout/gear1"/>
    <dgm:cxn modelId="{CA77A6C4-DF11-485A-BCB5-2926EFBED199}" type="presParOf" srcId="{525B0559-97FF-4E34-B722-4BA368E1B40A}" destId="{C7B99C3A-CF06-4155-B8EE-71C0B42CB6D1}" srcOrd="1" destOrd="0" presId="urn:microsoft.com/office/officeart/2005/8/layout/gear1"/>
    <dgm:cxn modelId="{3AEF0405-CFFC-4D8F-B851-768C9BBB0A7D}" type="presParOf" srcId="{525B0559-97FF-4E34-B722-4BA368E1B40A}" destId="{0845E77A-B8F9-4B92-8868-9CF389658DB0}" srcOrd="2" destOrd="0" presId="urn:microsoft.com/office/officeart/2005/8/layout/gear1"/>
    <dgm:cxn modelId="{BAC72056-3CFD-49EF-BEFA-5D68D69F0A92}" type="presParOf" srcId="{525B0559-97FF-4E34-B722-4BA368E1B40A}" destId="{2579AED8-D499-4752-ABE5-678EFFA97B22}" srcOrd="3" destOrd="0" presId="urn:microsoft.com/office/officeart/2005/8/layout/gear1"/>
    <dgm:cxn modelId="{C6402022-94AC-4138-9679-842CADD344CA}" type="presParOf" srcId="{525B0559-97FF-4E34-B722-4BA368E1B40A}" destId="{3B455488-C7F9-4135-B097-B5C4199B5723}" srcOrd="4" destOrd="0" presId="urn:microsoft.com/office/officeart/2005/8/layout/gear1"/>
    <dgm:cxn modelId="{C0B16C94-7DF7-42A1-95FF-4995B090B789}" type="presParOf" srcId="{525B0559-97FF-4E34-B722-4BA368E1B40A}" destId="{6645765E-C95E-4D49-B91B-D51B32F9EEF3}" srcOrd="5" destOrd="0" presId="urn:microsoft.com/office/officeart/2005/8/layout/gear1"/>
    <dgm:cxn modelId="{0D562103-6581-49C2-A6E4-4C4EC6AE34B3}" type="presParOf" srcId="{525B0559-97FF-4E34-B722-4BA368E1B40A}" destId="{B8ACEAE2-30D6-4F35-92BC-ABCA86F05808}" srcOrd="6" destOrd="0" presId="urn:microsoft.com/office/officeart/2005/8/layout/gear1"/>
    <dgm:cxn modelId="{2429E842-4556-48A4-A9A5-0792582F5199}" type="presParOf" srcId="{525B0559-97FF-4E34-B722-4BA368E1B40A}" destId="{9DEE393D-AC3D-4A99-A1DF-85167E98B76A}" srcOrd="7" destOrd="0" presId="urn:microsoft.com/office/officeart/2005/8/layout/gear1"/>
    <dgm:cxn modelId="{1DD9BC4A-5605-4799-A981-123EBA637AD1}" type="presParOf" srcId="{525B0559-97FF-4E34-B722-4BA368E1B40A}" destId="{3AD7E105-A56A-4083-B5AE-6E0A60B702D3}" srcOrd="8" destOrd="0" presId="urn:microsoft.com/office/officeart/2005/8/layout/gear1"/>
    <dgm:cxn modelId="{336E72C4-A399-47A7-A9F4-902D04BCB373}" type="presParOf" srcId="{525B0559-97FF-4E34-B722-4BA368E1B40A}" destId="{59397F30-2FC6-44B8-8126-8147A397FED3}" srcOrd="9" destOrd="0" presId="urn:microsoft.com/office/officeart/2005/8/layout/gear1"/>
    <dgm:cxn modelId="{DA25FCC3-1407-46E1-ACBB-171003776508}" type="presParOf" srcId="{525B0559-97FF-4E34-B722-4BA368E1B40A}" destId="{3B2D3CBC-54EF-4F53-9A29-68C23011CB83}" srcOrd="10" destOrd="0" presId="urn:microsoft.com/office/officeart/2005/8/layout/gear1"/>
    <dgm:cxn modelId="{0C07CA9F-7F49-41E9-B8B6-035D0B64B1B3}" type="presParOf" srcId="{525B0559-97FF-4E34-B722-4BA368E1B40A}" destId="{3B8C887F-7710-4315-ACA4-223B52A8F911}" srcOrd="11" destOrd="0" presId="urn:microsoft.com/office/officeart/2005/8/layout/gear1"/>
    <dgm:cxn modelId="{E4E808F6-097F-4723-AF54-8DB09E49BD4D}" type="presParOf" srcId="{525B0559-97FF-4E34-B722-4BA368E1B40A}" destId="{3F203C5F-BD6F-4B67-A968-8CDE3EB9BDCB}"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95CD358-9E92-49B0-A134-01D8775F7ABF}"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US"/>
        </a:p>
      </dgm:t>
    </dgm:pt>
    <dgm:pt modelId="{CC5BE142-064E-4C0F-9B8E-E41BF318AC49}">
      <dgm:prSet/>
      <dgm:spPr/>
      <dgm:t>
        <a:bodyPr/>
        <a:lstStyle/>
        <a:p>
          <a:r>
            <a:rPr lang="en-US" dirty="0">
              <a:latin typeface="Times New Roman" panose="02020603050405020304" pitchFamily="18" charset="0"/>
              <a:cs typeface="Times New Roman" panose="02020603050405020304" pitchFamily="18" charset="0"/>
            </a:rPr>
            <a:t>The information was collected on a global basis followed in advance by relying on previous designs such as (Quanser tables).</a:t>
          </a:r>
          <a:endParaRPr lang="en-US" dirty="0">
            <a:latin typeface="Times New Roman" panose="02020603050405020304" pitchFamily="18" charset="0"/>
            <a:cs typeface="Times New Roman" panose="02020603050405020304" pitchFamily="18" charset="0"/>
            <a:hlinkClick xmlns:r="http://schemas.openxmlformats.org/officeDocument/2006/relationships" r:id="rId1"/>
          </a:endParaRPr>
        </a:p>
      </dgm:t>
    </dgm:pt>
    <dgm:pt modelId="{0BAA1EF4-AF66-4902-BC49-12FB664D42AE}" type="parTrans" cxnId="{798D92B0-B5F9-455C-8BF7-C24AE8588318}">
      <dgm:prSet/>
      <dgm:spPr/>
      <dgm:t>
        <a:bodyPr/>
        <a:lstStyle/>
        <a:p>
          <a:endParaRPr lang="en-US"/>
        </a:p>
      </dgm:t>
    </dgm:pt>
    <dgm:pt modelId="{DABAC7EA-FE46-4391-8402-BBED52DBA894}" type="sibTrans" cxnId="{798D92B0-B5F9-455C-8BF7-C24AE8588318}">
      <dgm:prSet/>
      <dgm:spPr/>
      <dgm:t>
        <a:bodyPr/>
        <a:lstStyle/>
        <a:p>
          <a:endParaRPr lang="en-US"/>
        </a:p>
      </dgm:t>
    </dgm:pt>
    <dgm:pt modelId="{94BF8131-B622-460A-AC4C-F039950C931A}">
      <dgm:prSet/>
      <dgm:spPr/>
      <dgm:t>
        <a:bodyPr/>
        <a:lstStyle/>
        <a:p>
          <a:r>
            <a:rPr lang="en-US" dirty="0">
              <a:latin typeface="Times New Roman" panose="02020603050405020304" pitchFamily="18" charset="0"/>
              <a:cs typeface="Times New Roman" panose="02020603050405020304" pitchFamily="18" charset="0"/>
            </a:rPr>
            <a:t>In addition to the average earthquake for recommended frequency range that the international designers rely upon 0.5 to 1 Hz and is estimated at 0.775 to get the best reading as much as possible.</a:t>
          </a:r>
        </a:p>
      </dgm:t>
    </dgm:pt>
    <dgm:pt modelId="{8879CD3D-AC2B-464C-A7E0-07495FBD31AA}" type="parTrans" cxnId="{43C41FEC-96DA-4F56-91BA-1EDF39B38D60}">
      <dgm:prSet/>
      <dgm:spPr/>
      <dgm:t>
        <a:bodyPr/>
        <a:lstStyle/>
        <a:p>
          <a:endParaRPr lang="en-US"/>
        </a:p>
      </dgm:t>
    </dgm:pt>
    <dgm:pt modelId="{7B458259-AD10-40EF-8CBB-ACC6E1FD0C84}" type="sibTrans" cxnId="{43C41FEC-96DA-4F56-91BA-1EDF39B38D60}">
      <dgm:prSet/>
      <dgm:spPr/>
      <dgm:t>
        <a:bodyPr/>
        <a:lstStyle/>
        <a:p>
          <a:endParaRPr lang="en-US"/>
        </a:p>
      </dgm:t>
    </dgm:pt>
    <dgm:pt modelId="{FC12C198-C880-4C7C-8DF9-98AC24F6AE4E}" type="pres">
      <dgm:prSet presAssocID="{A95CD358-9E92-49B0-A134-01D8775F7ABF}" presName="Name0" presStyleCnt="0">
        <dgm:presLayoutVars>
          <dgm:dir/>
          <dgm:resizeHandles val="exact"/>
        </dgm:presLayoutVars>
      </dgm:prSet>
      <dgm:spPr/>
    </dgm:pt>
    <dgm:pt modelId="{6EE812A0-D8A1-40CF-8219-21D7FBF21482}" type="pres">
      <dgm:prSet presAssocID="{CC5BE142-064E-4C0F-9B8E-E41BF318AC49}" presName="composite" presStyleCnt="0"/>
      <dgm:spPr/>
    </dgm:pt>
    <dgm:pt modelId="{F2587CA1-1F43-4C63-9F0D-3F05286E8E2F}" type="pres">
      <dgm:prSet presAssocID="{CC5BE142-064E-4C0F-9B8E-E41BF318AC49}" presName="rect1" presStyleLbl="bgImgPlace1" presStyleIdx="0" presStyleCnt="2" custScaleX="85587" custScaleY="74278" custLinFactNeighborX="8193" custLinFactNeighborY="-2867"/>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pt>
    <dgm:pt modelId="{45965CFD-C7F2-4BFC-8CC0-C172A2373BA6}" type="pres">
      <dgm:prSet presAssocID="{CC5BE142-064E-4C0F-9B8E-E41BF318AC49}" presName="wedgeRectCallout1" presStyleLbl="node1" presStyleIdx="0" presStyleCnt="2" custScaleX="94413" custScaleY="110646">
        <dgm:presLayoutVars>
          <dgm:bulletEnabled val="1"/>
        </dgm:presLayoutVars>
      </dgm:prSet>
      <dgm:spPr/>
    </dgm:pt>
    <dgm:pt modelId="{3C68E97A-79AE-450B-8D63-D538C7C4BFAC}" type="pres">
      <dgm:prSet presAssocID="{DABAC7EA-FE46-4391-8402-BBED52DBA894}" presName="sibTrans" presStyleCnt="0"/>
      <dgm:spPr/>
    </dgm:pt>
    <dgm:pt modelId="{A4F7B133-52CB-4625-AE61-2E4AC68E0D98}" type="pres">
      <dgm:prSet presAssocID="{94BF8131-B622-460A-AC4C-F039950C931A}" presName="composite" presStyleCnt="0"/>
      <dgm:spPr/>
    </dgm:pt>
    <dgm:pt modelId="{6C1AFBA9-2ED1-41C3-9795-D9B8FE217479}" type="pres">
      <dgm:prSet presAssocID="{94BF8131-B622-460A-AC4C-F039950C931A}" presName="rect1" presStyleLbl="bgImgPlace1" presStyleIdx="1" presStyleCnt="2" custScaleX="70301" custScaleY="70572" custLinFactNeighborX="1505" custLinFactNeighborY="611"/>
      <dgm:spPr>
        <a:blipFill>
          <a:blip xmlns:r="http://schemas.openxmlformats.org/officeDocument/2006/relationships" r:embed="rId3">
            <a:extLst>
              <a:ext uri="{28A0092B-C50C-407E-A947-70E740481C1C}">
                <a14:useLocalDpi xmlns:a14="http://schemas.microsoft.com/office/drawing/2010/main" val="0"/>
              </a:ext>
            </a:extLst>
          </a:blip>
          <a:srcRect/>
          <a:stretch>
            <a:fillRect l="-13000" r="-13000"/>
          </a:stretch>
        </a:blipFill>
      </dgm:spPr>
    </dgm:pt>
    <dgm:pt modelId="{1BF748ED-7677-4981-9A0F-150AB7E11196}" type="pres">
      <dgm:prSet presAssocID="{94BF8131-B622-460A-AC4C-F039950C931A}" presName="wedgeRectCallout1" presStyleLbl="node1" presStyleIdx="1" presStyleCnt="2">
        <dgm:presLayoutVars>
          <dgm:bulletEnabled val="1"/>
        </dgm:presLayoutVars>
      </dgm:prSet>
      <dgm:spPr/>
    </dgm:pt>
  </dgm:ptLst>
  <dgm:cxnLst>
    <dgm:cxn modelId="{411B2926-0AA1-4CF3-B356-A4503140142A}" type="presOf" srcId="{94BF8131-B622-460A-AC4C-F039950C931A}" destId="{1BF748ED-7677-4981-9A0F-150AB7E11196}" srcOrd="0" destOrd="0" presId="urn:microsoft.com/office/officeart/2008/layout/BendingPictureCaptionList"/>
    <dgm:cxn modelId="{D0F87139-D876-4AFA-B16C-CDE97A4FCCAE}" type="presOf" srcId="{A95CD358-9E92-49B0-A134-01D8775F7ABF}" destId="{FC12C198-C880-4C7C-8DF9-98AC24F6AE4E}" srcOrd="0" destOrd="0" presId="urn:microsoft.com/office/officeart/2008/layout/BendingPictureCaptionList"/>
    <dgm:cxn modelId="{798D92B0-B5F9-455C-8BF7-C24AE8588318}" srcId="{A95CD358-9E92-49B0-A134-01D8775F7ABF}" destId="{CC5BE142-064E-4C0F-9B8E-E41BF318AC49}" srcOrd="0" destOrd="0" parTransId="{0BAA1EF4-AF66-4902-BC49-12FB664D42AE}" sibTransId="{DABAC7EA-FE46-4391-8402-BBED52DBA894}"/>
    <dgm:cxn modelId="{835D72E1-85E7-4B62-8EA1-5D0B5F9C88C2}" type="presOf" srcId="{CC5BE142-064E-4C0F-9B8E-E41BF318AC49}" destId="{45965CFD-C7F2-4BFC-8CC0-C172A2373BA6}" srcOrd="0" destOrd="0" presId="urn:microsoft.com/office/officeart/2008/layout/BendingPictureCaptionList"/>
    <dgm:cxn modelId="{43C41FEC-96DA-4F56-91BA-1EDF39B38D60}" srcId="{A95CD358-9E92-49B0-A134-01D8775F7ABF}" destId="{94BF8131-B622-460A-AC4C-F039950C931A}" srcOrd="1" destOrd="0" parTransId="{8879CD3D-AC2B-464C-A7E0-07495FBD31AA}" sibTransId="{7B458259-AD10-40EF-8CBB-ACC6E1FD0C84}"/>
    <dgm:cxn modelId="{398C711C-4813-4049-BBA5-39E964F7242E}" type="presParOf" srcId="{FC12C198-C880-4C7C-8DF9-98AC24F6AE4E}" destId="{6EE812A0-D8A1-40CF-8219-21D7FBF21482}" srcOrd="0" destOrd="0" presId="urn:microsoft.com/office/officeart/2008/layout/BendingPictureCaptionList"/>
    <dgm:cxn modelId="{B05733F2-8500-4353-A8D5-7F1AB2D793AC}" type="presParOf" srcId="{6EE812A0-D8A1-40CF-8219-21D7FBF21482}" destId="{F2587CA1-1F43-4C63-9F0D-3F05286E8E2F}" srcOrd="0" destOrd="0" presId="urn:microsoft.com/office/officeart/2008/layout/BendingPictureCaptionList"/>
    <dgm:cxn modelId="{5DC43557-B285-47FE-88E4-ED3C72E61598}" type="presParOf" srcId="{6EE812A0-D8A1-40CF-8219-21D7FBF21482}" destId="{45965CFD-C7F2-4BFC-8CC0-C172A2373BA6}" srcOrd="1" destOrd="0" presId="urn:microsoft.com/office/officeart/2008/layout/BendingPictureCaptionList"/>
    <dgm:cxn modelId="{CC4D21A8-7868-46CC-AC08-50409B649E64}" type="presParOf" srcId="{FC12C198-C880-4C7C-8DF9-98AC24F6AE4E}" destId="{3C68E97A-79AE-450B-8D63-D538C7C4BFAC}" srcOrd="1" destOrd="0" presId="urn:microsoft.com/office/officeart/2008/layout/BendingPictureCaptionList"/>
    <dgm:cxn modelId="{5EB9EFF6-2BDD-4240-B28D-D20C811B506C}" type="presParOf" srcId="{FC12C198-C880-4C7C-8DF9-98AC24F6AE4E}" destId="{A4F7B133-52CB-4625-AE61-2E4AC68E0D98}" srcOrd="2" destOrd="0" presId="urn:microsoft.com/office/officeart/2008/layout/BendingPictureCaptionList"/>
    <dgm:cxn modelId="{F359D1A9-5F1F-4536-A36B-64A827959D80}" type="presParOf" srcId="{A4F7B133-52CB-4625-AE61-2E4AC68E0D98}" destId="{6C1AFBA9-2ED1-41C3-9795-D9B8FE217479}" srcOrd="0" destOrd="0" presId="urn:microsoft.com/office/officeart/2008/layout/BendingPictureCaptionList"/>
    <dgm:cxn modelId="{A67D6AC8-2D0E-4026-848E-2F525988CE95}" type="presParOf" srcId="{A4F7B133-52CB-4625-AE61-2E4AC68E0D98}" destId="{1BF748ED-7677-4981-9A0F-150AB7E11196}"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ABF4D9E-FC15-41BD-B871-AABA646AA142}" type="doc">
      <dgm:prSet loTypeId="urn:microsoft.com/office/officeart/2005/8/layout/hList6" loCatId="list" qsTypeId="urn:microsoft.com/office/officeart/2005/8/quickstyle/3d7" qsCatId="3D" csTypeId="urn:microsoft.com/office/officeart/2005/8/colors/colorful4" csCatId="colorful" phldr="1"/>
      <dgm:spPr/>
      <dgm:t>
        <a:bodyPr/>
        <a:lstStyle/>
        <a:p>
          <a:endParaRPr lang="en-US"/>
        </a:p>
      </dgm:t>
    </dgm:pt>
    <dgm:pt modelId="{344C1827-293E-4419-A67C-99BA77BE48C1}">
      <dgm:prSet phldrT="[Text]"/>
      <dgm:spPr/>
      <dgm:t>
        <a:bodyPr/>
        <a:lstStyle/>
        <a:p>
          <a:r>
            <a:rPr lang="en-US" dirty="0">
              <a:latin typeface="Times New Roman" panose="02020603050405020304" pitchFamily="18" charset="0"/>
              <a:cs typeface="Times New Roman" panose="02020603050405020304" pitchFamily="18" charset="0"/>
            </a:rPr>
            <a:t>Maximum payload</a:t>
          </a:r>
        </a:p>
      </dgm:t>
    </dgm:pt>
    <dgm:pt modelId="{1592D19B-C689-479F-9D04-9E79F7744199}" type="parTrans" cxnId="{CEE221A2-B1C6-4E40-8559-DD3034B46C4F}">
      <dgm:prSet/>
      <dgm:spPr/>
      <dgm:t>
        <a:bodyPr/>
        <a:lstStyle/>
        <a:p>
          <a:endParaRPr lang="en-US"/>
        </a:p>
      </dgm:t>
    </dgm:pt>
    <dgm:pt modelId="{846DCF22-3510-4368-B376-7F7BA7FE6943}" type="sibTrans" cxnId="{CEE221A2-B1C6-4E40-8559-DD3034B46C4F}">
      <dgm:prSet/>
      <dgm:spPr/>
      <dgm:t>
        <a:bodyPr/>
        <a:lstStyle/>
        <a:p>
          <a:endParaRPr lang="en-US"/>
        </a:p>
      </dgm:t>
    </dgm:pt>
    <dgm:pt modelId="{1A4777DD-061F-4A78-A599-B57B7B4C2AEF}">
      <dgm:prSet phldrT="[Text]"/>
      <dgm:spPr/>
      <dgm:t>
        <a:bodyPr/>
        <a:lstStyle/>
        <a:p>
          <a:r>
            <a:rPr lang="en-US" dirty="0">
              <a:latin typeface="Times New Roman" panose="02020603050405020304" pitchFamily="18" charset="0"/>
              <a:cs typeface="Times New Roman" panose="02020603050405020304" pitchFamily="18" charset="0"/>
            </a:rPr>
            <a:t>30 kg for maximum model weight </a:t>
          </a:r>
        </a:p>
      </dgm:t>
    </dgm:pt>
    <dgm:pt modelId="{EBEEC075-5B0F-4FD0-9BE3-12032DDF7131}" type="parTrans" cxnId="{8174D087-41DB-44E3-8860-4E8C509CAB45}">
      <dgm:prSet/>
      <dgm:spPr/>
      <dgm:t>
        <a:bodyPr/>
        <a:lstStyle/>
        <a:p>
          <a:endParaRPr lang="en-US"/>
        </a:p>
      </dgm:t>
    </dgm:pt>
    <dgm:pt modelId="{F23B301C-B4F3-4082-881A-7369A8BC4625}" type="sibTrans" cxnId="{8174D087-41DB-44E3-8860-4E8C509CAB45}">
      <dgm:prSet/>
      <dgm:spPr/>
      <dgm:t>
        <a:bodyPr/>
        <a:lstStyle/>
        <a:p>
          <a:endParaRPr lang="en-US"/>
        </a:p>
      </dgm:t>
    </dgm:pt>
    <dgm:pt modelId="{7639D6B5-31A1-4DBF-B950-2D3E40653D70}">
      <dgm:prSet phldrT="[Text]"/>
      <dgm:spPr/>
      <dgm:t>
        <a:bodyPr/>
        <a:lstStyle/>
        <a:p>
          <a:r>
            <a:rPr lang="en-US" dirty="0">
              <a:latin typeface="Times New Roman" panose="02020603050405020304" pitchFamily="18" charset="0"/>
              <a:cs typeface="Times New Roman" panose="02020603050405020304" pitchFamily="18" charset="0"/>
            </a:rPr>
            <a:t>Design options</a:t>
          </a:r>
        </a:p>
      </dgm:t>
    </dgm:pt>
    <dgm:pt modelId="{89E26E36-8EC0-4E5B-BE6D-450E0C447997}" type="parTrans" cxnId="{D355BE45-31E3-4E03-A660-D2B8692A6D7F}">
      <dgm:prSet/>
      <dgm:spPr/>
      <dgm:t>
        <a:bodyPr/>
        <a:lstStyle/>
        <a:p>
          <a:endParaRPr lang="en-US"/>
        </a:p>
      </dgm:t>
    </dgm:pt>
    <dgm:pt modelId="{E5C91F75-405D-4A83-A7DA-D9DEDD7C3079}" type="sibTrans" cxnId="{D355BE45-31E3-4E03-A660-D2B8692A6D7F}">
      <dgm:prSet/>
      <dgm:spPr/>
      <dgm:t>
        <a:bodyPr/>
        <a:lstStyle/>
        <a:p>
          <a:endParaRPr lang="en-US"/>
        </a:p>
      </dgm:t>
    </dgm:pt>
    <dgm:pt modelId="{1C61A0E1-8DF6-4A03-9E22-EA5665F0D41B}">
      <dgm:prSet phldrT="[Text]"/>
      <dgm:spPr/>
      <dgm:t>
        <a:bodyPr/>
        <a:lstStyle/>
        <a:p>
          <a:r>
            <a:rPr lang="en-US" dirty="0">
              <a:latin typeface="Times New Roman" panose="02020603050405020304" pitchFamily="18" charset="0"/>
              <a:cs typeface="Times New Roman" panose="02020603050405020304" pitchFamily="18" charset="0"/>
            </a:rPr>
            <a:t>Material property</a:t>
          </a:r>
        </a:p>
      </dgm:t>
    </dgm:pt>
    <dgm:pt modelId="{49D217BF-D70A-4DB2-A6AA-3BA8ECEBCFDB}" type="parTrans" cxnId="{E0B938B8-6FB4-4C71-8B52-26BC4891E577}">
      <dgm:prSet/>
      <dgm:spPr/>
      <dgm:t>
        <a:bodyPr/>
        <a:lstStyle/>
        <a:p>
          <a:endParaRPr lang="en-US"/>
        </a:p>
      </dgm:t>
    </dgm:pt>
    <dgm:pt modelId="{4B4CC49E-388E-40E8-B98A-7AC149D2492B}" type="sibTrans" cxnId="{E0B938B8-6FB4-4C71-8B52-26BC4891E577}">
      <dgm:prSet/>
      <dgm:spPr/>
      <dgm:t>
        <a:bodyPr/>
        <a:lstStyle/>
        <a:p>
          <a:endParaRPr lang="en-US"/>
        </a:p>
      </dgm:t>
    </dgm:pt>
    <dgm:pt modelId="{EC3512AD-586B-414D-8FC8-5EA89908895F}">
      <dgm:prSet phldrT="[Text]"/>
      <dgm:spPr/>
      <dgm:t>
        <a:bodyPr/>
        <a:lstStyle/>
        <a:p>
          <a:r>
            <a:rPr lang="en-US" dirty="0">
              <a:latin typeface="Times New Roman" panose="02020603050405020304" pitchFamily="18" charset="0"/>
              <a:cs typeface="Times New Roman" panose="02020603050405020304" pitchFamily="18" charset="0"/>
            </a:rPr>
            <a:t>Steel for the bottom base .</a:t>
          </a:r>
        </a:p>
      </dgm:t>
    </dgm:pt>
    <dgm:pt modelId="{DD08BA28-D2E0-49E2-9EBA-FF446FF6C9C0}" type="parTrans" cxnId="{909FD212-264C-4213-8EBA-E52EB064717C}">
      <dgm:prSet/>
      <dgm:spPr/>
      <dgm:t>
        <a:bodyPr/>
        <a:lstStyle/>
        <a:p>
          <a:endParaRPr lang="en-US"/>
        </a:p>
      </dgm:t>
    </dgm:pt>
    <dgm:pt modelId="{B99C9812-B242-4730-A49C-470837BDBC37}" type="sibTrans" cxnId="{909FD212-264C-4213-8EBA-E52EB064717C}">
      <dgm:prSet/>
      <dgm:spPr/>
      <dgm:t>
        <a:bodyPr/>
        <a:lstStyle/>
        <a:p>
          <a:endParaRPr lang="en-US"/>
        </a:p>
      </dgm:t>
    </dgm:pt>
    <dgm:pt modelId="{946ABD59-B6CC-4B58-98C7-F4254E643648}">
      <dgm:prSet phldrT="[Text]"/>
      <dgm:spPr/>
      <dgm:t>
        <a:bodyPr/>
        <a:lstStyle/>
        <a:p>
          <a:endParaRPr lang="en-US" dirty="0"/>
        </a:p>
      </dgm:t>
    </dgm:pt>
    <dgm:pt modelId="{1B0C3650-A9CD-4EC7-9E85-76F3584FEDC1}" type="parTrans" cxnId="{12A2F2F7-29F7-45E4-82D6-1E5A96B56A21}">
      <dgm:prSet/>
      <dgm:spPr/>
      <dgm:t>
        <a:bodyPr/>
        <a:lstStyle/>
        <a:p>
          <a:endParaRPr lang="en-US"/>
        </a:p>
      </dgm:t>
    </dgm:pt>
    <dgm:pt modelId="{50EFE020-9BFD-4E5F-B674-3E8688935577}" type="sibTrans" cxnId="{12A2F2F7-29F7-45E4-82D6-1E5A96B56A21}">
      <dgm:prSet/>
      <dgm:spPr/>
      <dgm:t>
        <a:bodyPr/>
        <a:lstStyle/>
        <a:p>
          <a:endParaRPr lang="en-US"/>
        </a:p>
      </dgm:t>
    </dgm:pt>
    <dgm:pt modelId="{E27919E3-28CC-4161-AAC3-816685C1D951}">
      <dgm:prSet phldrT="[Text]"/>
      <dgm:spPr/>
      <dgm:t>
        <a:bodyPr/>
        <a:lstStyle/>
        <a:p>
          <a:r>
            <a:rPr lang="en-US" dirty="0">
              <a:latin typeface="Times New Roman" panose="02020603050405020304" pitchFamily="18" charset="0"/>
              <a:cs typeface="Times New Roman" panose="02020603050405020304" pitchFamily="18" charset="0"/>
            </a:rPr>
            <a:t>Aluminum for the top base and axillary parts.</a:t>
          </a:r>
        </a:p>
      </dgm:t>
    </dgm:pt>
    <dgm:pt modelId="{93E2B16D-BA0B-466F-82FF-32559B9FB044}" type="parTrans" cxnId="{5133AF12-BA35-43BB-9392-223B485D0C5F}">
      <dgm:prSet/>
      <dgm:spPr/>
      <dgm:t>
        <a:bodyPr/>
        <a:lstStyle/>
        <a:p>
          <a:endParaRPr lang="en-US"/>
        </a:p>
      </dgm:t>
    </dgm:pt>
    <dgm:pt modelId="{34A46351-B36D-4716-A779-B00F262EDE54}" type="sibTrans" cxnId="{5133AF12-BA35-43BB-9392-223B485D0C5F}">
      <dgm:prSet/>
      <dgm:spPr/>
      <dgm:t>
        <a:bodyPr/>
        <a:lstStyle/>
        <a:p>
          <a:endParaRPr lang="en-US"/>
        </a:p>
      </dgm:t>
    </dgm:pt>
    <dgm:pt modelId="{019635C9-B1DF-43AE-82A9-37BC21C24920}">
      <dgm:prSet phldrT="[Text]"/>
      <dgm:spPr/>
      <dgm:t>
        <a:bodyPr/>
        <a:lstStyle/>
        <a:p>
          <a:r>
            <a:rPr lang="en-US" dirty="0">
              <a:latin typeface="Times New Roman" panose="02020603050405020304" pitchFamily="18" charset="0"/>
              <a:cs typeface="Times New Roman" panose="02020603050405020304" pitchFamily="18" charset="0"/>
            </a:rPr>
            <a:t>Damping ratio Ɀ&lt;1.</a:t>
          </a:r>
        </a:p>
      </dgm:t>
    </dgm:pt>
    <dgm:pt modelId="{CB4ED686-19C0-4D49-BF68-4F0A5E9220EA}" type="sibTrans" cxnId="{8C520518-8AD2-44C4-BB67-1A4CA9EEE0D1}">
      <dgm:prSet/>
      <dgm:spPr/>
      <dgm:t>
        <a:bodyPr/>
        <a:lstStyle/>
        <a:p>
          <a:endParaRPr lang="en-US"/>
        </a:p>
      </dgm:t>
    </dgm:pt>
    <dgm:pt modelId="{D0D68E4D-3BCC-4C5E-8D96-822A2D6A3E72}" type="parTrans" cxnId="{8C520518-8AD2-44C4-BB67-1A4CA9EEE0D1}">
      <dgm:prSet/>
      <dgm:spPr/>
      <dgm:t>
        <a:bodyPr/>
        <a:lstStyle/>
        <a:p>
          <a:endParaRPr lang="en-US"/>
        </a:p>
      </dgm:t>
    </dgm:pt>
    <dgm:pt modelId="{E8B902B6-F90E-4CD9-BC50-E0C7DF5D42ED}">
      <dgm:prSet phldrT="[Text]"/>
      <dgm:spPr/>
      <dgm:t>
        <a:bodyPr/>
        <a:lstStyle/>
        <a:p>
          <a:r>
            <a:rPr lang="en-US" dirty="0">
              <a:latin typeface="Times New Roman" panose="02020603050405020304" pitchFamily="18" charset="0"/>
              <a:cs typeface="Times New Roman" panose="02020603050405020304" pitchFamily="18" charset="0"/>
            </a:rPr>
            <a:t>Column stiffness =26000 N/M.</a:t>
          </a:r>
        </a:p>
      </dgm:t>
    </dgm:pt>
    <dgm:pt modelId="{2FF64C92-7376-4DC8-9C51-9BFE9C881FDE}" type="parTrans" cxnId="{8C06D1D5-577B-4AF9-9A54-BF05E8B5BE7C}">
      <dgm:prSet/>
      <dgm:spPr/>
      <dgm:t>
        <a:bodyPr/>
        <a:lstStyle/>
        <a:p>
          <a:endParaRPr lang="en-US"/>
        </a:p>
      </dgm:t>
    </dgm:pt>
    <dgm:pt modelId="{648C2EE9-E6FF-4E9D-B545-A4A364359582}" type="sibTrans" cxnId="{8C06D1D5-577B-4AF9-9A54-BF05E8B5BE7C}">
      <dgm:prSet/>
      <dgm:spPr/>
      <dgm:t>
        <a:bodyPr/>
        <a:lstStyle/>
        <a:p>
          <a:endParaRPr lang="en-US"/>
        </a:p>
      </dgm:t>
    </dgm:pt>
    <dgm:pt modelId="{4047987F-E166-42E4-BE3B-5C7B6BB08602}">
      <dgm:prSet phldrT="[Text]"/>
      <dgm:spPr/>
      <dgm:t>
        <a:bodyPr/>
        <a:lstStyle/>
        <a:p>
          <a:r>
            <a:rPr lang="en-US" dirty="0">
              <a:latin typeface="Times New Roman" panose="02020603050405020304" pitchFamily="18" charset="0"/>
              <a:cs typeface="Times New Roman" panose="02020603050405020304" pitchFamily="18" charset="0"/>
            </a:rPr>
            <a:t>Coefficient of fraction for block slider =1.35.  </a:t>
          </a:r>
        </a:p>
      </dgm:t>
    </dgm:pt>
    <dgm:pt modelId="{1DDA3AD8-733E-48FC-A2BC-BBA82121F2A5}" type="parTrans" cxnId="{9CE5C56F-7462-4D29-BB4A-0581EBA8C71C}">
      <dgm:prSet/>
      <dgm:spPr/>
      <dgm:t>
        <a:bodyPr/>
        <a:lstStyle/>
        <a:p>
          <a:endParaRPr lang="en-US"/>
        </a:p>
      </dgm:t>
    </dgm:pt>
    <dgm:pt modelId="{F77F925F-393F-4359-AE3E-BEC81EFE2F5F}" type="sibTrans" cxnId="{9CE5C56F-7462-4D29-BB4A-0581EBA8C71C}">
      <dgm:prSet/>
      <dgm:spPr/>
      <dgm:t>
        <a:bodyPr/>
        <a:lstStyle/>
        <a:p>
          <a:endParaRPr lang="en-US"/>
        </a:p>
      </dgm:t>
    </dgm:pt>
    <dgm:pt modelId="{6C14BCE7-654C-412F-BDC2-21D17499DC5D}" type="pres">
      <dgm:prSet presAssocID="{0ABF4D9E-FC15-41BD-B871-AABA646AA142}" presName="Name0" presStyleCnt="0">
        <dgm:presLayoutVars>
          <dgm:dir/>
          <dgm:resizeHandles val="exact"/>
        </dgm:presLayoutVars>
      </dgm:prSet>
      <dgm:spPr/>
    </dgm:pt>
    <dgm:pt modelId="{3E29C994-77E8-457C-93F4-51F4E98A9B5B}" type="pres">
      <dgm:prSet presAssocID="{344C1827-293E-4419-A67C-99BA77BE48C1}" presName="node" presStyleLbl="node1" presStyleIdx="0" presStyleCnt="3">
        <dgm:presLayoutVars>
          <dgm:bulletEnabled val="1"/>
        </dgm:presLayoutVars>
      </dgm:prSet>
      <dgm:spPr/>
    </dgm:pt>
    <dgm:pt modelId="{335CB18F-1C42-4FB7-8D10-A1D7768D3564}" type="pres">
      <dgm:prSet presAssocID="{846DCF22-3510-4368-B376-7F7BA7FE6943}" presName="sibTrans" presStyleCnt="0"/>
      <dgm:spPr/>
    </dgm:pt>
    <dgm:pt modelId="{C11AD38C-F4AE-4064-B80A-98EEAC5226A3}" type="pres">
      <dgm:prSet presAssocID="{7639D6B5-31A1-4DBF-B950-2D3E40653D70}" presName="node" presStyleLbl="node1" presStyleIdx="1" presStyleCnt="3">
        <dgm:presLayoutVars>
          <dgm:bulletEnabled val="1"/>
        </dgm:presLayoutVars>
      </dgm:prSet>
      <dgm:spPr/>
    </dgm:pt>
    <dgm:pt modelId="{AD104DF7-2E69-456D-9FF7-325767F2651E}" type="pres">
      <dgm:prSet presAssocID="{E5C91F75-405D-4A83-A7DA-D9DEDD7C3079}" presName="sibTrans" presStyleCnt="0"/>
      <dgm:spPr/>
    </dgm:pt>
    <dgm:pt modelId="{927397D8-A0EB-4438-BED4-E8CF8E156E08}" type="pres">
      <dgm:prSet presAssocID="{1C61A0E1-8DF6-4A03-9E22-EA5665F0D41B}" presName="node" presStyleLbl="node1" presStyleIdx="2" presStyleCnt="3">
        <dgm:presLayoutVars>
          <dgm:bulletEnabled val="1"/>
        </dgm:presLayoutVars>
      </dgm:prSet>
      <dgm:spPr/>
    </dgm:pt>
  </dgm:ptLst>
  <dgm:cxnLst>
    <dgm:cxn modelId="{5133AF12-BA35-43BB-9392-223B485D0C5F}" srcId="{1C61A0E1-8DF6-4A03-9E22-EA5665F0D41B}" destId="{E27919E3-28CC-4161-AAC3-816685C1D951}" srcOrd="1" destOrd="0" parTransId="{93E2B16D-BA0B-466F-82FF-32559B9FB044}" sibTransId="{34A46351-B36D-4716-A779-B00F262EDE54}"/>
    <dgm:cxn modelId="{909FD212-264C-4213-8EBA-E52EB064717C}" srcId="{1C61A0E1-8DF6-4A03-9E22-EA5665F0D41B}" destId="{EC3512AD-586B-414D-8FC8-5EA89908895F}" srcOrd="0" destOrd="0" parTransId="{DD08BA28-D2E0-49E2-9EBA-FF446FF6C9C0}" sibTransId="{B99C9812-B242-4730-A49C-470837BDBC37}"/>
    <dgm:cxn modelId="{49863815-BC74-41C7-AE5E-99E0C19A7BB0}" type="presOf" srcId="{0ABF4D9E-FC15-41BD-B871-AABA646AA142}" destId="{6C14BCE7-654C-412F-BDC2-21D17499DC5D}" srcOrd="0" destOrd="0" presId="urn:microsoft.com/office/officeart/2005/8/layout/hList6"/>
    <dgm:cxn modelId="{8C520518-8AD2-44C4-BB67-1A4CA9EEE0D1}" srcId="{7639D6B5-31A1-4DBF-B950-2D3E40653D70}" destId="{019635C9-B1DF-43AE-82A9-37BC21C24920}" srcOrd="0" destOrd="0" parTransId="{D0D68E4D-3BCC-4C5E-8D96-822A2D6A3E72}" sibTransId="{CB4ED686-19C0-4D49-BF68-4F0A5E9220EA}"/>
    <dgm:cxn modelId="{DB332B39-F465-4D28-A82E-00A0D552B3F3}" type="presOf" srcId="{EC3512AD-586B-414D-8FC8-5EA89908895F}" destId="{927397D8-A0EB-4438-BED4-E8CF8E156E08}" srcOrd="0" destOrd="1" presId="urn:microsoft.com/office/officeart/2005/8/layout/hList6"/>
    <dgm:cxn modelId="{8D97C960-2EF9-4121-B6B0-374A385E47E3}" type="presOf" srcId="{946ABD59-B6CC-4B58-98C7-F4254E643648}" destId="{927397D8-A0EB-4438-BED4-E8CF8E156E08}" srcOrd="0" destOrd="3" presId="urn:microsoft.com/office/officeart/2005/8/layout/hList6"/>
    <dgm:cxn modelId="{D355BE45-31E3-4E03-A660-D2B8692A6D7F}" srcId="{0ABF4D9E-FC15-41BD-B871-AABA646AA142}" destId="{7639D6B5-31A1-4DBF-B950-2D3E40653D70}" srcOrd="1" destOrd="0" parTransId="{89E26E36-8EC0-4E5B-BE6D-450E0C447997}" sibTransId="{E5C91F75-405D-4A83-A7DA-D9DEDD7C3079}"/>
    <dgm:cxn modelId="{4208C769-A418-45F8-914B-24FCA252E6E5}" type="presOf" srcId="{344C1827-293E-4419-A67C-99BA77BE48C1}" destId="{3E29C994-77E8-457C-93F4-51F4E98A9B5B}" srcOrd="0" destOrd="0" presId="urn:microsoft.com/office/officeart/2005/8/layout/hList6"/>
    <dgm:cxn modelId="{9CE5C56F-7462-4D29-BB4A-0581EBA8C71C}" srcId="{7639D6B5-31A1-4DBF-B950-2D3E40653D70}" destId="{4047987F-E166-42E4-BE3B-5C7B6BB08602}" srcOrd="2" destOrd="0" parTransId="{1DDA3AD8-733E-48FC-A2BC-BBA82121F2A5}" sibTransId="{F77F925F-393F-4359-AE3E-BEC81EFE2F5F}"/>
    <dgm:cxn modelId="{4205B870-094F-4ACF-B287-B5E8E96E92E9}" type="presOf" srcId="{1A4777DD-061F-4A78-A599-B57B7B4C2AEF}" destId="{3E29C994-77E8-457C-93F4-51F4E98A9B5B}" srcOrd="0" destOrd="1" presId="urn:microsoft.com/office/officeart/2005/8/layout/hList6"/>
    <dgm:cxn modelId="{8174D087-41DB-44E3-8860-4E8C509CAB45}" srcId="{344C1827-293E-4419-A67C-99BA77BE48C1}" destId="{1A4777DD-061F-4A78-A599-B57B7B4C2AEF}" srcOrd="0" destOrd="0" parTransId="{EBEEC075-5B0F-4FD0-9BE3-12032DDF7131}" sibTransId="{F23B301C-B4F3-4082-881A-7369A8BC4625}"/>
    <dgm:cxn modelId="{D236EF91-9C27-4ADE-B481-C5153CA08EE2}" type="presOf" srcId="{7639D6B5-31A1-4DBF-B950-2D3E40653D70}" destId="{C11AD38C-F4AE-4064-B80A-98EEAC5226A3}" srcOrd="0" destOrd="0" presId="urn:microsoft.com/office/officeart/2005/8/layout/hList6"/>
    <dgm:cxn modelId="{CEE221A2-B1C6-4E40-8559-DD3034B46C4F}" srcId="{0ABF4D9E-FC15-41BD-B871-AABA646AA142}" destId="{344C1827-293E-4419-A67C-99BA77BE48C1}" srcOrd="0" destOrd="0" parTransId="{1592D19B-C689-479F-9D04-9E79F7744199}" sibTransId="{846DCF22-3510-4368-B376-7F7BA7FE6943}"/>
    <dgm:cxn modelId="{63D466A5-A866-40C8-8E45-53EA187472A2}" type="presOf" srcId="{019635C9-B1DF-43AE-82A9-37BC21C24920}" destId="{C11AD38C-F4AE-4064-B80A-98EEAC5226A3}" srcOrd="0" destOrd="1" presId="urn:microsoft.com/office/officeart/2005/8/layout/hList6"/>
    <dgm:cxn modelId="{E0B938B8-6FB4-4C71-8B52-26BC4891E577}" srcId="{0ABF4D9E-FC15-41BD-B871-AABA646AA142}" destId="{1C61A0E1-8DF6-4A03-9E22-EA5665F0D41B}" srcOrd="2" destOrd="0" parTransId="{49D217BF-D70A-4DB2-A6AA-3BA8ECEBCFDB}" sibTransId="{4B4CC49E-388E-40E8-B98A-7AC149D2492B}"/>
    <dgm:cxn modelId="{97C276B8-639B-4A2A-AEA7-A501AA35E943}" type="presOf" srcId="{E8B902B6-F90E-4CD9-BC50-E0C7DF5D42ED}" destId="{C11AD38C-F4AE-4064-B80A-98EEAC5226A3}" srcOrd="0" destOrd="2" presId="urn:microsoft.com/office/officeart/2005/8/layout/hList6"/>
    <dgm:cxn modelId="{7CA919BE-A7F6-479D-9F86-0E5F7ADD28FC}" type="presOf" srcId="{4047987F-E166-42E4-BE3B-5C7B6BB08602}" destId="{C11AD38C-F4AE-4064-B80A-98EEAC5226A3}" srcOrd="0" destOrd="3" presId="urn:microsoft.com/office/officeart/2005/8/layout/hList6"/>
    <dgm:cxn modelId="{8C06D1D5-577B-4AF9-9A54-BF05E8B5BE7C}" srcId="{7639D6B5-31A1-4DBF-B950-2D3E40653D70}" destId="{E8B902B6-F90E-4CD9-BC50-E0C7DF5D42ED}" srcOrd="1" destOrd="0" parTransId="{2FF64C92-7376-4DC8-9C51-9BFE9C881FDE}" sibTransId="{648C2EE9-E6FF-4E9D-B545-A4A364359582}"/>
    <dgm:cxn modelId="{323BE1ED-F66E-4342-AC53-2DF18F1BB74C}" type="presOf" srcId="{1C61A0E1-8DF6-4A03-9E22-EA5665F0D41B}" destId="{927397D8-A0EB-4438-BED4-E8CF8E156E08}" srcOrd="0" destOrd="0" presId="urn:microsoft.com/office/officeart/2005/8/layout/hList6"/>
    <dgm:cxn modelId="{12A2F2F7-29F7-45E4-82D6-1E5A96B56A21}" srcId="{1C61A0E1-8DF6-4A03-9E22-EA5665F0D41B}" destId="{946ABD59-B6CC-4B58-98C7-F4254E643648}" srcOrd="2" destOrd="0" parTransId="{1B0C3650-A9CD-4EC7-9E85-76F3584FEDC1}" sibTransId="{50EFE020-9BFD-4E5F-B674-3E8688935577}"/>
    <dgm:cxn modelId="{D2E3F3F7-AC1E-48D9-B75B-2FC770C7164B}" type="presOf" srcId="{E27919E3-28CC-4161-AAC3-816685C1D951}" destId="{927397D8-A0EB-4438-BED4-E8CF8E156E08}" srcOrd="0" destOrd="2" presId="urn:microsoft.com/office/officeart/2005/8/layout/hList6"/>
    <dgm:cxn modelId="{E43D98BC-F3FD-41E6-85FF-67CDEDB619E4}" type="presParOf" srcId="{6C14BCE7-654C-412F-BDC2-21D17499DC5D}" destId="{3E29C994-77E8-457C-93F4-51F4E98A9B5B}" srcOrd="0" destOrd="0" presId="urn:microsoft.com/office/officeart/2005/8/layout/hList6"/>
    <dgm:cxn modelId="{4C556301-5581-43B5-B6A1-B0649D3D615C}" type="presParOf" srcId="{6C14BCE7-654C-412F-BDC2-21D17499DC5D}" destId="{335CB18F-1C42-4FB7-8D10-A1D7768D3564}" srcOrd="1" destOrd="0" presId="urn:microsoft.com/office/officeart/2005/8/layout/hList6"/>
    <dgm:cxn modelId="{F975982E-0BFC-4CA5-A070-29B22378B993}" type="presParOf" srcId="{6C14BCE7-654C-412F-BDC2-21D17499DC5D}" destId="{C11AD38C-F4AE-4064-B80A-98EEAC5226A3}" srcOrd="2" destOrd="0" presId="urn:microsoft.com/office/officeart/2005/8/layout/hList6"/>
    <dgm:cxn modelId="{19D63215-A1B6-4365-9640-12CF4BD0AD33}" type="presParOf" srcId="{6C14BCE7-654C-412F-BDC2-21D17499DC5D}" destId="{AD104DF7-2E69-456D-9FF7-325767F2651E}" srcOrd="3" destOrd="0" presId="urn:microsoft.com/office/officeart/2005/8/layout/hList6"/>
    <dgm:cxn modelId="{DFF925DC-6907-429F-949B-4D9918F9669E}" type="presParOf" srcId="{6C14BCE7-654C-412F-BDC2-21D17499DC5D}" destId="{927397D8-A0EB-4438-BED4-E8CF8E156E08}"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CA89256-E0D7-47F6-B257-65D73674701A}" type="doc">
      <dgm:prSet loTypeId="urn:diagrams.loki3.com/BracketList" loCatId="list" qsTypeId="urn:microsoft.com/office/officeart/2005/8/quickstyle/simple1" qsCatId="simple" csTypeId="urn:microsoft.com/office/officeart/2005/8/colors/colorful3" csCatId="colorful" phldr="1"/>
      <dgm:spPr/>
      <dgm:t>
        <a:bodyPr/>
        <a:lstStyle/>
        <a:p>
          <a:endParaRPr lang="en-US"/>
        </a:p>
      </dgm:t>
    </dgm:pt>
    <dgm:pt modelId="{32B54EEE-ADF9-42CC-AAB0-308A9363055D}">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Stroke Distance </a:t>
          </a:r>
        </a:p>
      </dgm:t>
    </dgm:pt>
    <dgm:pt modelId="{9F302487-37EE-4342-9503-4ED8E31333D9}" type="parTrans" cxnId="{B02EBF55-DA32-4C3C-BF14-B24326B90C88}">
      <dgm:prSet/>
      <dgm:spPr/>
      <dgm:t>
        <a:bodyPr/>
        <a:lstStyle/>
        <a:p>
          <a:endParaRPr lang="en-US"/>
        </a:p>
      </dgm:t>
    </dgm:pt>
    <dgm:pt modelId="{01814767-9509-44B1-9D8F-5863BE3B83F3}" type="sibTrans" cxnId="{B02EBF55-DA32-4C3C-BF14-B24326B90C88}">
      <dgm:prSet/>
      <dgm:spPr/>
      <dgm:t>
        <a:bodyPr/>
        <a:lstStyle/>
        <a:p>
          <a:endParaRPr lang="en-US"/>
        </a:p>
      </dgm:t>
    </dgm:pt>
    <dgm:pt modelId="{D61652B9-F188-446A-B9F7-CB9387624D05}">
      <dgm:prSet phldrT="[Text]"/>
      <dgm:spPr/>
      <dgm:t>
        <a:bodyPr/>
        <a:lstStyle/>
        <a:p>
          <a:r>
            <a:rPr lang="en-US" dirty="0">
              <a:latin typeface="Times New Roman" panose="02020603050405020304" pitchFamily="18" charset="0"/>
              <a:cs typeface="Times New Roman" panose="02020603050405020304" pitchFamily="18" charset="0"/>
            </a:rPr>
            <a:t>7.5cm in two ways</a:t>
          </a:r>
        </a:p>
      </dgm:t>
    </dgm:pt>
    <dgm:pt modelId="{4DFF64DF-FCC0-4EDC-A167-857DD2321A92}" type="parTrans" cxnId="{57147ED9-E653-4CF6-9F70-EE117EFC5222}">
      <dgm:prSet/>
      <dgm:spPr/>
      <dgm:t>
        <a:bodyPr/>
        <a:lstStyle/>
        <a:p>
          <a:endParaRPr lang="en-US"/>
        </a:p>
      </dgm:t>
    </dgm:pt>
    <dgm:pt modelId="{1BE77740-67F0-4E5B-8133-FC3C22A1A115}" type="sibTrans" cxnId="{57147ED9-E653-4CF6-9F70-EE117EFC5222}">
      <dgm:prSet/>
      <dgm:spPr/>
      <dgm:t>
        <a:bodyPr/>
        <a:lstStyle/>
        <a:p>
          <a:endParaRPr lang="en-US"/>
        </a:p>
      </dgm:t>
    </dgm:pt>
    <dgm:pt modelId="{8F81E406-BF53-4C19-B91B-7E814CDB0EF1}">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Dimensions</a:t>
          </a:r>
          <a:r>
            <a:rPr lang="en-US" dirty="0"/>
            <a:t> </a:t>
          </a:r>
        </a:p>
      </dgm:t>
    </dgm:pt>
    <dgm:pt modelId="{CF562EF8-1945-4AC4-8E9E-A5F55641D908}" type="parTrans" cxnId="{37DFEFB5-941F-41C0-9A69-CF4601F55D7C}">
      <dgm:prSet/>
      <dgm:spPr/>
      <dgm:t>
        <a:bodyPr/>
        <a:lstStyle/>
        <a:p>
          <a:endParaRPr lang="en-US"/>
        </a:p>
      </dgm:t>
    </dgm:pt>
    <dgm:pt modelId="{F4B4F919-55F5-4347-9880-01DE881259B0}" type="sibTrans" cxnId="{37DFEFB5-941F-41C0-9A69-CF4601F55D7C}">
      <dgm:prSet/>
      <dgm:spPr/>
      <dgm:t>
        <a:bodyPr/>
        <a:lstStyle/>
        <a:p>
          <a:endParaRPr lang="en-US"/>
        </a:p>
      </dgm:t>
    </dgm:pt>
    <mc:AlternateContent xmlns:mc="http://schemas.openxmlformats.org/markup-compatibility/2006" xmlns:a14="http://schemas.microsoft.com/office/drawing/2010/main">
      <mc:Choice Requires="a14">
        <dgm:pt modelId="{EEE596D4-CEC6-4705-80AE-C6993B611EF3}">
          <dgm:prSet phldrT="[Text]" custT="1"/>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14:m>
                <m:oMath xmlns:m="http://schemas.openxmlformats.org/officeDocument/2006/math">
                  <m:r>
                    <m:rPr>
                      <m:sty m:val="p"/>
                    </m:rPr>
                    <a:rPr lang="en-US" sz="2000" b="0" i="0" smtClean="0">
                      <a:latin typeface="Cambria Math" panose="02040503050406030204" pitchFamily="18" charset="0"/>
                      <a:ea typeface="Cambria Math" panose="02040503050406030204" pitchFamily="18" charset="0"/>
                    </a:rPr>
                    <m:t>For</m:t>
                  </m:r>
                  <m:r>
                    <a:rPr lang="en-US" sz="2000" b="0" i="0" smtClean="0">
                      <a:latin typeface="Cambria Math" panose="02040503050406030204" pitchFamily="18" charset="0"/>
                      <a:ea typeface="Cambria Math" panose="02040503050406030204" pitchFamily="18" charset="0"/>
                    </a:rPr>
                    <m:t> </m:t>
                  </m:r>
                  <m:r>
                    <m:rPr>
                      <m:sty m:val="p"/>
                    </m:rPr>
                    <a:rPr lang="en-US" sz="2000" b="0" i="0" smtClean="0">
                      <a:latin typeface="Cambria Math" panose="02040503050406030204" pitchFamily="18" charset="0"/>
                      <a:ea typeface="Cambria Math" panose="02040503050406030204" pitchFamily="18" charset="0"/>
                    </a:rPr>
                    <m:t>the</m:t>
                  </m:r>
                  <m:r>
                    <a:rPr lang="en-US" sz="2000" b="0" i="0" smtClean="0">
                      <a:latin typeface="Cambria Math" panose="02040503050406030204" pitchFamily="18" charset="0"/>
                      <a:ea typeface="Cambria Math" panose="02040503050406030204" pitchFamily="18" charset="0"/>
                    </a:rPr>
                    <m:t> </m:t>
                  </m:r>
                  <m:r>
                    <m:rPr>
                      <m:sty m:val="p"/>
                    </m:rPr>
                    <a:rPr lang="en-US" sz="2000" b="0" i="0" smtClean="0">
                      <a:latin typeface="Cambria Math" panose="02040503050406030204" pitchFamily="18" charset="0"/>
                      <a:ea typeface="Cambria Math" panose="02040503050406030204" pitchFamily="18" charset="0"/>
                    </a:rPr>
                    <m:t>table</m:t>
                  </m:r>
                  <m:r>
                    <m:rPr>
                      <m:nor/>
                    </m:rPr>
                    <a:rPr lang="en-US" sz="2000" b="0" i="0" dirty="0">
                      <a:latin typeface="Times New Roman" panose="02020603050405020304" pitchFamily="18" charset="0"/>
                      <a:cs typeface="Times New Roman" panose="02020603050405020304" pitchFamily="18" charset="0"/>
                    </a:rPr>
                    <m:t> </m:t>
                  </m:r>
                  <m:d>
                    <m:dPr>
                      <m:ctrlPr>
                        <a:rPr lang="en-US" sz="2000" b="0" i="1" smtClean="0">
                          <a:latin typeface="Cambria Math" panose="02040503050406030204" pitchFamily="18" charset="0"/>
                        </a:rPr>
                      </m:ctrlPr>
                    </m:dPr>
                    <m:e>
                      <m:r>
                        <a:rPr lang="en-US" sz="2000" b="0" i="0" smtClean="0">
                          <a:latin typeface="Cambria Math" panose="02040503050406030204" pitchFamily="18" charset="0"/>
                        </a:rPr>
                        <m:t>60</m:t>
                      </m:r>
                      <m:r>
                        <a:rPr lang="en-US" sz="2000" b="0" i="0" smtClean="0">
                          <a:latin typeface="Cambria Math" panose="02040503050406030204" pitchFamily="18" charset="0"/>
                          <a:ea typeface="Cambria Math" panose="02040503050406030204" pitchFamily="18" charset="0"/>
                        </a:rPr>
                        <m:t>×</m:t>
                      </m:r>
                      <m:r>
                        <a:rPr lang="en-US" sz="2000" b="0" i="0" smtClean="0">
                          <a:latin typeface="Cambria Math" panose="02040503050406030204" pitchFamily="18" charset="0"/>
                          <a:ea typeface="Cambria Math" panose="02040503050406030204" pitchFamily="18" charset="0"/>
                        </a:rPr>
                        <m:t>60</m:t>
                      </m:r>
                      <m:r>
                        <a:rPr lang="en-US" sz="2000" b="0" i="0" smtClean="0">
                          <a:latin typeface="Cambria Math" panose="02040503050406030204" pitchFamily="18" charset="0"/>
                          <a:ea typeface="Cambria Math" panose="02040503050406030204" pitchFamily="18" charset="0"/>
                        </a:rPr>
                        <m:t>×</m:t>
                      </m:r>
                      <m:r>
                        <a:rPr lang="en-US" sz="2000" b="0" i="0" smtClean="0">
                          <a:latin typeface="Cambria Math" panose="02040503050406030204" pitchFamily="18" charset="0"/>
                          <a:ea typeface="Cambria Math" panose="02040503050406030204" pitchFamily="18" charset="0"/>
                        </a:rPr>
                        <m:t>50</m:t>
                      </m:r>
                    </m:e>
                  </m:d>
                  <m:r>
                    <m:rPr>
                      <m:sty m:val="p"/>
                    </m:rPr>
                    <a:rPr lang="en-US" sz="2000" b="0" i="0" smtClean="0">
                      <a:latin typeface="Cambria Math" panose="02040503050406030204" pitchFamily="18" charset="0"/>
                      <a:ea typeface="Cambria Math" panose="02040503050406030204" pitchFamily="18" charset="0"/>
                    </a:rPr>
                    <m:t>cm</m:t>
                  </m:r>
                </m:oMath>
              </a14:m>
              <a:endParaRPr lang="en-US" sz="2000" i="0" dirty="0">
                <a:latin typeface="Times New Roman" panose="02020603050405020304" pitchFamily="18" charset="0"/>
                <a:cs typeface="Times New Roman" panose="02020603050405020304" pitchFamily="18" charset="0"/>
              </a:endParaRPr>
            </a:p>
            <a:p>
              <a:pPr marL="114300" lvl="1" indent="0" defTabSz="533400">
                <a:lnSpc>
                  <a:spcPct val="90000"/>
                </a:lnSpc>
                <a:spcBef>
                  <a:spcPct val="0"/>
                </a:spcBef>
                <a:spcAft>
                  <a:spcPct val="15000"/>
                </a:spcAft>
                <a:buFont typeface="Arial" panose="020B0604020202020204" pitchFamily="34" charset="0"/>
                <a:buChar char="•"/>
              </a:pPr>
              <a14:m>
                <m:oMath xmlns:m="http://schemas.openxmlformats.org/officeDocument/2006/math">
                  <m:r>
                    <m:rPr>
                      <m:sty m:val="p"/>
                    </m:rPr>
                    <a:rPr lang="en-US" sz="2000" b="0" i="0" smtClean="0">
                      <a:latin typeface="Cambria Math" panose="02040503050406030204" pitchFamily="18" charset="0"/>
                      <a:ea typeface="Cambria Math" panose="02040503050406030204" pitchFamily="18" charset="0"/>
                    </a:rPr>
                    <m:t>For</m:t>
                  </m:r>
                  <m:r>
                    <a:rPr lang="en-US" sz="2000" b="0" i="0" smtClean="0">
                      <a:latin typeface="Cambria Math" panose="02040503050406030204" pitchFamily="18" charset="0"/>
                      <a:ea typeface="Cambria Math" panose="02040503050406030204" pitchFamily="18" charset="0"/>
                    </a:rPr>
                    <m:t> </m:t>
                  </m:r>
                  <m:r>
                    <m:rPr>
                      <m:sty m:val="p"/>
                    </m:rPr>
                    <a:rPr lang="en-US" sz="2000" b="0" i="0" smtClean="0">
                      <a:latin typeface="Cambria Math" panose="02040503050406030204" pitchFamily="18" charset="0"/>
                      <a:ea typeface="Cambria Math" panose="02040503050406030204" pitchFamily="18" charset="0"/>
                    </a:rPr>
                    <m:t>the</m:t>
                  </m:r>
                  <m:r>
                    <a:rPr lang="en-US" sz="2000" b="0" i="0" smtClean="0">
                      <a:latin typeface="Cambria Math" panose="02040503050406030204" pitchFamily="18" charset="0"/>
                      <a:ea typeface="Cambria Math" panose="02040503050406030204" pitchFamily="18" charset="0"/>
                    </a:rPr>
                    <m:t> </m:t>
                  </m:r>
                  <m:r>
                    <m:rPr>
                      <m:sty m:val="p"/>
                    </m:rPr>
                    <a:rPr lang="en-US" sz="2000" b="0" i="0" smtClean="0">
                      <a:latin typeface="Cambria Math" panose="02040503050406030204" pitchFamily="18" charset="0"/>
                      <a:ea typeface="Cambria Math" panose="02040503050406030204" pitchFamily="18" charset="0"/>
                    </a:rPr>
                    <m:t>model</m:t>
                  </m:r>
                  <m:d>
                    <m:dPr>
                      <m:ctrlPr>
                        <a:rPr lang="en-US" sz="2000" b="0" i="1" smtClean="0">
                          <a:latin typeface="Cambria Math" panose="02040503050406030204" pitchFamily="18" charset="0"/>
                        </a:rPr>
                      </m:ctrlPr>
                    </m:dPr>
                    <m:e>
                      <m:r>
                        <a:rPr lang="en-US" sz="2000" b="0" i="0" smtClean="0">
                          <a:latin typeface="Cambria Math" panose="02040503050406030204" pitchFamily="18" charset="0"/>
                        </a:rPr>
                        <m:t>30</m:t>
                      </m:r>
                      <m:r>
                        <a:rPr lang="en-US" sz="2000" b="0" i="0" smtClean="0">
                          <a:latin typeface="Cambria Math" panose="02040503050406030204" pitchFamily="18" charset="0"/>
                          <a:ea typeface="Cambria Math" panose="02040503050406030204" pitchFamily="18" charset="0"/>
                        </a:rPr>
                        <m:t>×</m:t>
                      </m:r>
                      <m:r>
                        <a:rPr lang="en-US" sz="2000" b="0" i="0" smtClean="0">
                          <a:latin typeface="Cambria Math" panose="02040503050406030204" pitchFamily="18" charset="0"/>
                          <a:ea typeface="Cambria Math" panose="02040503050406030204" pitchFamily="18" charset="0"/>
                        </a:rPr>
                        <m:t>30</m:t>
                      </m:r>
                      <m:r>
                        <a:rPr lang="en-US" sz="2000" b="0" i="0" smtClean="0">
                          <a:latin typeface="Cambria Math" panose="02040503050406030204" pitchFamily="18" charset="0"/>
                          <a:ea typeface="Cambria Math" panose="02040503050406030204" pitchFamily="18" charset="0"/>
                        </a:rPr>
                        <m:t>×</m:t>
                      </m:r>
                      <m:r>
                        <a:rPr lang="en-US" sz="2000" b="0" i="0" smtClean="0">
                          <a:latin typeface="Cambria Math" panose="02040503050406030204" pitchFamily="18" charset="0"/>
                          <a:ea typeface="Cambria Math" panose="02040503050406030204" pitchFamily="18" charset="0"/>
                        </a:rPr>
                        <m:t>75</m:t>
                      </m:r>
                    </m:e>
                  </m:d>
                  <m:r>
                    <m:rPr>
                      <m:sty m:val="p"/>
                    </m:rPr>
                    <a:rPr lang="en-US" sz="2000" b="0" i="0" smtClean="0">
                      <a:latin typeface="Cambria Math" panose="02040503050406030204" pitchFamily="18" charset="0"/>
                      <a:ea typeface="Cambria Math" panose="02040503050406030204" pitchFamily="18" charset="0"/>
                    </a:rPr>
                    <m:t>cm</m:t>
                  </m:r>
                </m:oMath>
              </a14:m>
              <a:endParaRPr lang="en-US" sz="1200" i="0" dirty="0">
                <a:latin typeface="Times New Roman" panose="02020603050405020304" pitchFamily="18" charset="0"/>
                <a:cs typeface="Times New Roman" panose="02020603050405020304" pitchFamily="18" charset="0"/>
              </a:endParaRPr>
            </a:p>
          </dgm:t>
        </dgm:pt>
      </mc:Choice>
      <mc:Fallback xmlns="">
        <dgm:pt modelId="{EEE596D4-CEC6-4705-80AE-C6993B611EF3}">
          <dgm:prSet phldrT="[Text]" custT="1"/>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i="0">
                  <a:latin typeface="Cambria Math" panose="02040503050406030204" pitchFamily="18" charset="0"/>
                  <a:ea typeface="Cambria Math" panose="02040503050406030204" pitchFamily="18" charset="0"/>
                </a:rPr>
                <a:t>For the table</a:t>
              </a:r>
              <a:r>
                <a:rPr lang="en-US" sz="2000" b="0" i="0" dirty="0">
                  <a:latin typeface="Cambria Math" panose="02040503050406030204" pitchFamily="18" charset="0"/>
                  <a:ea typeface="Cambria Math" panose="02040503050406030204" pitchFamily="18" charset="0"/>
                </a:rPr>
                <a:t>"</a:t>
              </a:r>
              <a:r>
                <a:rPr lang="en-US" sz="2000" b="0" i="0" dirty="0">
                  <a:latin typeface="Cambria Math" panose="02040503050406030204" pitchFamily="18" charset="0"/>
                  <a:cs typeface="Times New Roman" panose="02020603050405020304" pitchFamily="18" charset="0"/>
                </a:rPr>
                <a:t> </a:t>
              </a:r>
              <a:r>
                <a:rPr lang="en-US" sz="2000" b="0" i="0">
                  <a:latin typeface="Cambria Math" panose="02040503050406030204" pitchFamily="18" charset="0"/>
                  <a:cs typeface="Times New Roman" panose="02020603050405020304" pitchFamily="18" charset="0"/>
                </a:rPr>
                <a:t>" </a:t>
              </a:r>
              <a:r>
                <a:rPr lang="en-US" sz="2000" b="0" i="0">
                  <a:latin typeface="Cambria Math" panose="02040503050406030204" pitchFamily="18" charset="0"/>
                </a:rPr>
                <a:t>(60</a:t>
              </a:r>
              <a:r>
                <a:rPr lang="en-US" sz="2000" b="0" i="0">
                  <a:latin typeface="Cambria Math" panose="02040503050406030204" pitchFamily="18" charset="0"/>
                  <a:ea typeface="Cambria Math" panose="02040503050406030204" pitchFamily="18" charset="0"/>
                </a:rPr>
                <a:t>×60×50)cm</a:t>
              </a:r>
              <a:endParaRPr lang="en-US" sz="2000" i="0" dirty="0">
                <a:latin typeface="Times New Roman" panose="02020603050405020304" pitchFamily="18" charset="0"/>
                <a:cs typeface="Times New Roman" panose="02020603050405020304" pitchFamily="18" charset="0"/>
              </a:endParaRPr>
            </a:p>
            <a:p>
              <a:pPr marL="114300" lvl="1" indent="0" defTabSz="533400">
                <a:lnSpc>
                  <a:spcPct val="90000"/>
                </a:lnSpc>
                <a:spcBef>
                  <a:spcPct val="0"/>
                </a:spcBef>
                <a:spcAft>
                  <a:spcPct val="15000"/>
                </a:spcAft>
                <a:buFont typeface="Arial" panose="020B0604020202020204" pitchFamily="34" charset="0"/>
                <a:buChar char="•"/>
              </a:pPr>
              <a:r>
                <a:rPr lang="en-US" sz="2000" b="0" i="0">
                  <a:latin typeface="Cambria Math" panose="02040503050406030204" pitchFamily="18" charset="0"/>
                  <a:ea typeface="Cambria Math" panose="02040503050406030204" pitchFamily="18" charset="0"/>
                </a:rPr>
                <a:t>For the model</a:t>
              </a:r>
              <a:r>
                <a:rPr lang="en-US" sz="2000" b="0" i="0">
                  <a:latin typeface="Cambria Math" panose="02040503050406030204" pitchFamily="18" charset="0"/>
                </a:rPr>
                <a:t>(30</a:t>
              </a:r>
              <a:r>
                <a:rPr lang="en-US" sz="2000" b="0" i="0">
                  <a:latin typeface="Cambria Math" panose="02040503050406030204" pitchFamily="18" charset="0"/>
                  <a:ea typeface="Cambria Math" panose="02040503050406030204" pitchFamily="18" charset="0"/>
                </a:rPr>
                <a:t>×30×75)cm</a:t>
              </a:r>
              <a:endParaRPr lang="en-US" sz="1200" i="0" dirty="0">
                <a:latin typeface="Times New Roman" panose="02020603050405020304" pitchFamily="18" charset="0"/>
                <a:cs typeface="Times New Roman" panose="02020603050405020304" pitchFamily="18" charset="0"/>
              </a:endParaRPr>
            </a:p>
          </dgm:t>
        </dgm:pt>
      </mc:Fallback>
    </mc:AlternateContent>
    <dgm:pt modelId="{E1E38560-635A-47C4-A814-B150BAB122EE}" type="parTrans" cxnId="{0803FAE3-F2B2-49FF-B7C0-8849B383A6C5}">
      <dgm:prSet/>
      <dgm:spPr/>
      <dgm:t>
        <a:bodyPr/>
        <a:lstStyle/>
        <a:p>
          <a:endParaRPr lang="en-US"/>
        </a:p>
      </dgm:t>
    </dgm:pt>
    <dgm:pt modelId="{159ADF8B-9428-4860-A363-F897CADA193D}" type="sibTrans" cxnId="{0803FAE3-F2B2-49FF-B7C0-8849B383A6C5}">
      <dgm:prSet/>
      <dgm:spPr/>
      <dgm:t>
        <a:bodyPr/>
        <a:lstStyle/>
        <a:p>
          <a:endParaRPr lang="en-US"/>
        </a:p>
      </dgm:t>
    </dgm:pt>
    <dgm:pt modelId="{D11A50CB-CB92-410D-836C-6121D67DF7AB}">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Operation Values</a:t>
          </a:r>
        </a:p>
      </dgm:t>
    </dgm:pt>
    <dgm:pt modelId="{F00F92BA-D9E8-43D0-99F8-4ED7BE2B74D0}" type="parTrans" cxnId="{D9093E42-388B-4767-8690-42011A02ED23}">
      <dgm:prSet/>
      <dgm:spPr/>
      <dgm:t>
        <a:bodyPr/>
        <a:lstStyle/>
        <a:p>
          <a:endParaRPr lang="en-US"/>
        </a:p>
      </dgm:t>
    </dgm:pt>
    <dgm:pt modelId="{92BF4A19-384D-4D88-870E-EF55223CE180}" type="sibTrans" cxnId="{D9093E42-388B-4767-8690-42011A02ED23}">
      <dgm:prSet/>
      <dgm:spPr/>
      <dgm:t>
        <a:bodyPr/>
        <a:lstStyle/>
        <a:p>
          <a:endParaRPr lang="en-US"/>
        </a:p>
      </dgm:t>
    </dgm:pt>
    <dgm:pt modelId="{8D9D4CE2-C6AF-4C0C-8BA9-A13C052A74B2}">
      <dgm:prSet phldrT="[Text]"/>
      <dgm:spPr/>
      <dgm:t>
        <a:bodyPr/>
        <a:lstStyle/>
        <a:p>
          <a:r>
            <a:rPr lang="en-US" dirty="0">
              <a:latin typeface="Times New Roman" panose="02020603050405020304" pitchFamily="18" charset="0"/>
              <a:cs typeface="Times New Roman" panose="02020603050405020304" pitchFamily="18" charset="0"/>
            </a:rPr>
            <a:t>0.775 operation frequency.</a:t>
          </a:r>
        </a:p>
      </dgm:t>
    </dgm:pt>
    <dgm:pt modelId="{C3C726B6-978B-480C-BC03-342C2220C2E6}" type="parTrans" cxnId="{92C9183E-5E3B-49A2-B2BD-A0BAF2AC7EB3}">
      <dgm:prSet/>
      <dgm:spPr/>
      <dgm:t>
        <a:bodyPr/>
        <a:lstStyle/>
        <a:p>
          <a:endParaRPr lang="en-US"/>
        </a:p>
      </dgm:t>
    </dgm:pt>
    <dgm:pt modelId="{A9980052-3147-4A61-BC4D-00CA1D575292}" type="sibTrans" cxnId="{92C9183E-5E3B-49A2-B2BD-A0BAF2AC7EB3}">
      <dgm:prSet/>
      <dgm:spPr/>
      <dgm:t>
        <a:bodyPr/>
        <a:lstStyle/>
        <a:p>
          <a:endParaRPr lang="en-US"/>
        </a:p>
      </dgm:t>
    </dgm:pt>
    <dgm:pt modelId="{CA2B0AFC-C183-43E7-B546-90965F10E6C1}">
      <dgm:prSet phldrT="[Text]"/>
      <dgm:spPr/>
      <dgm:t>
        <a:bodyPr/>
        <a:lstStyle/>
        <a:p>
          <a:r>
            <a:rPr lang="en-US" dirty="0">
              <a:latin typeface="Times New Roman" panose="02020603050405020304" pitchFamily="18" charset="0"/>
              <a:cs typeface="Times New Roman" panose="02020603050405020304" pitchFamily="18" charset="0"/>
            </a:rPr>
            <a:t>0.5 hp motor power.</a:t>
          </a:r>
        </a:p>
      </dgm:t>
    </dgm:pt>
    <dgm:pt modelId="{603D5136-EE28-4379-A399-8BD6795E09C7}" type="parTrans" cxnId="{CBDA13AF-6F6F-4C76-B389-BAF5A0039956}">
      <dgm:prSet/>
      <dgm:spPr/>
      <dgm:t>
        <a:bodyPr/>
        <a:lstStyle/>
        <a:p>
          <a:endParaRPr lang="en-US"/>
        </a:p>
      </dgm:t>
    </dgm:pt>
    <dgm:pt modelId="{194B19B2-BCD4-43C5-8487-C2CCEFFD7387}" type="sibTrans" cxnId="{CBDA13AF-6F6F-4C76-B389-BAF5A0039956}">
      <dgm:prSet/>
      <dgm:spPr/>
      <dgm:t>
        <a:bodyPr/>
        <a:lstStyle/>
        <a:p>
          <a:endParaRPr lang="en-US"/>
        </a:p>
      </dgm:t>
    </dgm:pt>
    <dgm:pt modelId="{89F5C04B-6CCC-4D0A-9838-F2C0B3E54DE3}">
      <dgm:prSet/>
      <dgm:spPr/>
      <dgm:t>
        <a:bodyPr/>
        <a:lstStyle/>
        <a:p>
          <a:r>
            <a:rPr lang="en-US" dirty="0">
              <a:solidFill>
                <a:srgbClr val="0070C0"/>
              </a:solidFill>
              <a:latin typeface="Times New Roman" panose="02020603050405020304" pitchFamily="18" charset="0"/>
              <a:cs typeface="Times New Roman" panose="02020603050405020304" pitchFamily="18" charset="0"/>
            </a:rPr>
            <a:t>Motor speed </a:t>
          </a:r>
        </a:p>
      </dgm:t>
    </dgm:pt>
    <dgm:pt modelId="{BA23D826-38D6-45F5-B74C-D3D302C1EDD0}" type="sibTrans" cxnId="{9CC791A5-C6F6-4BF7-9B1B-942EE79A5A09}">
      <dgm:prSet/>
      <dgm:spPr/>
      <dgm:t>
        <a:bodyPr/>
        <a:lstStyle/>
        <a:p>
          <a:endParaRPr lang="en-US"/>
        </a:p>
      </dgm:t>
    </dgm:pt>
    <dgm:pt modelId="{F772950D-3D89-4C61-ABC2-3C4800EF31E5}" type="parTrans" cxnId="{9CC791A5-C6F6-4BF7-9B1B-942EE79A5A09}">
      <dgm:prSet/>
      <dgm:spPr/>
      <dgm:t>
        <a:bodyPr/>
        <a:lstStyle/>
        <a:p>
          <a:endParaRPr lang="en-US"/>
        </a:p>
      </dgm:t>
    </dgm:pt>
    <dgm:pt modelId="{60EB3B1D-68DC-46F8-A8CD-1516497E73C4}">
      <dgm:prSet/>
      <dgm:spPr/>
      <dgm:t>
        <a:bodyPr/>
        <a:lstStyle/>
        <a:p>
          <a:r>
            <a:rPr lang="ar-JO" dirty="0"/>
            <a:t> </a:t>
          </a:r>
          <a:r>
            <a:rPr lang="en-US" dirty="0"/>
            <a:t> </a:t>
          </a:r>
          <a:r>
            <a:rPr lang="en-US" dirty="0">
              <a:latin typeface="Times New Roman" panose="02020603050405020304" pitchFamily="18" charset="0"/>
              <a:cs typeface="Times New Roman" panose="02020603050405020304" pitchFamily="18" charset="0"/>
            </a:rPr>
            <a:t>50 rpm converted to 0.5 m/s as recommended.</a:t>
          </a:r>
        </a:p>
      </dgm:t>
    </dgm:pt>
    <dgm:pt modelId="{2E2217EB-EC9B-4690-B382-8E589CFAD173}" type="sibTrans" cxnId="{6F09E737-4C49-4258-A1F8-1257BF7C0140}">
      <dgm:prSet/>
      <dgm:spPr/>
      <dgm:t>
        <a:bodyPr/>
        <a:lstStyle/>
        <a:p>
          <a:endParaRPr lang="en-US"/>
        </a:p>
      </dgm:t>
    </dgm:pt>
    <dgm:pt modelId="{13DA483D-3793-419B-AB42-4930BFF6266F}" type="parTrans" cxnId="{6F09E737-4C49-4258-A1F8-1257BF7C0140}">
      <dgm:prSet/>
      <dgm:spPr/>
      <dgm:t>
        <a:bodyPr/>
        <a:lstStyle/>
        <a:p>
          <a:endParaRPr lang="en-US"/>
        </a:p>
      </dgm:t>
    </dgm:pt>
    <dgm:pt modelId="{423613E0-6B35-45F5-96F4-F25EBB9F601B}" type="pres">
      <dgm:prSet presAssocID="{0CA89256-E0D7-47F6-B257-65D73674701A}" presName="Name0" presStyleCnt="0">
        <dgm:presLayoutVars>
          <dgm:dir/>
          <dgm:animLvl val="lvl"/>
          <dgm:resizeHandles val="exact"/>
        </dgm:presLayoutVars>
      </dgm:prSet>
      <dgm:spPr/>
    </dgm:pt>
    <dgm:pt modelId="{0C8E50F5-518F-4A9B-9FA5-241743C45C55}" type="pres">
      <dgm:prSet presAssocID="{32B54EEE-ADF9-42CC-AAB0-308A9363055D}" presName="linNode" presStyleCnt="0"/>
      <dgm:spPr/>
    </dgm:pt>
    <dgm:pt modelId="{5ECA5558-8AD0-4518-A7BE-83E1AC8BE6C4}" type="pres">
      <dgm:prSet presAssocID="{32B54EEE-ADF9-42CC-AAB0-308A9363055D}" presName="parTx" presStyleLbl="revTx" presStyleIdx="0" presStyleCnt="4">
        <dgm:presLayoutVars>
          <dgm:chMax val="1"/>
          <dgm:bulletEnabled val="1"/>
        </dgm:presLayoutVars>
      </dgm:prSet>
      <dgm:spPr/>
    </dgm:pt>
    <dgm:pt modelId="{7819D82C-CFEE-4BDA-92C0-DD35DBFB65F5}" type="pres">
      <dgm:prSet presAssocID="{32B54EEE-ADF9-42CC-AAB0-308A9363055D}" presName="bracket" presStyleLbl="parChTrans1D1" presStyleIdx="0" presStyleCnt="4"/>
      <dgm:spPr/>
    </dgm:pt>
    <dgm:pt modelId="{9DAEE18A-230A-4D0D-9F38-FA1E00891875}" type="pres">
      <dgm:prSet presAssocID="{32B54EEE-ADF9-42CC-AAB0-308A9363055D}" presName="spH" presStyleCnt="0"/>
      <dgm:spPr/>
    </dgm:pt>
    <dgm:pt modelId="{35D27ABA-EEE3-45B7-BED8-4D8BD52798E4}" type="pres">
      <dgm:prSet presAssocID="{32B54EEE-ADF9-42CC-AAB0-308A9363055D}" presName="desTx" presStyleLbl="node1" presStyleIdx="0" presStyleCnt="4">
        <dgm:presLayoutVars>
          <dgm:bulletEnabled val="1"/>
        </dgm:presLayoutVars>
      </dgm:prSet>
      <dgm:spPr/>
    </dgm:pt>
    <dgm:pt modelId="{3F6C6074-C9C9-46D6-912A-7006DCD0C68B}" type="pres">
      <dgm:prSet presAssocID="{01814767-9509-44B1-9D8F-5863BE3B83F3}" presName="spV" presStyleCnt="0"/>
      <dgm:spPr/>
    </dgm:pt>
    <dgm:pt modelId="{EBCAC691-242F-4E52-820D-C64BCFD26401}" type="pres">
      <dgm:prSet presAssocID="{8F81E406-BF53-4C19-B91B-7E814CDB0EF1}" presName="linNode" presStyleCnt="0"/>
      <dgm:spPr/>
    </dgm:pt>
    <dgm:pt modelId="{D491AAD4-224E-40F2-84F7-F3190C5BA47A}" type="pres">
      <dgm:prSet presAssocID="{8F81E406-BF53-4C19-B91B-7E814CDB0EF1}" presName="parTx" presStyleLbl="revTx" presStyleIdx="1" presStyleCnt="4">
        <dgm:presLayoutVars>
          <dgm:chMax val="1"/>
          <dgm:bulletEnabled val="1"/>
        </dgm:presLayoutVars>
      </dgm:prSet>
      <dgm:spPr/>
    </dgm:pt>
    <dgm:pt modelId="{7F672C6F-2C1A-4803-A636-010ADBEC33A9}" type="pres">
      <dgm:prSet presAssocID="{8F81E406-BF53-4C19-B91B-7E814CDB0EF1}" presName="bracket" presStyleLbl="parChTrans1D1" presStyleIdx="1" presStyleCnt="4"/>
      <dgm:spPr/>
    </dgm:pt>
    <dgm:pt modelId="{AC53B2DB-BBB4-4F57-91C7-791CF1E57A03}" type="pres">
      <dgm:prSet presAssocID="{8F81E406-BF53-4C19-B91B-7E814CDB0EF1}" presName="spH" presStyleCnt="0"/>
      <dgm:spPr/>
    </dgm:pt>
    <dgm:pt modelId="{1BD25135-4AB5-4C5C-ADAE-F73A7C3642B4}" type="pres">
      <dgm:prSet presAssocID="{8F81E406-BF53-4C19-B91B-7E814CDB0EF1}" presName="desTx" presStyleLbl="node1" presStyleIdx="1" presStyleCnt="4">
        <dgm:presLayoutVars>
          <dgm:bulletEnabled val="1"/>
        </dgm:presLayoutVars>
      </dgm:prSet>
      <dgm:spPr/>
    </dgm:pt>
    <dgm:pt modelId="{CFEB5501-EAC0-4CAB-87A3-86C09C2905CB}" type="pres">
      <dgm:prSet presAssocID="{F4B4F919-55F5-4347-9880-01DE881259B0}" presName="spV" presStyleCnt="0"/>
      <dgm:spPr/>
    </dgm:pt>
    <dgm:pt modelId="{D9DD043E-BE49-49D8-801E-DCC23B309471}" type="pres">
      <dgm:prSet presAssocID="{D11A50CB-CB92-410D-836C-6121D67DF7AB}" presName="linNode" presStyleCnt="0"/>
      <dgm:spPr/>
    </dgm:pt>
    <dgm:pt modelId="{D7125A7C-B5D9-4D13-8FA1-105F3DC1675C}" type="pres">
      <dgm:prSet presAssocID="{D11A50CB-CB92-410D-836C-6121D67DF7AB}" presName="parTx" presStyleLbl="revTx" presStyleIdx="2" presStyleCnt="4">
        <dgm:presLayoutVars>
          <dgm:chMax val="1"/>
          <dgm:bulletEnabled val="1"/>
        </dgm:presLayoutVars>
      </dgm:prSet>
      <dgm:spPr/>
    </dgm:pt>
    <dgm:pt modelId="{EF41D15F-1D53-44A0-B2ED-B2178A120798}" type="pres">
      <dgm:prSet presAssocID="{D11A50CB-CB92-410D-836C-6121D67DF7AB}" presName="bracket" presStyleLbl="parChTrans1D1" presStyleIdx="2" presStyleCnt="4"/>
      <dgm:spPr/>
    </dgm:pt>
    <dgm:pt modelId="{811D6FC4-A2A2-4E95-9584-3210CD0907B4}" type="pres">
      <dgm:prSet presAssocID="{D11A50CB-CB92-410D-836C-6121D67DF7AB}" presName="spH" presStyleCnt="0"/>
      <dgm:spPr/>
    </dgm:pt>
    <dgm:pt modelId="{2B0DA600-5697-46F0-9D5F-7FE9913363A8}" type="pres">
      <dgm:prSet presAssocID="{D11A50CB-CB92-410D-836C-6121D67DF7AB}" presName="desTx" presStyleLbl="node1" presStyleIdx="2" presStyleCnt="4">
        <dgm:presLayoutVars>
          <dgm:bulletEnabled val="1"/>
        </dgm:presLayoutVars>
      </dgm:prSet>
      <dgm:spPr/>
    </dgm:pt>
    <dgm:pt modelId="{58BD629A-22C9-4641-A0F2-378D25D97E14}" type="pres">
      <dgm:prSet presAssocID="{92BF4A19-384D-4D88-870E-EF55223CE180}" presName="spV" presStyleCnt="0"/>
      <dgm:spPr/>
    </dgm:pt>
    <dgm:pt modelId="{49BFA66B-28FF-49CD-84D6-08FA1B561FF1}" type="pres">
      <dgm:prSet presAssocID="{89F5C04B-6CCC-4D0A-9838-F2C0B3E54DE3}" presName="linNode" presStyleCnt="0"/>
      <dgm:spPr/>
    </dgm:pt>
    <dgm:pt modelId="{38F73B32-95EF-41FD-A965-71E8B8475AB7}" type="pres">
      <dgm:prSet presAssocID="{89F5C04B-6CCC-4D0A-9838-F2C0B3E54DE3}" presName="parTx" presStyleLbl="revTx" presStyleIdx="3" presStyleCnt="4">
        <dgm:presLayoutVars>
          <dgm:chMax val="1"/>
          <dgm:bulletEnabled val="1"/>
        </dgm:presLayoutVars>
      </dgm:prSet>
      <dgm:spPr/>
    </dgm:pt>
    <dgm:pt modelId="{095F0B9A-9F50-452D-A5F9-D336EB2B5119}" type="pres">
      <dgm:prSet presAssocID="{89F5C04B-6CCC-4D0A-9838-F2C0B3E54DE3}" presName="bracket" presStyleLbl="parChTrans1D1" presStyleIdx="3" presStyleCnt="4"/>
      <dgm:spPr/>
    </dgm:pt>
    <dgm:pt modelId="{94F97F65-4E0D-4E7C-B08F-6971FCBF5C66}" type="pres">
      <dgm:prSet presAssocID="{89F5C04B-6CCC-4D0A-9838-F2C0B3E54DE3}" presName="spH" presStyleCnt="0"/>
      <dgm:spPr/>
    </dgm:pt>
    <dgm:pt modelId="{54DB474A-01FE-4651-AEF7-B5BE420DD1B4}" type="pres">
      <dgm:prSet presAssocID="{89F5C04B-6CCC-4D0A-9838-F2C0B3E54DE3}" presName="desTx" presStyleLbl="node1" presStyleIdx="3" presStyleCnt="4">
        <dgm:presLayoutVars>
          <dgm:bulletEnabled val="1"/>
        </dgm:presLayoutVars>
      </dgm:prSet>
      <dgm:spPr/>
    </dgm:pt>
  </dgm:ptLst>
  <dgm:cxnLst>
    <dgm:cxn modelId="{05537C12-935E-4D6B-9478-39A0840FE894}" type="presOf" srcId="{8F81E406-BF53-4C19-B91B-7E814CDB0EF1}" destId="{D491AAD4-224E-40F2-84F7-F3190C5BA47A}" srcOrd="0" destOrd="0" presId="urn:diagrams.loki3.com/BracketList"/>
    <dgm:cxn modelId="{6F09E737-4C49-4258-A1F8-1257BF7C0140}" srcId="{89F5C04B-6CCC-4D0A-9838-F2C0B3E54DE3}" destId="{60EB3B1D-68DC-46F8-A8CD-1516497E73C4}" srcOrd="0" destOrd="0" parTransId="{13DA483D-3793-419B-AB42-4930BFF6266F}" sibTransId="{2E2217EB-EC9B-4690-B382-8E589CFAD173}"/>
    <dgm:cxn modelId="{082DB83A-6526-45DB-A156-7036CE1D846D}" type="presOf" srcId="{89F5C04B-6CCC-4D0A-9838-F2C0B3E54DE3}" destId="{38F73B32-95EF-41FD-A965-71E8B8475AB7}" srcOrd="0" destOrd="0" presId="urn:diagrams.loki3.com/BracketList"/>
    <dgm:cxn modelId="{92C9183E-5E3B-49A2-B2BD-A0BAF2AC7EB3}" srcId="{D11A50CB-CB92-410D-836C-6121D67DF7AB}" destId="{8D9D4CE2-C6AF-4C0C-8BA9-A13C052A74B2}" srcOrd="0" destOrd="0" parTransId="{C3C726B6-978B-480C-BC03-342C2220C2E6}" sibTransId="{A9980052-3147-4A61-BC4D-00CA1D575292}"/>
    <dgm:cxn modelId="{D9093E42-388B-4767-8690-42011A02ED23}" srcId="{0CA89256-E0D7-47F6-B257-65D73674701A}" destId="{D11A50CB-CB92-410D-836C-6121D67DF7AB}" srcOrd="2" destOrd="0" parTransId="{F00F92BA-D9E8-43D0-99F8-4ED7BE2B74D0}" sibTransId="{92BF4A19-384D-4D88-870E-EF55223CE180}"/>
    <dgm:cxn modelId="{31885464-AC76-445F-9F10-D0BD3AFF2224}" type="presOf" srcId="{CA2B0AFC-C183-43E7-B546-90965F10E6C1}" destId="{2B0DA600-5697-46F0-9D5F-7FE9913363A8}" srcOrd="0" destOrd="1" presId="urn:diagrams.loki3.com/BracketList"/>
    <dgm:cxn modelId="{B02EBF55-DA32-4C3C-BF14-B24326B90C88}" srcId="{0CA89256-E0D7-47F6-B257-65D73674701A}" destId="{32B54EEE-ADF9-42CC-AAB0-308A9363055D}" srcOrd="0" destOrd="0" parTransId="{9F302487-37EE-4342-9503-4ED8E31333D9}" sibTransId="{01814767-9509-44B1-9D8F-5863BE3B83F3}"/>
    <dgm:cxn modelId="{82B3A07C-F962-4398-B707-16FBFA35D7E9}" type="presOf" srcId="{EEE596D4-CEC6-4705-80AE-C6993B611EF3}" destId="{1BD25135-4AB5-4C5C-ADAE-F73A7C3642B4}" srcOrd="0" destOrd="0" presId="urn:diagrams.loki3.com/BracketList"/>
    <dgm:cxn modelId="{0661C081-A297-46EA-A62A-D57987193C40}" type="presOf" srcId="{D61652B9-F188-446A-B9F7-CB9387624D05}" destId="{35D27ABA-EEE3-45B7-BED8-4D8BD52798E4}" srcOrd="0" destOrd="0" presId="urn:diagrams.loki3.com/BracketList"/>
    <dgm:cxn modelId="{67B144A1-D09D-4060-BD63-5361B573B12A}" type="presOf" srcId="{60EB3B1D-68DC-46F8-A8CD-1516497E73C4}" destId="{54DB474A-01FE-4651-AEF7-B5BE420DD1B4}" srcOrd="0" destOrd="0" presId="urn:diagrams.loki3.com/BracketList"/>
    <dgm:cxn modelId="{9CC791A5-C6F6-4BF7-9B1B-942EE79A5A09}" srcId="{0CA89256-E0D7-47F6-B257-65D73674701A}" destId="{89F5C04B-6CCC-4D0A-9838-F2C0B3E54DE3}" srcOrd="3" destOrd="0" parTransId="{F772950D-3D89-4C61-ABC2-3C4800EF31E5}" sibTransId="{BA23D826-38D6-45F5-B74C-D3D302C1EDD0}"/>
    <dgm:cxn modelId="{CBDA13AF-6F6F-4C76-B389-BAF5A0039956}" srcId="{D11A50CB-CB92-410D-836C-6121D67DF7AB}" destId="{CA2B0AFC-C183-43E7-B546-90965F10E6C1}" srcOrd="1" destOrd="0" parTransId="{603D5136-EE28-4379-A399-8BD6795E09C7}" sibTransId="{194B19B2-BCD4-43C5-8487-C2CCEFFD7387}"/>
    <dgm:cxn modelId="{37DFEFB5-941F-41C0-9A69-CF4601F55D7C}" srcId="{0CA89256-E0D7-47F6-B257-65D73674701A}" destId="{8F81E406-BF53-4C19-B91B-7E814CDB0EF1}" srcOrd="1" destOrd="0" parTransId="{CF562EF8-1945-4AC4-8E9E-A5F55641D908}" sibTransId="{F4B4F919-55F5-4347-9880-01DE881259B0}"/>
    <dgm:cxn modelId="{DF609AC7-9A3F-41E0-A87E-CFA8CB7C5C59}" type="presOf" srcId="{32B54EEE-ADF9-42CC-AAB0-308A9363055D}" destId="{5ECA5558-8AD0-4518-A7BE-83E1AC8BE6C4}" srcOrd="0" destOrd="0" presId="urn:diagrams.loki3.com/BracketList"/>
    <dgm:cxn modelId="{885852D7-87A6-47A8-BC57-A7B40B20A081}" type="presOf" srcId="{0CA89256-E0D7-47F6-B257-65D73674701A}" destId="{423613E0-6B35-45F5-96F4-F25EBB9F601B}" srcOrd="0" destOrd="0" presId="urn:diagrams.loki3.com/BracketList"/>
    <dgm:cxn modelId="{57147ED9-E653-4CF6-9F70-EE117EFC5222}" srcId="{32B54EEE-ADF9-42CC-AAB0-308A9363055D}" destId="{D61652B9-F188-446A-B9F7-CB9387624D05}" srcOrd="0" destOrd="0" parTransId="{4DFF64DF-FCC0-4EDC-A167-857DD2321A92}" sibTransId="{1BE77740-67F0-4E5B-8133-FC3C22A1A115}"/>
    <dgm:cxn modelId="{0803FAE3-F2B2-49FF-B7C0-8849B383A6C5}" srcId="{8F81E406-BF53-4C19-B91B-7E814CDB0EF1}" destId="{EEE596D4-CEC6-4705-80AE-C6993B611EF3}" srcOrd="0" destOrd="0" parTransId="{E1E38560-635A-47C4-A814-B150BAB122EE}" sibTransId="{159ADF8B-9428-4860-A363-F897CADA193D}"/>
    <dgm:cxn modelId="{C7829BED-F12A-4B5D-B1B5-996975D0A71F}" type="presOf" srcId="{D11A50CB-CB92-410D-836C-6121D67DF7AB}" destId="{D7125A7C-B5D9-4D13-8FA1-105F3DC1675C}" srcOrd="0" destOrd="0" presId="urn:diagrams.loki3.com/BracketList"/>
    <dgm:cxn modelId="{EEBA1EF7-5F46-42EA-834B-5F1A4CA20D8C}" type="presOf" srcId="{8D9D4CE2-C6AF-4C0C-8BA9-A13C052A74B2}" destId="{2B0DA600-5697-46F0-9D5F-7FE9913363A8}" srcOrd="0" destOrd="0" presId="urn:diagrams.loki3.com/BracketList"/>
    <dgm:cxn modelId="{CAAF5136-0023-4337-AB9D-F33029626310}" type="presParOf" srcId="{423613E0-6B35-45F5-96F4-F25EBB9F601B}" destId="{0C8E50F5-518F-4A9B-9FA5-241743C45C55}" srcOrd="0" destOrd="0" presId="urn:diagrams.loki3.com/BracketList"/>
    <dgm:cxn modelId="{AF9F1C1E-441B-4988-B4AE-E52E6278C347}" type="presParOf" srcId="{0C8E50F5-518F-4A9B-9FA5-241743C45C55}" destId="{5ECA5558-8AD0-4518-A7BE-83E1AC8BE6C4}" srcOrd="0" destOrd="0" presId="urn:diagrams.loki3.com/BracketList"/>
    <dgm:cxn modelId="{E5F5C31A-52D7-444B-B960-8A7217C54F80}" type="presParOf" srcId="{0C8E50F5-518F-4A9B-9FA5-241743C45C55}" destId="{7819D82C-CFEE-4BDA-92C0-DD35DBFB65F5}" srcOrd="1" destOrd="0" presId="urn:diagrams.loki3.com/BracketList"/>
    <dgm:cxn modelId="{A71B1230-239C-4901-A030-9E9E4A8C08D5}" type="presParOf" srcId="{0C8E50F5-518F-4A9B-9FA5-241743C45C55}" destId="{9DAEE18A-230A-4D0D-9F38-FA1E00891875}" srcOrd="2" destOrd="0" presId="urn:diagrams.loki3.com/BracketList"/>
    <dgm:cxn modelId="{EBC6BD5F-1450-44FE-B7D6-E27A4BC91752}" type="presParOf" srcId="{0C8E50F5-518F-4A9B-9FA5-241743C45C55}" destId="{35D27ABA-EEE3-45B7-BED8-4D8BD52798E4}" srcOrd="3" destOrd="0" presId="urn:diagrams.loki3.com/BracketList"/>
    <dgm:cxn modelId="{0530FD41-7F69-4AF9-B741-8392C90F76D8}" type="presParOf" srcId="{423613E0-6B35-45F5-96F4-F25EBB9F601B}" destId="{3F6C6074-C9C9-46D6-912A-7006DCD0C68B}" srcOrd="1" destOrd="0" presId="urn:diagrams.loki3.com/BracketList"/>
    <dgm:cxn modelId="{B74EACDC-0535-4EBA-B67C-9294C0FAE6A0}" type="presParOf" srcId="{423613E0-6B35-45F5-96F4-F25EBB9F601B}" destId="{EBCAC691-242F-4E52-820D-C64BCFD26401}" srcOrd="2" destOrd="0" presId="urn:diagrams.loki3.com/BracketList"/>
    <dgm:cxn modelId="{F5B3B5D5-6F63-4C61-A388-196B06C48F7C}" type="presParOf" srcId="{EBCAC691-242F-4E52-820D-C64BCFD26401}" destId="{D491AAD4-224E-40F2-84F7-F3190C5BA47A}" srcOrd="0" destOrd="0" presId="urn:diagrams.loki3.com/BracketList"/>
    <dgm:cxn modelId="{AE316D95-58EF-4DE2-AA0E-8999E5A0B24C}" type="presParOf" srcId="{EBCAC691-242F-4E52-820D-C64BCFD26401}" destId="{7F672C6F-2C1A-4803-A636-010ADBEC33A9}" srcOrd="1" destOrd="0" presId="urn:diagrams.loki3.com/BracketList"/>
    <dgm:cxn modelId="{F43606AE-0B73-4DEC-8254-96CA1754276B}" type="presParOf" srcId="{EBCAC691-242F-4E52-820D-C64BCFD26401}" destId="{AC53B2DB-BBB4-4F57-91C7-791CF1E57A03}" srcOrd="2" destOrd="0" presId="urn:diagrams.loki3.com/BracketList"/>
    <dgm:cxn modelId="{6C101D70-1790-496B-8C6E-ED97A35F5FFB}" type="presParOf" srcId="{EBCAC691-242F-4E52-820D-C64BCFD26401}" destId="{1BD25135-4AB5-4C5C-ADAE-F73A7C3642B4}" srcOrd="3" destOrd="0" presId="urn:diagrams.loki3.com/BracketList"/>
    <dgm:cxn modelId="{9B76F903-CA0B-4813-AB13-0091053FE828}" type="presParOf" srcId="{423613E0-6B35-45F5-96F4-F25EBB9F601B}" destId="{CFEB5501-EAC0-4CAB-87A3-86C09C2905CB}" srcOrd="3" destOrd="0" presId="urn:diagrams.loki3.com/BracketList"/>
    <dgm:cxn modelId="{B01F15E7-EA1D-493A-B973-C79DEEB1FC67}" type="presParOf" srcId="{423613E0-6B35-45F5-96F4-F25EBB9F601B}" destId="{D9DD043E-BE49-49D8-801E-DCC23B309471}" srcOrd="4" destOrd="0" presId="urn:diagrams.loki3.com/BracketList"/>
    <dgm:cxn modelId="{307C25CA-0C8B-4B07-8556-9A25CC48E13C}" type="presParOf" srcId="{D9DD043E-BE49-49D8-801E-DCC23B309471}" destId="{D7125A7C-B5D9-4D13-8FA1-105F3DC1675C}" srcOrd="0" destOrd="0" presId="urn:diagrams.loki3.com/BracketList"/>
    <dgm:cxn modelId="{1CB13597-9410-494E-8D69-DA343D7139A0}" type="presParOf" srcId="{D9DD043E-BE49-49D8-801E-DCC23B309471}" destId="{EF41D15F-1D53-44A0-B2ED-B2178A120798}" srcOrd="1" destOrd="0" presId="urn:diagrams.loki3.com/BracketList"/>
    <dgm:cxn modelId="{F7288AEB-CBB5-4C24-9681-3892F1B31551}" type="presParOf" srcId="{D9DD043E-BE49-49D8-801E-DCC23B309471}" destId="{811D6FC4-A2A2-4E95-9584-3210CD0907B4}" srcOrd="2" destOrd="0" presId="urn:diagrams.loki3.com/BracketList"/>
    <dgm:cxn modelId="{F3E0959D-20D4-4D75-AC7B-0A9B627983C4}" type="presParOf" srcId="{D9DD043E-BE49-49D8-801E-DCC23B309471}" destId="{2B0DA600-5697-46F0-9D5F-7FE9913363A8}" srcOrd="3" destOrd="0" presId="urn:diagrams.loki3.com/BracketList"/>
    <dgm:cxn modelId="{9A990817-97DC-4AA2-BE75-BE8D1595466C}" type="presParOf" srcId="{423613E0-6B35-45F5-96F4-F25EBB9F601B}" destId="{58BD629A-22C9-4641-A0F2-378D25D97E14}" srcOrd="5" destOrd="0" presId="urn:diagrams.loki3.com/BracketList"/>
    <dgm:cxn modelId="{00F4D0D3-E908-46FC-A5CB-A872615294D3}" type="presParOf" srcId="{423613E0-6B35-45F5-96F4-F25EBB9F601B}" destId="{49BFA66B-28FF-49CD-84D6-08FA1B561FF1}" srcOrd="6" destOrd="0" presId="urn:diagrams.loki3.com/BracketList"/>
    <dgm:cxn modelId="{20F52F79-2A3F-4F83-800A-92B032895372}" type="presParOf" srcId="{49BFA66B-28FF-49CD-84D6-08FA1B561FF1}" destId="{38F73B32-95EF-41FD-A965-71E8B8475AB7}" srcOrd="0" destOrd="0" presId="urn:diagrams.loki3.com/BracketList"/>
    <dgm:cxn modelId="{235ADA67-446B-45A8-82A5-2DB00E4F62CB}" type="presParOf" srcId="{49BFA66B-28FF-49CD-84D6-08FA1B561FF1}" destId="{095F0B9A-9F50-452D-A5F9-D336EB2B5119}" srcOrd="1" destOrd="0" presId="urn:diagrams.loki3.com/BracketList"/>
    <dgm:cxn modelId="{09DBDED7-455B-4346-850F-07306A3F924C}" type="presParOf" srcId="{49BFA66B-28FF-49CD-84D6-08FA1B561FF1}" destId="{94F97F65-4E0D-4E7C-B08F-6971FCBF5C66}" srcOrd="2" destOrd="0" presId="urn:diagrams.loki3.com/BracketList"/>
    <dgm:cxn modelId="{904ECDA9-E129-4840-AAC4-5FF2226E23D9}" type="presParOf" srcId="{49BFA66B-28FF-49CD-84D6-08FA1B561FF1}" destId="{54DB474A-01FE-4651-AEF7-B5BE420DD1B4}"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A5EBE-EBF1-426D-BE12-4050130F9D2D}">
      <dsp:nvSpPr>
        <dsp:cNvPr id="0" name=""/>
        <dsp:cNvSpPr/>
      </dsp:nvSpPr>
      <dsp:spPr>
        <a:xfrm>
          <a:off x="7973617" y="1110253"/>
          <a:ext cx="1818114" cy="181841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7699C9-F8AF-4B71-B710-2ED5DFD603D0}">
      <dsp:nvSpPr>
        <dsp:cNvPr id="0" name=""/>
        <dsp:cNvSpPr/>
      </dsp:nvSpPr>
      <dsp:spPr>
        <a:xfrm>
          <a:off x="8033608" y="1170877"/>
          <a:ext cx="1697164" cy="1697163"/>
        </a:xfrm>
        <a:prstGeom prst="ellips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70C0"/>
              </a:solidFill>
              <a:latin typeface="Times New Roman" panose="02020603050405020304" pitchFamily="18" charset="0"/>
              <a:cs typeface="Times New Roman" panose="02020603050405020304" pitchFamily="18" charset="0"/>
            </a:rPr>
            <a:t>Future</a:t>
          </a:r>
          <a:r>
            <a:rPr lang="en-US" sz="1600" kern="1200" dirty="0">
              <a:latin typeface="Times New Roman" panose="02020603050405020304" pitchFamily="18" charset="0"/>
              <a:cs typeface="Times New Roman" panose="02020603050405020304" pitchFamily="18" charset="0"/>
            </a:rPr>
            <a:t> </a:t>
          </a:r>
          <a:r>
            <a:rPr lang="en-US" sz="1600" b="0" kern="1200" dirty="0">
              <a:solidFill>
                <a:srgbClr val="0070C0"/>
              </a:solidFill>
              <a:latin typeface="Times New Roman" panose="02020603050405020304" pitchFamily="18" charset="0"/>
              <a:cs typeface="Times New Roman" panose="02020603050405020304" pitchFamily="18" charset="0"/>
            </a:rPr>
            <a:t>Work</a:t>
          </a:r>
        </a:p>
      </dsp:txBody>
      <dsp:txXfrm>
        <a:off x="8276475" y="1413375"/>
        <a:ext cx="1212398" cy="1212168"/>
      </dsp:txXfrm>
    </dsp:sp>
    <dsp:sp modelId="{E629D30D-A9B0-4C4B-9CEC-47077888EA3F}">
      <dsp:nvSpPr>
        <dsp:cNvPr id="0" name=""/>
        <dsp:cNvSpPr/>
      </dsp:nvSpPr>
      <dsp:spPr>
        <a:xfrm rot="2700000">
          <a:off x="6093682" y="1110347"/>
          <a:ext cx="1817904" cy="1817904"/>
        </a:xfrm>
        <a:prstGeom prst="teardrop">
          <a:avLst>
            <a:gd name="adj" fmla="val 1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92A278-206A-42BC-AA73-DE25FB33F8AF}">
      <dsp:nvSpPr>
        <dsp:cNvPr id="0" name=""/>
        <dsp:cNvSpPr/>
      </dsp:nvSpPr>
      <dsp:spPr>
        <a:xfrm>
          <a:off x="6155503" y="1170877"/>
          <a:ext cx="1697164" cy="1697163"/>
        </a:xfrm>
        <a:prstGeom prst="ellips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70C0"/>
              </a:solidFill>
              <a:latin typeface="Times New Roman" panose="02020603050405020304" pitchFamily="18" charset="0"/>
              <a:cs typeface="Times New Roman" panose="02020603050405020304" pitchFamily="18" charset="0"/>
            </a:rPr>
            <a:t>Conclusion</a:t>
          </a:r>
          <a:r>
            <a:rPr lang="en-US" sz="1600" kern="1200" dirty="0"/>
            <a:t> </a:t>
          </a:r>
        </a:p>
      </dsp:txBody>
      <dsp:txXfrm>
        <a:off x="6397402" y="1413375"/>
        <a:ext cx="1212398" cy="1212168"/>
      </dsp:txXfrm>
    </dsp:sp>
    <dsp:sp modelId="{113B6F2E-DE75-4053-A6B7-8382AC11FFFE}">
      <dsp:nvSpPr>
        <dsp:cNvPr id="0" name=""/>
        <dsp:cNvSpPr/>
      </dsp:nvSpPr>
      <dsp:spPr>
        <a:xfrm rot="2700000">
          <a:off x="4215577" y="1110347"/>
          <a:ext cx="1817904" cy="1817904"/>
        </a:xfrm>
        <a:prstGeom prst="teardrop">
          <a:avLst>
            <a:gd name="adj" fmla="val 1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37026B-08E0-47D7-BDED-0BD47AA2E8B4}">
      <dsp:nvSpPr>
        <dsp:cNvPr id="0" name=""/>
        <dsp:cNvSpPr/>
      </dsp:nvSpPr>
      <dsp:spPr>
        <a:xfrm>
          <a:off x="4276430" y="1170877"/>
          <a:ext cx="1697164" cy="1697163"/>
        </a:xfrm>
        <a:prstGeom prst="ellips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70C0"/>
              </a:solidFill>
              <a:latin typeface="Times New Roman" panose="02020603050405020304" pitchFamily="18" charset="0"/>
              <a:cs typeface="Times New Roman" panose="02020603050405020304" pitchFamily="18" charset="0"/>
            </a:rPr>
            <a:t>Result</a:t>
          </a:r>
          <a:r>
            <a:rPr lang="en-US" sz="1600" kern="1200" dirty="0">
              <a:latin typeface="Times New Roman" panose="02020603050405020304" pitchFamily="18" charset="0"/>
              <a:cs typeface="Times New Roman" panose="02020603050405020304" pitchFamily="18" charset="0"/>
            </a:rPr>
            <a:t> </a:t>
          </a:r>
          <a:r>
            <a:rPr lang="en-US" sz="1600" b="0" kern="1200" dirty="0">
              <a:solidFill>
                <a:srgbClr val="0070C0"/>
              </a:solidFill>
              <a:latin typeface="Times New Roman" panose="02020603050405020304" pitchFamily="18" charset="0"/>
              <a:cs typeface="Times New Roman" panose="02020603050405020304" pitchFamily="18" charset="0"/>
            </a:rPr>
            <a:t>and</a:t>
          </a:r>
          <a:r>
            <a:rPr lang="en-US" sz="1600" kern="1200" dirty="0">
              <a:latin typeface="Times New Roman" panose="02020603050405020304" pitchFamily="18" charset="0"/>
              <a:cs typeface="Times New Roman" panose="02020603050405020304" pitchFamily="18" charset="0"/>
            </a:rPr>
            <a:t> </a:t>
          </a:r>
          <a:r>
            <a:rPr lang="en-US" sz="1600" b="0" kern="1200" dirty="0">
              <a:solidFill>
                <a:srgbClr val="0070C0"/>
              </a:solidFill>
              <a:latin typeface="Times New Roman" panose="02020603050405020304" pitchFamily="18" charset="0"/>
              <a:cs typeface="Times New Roman" panose="02020603050405020304" pitchFamily="18" charset="0"/>
            </a:rPr>
            <a:t>Analysis</a:t>
          </a:r>
        </a:p>
      </dsp:txBody>
      <dsp:txXfrm>
        <a:off x="4518329" y="1413375"/>
        <a:ext cx="1212398" cy="1212168"/>
      </dsp:txXfrm>
    </dsp:sp>
    <dsp:sp modelId="{D260AF23-9041-46A6-9EE6-B3C4F7B265AC}">
      <dsp:nvSpPr>
        <dsp:cNvPr id="0" name=""/>
        <dsp:cNvSpPr/>
      </dsp:nvSpPr>
      <dsp:spPr>
        <a:xfrm rot="2700000">
          <a:off x="2336504" y="1110347"/>
          <a:ext cx="1817904" cy="1817904"/>
        </a:xfrm>
        <a:prstGeom prst="teardrop">
          <a:avLst>
            <a:gd name="adj" fmla="val 1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EE15F7-FCC7-4EAB-9F40-8FDB24EFDDED}">
      <dsp:nvSpPr>
        <dsp:cNvPr id="0" name=""/>
        <dsp:cNvSpPr/>
      </dsp:nvSpPr>
      <dsp:spPr>
        <a:xfrm>
          <a:off x="2397357" y="1170877"/>
          <a:ext cx="1697164" cy="1697163"/>
        </a:xfrm>
        <a:prstGeom prst="ellips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70C0"/>
              </a:solidFill>
              <a:latin typeface="Times New Roman" panose="02020603050405020304" pitchFamily="18" charset="0"/>
              <a:cs typeface="Times New Roman" panose="02020603050405020304" pitchFamily="18" charset="0"/>
            </a:rPr>
            <a:t>Methodology</a:t>
          </a:r>
        </a:p>
      </dsp:txBody>
      <dsp:txXfrm>
        <a:off x="2640224" y="1413375"/>
        <a:ext cx="1212398" cy="1212168"/>
      </dsp:txXfrm>
    </dsp:sp>
    <dsp:sp modelId="{AB48A31F-965B-4D29-8D53-603E443710AA}">
      <dsp:nvSpPr>
        <dsp:cNvPr id="0" name=""/>
        <dsp:cNvSpPr/>
      </dsp:nvSpPr>
      <dsp:spPr>
        <a:xfrm rot="2700000">
          <a:off x="457431" y="1110347"/>
          <a:ext cx="1817904" cy="1817904"/>
        </a:xfrm>
        <a:prstGeom prst="teardrop">
          <a:avLst>
            <a:gd name="adj" fmla="val 1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531404-D633-4E7E-86BC-7F82E31D3DFC}">
      <dsp:nvSpPr>
        <dsp:cNvPr id="0" name=""/>
        <dsp:cNvSpPr/>
      </dsp:nvSpPr>
      <dsp:spPr>
        <a:xfrm>
          <a:off x="518284" y="1170877"/>
          <a:ext cx="1697164" cy="1697163"/>
        </a:xfrm>
        <a:prstGeom prst="ellips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70C0"/>
              </a:solidFill>
              <a:latin typeface="Times New Roman" panose="02020603050405020304" pitchFamily="18" charset="0"/>
              <a:cs typeface="Times New Roman" panose="02020603050405020304" pitchFamily="18" charset="0"/>
            </a:rPr>
            <a:t>Introduction</a:t>
          </a:r>
        </a:p>
      </dsp:txBody>
      <dsp:txXfrm>
        <a:off x="761151" y="1413375"/>
        <a:ext cx="1212398" cy="121216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AD4CC-7416-4FAE-B4D2-FBC1CF10ABAF}">
      <dsp:nvSpPr>
        <dsp:cNvPr id="0" name=""/>
        <dsp:cNvSpPr/>
      </dsp:nvSpPr>
      <dsp:spPr>
        <a:xfrm>
          <a:off x="0" y="0"/>
          <a:ext cx="2851794" cy="2851794"/>
        </a:xfrm>
        <a:prstGeom prst="pie">
          <a:avLst>
            <a:gd name="adj1" fmla="val 5400000"/>
            <a:gd name="adj2" fmla="val 16200000"/>
          </a:avLst>
        </a:prstGeom>
        <a:solidFill>
          <a:schemeClr val="dk1">
            <a:tint val="55000"/>
            <a:satMod val="130000"/>
          </a:schemeClr>
        </a:solidFill>
        <a:ln w="10000"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sp>
    <dsp:sp modelId="{AF3DD6AC-C67D-4F3D-A23D-A7B06E0747F2}">
      <dsp:nvSpPr>
        <dsp:cNvPr id="0" name=""/>
        <dsp:cNvSpPr/>
      </dsp:nvSpPr>
      <dsp:spPr>
        <a:xfrm>
          <a:off x="1425897" y="0"/>
          <a:ext cx="4824712" cy="2851794"/>
        </a:xfrm>
        <a:prstGeom prst="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Times New Roman" panose="02020603050405020304" pitchFamily="18" charset="0"/>
              <a:cs typeface="Times New Roman" panose="02020603050405020304" pitchFamily="18" charset="0"/>
            </a:rPr>
            <a:t>Maximum acceleration possible </a:t>
          </a:r>
        </a:p>
      </dsp:txBody>
      <dsp:txXfrm>
        <a:off x="1425897" y="0"/>
        <a:ext cx="2412356" cy="855540"/>
      </dsp:txXfrm>
    </dsp:sp>
    <dsp:sp modelId="{2F3A75EA-4F5C-46BE-BA0B-DC892C9ACEB4}">
      <dsp:nvSpPr>
        <dsp:cNvPr id="0" name=""/>
        <dsp:cNvSpPr/>
      </dsp:nvSpPr>
      <dsp:spPr>
        <a:xfrm>
          <a:off x="499064" y="855540"/>
          <a:ext cx="1853664" cy="1853664"/>
        </a:xfrm>
        <a:prstGeom prst="pie">
          <a:avLst>
            <a:gd name="adj1" fmla="val 5400000"/>
            <a:gd name="adj2" fmla="val 16200000"/>
          </a:avLst>
        </a:prstGeom>
        <a:solidFill>
          <a:schemeClr val="accent5">
            <a:hueOff val="5437504"/>
            <a:satOff val="-31742"/>
            <a:lumOff val="-2549"/>
            <a:alphaOff val="0"/>
          </a:scheme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sp>
    <dsp:sp modelId="{3CEFAF58-EFC4-4D9F-9C3F-FCFF3F05A6A8}">
      <dsp:nvSpPr>
        <dsp:cNvPr id="0" name=""/>
        <dsp:cNvSpPr/>
      </dsp:nvSpPr>
      <dsp:spPr>
        <a:xfrm>
          <a:off x="1425897" y="855540"/>
          <a:ext cx="4824712" cy="1853664"/>
        </a:xfrm>
        <a:prstGeom prst="rect">
          <a:avLst/>
        </a:prstGeom>
        <a:solidFill>
          <a:schemeClr val="lt1">
            <a:alpha val="90000"/>
            <a:hueOff val="0"/>
            <a:satOff val="0"/>
            <a:lumOff val="0"/>
            <a:alphaOff val="0"/>
          </a:schemeClr>
        </a:solidFill>
        <a:ln w="19050" cap="flat" cmpd="sng" algn="ctr">
          <a:solidFill>
            <a:schemeClr val="accent5">
              <a:hueOff val="5437504"/>
              <a:satOff val="-31742"/>
              <a:lumOff val="-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Times New Roman" panose="02020603050405020304" pitchFamily="18" charset="0"/>
              <a:cs typeface="Times New Roman" panose="02020603050405020304" pitchFamily="18" charset="0"/>
            </a:rPr>
            <a:t>Maximum speed possible </a:t>
          </a:r>
        </a:p>
      </dsp:txBody>
      <dsp:txXfrm>
        <a:off x="1425897" y="855540"/>
        <a:ext cx="2412356" cy="855537"/>
      </dsp:txXfrm>
    </dsp:sp>
    <dsp:sp modelId="{C3A0A795-9558-4B03-9A84-175C8304263D}">
      <dsp:nvSpPr>
        <dsp:cNvPr id="0" name=""/>
        <dsp:cNvSpPr/>
      </dsp:nvSpPr>
      <dsp:spPr>
        <a:xfrm>
          <a:off x="998128" y="1711077"/>
          <a:ext cx="855537" cy="855537"/>
        </a:xfrm>
        <a:prstGeom prst="pie">
          <a:avLst>
            <a:gd name="adj1" fmla="val 5400000"/>
            <a:gd name="adj2" fmla="val 1620000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25C5A5-E98D-4521-9E80-C2ACDA0A24D5}">
      <dsp:nvSpPr>
        <dsp:cNvPr id="0" name=""/>
        <dsp:cNvSpPr/>
      </dsp:nvSpPr>
      <dsp:spPr>
        <a:xfrm>
          <a:off x="1425897" y="1711077"/>
          <a:ext cx="4824712" cy="855537"/>
        </a:xfrm>
        <a:prstGeom prst="rect">
          <a:avLst/>
        </a:prstGeom>
        <a:solidFill>
          <a:schemeClr val="lt1">
            <a:alpha val="90000"/>
            <a:hueOff val="0"/>
            <a:satOff val="0"/>
            <a:lumOff val="0"/>
            <a:alphaOff val="0"/>
          </a:schemeClr>
        </a:solidFill>
        <a:ln w="19050" cap="flat" cmpd="sng" algn="ctr">
          <a:solidFill>
            <a:schemeClr val="accent5">
              <a:hueOff val="10875008"/>
              <a:satOff val="-63485"/>
              <a:lumOff val="-50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Times New Roman" panose="02020603050405020304" pitchFamily="18" charset="0"/>
              <a:cs typeface="Times New Roman" panose="02020603050405020304" pitchFamily="18" charset="0"/>
            </a:rPr>
            <a:t>Maximum displacement </a:t>
          </a:r>
        </a:p>
      </dsp:txBody>
      <dsp:txXfrm>
        <a:off x="1425897" y="1711077"/>
        <a:ext cx="2412356" cy="855537"/>
      </dsp:txXfrm>
    </dsp:sp>
    <dsp:sp modelId="{94C18A0E-C2E7-4AC3-9F55-C8BEF526FECD}">
      <dsp:nvSpPr>
        <dsp:cNvPr id="0" name=""/>
        <dsp:cNvSpPr/>
      </dsp:nvSpPr>
      <dsp:spPr>
        <a:xfrm>
          <a:off x="3838253" y="0"/>
          <a:ext cx="2412356" cy="855540"/>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1.7830 m/</a:t>
          </a:r>
          <a14:m xmlns:a14="http://schemas.microsoft.com/office/drawing/2010/main">
            <m:oMath xmlns:m="http://schemas.openxmlformats.org/officeDocument/2006/math">
              <m:sSup>
                <m:sSupPr>
                  <m:ctrlPr>
                    <a:rPr lang="en-US" sz="2700" i="1" kern="1200" smtClean="0">
                      <a:latin typeface="Cambria Math" panose="02040503050406030204" pitchFamily="18" charset="0"/>
                    </a:rPr>
                  </m:ctrlPr>
                </m:sSupPr>
                <m:e>
                  <m:r>
                    <a:rPr lang="en-US" sz="2700" b="0" i="1" kern="1200" smtClean="0">
                      <a:latin typeface="Cambria Math" panose="02040503050406030204" pitchFamily="18" charset="0"/>
                    </a:rPr>
                    <m:t>𝑠</m:t>
                  </m:r>
                </m:e>
                <m:sup>
                  <m:r>
                    <a:rPr lang="en-US" sz="2700" b="0" i="1" kern="1200" smtClean="0">
                      <a:latin typeface="Cambria Math" panose="02040503050406030204" pitchFamily="18" charset="0"/>
                    </a:rPr>
                    <m:t>2</m:t>
                  </m:r>
                </m:sup>
              </m:sSup>
            </m:oMath>
          </a14:m>
          <a:endParaRPr lang="en-US" sz="2700" kern="1200" dirty="0">
            <a:latin typeface="Times New Roman" panose="02020603050405020304" pitchFamily="18" charset="0"/>
            <a:cs typeface="Times New Roman" panose="02020603050405020304" pitchFamily="18" charset="0"/>
          </a:endParaRPr>
        </a:p>
      </dsp:txBody>
      <dsp:txXfrm>
        <a:off x="3838253" y="0"/>
        <a:ext cx="2412356" cy="855540"/>
      </dsp:txXfrm>
    </dsp:sp>
    <dsp:sp modelId="{C7644E51-C088-450B-9979-12145D23A4AA}">
      <dsp:nvSpPr>
        <dsp:cNvPr id="0" name=""/>
        <dsp:cNvSpPr/>
      </dsp:nvSpPr>
      <dsp:spPr>
        <a:xfrm>
          <a:off x="3838253" y="855540"/>
          <a:ext cx="2412356" cy="85553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0.000935 m/s</a:t>
          </a:r>
          <a:endParaRPr lang="en-US" sz="2700" kern="1200" dirty="0"/>
        </a:p>
      </dsp:txBody>
      <dsp:txXfrm>
        <a:off x="3838253" y="855540"/>
        <a:ext cx="2412356" cy="855537"/>
      </dsp:txXfrm>
    </dsp:sp>
    <dsp:sp modelId="{0A503C81-2F2E-45A7-8384-6B804D9D30D9}">
      <dsp:nvSpPr>
        <dsp:cNvPr id="0" name=""/>
        <dsp:cNvSpPr/>
      </dsp:nvSpPr>
      <dsp:spPr>
        <a:xfrm>
          <a:off x="3838253" y="1711077"/>
          <a:ext cx="2412356" cy="85553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000192 m/s</a:t>
          </a:r>
        </a:p>
      </dsp:txBody>
      <dsp:txXfrm>
        <a:off x="3838253" y="1711077"/>
        <a:ext cx="2412356" cy="85553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BB3AF-E820-41FD-9239-245D0A492CEF}">
      <dsp:nvSpPr>
        <dsp:cNvPr id="0" name=""/>
        <dsp:cNvSpPr/>
      </dsp:nvSpPr>
      <dsp:spPr>
        <a:xfrm>
          <a:off x="2671940" y="-278179"/>
          <a:ext cx="2137458" cy="1440969"/>
        </a:xfrm>
        <a:prstGeom prst="roundRect">
          <a:avLst/>
        </a:prstGeom>
        <a:gradFill rotWithShape="0">
          <a:gsLst>
            <a:gs pos="0">
              <a:schemeClr val="accent5">
                <a:hueOff val="0"/>
                <a:satOff val="0"/>
                <a:lumOff val="0"/>
                <a:alphaOff val="0"/>
              </a:schemeClr>
            </a:gs>
            <a:gs pos="90000">
              <a:schemeClr val="accent5">
                <a:hueOff val="0"/>
                <a:satOff val="0"/>
                <a:lumOff val="0"/>
                <a:alphaOff val="0"/>
                <a:shade val="100000"/>
                <a:satMod val="105000"/>
              </a:schemeClr>
            </a:gs>
            <a:gs pos="100000">
              <a:schemeClr val="accent5">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Applying the system on the practical side</a:t>
          </a:r>
        </a:p>
      </dsp:txBody>
      <dsp:txXfrm>
        <a:off x="2742282" y="-207837"/>
        <a:ext cx="1996774" cy="1300285"/>
      </dsp:txXfrm>
    </dsp:sp>
    <dsp:sp modelId="{A482C37D-8EE8-4F6E-9EF1-9B32859C6291}">
      <dsp:nvSpPr>
        <dsp:cNvPr id="0" name=""/>
        <dsp:cNvSpPr/>
      </dsp:nvSpPr>
      <dsp:spPr>
        <a:xfrm>
          <a:off x="1474847" y="441077"/>
          <a:ext cx="4449278" cy="4449278"/>
        </a:xfrm>
        <a:custGeom>
          <a:avLst/>
          <a:gdLst/>
          <a:ahLst/>
          <a:cxnLst/>
          <a:rect l="0" t="0" r="0" b="0"/>
          <a:pathLst>
            <a:path>
              <a:moveTo>
                <a:pt x="3338207" y="298766"/>
              </a:moveTo>
              <a:arcTo wR="2224639" hR="2224639" stAng="18002228" swAng="640383"/>
            </a:path>
          </a:pathLst>
        </a:custGeom>
        <a:noFill/>
        <a:ln w="10000" cap="flat" cmpd="sng" algn="ctr">
          <a:solidFill>
            <a:schemeClr val="accent5">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553ACAA-4626-43B2-B615-AC7B43930F3B}">
      <dsp:nvSpPr>
        <dsp:cNvPr id="0" name=""/>
        <dsp:cNvSpPr/>
      </dsp:nvSpPr>
      <dsp:spPr>
        <a:xfrm>
          <a:off x="5046526" y="982155"/>
          <a:ext cx="1540283" cy="1994676"/>
        </a:xfrm>
        <a:prstGeom prst="roundRect">
          <a:avLst/>
        </a:prstGeom>
        <a:gradFill rotWithShape="0">
          <a:gsLst>
            <a:gs pos="0">
              <a:schemeClr val="accent5">
                <a:hueOff val="2718752"/>
                <a:satOff val="-15871"/>
                <a:lumOff val="-1274"/>
                <a:alphaOff val="0"/>
              </a:schemeClr>
            </a:gs>
            <a:gs pos="90000">
              <a:schemeClr val="accent5">
                <a:hueOff val="2718752"/>
                <a:satOff val="-15871"/>
                <a:lumOff val="-1274"/>
                <a:alphaOff val="0"/>
                <a:shade val="100000"/>
                <a:satMod val="105000"/>
              </a:schemeClr>
            </a:gs>
            <a:gs pos="100000">
              <a:schemeClr val="accent5">
                <a:hueOff val="2718752"/>
                <a:satOff val="-15871"/>
                <a:lumOff val="-1274"/>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Developing the system to become multi-degree of freedom</a:t>
          </a:r>
        </a:p>
      </dsp:txBody>
      <dsp:txXfrm>
        <a:off x="5121716" y="1057345"/>
        <a:ext cx="1389903" cy="1844296"/>
      </dsp:txXfrm>
    </dsp:sp>
    <dsp:sp modelId="{1E1D83FE-B618-4BBE-BCF0-4ADBAE834E24}">
      <dsp:nvSpPr>
        <dsp:cNvPr id="0" name=""/>
        <dsp:cNvSpPr/>
      </dsp:nvSpPr>
      <dsp:spPr>
        <a:xfrm>
          <a:off x="1476271" y="442305"/>
          <a:ext cx="4449278" cy="4449278"/>
        </a:xfrm>
        <a:custGeom>
          <a:avLst/>
          <a:gdLst/>
          <a:ahLst/>
          <a:cxnLst/>
          <a:rect l="0" t="0" r="0" b="0"/>
          <a:pathLst>
            <a:path>
              <a:moveTo>
                <a:pt x="4426918" y="2539262"/>
              </a:moveTo>
              <a:arcTo wR="2224639" hR="2224639" stAng="487825" swAng="725929"/>
            </a:path>
          </a:pathLst>
        </a:custGeom>
        <a:noFill/>
        <a:ln w="10000" cap="flat" cmpd="sng" algn="ctr">
          <a:solidFill>
            <a:schemeClr val="accent5">
              <a:hueOff val="2718752"/>
              <a:satOff val="-15871"/>
              <a:lumOff val="-1274"/>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8BE14611-08C0-40F9-B528-CB42BFB12066}">
      <dsp:nvSpPr>
        <dsp:cNvPr id="0" name=""/>
        <dsp:cNvSpPr/>
      </dsp:nvSpPr>
      <dsp:spPr>
        <a:xfrm>
          <a:off x="4134682" y="3440661"/>
          <a:ext cx="1747677" cy="2052109"/>
        </a:xfrm>
        <a:prstGeom prst="roundRect">
          <a:avLst/>
        </a:prstGeom>
        <a:gradFill rotWithShape="0">
          <a:gsLst>
            <a:gs pos="0">
              <a:schemeClr val="accent5">
                <a:hueOff val="5437504"/>
                <a:satOff val="-31742"/>
                <a:lumOff val="-2549"/>
                <a:alphaOff val="0"/>
              </a:schemeClr>
            </a:gs>
            <a:gs pos="90000">
              <a:schemeClr val="accent5">
                <a:hueOff val="5437504"/>
                <a:satOff val="-31742"/>
                <a:lumOff val="-2549"/>
                <a:alphaOff val="0"/>
                <a:shade val="100000"/>
                <a:satMod val="105000"/>
              </a:schemeClr>
            </a:gs>
            <a:gs pos="100000">
              <a:schemeClr val="accent5">
                <a:hueOff val="5437504"/>
                <a:satOff val="-31742"/>
                <a:lumOff val="-2549"/>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Times New Roman" panose="02020603050405020304" pitchFamily="18" charset="0"/>
              <a:cs typeface="Times New Roman" panose="02020603050405020304" pitchFamily="18" charset="0"/>
            </a:rPr>
            <a:t>Using practical and accurate control systems and a data mining system.</a:t>
          </a:r>
        </a:p>
      </dsp:txBody>
      <dsp:txXfrm>
        <a:off x="4219997" y="3525976"/>
        <a:ext cx="1577047" cy="1881479"/>
      </dsp:txXfrm>
    </dsp:sp>
    <dsp:sp modelId="{E8A2D38D-D0A5-4B1C-953A-AB8533245762}">
      <dsp:nvSpPr>
        <dsp:cNvPr id="0" name=""/>
        <dsp:cNvSpPr/>
      </dsp:nvSpPr>
      <dsp:spPr>
        <a:xfrm>
          <a:off x="1476271" y="442305"/>
          <a:ext cx="4449278" cy="4449278"/>
        </a:xfrm>
        <a:custGeom>
          <a:avLst/>
          <a:gdLst/>
          <a:ahLst/>
          <a:cxnLst/>
          <a:rect l="0" t="0" r="0" b="0"/>
          <a:pathLst>
            <a:path>
              <a:moveTo>
                <a:pt x="2650483" y="4408140"/>
              </a:moveTo>
              <a:arcTo wR="2224639" hR="2224639" stAng="4737854" swAng="1230573"/>
            </a:path>
          </a:pathLst>
        </a:custGeom>
        <a:noFill/>
        <a:ln w="10000" cap="flat" cmpd="sng" algn="ctr">
          <a:solidFill>
            <a:schemeClr val="accent5">
              <a:hueOff val="5437504"/>
              <a:satOff val="-31742"/>
              <a:lumOff val="-2549"/>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E7F47EA-7A71-42C3-AE6A-2C8F8C547AB5}">
      <dsp:nvSpPr>
        <dsp:cNvPr id="0" name=""/>
        <dsp:cNvSpPr/>
      </dsp:nvSpPr>
      <dsp:spPr>
        <a:xfrm>
          <a:off x="1459824" y="3463449"/>
          <a:ext cx="1866950" cy="2006532"/>
        </a:xfrm>
        <a:prstGeom prst="roundRect">
          <a:avLst/>
        </a:prstGeom>
        <a:gradFill rotWithShape="0">
          <a:gsLst>
            <a:gs pos="0">
              <a:schemeClr val="accent5">
                <a:hueOff val="8156256"/>
                <a:satOff val="-47614"/>
                <a:lumOff val="-3823"/>
                <a:alphaOff val="0"/>
              </a:schemeClr>
            </a:gs>
            <a:gs pos="90000">
              <a:schemeClr val="accent5">
                <a:hueOff val="8156256"/>
                <a:satOff val="-47614"/>
                <a:lumOff val="-3823"/>
                <a:alphaOff val="0"/>
                <a:shade val="100000"/>
                <a:satMod val="105000"/>
              </a:schemeClr>
            </a:gs>
            <a:gs pos="100000">
              <a:schemeClr val="accent5">
                <a:hueOff val="8156256"/>
                <a:satOff val="-47614"/>
                <a:lumOff val="-3823"/>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Work on the programs of LabVIEW and SAP, which allow to work better and achieve desired results</a:t>
          </a:r>
        </a:p>
      </dsp:txBody>
      <dsp:txXfrm>
        <a:off x="1550961" y="3554586"/>
        <a:ext cx="1684676" cy="1824258"/>
      </dsp:txXfrm>
    </dsp:sp>
    <dsp:sp modelId="{11DAB206-DC63-4EDF-A6A1-77A972AEA5D7}">
      <dsp:nvSpPr>
        <dsp:cNvPr id="0" name=""/>
        <dsp:cNvSpPr/>
      </dsp:nvSpPr>
      <dsp:spPr>
        <a:xfrm>
          <a:off x="1476271" y="442305"/>
          <a:ext cx="4449278" cy="4449278"/>
        </a:xfrm>
        <a:custGeom>
          <a:avLst/>
          <a:gdLst/>
          <a:ahLst/>
          <a:cxnLst/>
          <a:rect l="0" t="0" r="0" b="0"/>
          <a:pathLst>
            <a:path>
              <a:moveTo>
                <a:pt x="145783" y="3016712"/>
              </a:moveTo>
              <a:arcTo wR="2224639" hR="2224639" stAng="9548547" swAng="719818"/>
            </a:path>
          </a:pathLst>
        </a:custGeom>
        <a:noFill/>
        <a:ln w="10000" cap="flat" cmpd="sng" algn="ctr">
          <a:solidFill>
            <a:schemeClr val="accent5">
              <a:hueOff val="8156256"/>
              <a:satOff val="-47614"/>
              <a:lumOff val="-382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3B9E871-8B37-4C8D-800D-E2CB1632D6FD}">
      <dsp:nvSpPr>
        <dsp:cNvPr id="0" name=""/>
        <dsp:cNvSpPr/>
      </dsp:nvSpPr>
      <dsp:spPr>
        <a:xfrm>
          <a:off x="660403" y="954067"/>
          <a:ext cx="1849498" cy="2050851"/>
        </a:xfrm>
        <a:prstGeom prst="roundRect">
          <a:avLst/>
        </a:prstGeom>
        <a:gradFill rotWithShape="0">
          <a:gsLst>
            <a:gs pos="0">
              <a:schemeClr val="accent5">
                <a:hueOff val="10875008"/>
                <a:satOff val="-63485"/>
                <a:lumOff val="-5097"/>
                <a:alphaOff val="0"/>
              </a:schemeClr>
            </a:gs>
            <a:gs pos="90000">
              <a:schemeClr val="accent5">
                <a:hueOff val="10875008"/>
                <a:satOff val="-63485"/>
                <a:lumOff val="-5097"/>
                <a:alphaOff val="0"/>
                <a:shade val="100000"/>
                <a:satMod val="105000"/>
              </a:schemeClr>
            </a:gs>
            <a:gs pos="100000">
              <a:schemeClr val="accent5">
                <a:hueOff val="10875008"/>
                <a:satOff val="-63485"/>
                <a:lumOff val="-5097"/>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Times New Roman" panose="02020603050405020304" pitchFamily="18" charset="0"/>
              <a:cs typeface="Times New Roman" panose="02020603050405020304" pitchFamily="18" charset="0"/>
            </a:rPr>
            <a:t>Create a system based on converting seismic signals into readings that can be applied to the device, thus facilitating the process of simulating earthquakes</a:t>
          </a:r>
        </a:p>
      </dsp:txBody>
      <dsp:txXfrm>
        <a:off x="750688" y="1044352"/>
        <a:ext cx="1668928" cy="1870281"/>
      </dsp:txXfrm>
    </dsp:sp>
    <dsp:sp modelId="{3257A928-3E65-4350-9E18-C691AA14A501}">
      <dsp:nvSpPr>
        <dsp:cNvPr id="0" name=""/>
        <dsp:cNvSpPr/>
      </dsp:nvSpPr>
      <dsp:spPr>
        <a:xfrm>
          <a:off x="1477575" y="441224"/>
          <a:ext cx="4449278" cy="4449278"/>
        </a:xfrm>
        <a:custGeom>
          <a:avLst/>
          <a:gdLst/>
          <a:ahLst/>
          <a:cxnLst/>
          <a:rect l="0" t="0" r="0" b="0"/>
          <a:pathLst>
            <a:path>
              <a:moveTo>
                <a:pt x="807416" y="509851"/>
              </a:moveTo>
              <a:arcTo wR="2224639" hR="2224639" stAng="13825635" swAng="711799"/>
            </a:path>
          </a:pathLst>
        </a:custGeom>
        <a:noFill/>
        <a:ln w="10000" cap="flat" cmpd="sng" algn="ctr">
          <a:solidFill>
            <a:schemeClr val="accent5">
              <a:hueOff val="10875008"/>
              <a:satOff val="-63485"/>
              <a:lumOff val="-5097"/>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65B3E-166B-42A1-AE20-5AC78990996C}">
      <dsp:nvSpPr>
        <dsp:cNvPr id="0" name=""/>
        <dsp:cNvSpPr/>
      </dsp:nvSpPr>
      <dsp:spPr>
        <a:xfrm>
          <a:off x="425169" y="283386"/>
          <a:ext cx="5042531" cy="282068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65921D5B-70B5-479E-907C-077D5453EE66}">
      <dsp:nvSpPr>
        <dsp:cNvPr id="0" name=""/>
        <dsp:cNvSpPr/>
      </dsp:nvSpPr>
      <dsp:spPr>
        <a:xfrm>
          <a:off x="463442" y="3521712"/>
          <a:ext cx="4684456" cy="1251293"/>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l" defTabSz="933450">
            <a:lnSpc>
              <a:spcPct val="90000"/>
            </a:lnSpc>
            <a:spcBef>
              <a:spcPct val="0"/>
            </a:spcBef>
            <a:spcAft>
              <a:spcPct val="5000"/>
            </a:spcAft>
            <a:buNone/>
          </a:pPr>
          <a:r>
            <a:rPr lang="en-US" sz="2100" kern="1200" dirty="0">
              <a:latin typeface="Times New Roman" panose="02020603050405020304" pitchFamily="18" charset="0"/>
              <a:cs typeface="Times New Roman" panose="02020603050405020304" pitchFamily="18" charset="0"/>
            </a:rPr>
            <a:t>The study aims mainly to design a shaking table for measuring the response, natural frequencies, and mode shapes of multi-degree of freedom systems.</a:t>
          </a:r>
        </a:p>
      </dsp:txBody>
      <dsp:txXfrm>
        <a:off x="463442" y="3521712"/>
        <a:ext cx="4684456" cy="1251293"/>
      </dsp:txXfrm>
    </dsp:sp>
    <dsp:sp modelId="{05507D5C-D84F-4194-A6F4-8E01EB067BE8}">
      <dsp:nvSpPr>
        <dsp:cNvPr id="0" name=""/>
        <dsp:cNvSpPr/>
      </dsp:nvSpPr>
      <dsp:spPr>
        <a:xfrm>
          <a:off x="6144324" y="272832"/>
          <a:ext cx="3873983" cy="286285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a:ln>
          <a:noFill/>
        </a:ln>
        <a:effectLst/>
      </dsp:spPr>
      <dsp:style>
        <a:lnRef idx="0">
          <a:scrgbClr r="0" g="0" b="0"/>
        </a:lnRef>
        <a:fillRef idx="1">
          <a:scrgbClr r="0" g="0" b="0"/>
        </a:fillRef>
        <a:effectRef idx="0">
          <a:scrgbClr r="0" g="0" b="0"/>
        </a:effectRef>
        <a:fontRef idx="minor"/>
      </dsp:style>
    </dsp:sp>
    <dsp:sp modelId="{CF7216E0-B1BA-430E-A601-BE7313E933AA}">
      <dsp:nvSpPr>
        <dsp:cNvPr id="0" name=""/>
        <dsp:cNvSpPr/>
      </dsp:nvSpPr>
      <dsp:spPr>
        <a:xfrm>
          <a:off x="6153829" y="3296256"/>
          <a:ext cx="4083477" cy="185814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l" defTabSz="933450">
            <a:lnSpc>
              <a:spcPct val="90000"/>
            </a:lnSpc>
            <a:spcBef>
              <a:spcPct val="0"/>
            </a:spcBef>
            <a:spcAft>
              <a:spcPct val="5000"/>
            </a:spcAft>
            <a:buNone/>
          </a:pPr>
          <a:r>
            <a:rPr lang="en-US" sz="2100" kern="1200" dirty="0">
              <a:latin typeface="Times New Roman" panose="02020603050405020304" pitchFamily="18" charset="0"/>
              <a:cs typeface="Times New Roman" panose="02020603050405020304" pitchFamily="18" charset="0"/>
            </a:rPr>
            <a:t>This project was designed for a study and educational purpose, where it can be used and applied in the laboratory or in the field of construction and buildings</a:t>
          </a:r>
          <a:r>
            <a:rPr lang="ar-JO" sz="2100" kern="1200" dirty="0">
              <a:latin typeface="Times New Roman" panose="02020603050405020304" pitchFamily="18" charset="0"/>
              <a:cs typeface="Times New Roman" panose="02020603050405020304" pitchFamily="18" charset="0"/>
            </a:rPr>
            <a:t>.</a:t>
          </a:r>
          <a:endParaRPr lang="en-US" sz="2100" kern="1200" dirty="0">
            <a:latin typeface="Times New Roman" panose="02020603050405020304" pitchFamily="18" charset="0"/>
            <a:cs typeface="Times New Roman" panose="02020603050405020304" pitchFamily="18" charset="0"/>
          </a:endParaRPr>
        </a:p>
      </dsp:txBody>
      <dsp:txXfrm>
        <a:off x="6153829" y="3296256"/>
        <a:ext cx="4083477" cy="18581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AB265-CB04-4F30-AE69-0A1E1B441DFB}">
      <dsp:nvSpPr>
        <dsp:cNvPr id="0" name=""/>
        <dsp:cNvSpPr/>
      </dsp:nvSpPr>
      <dsp:spPr>
        <a:xfrm>
          <a:off x="736143" y="102413"/>
          <a:ext cx="3213243" cy="225445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975A0C-68F2-434D-A7AF-8E49BE5CDCCF}">
      <dsp:nvSpPr>
        <dsp:cNvPr id="0" name=""/>
        <dsp:cNvSpPr/>
      </dsp:nvSpPr>
      <dsp:spPr>
        <a:xfrm>
          <a:off x="4670810" y="1921257"/>
          <a:ext cx="2998986" cy="1852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One of the most important challenges designers face is the modeling of buildings and their simulation of external influences such as earthquakes</a:t>
          </a:r>
        </a:p>
      </dsp:txBody>
      <dsp:txXfrm>
        <a:off x="4670810" y="1921257"/>
        <a:ext cx="2998986" cy="1852421"/>
      </dsp:txXfrm>
    </dsp:sp>
    <dsp:sp modelId="{B71B86B4-6659-4760-AC21-383472DA99C2}">
      <dsp:nvSpPr>
        <dsp:cNvPr id="0" name=""/>
        <dsp:cNvSpPr/>
      </dsp:nvSpPr>
      <dsp:spPr>
        <a:xfrm>
          <a:off x="4406210" y="1656884"/>
          <a:ext cx="720239" cy="720426"/>
        </a:xfrm>
        <a:prstGeom prst="halfFrame">
          <a:avLst>
            <a:gd name="adj1" fmla="val 25770"/>
            <a:gd name="adj2" fmla="val 2577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5A0F81-233A-4F88-ACC5-3EF89DD6D249}">
      <dsp:nvSpPr>
        <dsp:cNvPr id="0" name=""/>
        <dsp:cNvSpPr/>
      </dsp:nvSpPr>
      <dsp:spPr>
        <a:xfrm rot="5400000">
          <a:off x="7234925" y="1656977"/>
          <a:ext cx="720426" cy="720239"/>
        </a:xfrm>
        <a:prstGeom prst="halfFrame">
          <a:avLst>
            <a:gd name="adj1" fmla="val 25770"/>
            <a:gd name="adj2" fmla="val 25770"/>
          </a:avLst>
        </a:prstGeom>
        <a:solidFill>
          <a:schemeClr val="accent4">
            <a:hueOff val="-2856591"/>
            <a:satOff val="5854"/>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D4E5FF-11EC-4D97-B51A-8AEDA7112853}">
      <dsp:nvSpPr>
        <dsp:cNvPr id="0" name=""/>
        <dsp:cNvSpPr/>
      </dsp:nvSpPr>
      <dsp:spPr>
        <a:xfrm rot="16200000">
          <a:off x="4406117" y="3318080"/>
          <a:ext cx="720426" cy="720239"/>
        </a:xfrm>
        <a:prstGeom prst="halfFrame">
          <a:avLst>
            <a:gd name="adj1" fmla="val 25770"/>
            <a:gd name="adj2" fmla="val 25770"/>
          </a:avLst>
        </a:prstGeom>
        <a:solidFill>
          <a:schemeClr val="accent4">
            <a:hueOff val="-5713182"/>
            <a:satOff val="11709"/>
            <a:lumOff val="549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C3DE1B-4F8D-413B-8251-479D696BD090}">
      <dsp:nvSpPr>
        <dsp:cNvPr id="0" name=""/>
        <dsp:cNvSpPr/>
      </dsp:nvSpPr>
      <dsp:spPr>
        <a:xfrm rot="10800000">
          <a:off x="7235018" y="3317987"/>
          <a:ext cx="720239" cy="720426"/>
        </a:xfrm>
        <a:prstGeom prst="halfFrame">
          <a:avLst>
            <a:gd name="adj1" fmla="val 25770"/>
            <a:gd name="adj2" fmla="val 25770"/>
          </a:avLst>
        </a:prstGeom>
        <a:solidFill>
          <a:schemeClr val="accent4">
            <a:hueOff val="-8569773"/>
            <a:satOff val="17563"/>
            <a:lumOff val="82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17B2B-5D4D-4843-81C6-68437C5F54CD}">
      <dsp:nvSpPr>
        <dsp:cNvPr id="0" name=""/>
        <dsp:cNvSpPr/>
      </dsp:nvSpPr>
      <dsp:spPr>
        <a:xfrm>
          <a:off x="825917" y="265472"/>
          <a:ext cx="3752298" cy="249258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0471E6-BDFA-40BB-A265-4E50B9296739}">
      <dsp:nvSpPr>
        <dsp:cNvPr id="0" name=""/>
        <dsp:cNvSpPr/>
      </dsp:nvSpPr>
      <dsp:spPr>
        <a:xfrm>
          <a:off x="463826" y="3087373"/>
          <a:ext cx="5095589" cy="2359268"/>
        </a:xfrm>
        <a:prstGeom prst="wedgeRectCallout">
          <a:avLst>
            <a:gd name="adj1" fmla="val 20250"/>
            <a:gd name="adj2" fmla="val -607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This problem is specifically that may affect the design aspect of the buildings and the lack of correct prediction of the problem may lead to dire effects such as the collapse of the building and the occurrence of material and human losses</a:t>
          </a:r>
          <a:r>
            <a:rPr lang="ar-JO" sz="2400" kern="1200" dirty="0">
              <a:latin typeface="Times New Roman" panose="02020603050405020304" pitchFamily="18" charset="0"/>
              <a:cs typeface="Times New Roman" panose="02020603050405020304" pitchFamily="18" charset="0"/>
            </a:rPr>
            <a:t>.</a:t>
          </a:r>
          <a:endParaRPr lang="en-US" sz="2400" kern="1200" dirty="0">
            <a:latin typeface="Times New Roman" panose="02020603050405020304" pitchFamily="18" charset="0"/>
            <a:cs typeface="Times New Roman" panose="02020603050405020304" pitchFamily="18" charset="0"/>
          </a:endParaRPr>
        </a:p>
      </dsp:txBody>
      <dsp:txXfrm>
        <a:off x="463826" y="3087373"/>
        <a:ext cx="5095589" cy="2359268"/>
      </dsp:txXfrm>
    </dsp:sp>
    <dsp:sp modelId="{697E3A85-7C99-4231-B976-E160ABE8CA0A}">
      <dsp:nvSpPr>
        <dsp:cNvPr id="0" name=""/>
        <dsp:cNvSpPr/>
      </dsp:nvSpPr>
      <dsp:spPr>
        <a:xfrm>
          <a:off x="6357975" y="205648"/>
          <a:ext cx="3912461" cy="2642851"/>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DF4779-A3D0-4A6F-A31C-396F7C73D923}">
      <dsp:nvSpPr>
        <dsp:cNvPr id="0" name=""/>
        <dsp:cNvSpPr/>
      </dsp:nvSpPr>
      <dsp:spPr>
        <a:xfrm>
          <a:off x="6147392" y="2984460"/>
          <a:ext cx="4826505" cy="2461179"/>
        </a:xfrm>
        <a:prstGeom prst="wedgeRectCallout">
          <a:avLst>
            <a:gd name="adj1" fmla="val 20250"/>
            <a:gd name="adj2" fmla="val -60700"/>
          </a:avLst>
        </a:prstGeom>
        <a:solidFill>
          <a:schemeClr val="accent3">
            <a:hueOff val="9855406"/>
            <a:satOff val="-53278"/>
            <a:lumOff val="-19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The solution lies in the possibility of modeling laboratory buildings and facilities using a shake table and applying an external force that simulates earthquakes to obtain a model capable of resisting them.</a:t>
          </a:r>
        </a:p>
      </dsp:txBody>
      <dsp:txXfrm>
        <a:off x="6147392" y="2984460"/>
        <a:ext cx="4826505" cy="24611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0D7BE-2265-4549-80A9-6AE949AEE5A8}">
      <dsp:nvSpPr>
        <dsp:cNvPr id="0" name=""/>
        <dsp:cNvSpPr/>
      </dsp:nvSpPr>
      <dsp:spPr>
        <a:xfrm>
          <a:off x="506887" y="452758"/>
          <a:ext cx="2722199" cy="112757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17ABB2-24DF-43D8-BF82-8671B34C02DD}">
      <dsp:nvSpPr>
        <dsp:cNvPr id="0" name=""/>
        <dsp:cNvSpPr/>
      </dsp:nvSpPr>
      <dsp:spPr>
        <a:xfrm>
          <a:off x="252819" y="1963733"/>
          <a:ext cx="3321849" cy="2387131"/>
        </a:xfrm>
        <a:prstGeom prst="wedgeRectCallout">
          <a:avLst>
            <a:gd name="adj1" fmla="val 20250"/>
            <a:gd name="adj2" fmla="val -607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latin typeface="Times New Roman" panose="02020603050405020304" pitchFamily="18" charset="0"/>
              <a:cs typeface="Times New Roman" panose="02020603050405020304" pitchFamily="18" charset="0"/>
            </a:rPr>
            <a:t>The Table is consists of a steel base, an aluminum top base, a rail, a linear bearing, and a link system connected with an electrical motor</a:t>
          </a:r>
          <a:r>
            <a:rPr lang="en-US" sz="1400" kern="1200" dirty="0">
              <a:latin typeface="Times New Roman" panose="02020603050405020304" pitchFamily="18" charset="0"/>
              <a:cs typeface="Times New Roman" panose="02020603050405020304" pitchFamily="18" charset="0"/>
            </a:rPr>
            <a:t>.</a:t>
          </a:r>
        </a:p>
      </dsp:txBody>
      <dsp:txXfrm>
        <a:off x="252819" y="1963733"/>
        <a:ext cx="3321849" cy="2387131"/>
      </dsp:txXfrm>
    </dsp:sp>
    <dsp:sp modelId="{5F729C40-479D-40D6-9FBF-E65BFC9A75B5}">
      <dsp:nvSpPr>
        <dsp:cNvPr id="0" name=""/>
        <dsp:cNvSpPr/>
      </dsp:nvSpPr>
      <dsp:spPr>
        <a:xfrm>
          <a:off x="3932386" y="256138"/>
          <a:ext cx="2746684" cy="210585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29A26E-D6D5-4EEE-B546-6F28BF39F05B}">
      <dsp:nvSpPr>
        <dsp:cNvPr id="0" name=""/>
        <dsp:cNvSpPr/>
      </dsp:nvSpPr>
      <dsp:spPr>
        <a:xfrm>
          <a:off x="3686713" y="2594710"/>
          <a:ext cx="3321849" cy="1747921"/>
        </a:xfrm>
        <a:prstGeom prst="wedgeRectCallout">
          <a:avLst>
            <a:gd name="adj1" fmla="val 20250"/>
            <a:gd name="adj2" fmla="val -60700"/>
          </a:avLst>
        </a:prstGeom>
        <a:solidFill>
          <a:schemeClr val="accent4">
            <a:hueOff val="-4284886"/>
            <a:satOff val="8781"/>
            <a:lumOff val="411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latin typeface="Times New Roman" panose="02020603050405020304" pitchFamily="18" charset="0"/>
              <a:cs typeface="Times New Roman" panose="02020603050405020304" pitchFamily="18" charset="0"/>
            </a:rPr>
            <a:t>The structure is an aluminum model determined by the user according to the nature and size of the building.</a:t>
          </a:r>
        </a:p>
      </dsp:txBody>
      <dsp:txXfrm>
        <a:off x="3686713" y="2594710"/>
        <a:ext cx="3321849" cy="1747921"/>
      </dsp:txXfrm>
    </dsp:sp>
    <dsp:sp modelId="{C7AE5EFB-3F2F-402F-AFE1-630556856C89}">
      <dsp:nvSpPr>
        <dsp:cNvPr id="0" name=""/>
        <dsp:cNvSpPr/>
      </dsp:nvSpPr>
      <dsp:spPr>
        <a:xfrm>
          <a:off x="7206684" y="87182"/>
          <a:ext cx="3580095" cy="1855876"/>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3513A1-9717-4B3A-958E-7D06CABBEFF2}">
      <dsp:nvSpPr>
        <dsp:cNvPr id="0" name=""/>
        <dsp:cNvSpPr/>
      </dsp:nvSpPr>
      <dsp:spPr>
        <a:xfrm>
          <a:off x="7480485" y="2304774"/>
          <a:ext cx="3321849" cy="2006431"/>
        </a:xfrm>
        <a:prstGeom prst="wedgeRectCallout">
          <a:avLst>
            <a:gd name="adj1" fmla="val 20250"/>
            <a:gd name="adj2" fmla="val -60700"/>
          </a:avLst>
        </a:prstGeom>
        <a:solidFill>
          <a:schemeClr val="accent4">
            <a:hueOff val="-8569773"/>
            <a:satOff val="17563"/>
            <a:lumOff val="82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latin typeface="Times New Roman" panose="02020603050405020304" pitchFamily="18" charset="0"/>
              <a:cs typeface="Times New Roman" panose="02020603050405020304" pitchFamily="18" charset="0"/>
            </a:rPr>
            <a:t>The specific mechanism is the block slider system to transmit rotational motion from the motor to a linear in one dimension as one degree of freedom system</a:t>
          </a:r>
        </a:p>
      </dsp:txBody>
      <dsp:txXfrm>
        <a:off x="7480485" y="2304774"/>
        <a:ext cx="3321849" cy="20064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DB1996-F253-4A98-B1CD-6D2184D1603F}">
      <dsp:nvSpPr>
        <dsp:cNvPr id="0" name=""/>
        <dsp:cNvSpPr/>
      </dsp:nvSpPr>
      <dsp:spPr>
        <a:xfrm>
          <a:off x="4570052" y="1958102"/>
          <a:ext cx="2393235" cy="2393235"/>
        </a:xfrm>
        <a:prstGeom prst="gear9">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Design Approach </a:t>
          </a:r>
        </a:p>
      </dsp:txBody>
      <dsp:txXfrm>
        <a:off x="5051199" y="2518706"/>
        <a:ext cx="1430941" cy="1230172"/>
      </dsp:txXfrm>
    </dsp:sp>
    <dsp:sp modelId="{2579AED8-D499-4752-ABE5-678EFFA97B22}">
      <dsp:nvSpPr>
        <dsp:cNvPr id="0" name=""/>
        <dsp:cNvSpPr/>
      </dsp:nvSpPr>
      <dsp:spPr>
        <a:xfrm>
          <a:off x="3177623" y="1392428"/>
          <a:ext cx="1740535" cy="1740535"/>
        </a:xfrm>
        <a:prstGeom prst="gear6">
          <a:avLst/>
        </a:prstGeom>
        <a:solidFill>
          <a:schemeClr val="accent2">
            <a:hueOff val="689259"/>
            <a:satOff val="12903"/>
            <a:lumOff val="-78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Design Criteria </a:t>
          </a:r>
        </a:p>
      </dsp:txBody>
      <dsp:txXfrm>
        <a:off x="3615808" y="1833261"/>
        <a:ext cx="864165" cy="858869"/>
      </dsp:txXfrm>
    </dsp:sp>
    <dsp:sp modelId="{B8ACEAE2-30D6-4F35-92BC-ABCA86F05808}">
      <dsp:nvSpPr>
        <dsp:cNvPr id="0" name=""/>
        <dsp:cNvSpPr/>
      </dsp:nvSpPr>
      <dsp:spPr>
        <a:xfrm rot="20700000">
          <a:off x="4152501" y="191636"/>
          <a:ext cx="1705369" cy="1705369"/>
        </a:xfrm>
        <a:prstGeom prst="gear6">
          <a:avLst/>
        </a:prstGeom>
        <a:solidFill>
          <a:schemeClr val="tx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Times New Roman" panose="02020603050405020304" pitchFamily="18" charset="0"/>
              <a:cs typeface="Times New Roman" panose="02020603050405020304" pitchFamily="18" charset="0"/>
            </a:rPr>
            <a:t>Data Collection </a:t>
          </a:r>
        </a:p>
      </dsp:txBody>
      <dsp:txXfrm rot="-20700000">
        <a:off x="4526538" y="565673"/>
        <a:ext cx="957294" cy="957294"/>
      </dsp:txXfrm>
    </dsp:sp>
    <dsp:sp modelId="{3B2D3CBC-54EF-4F53-9A29-68C23011CB83}">
      <dsp:nvSpPr>
        <dsp:cNvPr id="0" name=""/>
        <dsp:cNvSpPr/>
      </dsp:nvSpPr>
      <dsp:spPr>
        <a:xfrm>
          <a:off x="4387752" y="1595986"/>
          <a:ext cx="3063341" cy="3063341"/>
        </a:xfrm>
        <a:prstGeom prst="circularArrow">
          <a:avLst>
            <a:gd name="adj1" fmla="val 4687"/>
            <a:gd name="adj2" fmla="val 299029"/>
            <a:gd name="adj3" fmla="val 2519837"/>
            <a:gd name="adj4" fmla="val 15853391"/>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8C887F-7710-4315-ACA4-223B52A8F911}">
      <dsp:nvSpPr>
        <dsp:cNvPr id="0" name=""/>
        <dsp:cNvSpPr/>
      </dsp:nvSpPr>
      <dsp:spPr>
        <a:xfrm>
          <a:off x="2869378" y="1006639"/>
          <a:ext cx="2225709" cy="2225709"/>
        </a:xfrm>
        <a:prstGeom prst="leftCircularArrow">
          <a:avLst>
            <a:gd name="adj1" fmla="val 6452"/>
            <a:gd name="adj2" fmla="val 429999"/>
            <a:gd name="adj3" fmla="val 10489124"/>
            <a:gd name="adj4" fmla="val 14837806"/>
            <a:gd name="adj5" fmla="val 7527"/>
          </a:avLst>
        </a:prstGeom>
        <a:solidFill>
          <a:schemeClr val="accent2">
            <a:hueOff val="689259"/>
            <a:satOff val="12903"/>
            <a:lumOff val="-78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203C5F-BD6F-4B67-A968-8CDE3EB9BDCB}">
      <dsp:nvSpPr>
        <dsp:cNvPr id="0" name=""/>
        <dsp:cNvSpPr/>
      </dsp:nvSpPr>
      <dsp:spPr>
        <a:xfrm>
          <a:off x="3758031" y="-182577"/>
          <a:ext cx="2399762" cy="2399762"/>
        </a:xfrm>
        <a:prstGeom prst="circularArrow">
          <a:avLst>
            <a:gd name="adj1" fmla="val 5984"/>
            <a:gd name="adj2" fmla="val 394124"/>
            <a:gd name="adj3" fmla="val 13313824"/>
            <a:gd name="adj4" fmla="val 10508221"/>
            <a:gd name="adj5" fmla="val 6981"/>
          </a:avLst>
        </a:prstGeom>
        <a:solidFill>
          <a:schemeClr val="accent2">
            <a:hueOff val="1378517"/>
            <a:satOff val="25807"/>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87CA1-1F43-4C63-9F0D-3F05286E8E2F}">
      <dsp:nvSpPr>
        <dsp:cNvPr id="0" name=""/>
        <dsp:cNvSpPr/>
      </dsp:nvSpPr>
      <dsp:spPr>
        <a:xfrm>
          <a:off x="439290" y="158695"/>
          <a:ext cx="4523148" cy="314038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965CFD-C7F2-4BFC-8CC0-C172A2373BA6}">
      <dsp:nvSpPr>
        <dsp:cNvPr id="0" name=""/>
        <dsp:cNvSpPr/>
      </dsp:nvSpPr>
      <dsp:spPr>
        <a:xfrm>
          <a:off x="232478" y="3462488"/>
          <a:ext cx="4440734" cy="1637294"/>
        </a:xfrm>
        <a:prstGeom prst="wedgeRectCallout">
          <a:avLst>
            <a:gd name="adj1" fmla="val 20250"/>
            <a:gd name="adj2" fmla="val -607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The information was collected on a global basis followed in advance by relying on previous designs such as (Quanser tables).</a:t>
          </a:r>
          <a:endParaRPr lang="en-US" sz="2000" kern="1200" dirty="0">
            <a:latin typeface="Times New Roman" panose="02020603050405020304" pitchFamily="18" charset="0"/>
            <a:cs typeface="Times New Roman" panose="02020603050405020304" pitchFamily="18" charset="0"/>
            <a:hlinkClick xmlns:r="http://schemas.openxmlformats.org/officeDocument/2006/relationships" r:id="rId2"/>
          </a:endParaRPr>
        </a:p>
      </dsp:txBody>
      <dsp:txXfrm>
        <a:off x="232478" y="3462488"/>
        <a:ext cx="4440734" cy="1637294"/>
      </dsp:txXfrm>
    </dsp:sp>
    <dsp:sp modelId="{6C1AFBA9-2ED1-41C3-9795-D9B8FE217479}">
      <dsp:nvSpPr>
        <dsp:cNvPr id="0" name=""/>
        <dsp:cNvSpPr/>
      </dsp:nvSpPr>
      <dsp:spPr>
        <a:xfrm>
          <a:off x="5590373" y="384296"/>
          <a:ext cx="3715305" cy="2983702"/>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3000" r="-1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F748ED-7677-4981-9A0F-150AB7E11196}">
      <dsp:nvSpPr>
        <dsp:cNvPr id="0" name=""/>
        <dsp:cNvSpPr/>
      </dsp:nvSpPr>
      <dsp:spPr>
        <a:xfrm>
          <a:off x="5201699" y="3541468"/>
          <a:ext cx="4703520" cy="1479759"/>
        </a:xfrm>
        <a:prstGeom prst="wedgeRectCallout">
          <a:avLst>
            <a:gd name="adj1" fmla="val 20250"/>
            <a:gd name="adj2" fmla="val -607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In addition to the average earthquake for recommended frequency range that the international designers rely upon 0.5 to 1 Hz and is estimated at 0.775 to get the best reading as much as possible.</a:t>
          </a:r>
        </a:p>
      </dsp:txBody>
      <dsp:txXfrm>
        <a:off x="5201699" y="3541468"/>
        <a:ext cx="4703520" cy="14797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9C994-77E8-457C-93F4-51F4E98A9B5B}">
      <dsp:nvSpPr>
        <dsp:cNvPr id="0" name=""/>
        <dsp:cNvSpPr/>
      </dsp:nvSpPr>
      <dsp:spPr>
        <a:xfrm rot="16200000">
          <a:off x="-522554" y="523742"/>
          <a:ext cx="4137853" cy="3090367"/>
        </a:xfrm>
        <a:prstGeom prst="flowChartManualOperation">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0" tIns="0" rIns="193050" bIns="0" numCol="1" spcCol="1270" anchor="t" anchorCtr="0">
          <a:noAutofit/>
        </a:bodyPr>
        <a:lstStyle/>
        <a:p>
          <a:pPr marL="0" lvl="0" indent="0" algn="l" defTabSz="1333500">
            <a:lnSpc>
              <a:spcPct val="90000"/>
            </a:lnSpc>
            <a:spcBef>
              <a:spcPct val="0"/>
            </a:spcBef>
            <a:spcAft>
              <a:spcPct val="35000"/>
            </a:spcAft>
            <a:buNone/>
          </a:pPr>
          <a:r>
            <a:rPr lang="en-US" sz="3000" kern="1200" dirty="0">
              <a:latin typeface="Times New Roman" panose="02020603050405020304" pitchFamily="18" charset="0"/>
              <a:cs typeface="Times New Roman" panose="02020603050405020304" pitchFamily="18" charset="0"/>
            </a:rPr>
            <a:t>Maximum payload</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30 kg for maximum model weight </a:t>
          </a:r>
        </a:p>
      </dsp:txBody>
      <dsp:txXfrm rot="5400000">
        <a:off x="1189" y="827570"/>
        <a:ext cx="3090367" cy="2482711"/>
      </dsp:txXfrm>
    </dsp:sp>
    <dsp:sp modelId="{C11AD38C-F4AE-4064-B80A-98EEAC5226A3}">
      <dsp:nvSpPr>
        <dsp:cNvPr id="0" name=""/>
        <dsp:cNvSpPr/>
      </dsp:nvSpPr>
      <dsp:spPr>
        <a:xfrm rot="16200000">
          <a:off x="2799591" y="523742"/>
          <a:ext cx="4137853" cy="3090367"/>
        </a:xfrm>
        <a:prstGeom prst="flowChartManualOperation">
          <a:avLst/>
        </a:prstGeom>
        <a:solidFill>
          <a:schemeClr val="accent4">
            <a:hueOff val="-4284886"/>
            <a:satOff val="8781"/>
            <a:lumOff val="411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0" tIns="0" rIns="193050" bIns="0" numCol="1" spcCol="1270" anchor="t" anchorCtr="0">
          <a:noAutofit/>
        </a:bodyPr>
        <a:lstStyle/>
        <a:p>
          <a:pPr marL="0" lvl="0" indent="0" algn="l" defTabSz="1333500">
            <a:lnSpc>
              <a:spcPct val="90000"/>
            </a:lnSpc>
            <a:spcBef>
              <a:spcPct val="0"/>
            </a:spcBef>
            <a:spcAft>
              <a:spcPct val="35000"/>
            </a:spcAft>
            <a:buNone/>
          </a:pPr>
          <a:r>
            <a:rPr lang="en-US" sz="3000" kern="1200" dirty="0">
              <a:latin typeface="Times New Roman" panose="02020603050405020304" pitchFamily="18" charset="0"/>
              <a:cs typeface="Times New Roman" panose="02020603050405020304" pitchFamily="18" charset="0"/>
            </a:rPr>
            <a:t>Design options</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Damping ratio Ɀ&lt;1.</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Column stiffness =26000 N/M.</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Coefficient of fraction for block slider =1.35.  </a:t>
          </a:r>
        </a:p>
      </dsp:txBody>
      <dsp:txXfrm rot="5400000">
        <a:off x="3323334" y="827570"/>
        <a:ext cx="3090367" cy="2482711"/>
      </dsp:txXfrm>
    </dsp:sp>
    <dsp:sp modelId="{927397D8-A0EB-4438-BED4-E8CF8E156E08}">
      <dsp:nvSpPr>
        <dsp:cNvPr id="0" name=""/>
        <dsp:cNvSpPr/>
      </dsp:nvSpPr>
      <dsp:spPr>
        <a:xfrm rot="16200000">
          <a:off x="6121736" y="523742"/>
          <a:ext cx="4137853" cy="3090367"/>
        </a:xfrm>
        <a:prstGeom prst="flowChartManualOperation">
          <a:avLst/>
        </a:prstGeom>
        <a:solidFill>
          <a:schemeClr val="accent4">
            <a:hueOff val="-8569773"/>
            <a:satOff val="17563"/>
            <a:lumOff val="8235"/>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0" tIns="0" rIns="193050" bIns="0" numCol="1" spcCol="1270" anchor="t" anchorCtr="0">
          <a:noAutofit/>
        </a:bodyPr>
        <a:lstStyle/>
        <a:p>
          <a:pPr marL="0" lvl="0" indent="0" algn="l" defTabSz="1333500">
            <a:lnSpc>
              <a:spcPct val="90000"/>
            </a:lnSpc>
            <a:spcBef>
              <a:spcPct val="0"/>
            </a:spcBef>
            <a:spcAft>
              <a:spcPct val="35000"/>
            </a:spcAft>
            <a:buNone/>
          </a:pPr>
          <a:r>
            <a:rPr lang="en-US" sz="3000" kern="1200" dirty="0">
              <a:latin typeface="Times New Roman" panose="02020603050405020304" pitchFamily="18" charset="0"/>
              <a:cs typeface="Times New Roman" panose="02020603050405020304" pitchFamily="18" charset="0"/>
            </a:rPr>
            <a:t>Material property</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Steel for the bottom base .</a:t>
          </a:r>
        </a:p>
        <a:p>
          <a:pPr marL="228600" lvl="1" indent="-228600" algn="l" defTabSz="1022350">
            <a:lnSpc>
              <a:spcPct val="90000"/>
            </a:lnSpc>
            <a:spcBef>
              <a:spcPct val="0"/>
            </a:spcBef>
            <a:spcAft>
              <a:spcPct val="15000"/>
            </a:spcAft>
            <a:buChar char="•"/>
          </a:pPr>
          <a:r>
            <a:rPr lang="en-US" sz="2300" kern="1200" dirty="0">
              <a:latin typeface="Times New Roman" panose="02020603050405020304" pitchFamily="18" charset="0"/>
              <a:cs typeface="Times New Roman" panose="02020603050405020304" pitchFamily="18" charset="0"/>
            </a:rPr>
            <a:t>Aluminum for the top base and axillary parts.</a:t>
          </a:r>
        </a:p>
        <a:p>
          <a:pPr marL="228600" lvl="1" indent="-228600" algn="l" defTabSz="1022350">
            <a:lnSpc>
              <a:spcPct val="90000"/>
            </a:lnSpc>
            <a:spcBef>
              <a:spcPct val="0"/>
            </a:spcBef>
            <a:spcAft>
              <a:spcPct val="15000"/>
            </a:spcAft>
            <a:buChar char="•"/>
          </a:pPr>
          <a:endParaRPr lang="en-US" sz="2300" kern="1200" dirty="0"/>
        </a:p>
      </dsp:txBody>
      <dsp:txXfrm rot="5400000">
        <a:off x="6645479" y="827570"/>
        <a:ext cx="3090367" cy="248271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CA5558-8AD0-4518-A7BE-83E1AC8BE6C4}">
      <dsp:nvSpPr>
        <dsp:cNvPr id="0" name=""/>
        <dsp:cNvSpPr/>
      </dsp:nvSpPr>
      <dsp:spPr>
        <a:xfrm>
          <a:off x="4463" y="28495"/>
          <a:ext cx="2282939" cy="852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68580" rIns="192024" bIns="68580" numCol="1" spcCol="1270" anchor="ctr" anchorCtr="0">
          <a:noAutofit/>
        </a:bodyPr>
        <a:lstStyle/>
        <a:p>
          <a:pPr marL="0" lvl="0" indent="0" algn="r" defTabSz="1200150">
            <a:lnSpc>
              <a:spcPct val="90000"/>
            </a:lnSpc>
            <a:spcBef>
              <a:spcPct val="0"/>
            </a:spcBef>
            <a:spcAft>
              <a:spcPct val="35000"/>
            </a:spcAft>
            <a:buNone/>
          </a:pPr>
          <a:r>
            <a:rPr lang="en-US" sz="2700" kern="1200" dirty="0">
              <a:solidFill>
                <a:srgbClr val="0070C0"/>
              </a:solidFill>
              <a:latin typeface="Times New Roman" panose="02020603050405020304" pitchFamily="18" charset="0"/>
              <a:cs typeface="Times New Roman" panose="02020603050405020304" pitchFamily="18" charset="0"/>
            </a:rPr>
            <a:t>Stroke Distance </a:t>
          </a:r>
        </a:p>
      </dsp:txBody>
      <dsp:txXfrm>
        <a:off x="4463" y="28495"/>
        <a:ext cx="2282939" cy="852018"/>
      </dsp:txXfrm>
    </dsp:sp>
    <dsp:sp modelId="{7819D82C-CFEE-4BDA-92C0-DD35DBFB65F5}">
      <dsp:nvSpPr>
        <dsp:cNvPr id="0" name=""/>
        <dsp:cNvSpPr/>
      </dsp:nvSpPr>
      <dsp:spPr>
        <a:xfrm>
          <a:off x="2287402" y="28495"/>
          <a:ext cx="456587" cy="852018"/>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D27ABA-EEE3-45B7-BED8-4D8BD52798E4}">
      <dsp:nvSpPr>
        <dsp:cNvPr id="0" name=""/>
        <dsp:cNvSpPr/>
      </dsp:nvSpPr>
      <dsp:spPr>
        <a:xfrm>
          <a:off x="2926625" y="28495"/>
          <a:ext cx="6209595" cy="85201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7.5cm in two ways</a:t>
          </a:r>
        </a:p>
      </dsp:txBody>
      <dsp:txXfrm>
        <a:off x="2926625" y="28495"/>
        <a:ext cx="6209595" cy="852018"/>
      </dsp:txXfrm>
    </dsp:sp>
    <dsp:sp modelId="{D491AAD4-224E-40F2-84F7-F3190C5BA47A}">
      <dsp:nvSpPr>
        <dsp:cNvPr id="0" name=""/>
        <dsp:cNvSpPr/>
      </dsp:nvSpPr>
      <dsp:spPr>
        <a:xfrm>
          <a:off x="4463" y="1069598"/>
          <a:ext cx="2282939" cy="53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68580" rIns="192024" bIns="68580" numCol="1" spcCol="1270" anchor="ctr" anchorCtr="0">
          <a:noAutofit/>
        </a:bodyPr>
        <a:lstStyle/>
        <a:p>
          <a:pPr marL="0" lvl="0" indent="0" algn="r" defTabSz="1200150">
            <a:lnSpc>
              <a:spcPct val="90000"/>
            </a:lnSpc>
            <a:spcBef>
              <a:spcPct val="0"/>
            </a:spcBef>
            <a:spcAft>
              <a:spcPct val="35000"/>
            </a:spcAft>
            <a:buNone/>
          </a:pPr>
          <a:r>
            <a:rPr lang="en-US" sz="2700" kern="1200" dirty="0">
              <a:solidFill>
                <a:srgbClr val="0070C0"/>
              </a:solidFill>
              <a:latin typeface="Times New Roman" panose="02020603050405020304" pitchFamily="18" charset="0"/>
              <a:cs typeface="Times New Roman" panose="02020603050405020304" pitchFamily="18" charset="0"/>
            </a:rPr>
            <a:t>Dimensions</a:t>
          </a:r>
          <a:r>
            <a:rPr lang="en-US" sz="2700" kern="1200" dirty="0"/>
            <a:t> </a:t>
          </a:r>
        </a:p>
      </dsp:txBody>
      <dsp:txXfrm>
        <a:off x="4463" y="1069598"/>
        <a:ext cx="2282939" cy="534600"/>
      </dsp:txXfrm>
    </dsp:sp>
    <dsp:sp modelId="{7F672C6F-2C1A-4803-A636-010ADBEC33A9}">
      <dsp:nvSpPr>
        <dsp:cNvPr id="0" name=""/>
        <dsp:cNvSpPr/>
      </dsp:nvSpPr>
      <dsp:spPr>
        <a:xfrm>
          <a:off x="2287402" y="977714"/>
          <a:ext cx="456587" cy="718368"/>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D25135-4AB5-4C5C-ADAE-F73A7C3642B4}">
      <dsp:nvSpPr>
        <dsp:cNvPr id="0" name=""/>
        <dsp:cNvSpPr/>
      </dsp:nvSpPr>
      <dsp:spPr>
        <a:xfrm>
          <a:off x="2926625" y="977714"/>
          <a:ext cx="6209595" cy="718368"/>
        </a:xfrm>
        <a:prstGeom prst="rect">
          <a:avLst/>
        </a:prstGeom>
        <a:solidFill>
          <a:schemeClr val="accent3">
            <a:hueOff val="3285135"/>
            <a:satOff val="-17759"/>
            <a:lumOff val="-65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14:m xmlns:a14="http://schemas.microsoft.com/office/drawing/2010/main">
            <m:oMath xmlns:m="http://schemas.openxmlformats.org/officeDocument/2006/math">
              <m:r>
                <m:rPr>
                  <m:sty m:val="p"/>
                </m:rPr>
                <a:rPr lang="en-US" sz="2000" b="0" i="0" kern="1200" smtClean="0">
                  <a:latin typeface="Cambria Math" panose="02040503050406030204" pitchFamily="18" charset="0"/>
                  <a:ea typeface="Cambria Math" panose="02040503050406030204" pitchFamily="18" charset="0"/>
                </a:rPr>
                <m:t>For</m:t>
              </m:r>
              <m:r>
                <a:rPr lang="en-US" sz="2000" b="0" i="0" kern="1200" smtClean="0">
                  <a:latin typeface="Cambria Math" panose="02040503050406030204" pitchFamily="18" charset="0"/>
                  <a:ea typeface="Cambria Math" panose="02040503050406030204" pitchFamily="18" charset="0"/>
                </a:rPr>
                <m:t> </m:t>
              </m:r>
              <m:r>
                <m:rPr>
                  <m:sty m:val="p"/>
                </m:rPr>
                <a:rPr lang="en-US" sz="2000" b="0" i="0" kern="1200" smtClean="0">
                  <a:latin typeface="Cambria Math" panose="02040503050406030204" pitchFamily="18" charset="0"/>
                  <a:ea typeface="Cambria Math" panose="02040503050406030204" pitchFamily="18" charset="0"/>
                </a:rPr>
                <m:t>the</m:t>
              </m:r>
              <m:r>
                <a:rPr lang="en-US" sz="2000" b="0" i="0" kern="1200" smtClean="0">
                  <a:latin typeface="Cambria Math" panose="02040503050406030204" pitchFamily="18" charset="0"/>
                  <a:ea typeface="Cambria Math" panose="02040503050406030204" pitchFamily="18" charset="0"/>
                </a:rPr>
                <m:t> </m:t>
              </m:r>
              <m:r>
                <m:rPr>
                  <m:sty m:val="p"/>
                </m:rPr>
                <a:rPr lang="en-US" sz="2000" b="0" i="0" kern="1200" smtClean="0">
                  <a:latin typeface="Cambria Math" panose="02040503050406030204" pitchFamily="18" charset="0"/>
                  <a:ea typeface="Cambria Math" panose="02040503050406030204" pitchFamily="18" charset="0"/>
                </a:rPr>
                <m:t>table</m:t>
              </m:r>
              <m:r>
                <m:rPr>
                  <m:nor/>
                </m:rPr>
                <a:rPr lang="en-US" sz="2000" b="0" i="0" kern="1200" dirty="0">
                  <a:latin typeface="Times New Roman" panose="02020603050405020304" pitchFamily="18" charset="0"/>
                  <a:cs typeface="Times New Roman" panose="02020603050405020304" pitchFamily="18" charset="0"/>
                </a:rPr>
                <m:t> </m:t>
              </m:r>
              <m:d>
                <m:dPr>
                  <m:ctrlPr>
                    <a:rPr lang="en-US" sz="2000" b="0" i="1" kern="1200" smtClean="0">
                      <a:latin typeface="Cambria Math" panose="02040503050406030204" pitchFamily="18" charset="0"/>
                    </a:rPr>
                  </m:ctrlPr>
                </m:dPr>
                <m:e>
                  <m:r>
                    <a:rPr lang="en-US" sz="2000" b="0" i="0" kern="1200" smtClean="0">
                      <a:latin typeface="Cambria Math" panose="02040503050406030204" pitchFamily="18" charset="0"/>
                    </a:rPr>
                    <m:t>60</m:t>
                  </m:r>
                  <m:r>
                    <a:rPr lang="en-US" sz="2000" b="0" i="0" kern="1200" smtClean="0">
                      <a:latin typeface="Cambria Math" panose="02040503050406030204" pitchFamily="18" charset="0"/>
                      <a:ea typeface="Cambria Math" panose="02040503050406030204" pitchFamily="18" charset="0"/>
                    </a:rPr>
                    <m:t>×</m:t>
                  </m:r>
                  <m:r>
                    <a:rPr lang="en-US" sz="2000" b="0" i="0" kern="1200" smtClean="0">
                      <a:latin typeface="Cambria Math" panose="02040503050406030204" pitchFamily="18" charset="0"/>
                      <a:ea typeface="Cambria Math" panose="02040503050406030204" pitchFamily="18" charset="0"/>
                    </a:rPr>
                    <m:t>60</m:t>
                  </m:r>
                  <m:r>
                    <a:rPr lang="en-US" sz="2000" b="0" i="0" kern="1200" smtClean="0">
                      <a:latin typeface="Cambria Math" panose="02040503050406030204" pitchFamily="18" charset="0"/>
                      <a:ea typeface="Cambria Math" panose="02040503050406030204" pitchFamily="18" charset="0"/>
                    </a:rPr>
                    <m:t>×</m:t>
                  </m:r>
                  <m:r>
                    <a:rPr lang="en-US" sz="2000" b="0" i="0" kern="1200" smtClean="0">
                      <a:latin typeface="Cambria Math" panose="02040503050406030204" pitchFamily="18" charset="0"/>
                      <a:ea typeface="Cambria Math" panose="02040503050406030204" pitchFamily="18" charset="0"/>
                    </a:rPr>
                    <m:t>50</m:t>
                  </m:r>
                </m:e>
              </m:d>
              <m:r>
                <m:rPr>
                  <m:sty m:val="p"/>
                </m:rPr>
                <a:rPr lang="en-US" sz="2000" b="0" i="0" kern="1200" smtClean="0">
                  <a:latin typeface="Cambria Math" panose="02040503050406030204" pitchFamily="18" charset="0"/>
                  <a:ea typeface="Cambria Math" panose="02040503050406030204" pitchFamily="18" charset="0"/>
                </a:rPr>
                <m:t>cm</m:t>
              </m:r>
            </m:oMath>
          </a14:m>
          <a:endParaRPr lang="en-US" sz="2000" i="0" kern="1200" dirty="0">
            <a:latin typeface="Times New Roman" panose="02020603050405020304" pitchFamily="18" charset="0"/>
            <a:cs typeface="Times New Roman" panose="02020603050405020304" pitchFamily="18" charset="0"/>
          </a:endParaRPr>
        </a:p>
        <a:p>
          <a:pPr marL="114300" lvl="1" indent="0" algn="l" defTabSz="533400">
            <a:lnSpc>
              <a:spcPct val="90000"/>
            </a:lnSpc>
            <a:spcBef>
              <a:spcPct val="0"/>
            </a:spcBef>
            <a:spcAft>
              <a:spcPct val="15000"/>
            </a:spcAft>
            <a:buFont typeface="Arial" panose="020B0604020202020204" pitchFamily="34" charset="0"/>
            <a:buChar char="•"/>
          </a:pPr>
          <a14:m xmlns:a14="http://schemas.microsoft.com/office/drawing/2010/main">
            <m:oMath xmlns:m="http://schemas.openxmlformats.org/officeDocument/2006/math">
              <m:r>
                <m:rPr>
                  <m:sty m:val="p"/>
                </m:rPr>
                <a:rPr lang="en-US" sz="2000" b="0" i="0" kern="1200" smtClean="0">
                  <a:latin typeface="Cambria Math" panose="02040503050406030204" pitchFamily="18" charset="0"/>
                  <a:ea typeface="Cambria Math" panose="02040503050406030204" pitchFamily="18" charset="0"/>
                </a:rPr>
                <m:t>For</m:t>
              </m:r>
              <m:r>
                <a:rPr lang="en-US" sz="2000" b="0" i="0" kern="1200" smtClean="0">
                  <a:latin typeface="Cambria Math" panose="02040503050406030204" pitchFamily="18" charset="0"/>
                  <a:ea typeface="Cambria Math" panose="02040503050406030204" pitchFamily="18" charset="0"/>
                </a:rPr>
                <m:t> </m:t>
              </m:r>
              <m:r>
                <m:rPr>
                  <m:sty m:val="p"/>
                </m:rPr>
                <a:rPr lang="en-US" sz="2000" b="0" i="0" kern="1200" smtClean="0">
                  <a:latin typeface="Cambria Math" panose="02040503050406030204" pitchFamily="18" charset="0"/>
                  <a:ea typeface="Cambria Math" panose="02040503050406030204" pitchFamily="18" charset="0"/>
                </a:rPr>
                <m:t>the</m:t>
              </m:r>
              <m:r>
                <a:rPr lang="en-US" sz="2000" b="0" i="0" kern="1200" smtClean="0">
                  <a:latin typeface="Cambria Math" panose="02040503050406030204" pitchFamily="18" charset="0"/>
                  <a:ea typeface="Cambria Math" panose="02040503050406030204" pitchFamily="18" charset="0"/>
                </a:rPr>
                <m:t> </m:t>
              </m:r>
              <m:r>
                <m:rPr>
                  <m:sty m:val="p"/>
                </m:rPr>
                <a:rPr lang="en-US" sz="2000" b="0" i="0" kern="1200" smtClean="0">
                  <a:latin typeface="Cambria Math" panose="02040503050406030204" pitchFamily="18" charset="0"/>
                  <a:ea typeface="Cambria Math" panose="02040503050406030204" pitchFamily="18" charset="0"/>
                </a:rPr>
                <m:t>model</m:t>
              </m:r>
              <m:d>
                <m:dPr>
                  <m:ctrlPr>
                    <a:rPr lang="en-US" sz="2000" b="0" i="1" kern="1200" smtClean="0">
                      <a:latin typeface="Cambria Math" panose="02040503050406030204" pitchFamily="18" charset="0"/>
                    </a:rPr>
                  </m:ctrlPr>
                </m:dPr>
                <m:e>
                  <m:r>
                    <a:rPr lang="en-US" sz="2000" b="0" i="0" kern="1200" smtClean="0">
                      <a:latin typeface="Cambria Math" panose="02040503050406030204" pitchFamily="18" charset="0"/>
                    </a:rPr>
                    <m:t>30</m:t>
                  </m:r>
                  <m:r>
                    <a:rPr lang="en-US" sz="2000" b="0" i="0" kern="1200" smtClean="0">
                      <a:latin typeface="Cambria Math" panose="02040503050406030204" pitchFamily="18" charset="0"/>
                      <a:ea typeface="Cambria Math" panose="02040503050406030204" pitchFamily="18" charset="0"/>
                    </a:rPr>
                    <m:t>×</m:t>
                  </m:r>
                  <m:r>
                    <a:rPr lang="en-US" sz="2000" b="0" i="0" kern="1200" smtClean="0">
                      <a:latin typeface="Cambria Math" panose="02040503050406030204" pitchFamily="18" charset="0"/>
                      <a:ea typeface="Cambria Math" panose="02040503050406030204" pitchFamily="18" charset="0"/>
                    </a:rPr>
                    <m:t>30</m:t>
                  </m:r>
                  <m:r>
                    <a:rPr lang="en-US" sz="2000" b="0" i="0" kern="1200" smtClean="0">
                      <a:latin typeface="Cambria Math" panose="02040503050406030204" pitchFamily="18" charset="0"/>
                      <a:ea typeface="Cambria Math" panose="02040503050406030204" pitchFamily="18" charset="0"/>
                    </a:rPr>
                    <m:t>×</m:t>
                  </m:r>
                  <m:r>
                    <a:rPr lang="en-US" sz="2000" b="0" i="0" kern="1200" smtClean="0">
                      <a:latin typeface="Cambria Math" panose="02040503050406030204" pitchFamily="18" charset="0"/>
                      <a:ea typeface="Cambria Math" panose="02040503050406030204" pitchFamily="18" charset="0"/>
                    </a:rPr>
                    <m:t>75</m:t>
                  </m:r>
                </m:e>
              </m:d>
              <m:r>
                <m:rPr>
                  <m:sty m:val="p"/>
                </m:rPr>
                <a:rPr lang="en-US" sz="2000" b="0" i="0" kern="1200" smtClean="0">
                  <a:latin typeface="Cambria Math" panose="02040503050406030204" pitchFamily="18" charset="0"/>
                  <a:ea typeface="Cambria Math" panose="02040503050406030204" pitchFamily="18" charset="0"/>
                </a:rPr>
                <m:t>cm</m:t>
              </m:r>
            </m:oMath>
          </a14:m>
          <a:endParaRPr lang="en-US" sz="1200" i="0" kern="1200" dirty="0">
            <a:latin typeface="Times New Roman" panose="02020603050405020304" pitchFamily="18" charset="0"/>
            <a:cs typeface="Times New Roman" panose="02020603050405020304" pitchFamily="18" charset="0"/>
          </a:endParaRPr>
        </a:p>
      </dsp:txBody>
      <dsp:txXfrm>
        <a:off x="2926625" y="977714"/>
        <a:ext cx="6209595" cy="718368"/>
      </dsp:txXfrm>
    </dsp:sp>
    <dsp:sp modelId="{D7125A7C-B5D9-4D13-8FA1-105F3DC1675C}">
      <dsp:nvSpPr>
        <dsp:cNvPr id="0" name=""/>
        <dsp:cNvSpPr/>
      </dsp:nvSpPr>
      <dsp:spPr>
        <a:xfrm>
          <a:off x="4463" y="1859847"/>
          <a:ext cx="2282939" cy="852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68580" rIns="192024" bIns="68580" numCol="1" spcCol="1270" anchor="ctr" anchorCtr="0">
          <a:noAutofit/>
        </a:bodyPr>
        <a:lstStyle/>
        <a:p>
          <a:pPr marL="0" lvl="0" indent="0" algn="r" defTabSz="1200150">
            <a:lnSpc>
              <a:spcPct val="90000"/>
            </a:lnSpc>
            <a:spcBef>
              <a:spcPct val="0"/>
            </a:spcBef>
            <a:spcAft>
              <a:spcPct val="35000"/>
            </a:spcAft>
            <a:buNone/>
          </a:pPr>
          <a:r>
            <a:rPr lang="en-US" sz="2700" kern="1200" dirty="0">
              <a:solidFill>
                <a:srgbClr val="0070C0"/>
              </a:solidFill>
              <a:latin typeface="Times New Roman" panose="02020603050405020304" pitchFamily="18" charset="0"/>
              <a:cs typeface="Times New Roman" panose="02020603050405020304" pitchFamily="18" charset="0"/>
            </a:rPr>
            <a:t>Operation Values</a:t>
          </a:r>
        </a:p>
      </dsp:txBody>
      <dsp:txXfrm>
        <a:off x="4463" y="1859847"/>
        <a:ext cx="2282939" cy="852018"/>
      </dsp:txXfrm>
    </dsp:sp>
    <dsp:sp modelId="{EF41D15F-1D53-44A0-B2ED-B2178A120798}">
      <dsp:nvSpPr>
        <dsp:cNvPr id="0" name=""/>
        <dsp:cNvSpPr/>
      </dsp:nvSpPr>
      <dsp:spPr>
        <a:xfrm>
          <a:off x="2287402" y="1793283"/>
          <a:ext cx="456587" cy="985146"/>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0DA600-5697-46F0-9D5F-7FE9913363A8}">
      <dsp:nvSpPr>
        <dsp:cNvPr id="0" name=""/>
        <dsp:cNvSpPr/>
      </dsp:nvSpPr>
      <dsp:spPr>
        <a:xfrm>
          <a:off x="2926625" y="1793283"/>
          <a:ext cx="6209595" cy="985146"/>
        </a:xfrm>
        <a:prstGeom prst="rect">
          <a:avLst/>
        </a:prstGeom>
        <a:solidFill>
          <a:schemeClr val="accent3">
            <a:hueOff val="6570271"/>
            <a:satOff val="-35519"/>
            <a:lumOff val="-130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0.775 operation frequency.</a:t>
          </a:r>
        </a:p>
        <a:p>
          <a:pPr marL="228600" lvl="1" indent="-228600" algn="l" defTabSz="1200150">
            <a:lnSpc>
              <a:spcPct val="90000"/>
            </a:lnSpc>
            <a:spcBef>
              <a:spcPct val="0"/>
            </a:spcBef>
            <a:spcAft>
              <a:spcPct val="15000"/>
            </a:spcAft>
            <a:buChar char="•"/>
          </a:pPr>
          <a:r>
            <a:rPr lang="en-US" sz="2700" kern="1200" dirty="0">
              <a:latin typeface="Times New Roman" panose="02020603050405020304" pitchFamily="18" charset="0"/>
              <a:cs typeface="Times New Roman" panose="02020603050405020304" pitchFamily="18" charset="0"/>
            </a:rPr>
            <a:t>0.5 hp motor power.</a:t>
          </a:r>
        </a:p>
      </dsp:txBody>
      <dsp:txXfrm>
        <a:off x="2926625" y="1793283"/>
        <a:ext cx="6209595" cy="985146"/>
      </dsp:txXfrm>
    </dsp:sp>
    <dsp:sp modelId="{38F73B32-95EF-41FD-A965-71E8B8475AB7}">
      <dsp:nvSpPr>
        <dsp:cNvPr id="0" name=""/>
        <dsp:cNvSpPr/>
      </dsp:nvSpPr>
      <dsp:spPr>
        <a:xfrm>
          <a:off x="4463" y="3084458"/>
          <a:ext cx="2282939" cy="53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68580" rIns="192024" bIns="68580" numCol="1" spcCol="1270" anchor="ctr" anchorCtr="0">
          <a:noAutofit/>
        </a:bodyPr>
        <a:lstStyle/>
        <a:p>
          <a:pPr marL="0" lvl="0" indent="0" algn="r" defTabSz="1200150">
            <a:lnSpc>
              <a:spcPct val="90000"/>
            </a:lnSpc>
            <a:spcBef>
              <a:spcPct val="0"/>
            </a:spcBef>
            <a:spcAft>
              <a:spcPct val="35000"/>
            </a:spcAft>
            <a:buNone/>
          </a:pPr>
          <a:r>
            <a:rPr lang="en-US" sz="2700" kern="1200" dirty="0">
              <a:solidFill>
                <a:srgbClr val="0070C0"/>
              </a:solidFill>
              <a:latin typeface="Times New Roman" panose="02020603050405020304" pitchFamily="18" charset="0"/>
              <a:cs typeface="Times New Roman" panose="02020603050405020304" pitchFamily="18" charset="0"/>
            </a:rPr>
            <a:t>Motor speed </a:t>
          </a:r>
        </a:p>
      </dsp:txBody>
      <dsp:txXfrm>
        <a:off x="4463" y="3084458"/>
        <a:ext cx="2282939" cy="534600"/>
      </dsp:txXfrm>
    </dsp:sp>
    <dsp:sp modelId="{095F0B9A-9F50-452D-A5F9-D336EB2B5119}">
      <dsp:nvSpPr>
        <dsp:cNvPr id="0" name=""/>
        <dsp:cNvSpPr/>
      </dsp:nvSpPr>
      <dsp:spPr>
        <a:xfrm>
          <a:off x="2287402" y="2875629"/>
          <a:ext cx="456587" cy="952256"/>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DB474A-01FE-4651-AEF7-B5BE420DD1B4}">
      <dsp:nvSpPr>
        <dsp:cNvPr id="0" name=""/>
        <dsp:cNvSpPr/>
      </dsp:nvSpPr>
      <dsp:spPr>
        <a:xfrm>
          <a:off x="2926625" y="2875629"/>
          <a:ext cx="6209595" cy="952256"/>
        </a:xfrm>
        <a:prstGeom prst="rect">
          <a:avLst/>
        </a:prstGeom>
        <a:solidFill>
          <a:schemeClr val="accent3">
            <a:hueOff val="9855406"/>
            <a:satOff val="-53278"/>
            <a:lumOff val="-19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228600" lvl="1" indent="-228600" algn="l" defTabSz="1200150">
            <a:lnSpc>
              <a:spcPct val="90000"/>
            </a:lnSpc>
            <a:spcBef>
              <a:spcPct val="0"/>
            </a:spcBef>
            <a:spcAft>
              <a:spcPct val="15000"/>
            </a:spcAft>
            <a:buChar char="•"/>
          </a:pPr>
          <a:r>
            <a:rPr lang="ar-JO" sz="2700" kern="1200" dirty="0"/>
            <a:t> </a:t>
          </a:r>
          <a:r>
            <a:rPr lang="en-US" sz="2700" kern="1200" dirty="0"/>
            <a:t> </a:t>
          </a:r>
          <a:r>
            <a:rPr lang="en-US" sz="2700" kern="1200" dirty="0">
              <a:latin typeface="Times New Roman" panose="02020603050405020304" pitchFamily="18" charset="0"/>
              <a:cs typeface="Times New Roman" panose="02020603050405020304" pitchFamily="18" charset="0"/>
            </a:rPr>
            <a:t>50 rpm converted to 0.5 m/s as recommended.</a:t>
          </a:r>
        </a:p>
      </dsp:txBody>
      <dsp:txXfrm>
        <a:off x="2926625" y="2875629"/>
        <a:ext cx="6209595" cy="952256"/>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321A4F6-7FAF-4AC3-8737-5F2166A13B64}" type="datetimeFigureOut">
              <a:rPr lang="en-US" smtClean="0"/>
              <a:t>6/4/2020</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0E2C3D6-3793-4D53-8E4E-5D3B5ABEE301}"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109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321A4F6-7FAF-4AC3-8737-5F2166A13B6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1771725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321A4F6-7FAF-4AC3-8737-5F2166A13B6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2124122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321A4F6-7FAF-4AC3-8737-5F2166A13B6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217696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321A4F6-7FAF-4AC3-8737-5F2166A13B6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2C3D6-3793-4D53-8E4E-5D3B5ABEE301}"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51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321A4F6-7FAF-4AC3-8737-5F2166A13B64}"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4192372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321A4F6-7FAF-4AC3-8737-5F2166A13B64}" type="datetimeFigureOut">
              <a:rPr lang="en-US" smtClean="0"/>
              <a:t>6/4/2020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405175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321A4F6-7FAF-4AC3-8737-5F2166A13B64}" type="datetimeFigureOut">
              <a:rPr lang="en-US" smtClean="0"/>
              <a:t>6/4/2020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1689378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1A4F6-7FAF-4AC3-8737-5F2166A13B64}" type="datetimeFigureOut">
              <a:rPr lang="en-US" smtClean="0"/>
              <a:t>6/4/2020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12215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21A4F6-7FAF-4AC3-8737-5F2166A13B64}"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3509465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21A4F6-7FAF-4AC3-8737-5F2166A13B64}"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E2C3D6-3793-4D53-8E4E-5D3B5ABEE301}" type="slidenum">
              <a:rPr lang="en-US" smtClean="0"/>
              <a:t>‹#›</a:t>
            </a:fld>
            <a:endParaRPr lang="en-US"/>
          </a:p>
        </p:txBody>
      </p:sp>
    </p:spTree>
    <p:extLst>
      <p:ext uri="{BB962C8B-B14F-4D97-AF65-F5344CB8AC3E}">
        <p14:creationId xmlns:p14="http://schemas.microsoft.com/office/powerpoint/2010/main" val="2602018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321A4F6-7FAF-4AC3-8737-5F2166A13B64}" type="datetimeFigureOut">
              <a:rPr lang="en-US" smtClean="0"/>
              <a:t>6/4/2020</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30E2C3D6-3793-4D53-8E4E-5D3B5ABEE301}" type="slidenum">
              <a:rPr lang="en-US" smtClean="0"/>
              <a:t>‹#›</a:t>
            </a:fld>
            <a:endParaRPr lang="en-US"/>
          </a:p>
        </p:txBody>
      </p:sp>
    </p:spTree>
    <p:extLst>
      <p:ext uri="{BB962C8B-B14F-4D97-AF65-F5344CB8AC3E}">
        <p14:creationId xmlns:p14="http://schemas.microsoft.com/office/powerpoint/2010/main" val="339455416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10"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10.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10" Type="http://schemas.openxmlformats.org/officeDocument/2006/relationships/diagramColors" Target="../diagrams/colors10.xml"/><Relationship Id="rId4" Type="http://schemas.openxmlformats.org/officeDocument/2006/relationships/diagramQuickStyle" Target="../diagrams/quickStyle10.xml"/><Relationship Id="rId9"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3.xml"/><Relationship Id="rId1" Type="http://schemas.openxmlformats.org/officeDocument/2006/relationships/slideLayout" Target="../slideLayouts/slideLayout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F1F0D-85F3-4BFA-BF3A-1E60B0559597}"/>
              </a:ext>
            </a:extLst>
          </p:cNvPr>
          <p:cNvSpPr>
            <a:spLocks noGrp="1"/>
          </p:cNvSpPr>
          <p:nvPr>
            <p:ph type="title"/>
          </p:nvPr>
        </p:nvSpPr>
        <p:spPr>
          <a:xfrm>
            <a:off x="944720" y="1373774"/>
            <a:ext cx="2716056" cy="1242685"/>
          </a:xfrm>
        </p:spPr>
        <p:txBody>
          <a:bodyPr/>
          <a:lstStyle/>
          <a:p>
            <a:r>
              <a:rPr lang="en-US" dirty="0">
                <a:latin typeface="Times New Roman" panose="02020603050405020304" pitchFamily="18" charset="0"/>
                <a:cs typeface="Times New Roman" panose="02020603050405020304" pitchFamily="18" charset="0"/>
              </a:rPr>
              <a:t>Shake table design test </a:t>
            </a:r>
          </a:p>
        </p:txBody>
      </p:sp>
      <p:pic>
        <p:nvPicPr>
          <p:cNvPr id="6" name="Content Placeholder 5">
            <a:extLst>
              <a:ext uri="{FF2B5EF4-FFF2-40B4-BE49-F238E27FC236}">
                <a16:creationId xmlns:a16="http://schemas.microsoft.com/office/drawing/2014/main" id="{D488E28D-ADC9-4134-891D-A6893315FCA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02417" y="746540"/>
            <a:ext cx="1869919" cy="186991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Text Placeholder 4">
            <a:extLst>
              <a:ext uri="{FF2B5EF4-FFF2-40B4-BE49-F238E27FC236}">
                <a16:creationId xmlns:a16="http://schemas.microsoft.com/office/drawing/2014/main" id="{0C406F28-AA9A-4845-8528-6E4BDBF89B69}"/>
              </a:ext>
            </a:extLst>
          </p:cNvPr>
          <p:cNvSpPr>
            <a:spLocks noGrp="1"/>
          </p:cNvSpPr>
          <p:nvPr>
            <p:ph type="body" sz="half" idx="2"/>
          </p:nvPr>
        </p:nvSpPr>
        <p:spPr>
          <a:xfrm>
            <a:off x="839789" y="3621324"/>
            <a:ext cx="4209289" cy="2050605"/>
          </a:xfrm>
        </p:spPr>
        <p:txBody>
          <a:bodyPr/>
          <a:lstStyle/>
          <a:p>
            <a:r>
              <a:rPr lang="en-US"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Done by :                                  Supervisor:</a:t>
            </a:r>
          </a:p>
          <a:p>
            <a:pPr marL="285750" indent="-285750">
              <a:buFont typeface="Arial" panose="020B0604020202020204" pitchFamily="34" charset="0"/>
              <a:buChar char="•"/>
            </a:pPr>
            <a:r>
              <a:rPr lang="en-US"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Fadi Abdallah                   </a:t>
            </a:r>
            <a:r>
              <a:rPr lang="ar-JO"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  </a:t>
            </a:r>
            <a:r>
              <a:rPr lang="en-US"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Eng.Luqman                      </a:t>
            </a:r>
          </a:p>
          <a:p>
            <a:pPr marL="285750" indent="-285750">
              <a:buFont typeface="Arial" panose="020B0604020202020204" pitchFamily="34" charset="0"/>
              <a:buChar char="•"/>
            </a:pPr>
            <a:r>
              <a:rPr lang="en-US"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Khalid Zaher                        Herzallah</a:t>
            </a:r>
          </a:p>
          <a:p>
            <a:pPr marL="285750" indent="-285750">
              <a:buFont typeface="Arial" panose="020B0604020202020204" pitchFamily="34" charset="0"/>
              <a:buChar char="•"/>
            </a:pPr>
            <a:r>
              <a:rPr lang="en-US" sz="1800" dirty="0">
                <a:solidFill>
                  <a:srgbClr val="0070C0"/>
                </a:solidFill>
                <a:latin typeface="Times New Roman" panose="02020603050405020304" pitchFamily="18" charset="0"/>
                <a:ea typeface="Adobe Heiti Std R" panose="020B0400000000000000" pitchFamily="34" charset="-128"/>
                <a:cs typeface="Times New Roman" panose="02020603050405020304" pitchFamily="18" charset="0"/>
              </a:rPr>
              <a:t>Amjad Abdullah  </a:t>
            </a:r>
          </a:p>
          <a:p>
            <a:endParaRPr lang="en-US" dirty="0"/>
          </a:p>
        </p:txBody>
      </p:sp>
      <p:pic>
        <p:nvPicPr>
          <p:cNvPr id="10" name="Picture 9">
            <a:extLst>
              <a:ext uri="{FF2B5EF4-FFF2-40B4-BE49-F238E27FC236}">
                <a16:creationId xmlns:a16="http://schemas.microsoft.com/office/drawing/2014/main" id="{91CAC0E0-920D-4F44-8106-10E39DF7B3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344058"/>
            <a:ext cx="4954283" cy="2962275"/>
          </a:xfrm>
          <a:prstGeom prst="rect">
            <a:avLst/>
          </a:prstGeom>
        </p:spPr>
      </p:pic>
    </p:spTree>
    <p:extLst>
      <p:ext uri="{BB962C8B-B14F-4D97-AF65-F5344CB8AC3E}">
        <p14:creationId xmlns:p14="http://schemas.microsoft.com/office/powerpoint/2010/main" val="150760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6" presetClass="entr" presetSubtype="21"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000"/>
                                        <p:tgtEl>
                                          <p:spTgt spid="10"/>
                                        </p:tgtEl>
                                      </p:cBhvr>
                                    </p:animEffect>
                                  </p:childTnLst>
                                </p:cTn>
                              </p:par>
                            </p:childTnLst>
                          </p:cTn>
                        </p:par>
                        <p:par>
                          <p:cTn id="12" fill="hold">
                            <p:stCondLst>
                              <p:cond delay="1000"/>
                            </p:stCondLst>
                            <p:childTnLst>
                              <p:par>
                                <p:cTn id="13" presetID="2" presetClass="entr" presetSubtype="2"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2B3A9-9C82-4A7D-A3B1-FA1EC9510926}"/>
              </a:ext>
            </a:extLst>
          </p:cNvPr>
          <p:cNvSpPr>
            <a:spLocks noGrp="1"/>
          </p:cNvSpPr>
          <p:nvPr>
            <p:ph type="title"/>
          </p:nvPr>
        </p:nvSpPr>
        <p:spPr>
          <a:xfrm>
            <a:off x="1143000" y="609600"/>
            <a:ext cx="9299713" cy="109993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Design Criteria </a:t>
            </a:r>
            <a:br>
              <a:rPr lang="en-US" sz="3200" dirty="0">
                <a:solidFill>
                  <a:srgbClr val="FF0000"/>
                </a:solidFill>
              </a:rPr>
            </a:br>
            <a:endParaRPr lang="en-US" sz="3200" dirty="0">
              <a:solidFill>
                <a:srgbClr val="FF0000"/>
              </a:solidFill>
            </a:endParaRPr>
          </a:p>
        </p:txBody>
      </p:sp>
      <p:graphicFrame>
        <p:nvGraphicFramePr>
          <p:cNvPr id="4" name="Content Placeholder 3">
            <a:extLst>
              <a:ext uri="{FF2B5EF4-FFF2-40B4-BE49-F238E27FC236}">
                <a16:creationId xmlns:a16="http://schemas.microsoft.com/office/drawing/2014/main" id="{7D1816E0-9448-4BF6-B6E5-97DF83377B5E}"/>
              </a:ext>
            </a:extLst>
          </p:cNvPr>
          <p:cNvGraphicFramePr>
            <a:graphicFrameLocks noGrp="1"/>
          </p:cNvGraphicFramePr>
          <p:nvPr>
            <p:ph idx="1"/>
            <p:extLst>
              <p:ext uri="{D42A27DB-BD31-4B8C-83A1-F6EECF244321}">
                <p14:modId xmlns:p14="http://schemas.microsoft.com/office/powerpoint/2010/main" val="100176180"/>
              </p:ext>
            </p:extLst>
          </p:nvPr>
        </p:nvGraphicFramePr>
        <p:xfrm>
          <a:off x="838200" y="1825625"/>
          <a:ext cx="9737035" cy="4137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163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
                                            <p:graphicEl>
                                              <a:dgm id="{3E29C994-77E8-457C-93F4-51F4E98A9B5B}"/>
                                            </p:graphicEl>
                                          </p:spTgt>
                                        </p:tgtEl>
                                        <p:attrNameLst>
                                          <p:attrName>style.visibility</p:attrName>
                                        </p:attrNameLst>
                                      </p:cBhvr>
                                      <p:to>
                                        <p:strVal val="visible"/>
                                      </p:to>
                                    </p:set>
                                    <p:anim calcmode="lin" valueType="num">
                                      <p:cBhvr additive="base">
                                        <p:cTn id="15" dur="1000" fill="hold"/>
                                        <p:tgtEl>
                                          <p:spTgt spid="4">
                                            <p:graphicEl>
                                              <a:dgm id="{3E29C994-77E8-457C-93F4-51F4E98A9B5B}"/>
                                            </p:graphic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4">
                                            <p:graphicEl>
                                              <a:dgm id="{3E29C994-77E8-457C-93F4-51F4E98A9B5B}"/>
                                            </p:graphic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
                                            <p:graphicEl>
                                              <a:dgm id="{C11AD38C-F4AE-4064-B80A-98EEAC5226A3}"/>
                                            </p:graphicEl>
                                          </p:spTgt>
                                        </p:tgtEl>
                                        <p:attrNameLst>
                                          <p:attrName>style.visibility</p:attrName>
                                        </p:attrNameLst>
                                      </p:cBhvr>
                                      <p:to>
                                        <p:strVal val="visible"/>
                                      </p:to>
                                    </p:set>
                                    <p:anim calcmode="lin" valueType="num">
                                      <p:cBhvr additive="base">
                                        <p:cTn id="21" dur="1000" fill="hold"/>
                                        <p:tgtEl>
                                          <p:spTgt spid="4">
                                            <p:graphicEl>
                                              <a:dgm id="{C11AD38C-F4AE-4064-B80A-98EEAC5226A3}"/>
                                            </p:graphicEl>
                                          </p:spTgt>
                                        </p:tgtEl>
                                        <p:attrNameLst>
                                          <p:attrName>ppt_x</p:attrName>
                                        </p:attrNameLst>
                                      </p:cBhvr>
                                      <p:tavLst>
                                        <p:tav tm="0">
                                          <p:val>
                                            <p:strVal val="0-#ppt_w/2"/>
                                          </p:val>
                                        </p:tav>
                                        <p:tav tm="100000">
                                          <p:val>
                                            <p:strVal val="#ppt_x"/>
                                          </p:val>
                                        </p:tav>
                                      </p:tavLst>
                                    </p:anim>
                                    <p:anim calcmode="lin" valueType="num">
                                      <p:cBhvr additive="base">
                                        <p:cTn id="22" dur="1000" fill="hold"/>
                                        <p:tgtEl>
                                          <p:spTgt spid="4">
                                            <p:graphicEl>
                                              <a:dgm id="{C11AD38C-F4AE-4064-B80A-98EEAC5226A3}"/>
                                            </p:graphic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
                                            <p:graphicEl>
                                              <a:dgm id="{927397D8-A0EB-4438-BED4-E8CF8E156E08}"/>
                                            </p:graphicEl>
                                          </p:spTgt>
                                        </p:tgtEl>
                                        <p:attrNameLst>
                                          <p:attrName>style.visibility</p:attrName>
                                        </p:attrNameLst>
                                      </p:cBhvr>
                                      <p:to>
                                        <p:strVal val="visible"/>
                                      </p:to>
                                    </p:set>
                                    <p:anim calcmode="lin" valueType="num">
                                      <p:cBhvr additive="base">
                                        <p:cTn id="27" dur="1000" fill="hold"/>
                                        <p:tgtEl>
                                          <p:spTgt spid="4">
                                            <p:graphicEl>
                                              <a:dgm id="{927397D8-A0EB-4438-BED4-E8CF8E156E08}"/>
                                            </p:graphic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4">
                                            <p:graphicEl>
                                              <a:dgm id="{927397D8-A0EB-4438-BED4-E8CF8E156E08}"/>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43588-03ED-4474-9B8D-72DAFC99A6EE}"/>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Design Approach </a:t>
            </a:r>
            <a:br>
              <a:rPr lang="en-US" sz="3200" dirty="0">
                <a:solidFill>
                  <a:srgbClr val="FF0000"/>
                </a:solidFill>
                <a:latin typeface="Times New Roman" panose="02020603050405020304" pitchFamily="18" charset="0"/>
                <a:cs typeface="Times New Roman" panose="02020603050405020304" pitchFamily="18" charset="0"/>
              </a:rPr>
            </a:br>
            <a:endParaRPr lang="en-US" sz="3200" dirty="0">
              <a:solidFill>
                <a:srgbClr val="FF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Content Placeholder 4">
                <a:extLst>
                  <a:ext uri="{FF2B5EF4-FFF2-40B4-BE49-F238E27FC236}">
                    <a16:creationId xmlns:a16="http://schemas.microsoft.com/office/drawing/2014/main" id="{586D531C-AF56-4277-9BC0-53ED41D1B85D}"/>
                  </a:ext>
                </a:extLst>
              </p:cNvPr>
              <p:cNvGraphicFramePr>
                <a:graphicFrameLocks noGrp="1"/>
              </p:cNvGraphicFramePr>
              <p:nvPr>
                <p:ph idx="1"/>
                <p:extLst>
                  <p:ext uri="{D42A27DB-BD31-4B8C-83A1-F6EECF244321}">
                    <p14:modId xmlns:p14="http://schemas.microsoft.com/office/powerpoint/2010/main" val="493720520"/>
                  </p:ext>
                </p:extLst>
              </p:nvPr>
            </p:nvGraphicFramePr>
            <p:xfrm>
              <a:off x="1288776" y="1815548"/>
              <a:ext cx="9140685" cy="3856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Content Placeholder 4">
                <a:extLst>
                  <a:ext uri="{FF2B5EF4-FFF2-40B4-BE49-F238E27FC236}">
                    <a16:creationId xmlns:a16="http://schemas.microsoft.com/office/drawing/2014/main" id="{586D531C-AF56-4277-9BC0-53ED41D1B85D}"/>
                  </a:ext>
                </a:extLst>
              </p:cNvPr>
              <p:cNvGraphicFramePr>
                <a:graphicFrameLocks noGrp="1"/>
              </p:cNvGraphicFramePr>
              <p:nvPr>
                <p:ph idx="1"/>
                <p:extLst>
                  <p:ext uri="{D42A27DB-BD31-4B8C-83A1-F6EECF244321}">
                    <p14:modId xmlns:p14="http://schemas.microsoft.com/office/powerpoint/2010/main" val="493720520"/>
                  </p:ext>
                </p:extLst>
              </p:nvPr>
            </p:nvGraphicFramePr>
            <p:xfrm>
              <a:off x="1288776" y="1815548"/>
              <a:ext cx="9140685" cy="38563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257834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5">
                                            <p:graphicEl>
                                              <a:dgm id="{7819D82C-CFEE-4BDA-92C0-DD35DBFB65F5}"/>
                                            </p:graphicEl>
                                          </p:spTgt>
                                        </p:tgtEl>
                                        <p:attrNameLst>
                                          <p:attrName>style.visibility</p:attrName>
                                        </p:attrNameLst>
                                      </p:cBhvr>
                                      <p:to>
                                        <p:strVal val="visible"/>
                                      </p:to>
                                    </p:set>
                                    <p:anim calcmode="lin" valueType="num">
                                      <p:cBhvr additive="base">
                                        <p:cTn id="15" dur="500" fill="hold"/>
                                        <p:tgtEl>
                                          <p:spTgt spid="5">
                                            <p:graphicEl>
                                              <a:dgm id="{7819D82C-CFEE-4BDA-92C0-DD35DBFB65F5}"/>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
                                            <p:graphicEl>
                                              <a:dgm id="{7819D82C-CFEE-4BDA-92C0-DD35DBFB65F5}"/>
                                            </p:graphic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graphicEl>
                                              <a:dgm id="{5ECA5558-8AD0-4518-A7BE-83E1AC8BE6C4}"/>
                                            </p:graphicEl>
                                          </p:spTgt>
                                        </p:tgtEl>
                                        <p:attrNameLst>
                                          <p:attrName>style.visibility</p:attrName>
                                        </p:attrNameLst>
                                      </p:cBhvr>
                                      <p:to>
                                        <p:strVal val="visible"/>
                                      </p:to>
                                    </p:set>
                                    <p:anim calcmode="lin" valueType="num">
                                      <p:cBhvr additive="base">
                                        <p:cTn id="19" dur="500" fill="hold"/>
                                        <p:tgtEl>
                                          <p:spTgt spid="5">
                                            <p:graphicEl>
                                              <a:dgm id="{5ECA5558-8AD0-4518-A7BE-83E1AC8BE6C4}"/>
                                            </p:graphic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graphicEl>
                                              <a:dgm id="{5ECA5558-8AD0-4518-A7BE-83E1AC8BE6C4}"/>
                                            </p:graphic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5">
                                            <p:graphicEl>
                                              <a:dgm id="{35D27ABA-EEE3-45B7-BED8-4D8BD52798E4}"/>
                                            </p:graphicEl>
                                          </p:spTgt>
                                        </p:tgtEl>
                                        <p:attrNameLst>
                                          <p:attrName>style.visibility</p:attrName>
                                        </p:attrNameLst>
                                      </p:cBhvr>
                                      <p:to>
                                        <p:strVal val="visible"/>
                                      </p:to>
                                    </p:set>
                                    <p:anim calcmode="lin" valueType="num">
                                      <p:cBhvr additive="base">
                                        <p:cTn id="24" dur="1000" fill="hold"/>
                                        <p:tgtEl>
                                          <p:spTgt spid="5">
                                            <p:graphicEl>
                                              <a:dgm id="{35D27ABA-EEE3-45B7-BED8-4D8BD52798E4}"/>
                                            </p:graphic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5">
                                            <p:graphicEl>
                                              <a:dgm id="{35D27ABA-EEE3-45B7-BED8-4D8BD52798E4}"/>
                                            </p:graphic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graphicEl>
                                              <a:dgm id="{7F672C6F-2C1A-4803-A636-010ADBEC33A9}"/>
                                            </p:graphicEl>
                                          </p:spTgt>
                                        </p:tgtEl>
                                        <p:attrNameLst>
                                          <p:attrName>style.visibility</p:attrName>
                                        </p:attrNameLst>
                                      </p:cBhvr>
                                      <p:to>
                                        <p:strVal val="visible"/>
                                      </p:to>
                                    </p:set>
                                    <p:anim calcmode="lin" valueType="num">
                                      <p:cBhvr additive="base">
                                        <p:cTn id="30" dur="500" fill="hold"/>
                                        <p:tgtEl>
                                          <p:spTgt spid="5">
                                            <p:graphicEl>
                                              <a:dgm id="{7F672C6F-2C1A-4803-A636-010ADBEC33A9}"/>
                                            </p:graphic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graphicEl>
                                              <a:dgm id="{7F672C6F-2C1A-4803-A636-010ADBEC33A9}"/>
                                            </p:graphic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
                                            <p:graphicEl>
                                              <a:dgm id="{D491AAD4-224E-40F2-84F7-F3190C5BA47A}"/>
                                            </p:graphicEl>
                                          </p:spTgt>
                                        </p:tgtEl>
                                        <p:attrNameLst>
                                          <p:attrName>style.visibility</p:attrName>
                                        </p:attrNameLst>
                                      </p:cBhvr>
                                      <p:to>
                                        <p:strVal val="visible"/>
                                      </p:to>
                                    </p:set>
                                    <p:anim calcmode="lin" valueType="num">
                                      <p:cBhvr additive="base">
                                        <p:cTn id="34" dur="500" fill="hold"/>
                                        <p:tgtEl>
                                          <p:spTgt spid="5">
                                            <p:graphicEl>
                                              <a:dgm id="{D491AAD4-224E-40F2-84F7-F3190C5BA47A}"/>
                                            </p:graphic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5">
                                            <p:graphicEl>
                                              <a:dgm id="{D491AAD4-224E-40F2-84F7-F3190C5BA47A}"/>
                                            </p:graphicEl>
                                          </p:spTgt>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5">
                                            <p:graphicEl>
                                              <a:dgm id="{1BD25135-4AB5-4C5C-ADAE-F73A7C3642B4}"/>
                                            </p:graphicEl>
                                          </p:spTgt>
                                        </p:tgtEl>
                                        <p:attrNameLst>
                                          <p:attrName>style.visibility</p:attrName>
                                        </p:attrNameLst>
                                      </p:cBhvr>
                                      <p:to>
                                        <p:strVal val="visible"/>
                                      </p:to>
                                    </p:set>
                                    <p:anim calcmode="lin" valueType="num">
                                      <p:cBhvr additive="base">
                                        <p:cTn id="39" dur="1000" fill="hold"/>
                                        <p:tgtEl>
                                          <p:spTgt spid="5">
                                            <p:graphicEl>
                                              <a:dgm id="{1BD25135-4AB5-4C5C-ADAE-F73A7C3642B4}"/>
                                            </p:graphic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5">
                                            <p:graphicEl>
                                              <a:dgm id="{1BD25135-4AB5-4C5C-ADAE-F73A7C3642B4}"/>
                                            </p:graphic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5">
                                            <p:graphicEl>
                                              <a:dgm id="{EF41D15F-1D53-44A0-B2ED-B2178A120798}"/>
                                            </p:graphicEl>
                                          </p:spTgt>
                                        </p:tgtEl>
                                        <p:attrNameLst>
                                          <p:attrName>style.visibility</p:attrName>
                                        </p:attrNameLst>
                                      </p:cBhvr>
                                      <p:to>
                                        <p:strVal val="visible"/>
                                      </p:to>
                                    </p:set>
                                    <p:anim calcmode="lin" valueType="num">
                                      <p:cBhvr additive="base">
                                        <p:cTn id="45" dur="500" fill="hold"/>
                                        <p:tgtEl>
                                          <p:spTgt spid="5">
                                            <p:graphicEl>
                                              <a:dgm id="{EF41D15F-1D53-44A0-B2ED-B2178A120798}"/>
                                            </p:graphic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
                                            <p:graphicEl>
                                              <a:dgm id="{EF41D15F-1D53-44A0-B2ED-B2178A120798}"/>
                                            </p:graphic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
                                            <p:graphicEl>
                                              <a:dgm id="{D7125A7C-B5D9-4D13-8FA1-105F3DC1675C}"/>
                                            </p:graphicEl>
                                          </p:spTgt>
                                        </p:tgtEl>
                                        <p:attrNameLst>
                                          <p:attrName>style.visibility</p:attrName>
                                        </p:attrNameLst>
                                      </p:cBhvr>
                                      <p:to>
                                        <p:strVal val="visible"/>
                                      </p:to>
                                    </p:set>
                                    <p:anim calcmode="lin" valueType="num">
                                      <p:cBhvr additive="base">
                                        <p:cTn id="49" dur="500" fill="hold"/>
                                        <p:tgtEl>
                                          <p:spTgt spid="5">
                                            <p:graphicEl>
                                              <a:dgm id="{D7125A7C-B5D9-4D13-8FA1-105F3DC1675C}"/>
                                            </p:graphic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graphicEl>
                                              <a:dgm id="{D7125A7C-B5D9-4D13-8FA1-105F3DC1675C}"/>
                                            </p:graphicEl>
                                          </p:spTgt>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5">
                                            <p:graphicEl>
                                              <a:dgm id="{2B0DA600-5697-46F0-9D5F-7FE9913363A8}"/>
                                            </p:graphicEl>
                                          </p:spTgt>
                                        </p:tgtEl>
                                        <p:attrNameLst>
                                          <p:attrName>style.visibility</p:attrName>
                                        </p:attrNameLst>
                                      </p:cBhvr>
                                      <p:to>
                                        <p:strVal val="visible"/>
                                      </p:to>
                                    </p:set>
                                    <p:anim calcmode="lin" valueType="num">
                                      <p:cBhvr additive="base">
                                        <p:cTn id="54" dur="1000" fill="hold"/>
                                        <p:tgtEl>
                                          <p:spTgt spid="5">
                                            <p:graphicEl>
                                              <a:dgm id="{2B0DA600-5697-46F0-9D5F-7FE9913363A8}"/>
                                            </p:graphicEl>
                                          </p:spTgt>
                                        </p:tgtEl>
                                        <p:attrNameLst>
                                          <p:attrName>ppt_x</p:attrName>
                                        </p:attrNameLst>
                                      </p:cBhvr>
                                      <p:tavLst>
                                        <p:tav tm="0">
                                          <p:val>
                                            <p:strVal val="0-#ppt_w/2"/>
                                          </p:val>
                                        </p:tav>
                                        <p:tav tm="100000">
                                          <p:val>
                                            <p:strVal val="#ppt_x"/>
                                          </p:val>
                                        </p:tav>
                                      </p:tavLst>
                                    </p:anim>
                                    <p:anim calcmode="lin" valueType="num">
                                      <p:cBhvr additive="base">
                                        <p:cTn id="55" dur="1000" fill="hold"/>
                                        <p:tgtEl>
                                          <p:spTgt spid="5">
                                            <p:graphicEl>
                                              <a:dgm id="{2B0DA600-5697-46F0-9D5F-7FE9913363A8}"/>
                                            </p:graphic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5">
                                            <p:graphicEl>
                                              <a:dgm id="{095F0B9A-9F50-452D-A5F9-D336EB2B5119}"/>
                                            </p:graphicEl>
                                          </p:spTgt>
                                        </p:tgtEl>
                                        <p:attrNameLst>
                                          <p:attrName>style.visibility</p:attrName>
                                        </p:attrNameLst>
                                      </p:cBhvr>
                                      <p:to>
                                        <p:strVal val="visible"/>
                                      </p:to>
                                    </p:set>
                                    <p:anim calcmode="lin" valueType="num">
                                      <p:cBhvr additive="base">
                                        <p:cTn id="60" dur="500" fill="hold"/>
                                        <p:tgtEl>
                                          <p:spTgt spid="5">
                                            <p:graphicEl>
                                              <a:dgm id="{095F0B9A-9F50-452D-A5F9-D336EB2B5119}"/>
                                            </p:graphic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5">
                                            <p:graphicEl>
                                              <a:dgm id="{095F0B9A-9F50-452D-A5F9-D336EB2B5119}"/>
                                            </p:graphicEl>
                                          </p:spTgt>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5">
                                            <p:graphicEl>
                                              <a:dgm id="{38F73B32-95EF-41FD-A965-71E8B8475AB7}"/>
                                            </p:graphicEl>
                                          </p:spTgt>
                                        </p:tgtEl>
                                        <p:attrNameLst>
                                          <p:attrName>style.visibility</p:attrName>
                                        </p:attrNameLst>
                                      </p:cBhvr>
                                      <p:to>
                                        <p:strVal val="visible"/>
                                      </p:to>
                                    </p:set>
                                    <p:anim calcmode="lin" valueType="num">
                                      <p:cBhvr additive="base">
                                        <p:cTn id="64" dur="500" fill="hold"/>
                                        <p:tgtEl>
                                          <p:spTgt spid="5">
                                            <p:graphicEl>
                                              <a:dgm id="{38F73B32-95EF-41FD-A965-71E8B8475AB7}"/>
                                            </p:graphic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5">
                                            <p:graphicEl>
                                              <a:dgm id="{38F73B32-95EF-41FD-A965-71E8B8475AB7}"/>
                                            </p:graphicEl>
                                          </p:spTgt>
                                        </p:tgtEl>
                                        <p:attrNameLst>
                                          <p:attrName>ppt_y</p:attrName>
                                        </p:attrNameLst>
                                      </p:cBhvr>
                                      <p:tavLst>
                                        <p:tav tm="0">
                                          <p:val>
                                            <p:strVal val="#ppt_y"/>
                                          </p:val>
                                        </p:tav>
                                        <p:tav tm="100000">
                                          <p:val>
                                            <p:strVal val="#ppt_y"/>
                                          </p:val>
                                        </p:tav>
                                      </p:tavLst>
                                    </p:anim>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5">
                                            <p:graphicEl>
                                              <a:dgm id="{54DB474A-01FE-4651-AEF7-B5BE420DD1B4}"/>
                                            </p:graphicEl>
                                          </p:spTgt>
                                        </p:tgtEl>
                                        <p:attrNameLst>
                                          <p:attrName>style.visibility</p:attrName>
                                        </p:attrNameLst>
                                      </p:cBhvr>
                                      <p:to>
                                        <p:strVal val="visible"/>
                                      </p:to>
                                    </p:set>
                                    <p:anim calcmode="lin" valueType="num">
                                      <p:cBhvr additive="base">
                                        <p:cTn id="69" dur="1000" fill="hold"/>
                                        <p:tgtEl>
                                          <p:spTgt spid="5">
                                            <p:graphicEl>
                                              <a:dgm id="{54DB474A-01FE-4651-AEF7-B5BE420DD1B4}"/>
                                            </p:graphicEl>
                                          </p:spTgt>
                                        </p:tgtEl>
                                        <p:attrNameLst>
                                          <p:attrName>ppt_x</p:attrName>
                                        </p:attrNameLst>
                                      </p:cBhvr>
                                      <p:tavLst>
                                        <p:tav tm="0">
                                          <p:val>
                                            <p:strVal val="0-#ppt_w/2"/>
                                          </p:val>
                                        </p:tav>
                                        <p:tav tm="100000">
                                          <p:val>
                                            <p:strVal val="#ppt_x"/>
                                          </p:val>
                                        </p:tav>
                                      </p:tavLst>
                                    </p:anim>
                                    <p:anim calcmode="lin" valueType="num">
                                      <p:cBhvr additive="base">
                                        <p:cTn id="70" dur="1000" fill="hold"/>
                                        <p:tgtEl>
                                          <p:spTgt spid="5">
                                            <p:graphicEl>
                                              <a:dgm id="{54DB474A-01FE-4651-AEF7-B5BE420DD1B4}"/>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uiExpan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38B9E-F766-45C4-92D0-68328A3BCB8F}"/>
              </a:ext>
            </a:extLst>
          </p:cNvPr>
          <p:cNvSpPr>
            <a:spLocks noGrp="1"/>
          </p:cNvSpPr>
          <p:nvPr>
            <p:ph type="title"/>
          </p:nvPr>
        </p:nvSpPr>
        <p:spPr>
          <a:xfrm>
            <a:off x="1298713" y="212143"/>
            <a:ext cx="9250018" cy="1392794"/>
          </a:xfrm>
        </p:spPr>
        <p:txBody>
          <a:bodyPr/>
          <a:lstStyle/>
          <a:p>
            <a:pPr algn="ctr"/>
            <a:r>
              <a:rPr lang="en-US" dirty="0">
                <a:latin typeface="Times New Roman" panose="02020603050405020304" pitchFamily="18" charset="0"/>
                <a:cs typeface="Times New Roman" panose="02020603050405020304" pitchFamily="18" charset="0"/>
              </a:rPr>
              <a:t>Result and Analysis</a:t>
            </a:r>
          </a:p>
        </p:txBody>
      </p:sp>
      <p:grpSp>
        <p:nvGrpSpPr>
          <p:cNvPr id="3" name="Group 2">
            <a:extLst>
              <a:ext uri="{FF2B5EF4-FFF2-40B4-BE49-F238E27FC236}">
                <a16:creationId xmlns:a16="http://schemas.microsoft.com/office/drawing/2014/main" id="{D34FBBCD-1CB9-432A-9022-95B79250BC80}"/>
              </a:ext>
            </a:extLst>
          </p:cNvPr>
          <p:cNvGrpSpPr/>
          <p:nvPr/>
        </p:nvGrpSpPr>
        <p:grpSpPr>
          <a:xfrm>
            <a:off x="2292626" y="1736035"/>
            <a:ext cx="7007413" cy="4415997"/>
            <a:chOff x="2891959" y="1850555"/>
            <a:chExt cx="6408080" cy="4301477"/>
          </a:xfrm>
        </p:grpSpPr>
        <p:sp>
          <p:nvSpPr>
            <p:cNvPr id="5" name="Arrow: Bent-Up 4">
              <a:extLst>
                <a:ext uri="{FF2B5EF4-FFF2-40B4-BE49-F238E27FC236}">
                  <a16:creationId xmlns:a16="http://schemas.microsoft.com/office/drawing/2014/main" id="{F43226EF-7781-4DD6-980F-685F86FDCA55}"/>
                </a:ext>
              </a:extLst>
            </p:cNvPr>
            <p:cNvSpPr/>
            <p:nvPr/>
          </p:nvSpPr>
          <p:spPr>
            <a:xfrm rot="5400000">
              <a:off x="3189851" y="3096951"/>
              <a:ext cx="1124378" cy="1280065"/>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3">
                <a:tint val="50000"/>
                <a:hueOff val="0"/>
                <a:satOff val="0"/>
                <a:lumOff val="0"/>
                <a:alphaOff val="0"/>
              </a:schemeClr>
            </a:fillRef>
            <a:effectRef idx="0">
              <a:schemeClr val="accent3">
                <a:tint val="50000"/>
                <a:hueOff val="0"/>
                <a:satOff val="0"/>
                <a:lumOff val="0"/>
                <a:alphaOff val="0"/>
              </a:schemeClr>
            </a:effectRef>
            <a:fontRef idx="minor">
              <a:schemeClr val="lt1">
                <a:hueOff val="0"/>
                <a:satOff val="0"/>
                <a:lumOff val="0"/>
                <a:alphaOff val="0"/>
              </a:schemeClr>
            </a:fontRef>
          </p:style>
        </p:sp>
        <p:sp>
          <p:nvSpPr>
            <p:cNvPr id="6" name="Freeform: Shape 5">
              <a:extLst>
                <a:ext uri="{FF2B5EF4-FFF2-40B4-BE49-F238E27FC236}">
                  <a16:creationId xmlns:a16="http://schemas.microsoft.com/office/drawing/2014/main" id="{1847B759-5F27-4D79-947A-75B1AA9F39B5}"/>
                </a:ext>
              </a:extLst>
            </p:cNvPr>
            <p:cNvSpPr/>
            <p:nvPr/>
          </p:nvSpPr>
          <p:spPr>
            <a:xfrm>
              <a:off x="2891959" y="1850555"/>
              <a:ext cx="1892792" cy="1324893"/>
            </a:xfrm>
            <a:custGeom>
              <a:avLst/>
              <a:gdLst>
                <a:gd name="connsiteX0" fmla="*/ 0 w 1892792"/>
                <a:gd name="connsiteY0" fmla="*/ 220860 h 1324893"/>
                <a:gd name="connsiteX1" fmla="*/ 220860 w 1892792"/>
                <a:gd name="connsiteY1" fmla="*/ 0 h 1324893"/>
                <a:gd name="connsiteX2" fmla="*/ 1671932 w 1892792"/>
                <a:gd name="connsiteY2" fmla="*/ 0 h 1324893"/>
                <a:gd name="connsiteX3" fmla="*/ 1892792 w 1892792"/>
                <a:gd name="connsiteY3" fmla="*/ 220860 h 1324893"/>
                <a:gd name="connsiteX4" fmla="*/ 1892792 w 1892792"/>
                <a:gd name="connsiteY4" fmla="*/ 1104033 h 1324893"/>
                <a:gd name="connsiteX5" fmla="*/ 1671932 w 1892792"/>
                <a:gd name="connsiteY5" fmla="*/ 1324893 h 1324893"/>
                <a:gd name="connsiteX6" fmla="*/ 220860 w 1892792"/>
                <a:gd name="connsiteY6" fmla="*/ 1324893 h 1324893"/>
                <a:gd name="connsiteX7" fmla="*/ 0 w 1892792"/>
                <a:gd name="connsiteY7" fmla="*/ 1104033 h 1324893"/>
                <a:gd name="connsiteX8" fmla="*/ 0 w 1892792"/>
                <a:gd name="connsiteY8" fmla="*/ 220860 h 132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2792" h="1324893">
                  <a:moveTo>
                    <a:pt x="0" y="220860"/>
                  </a:moveTo>
                  <a:cubicBezTo>
                    <a:pt x="0" y="98882"/>
                    <a:pt x="98882" y="0"/>
                    <a:pt x="220860" y="0"/>
                  </a:cubicBezTo>
                  <a:lnTo>
                    <a:pt x="1671932" y="0"/>
                  </a:lnTo>
                  <a:cubicBezTo>
                    <a:pt x="1793910" y="0"/>
                    <a:pt x="1892792" y="98882"/>
                    <a:pt x="1892792" y="220860"/>
                  </a:cubicBezTo>
                  <a:lnTo>
                    <a:pt x="1892792" y="1104033"/>
                  </a:lnTo>
                  <a:cubicBezTo>
                    <a:pt x="1892792" y="1226011"/>
                    <a:pt x="1793910" y="1324893"/>
                    <a:pt x="1671932" y="1324893"/>
                  </a:cubicBezTo>
                  <a:lnTo>
                    <a:pt x="220860" y="1324893"/>
                  </a:lnTo>
                  <a:cubicBezTo>
                    <a:pt x="98882" y="1324893"/>
                    <a:pt x="0" y="1226011"/>
                    <a:pt x="0" y="1104033"/>
                  </a:cubicBezTo>
                  <a:lnTo>
                    <a:pt x="0" y="22086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8508" tIns="148508" rIns="148508" bIns="148508"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Simple Calculations</a:t>
              </a:r>
            </a:p>
          </p:txBody>
        </p:sp>
        <p:sp>
          <p:nvSpPr>
            <p:cNvPr id="7" name="Freeform: Shape 6">
              <a:extLst>
                <a:ext uri="{FF2B5EF4-FFF2-40B4-BE49-F238E27FC236}">
                  <a16:creationId xmlns:a16="http://schemas.microsoft.com/office/drawing/2014/main" id="{A321ED43-6620-49A1-A523-376CB74C3683}"/>
                </a:ext>
              </a:extLst>
            </p:cNvPr>
            <p:cNvSpPr/>
            <p:nvPr/>
          </p:nvSpPr>
          <p:spPr>
            <a:xfrm>
              <a:off x="4784751" y="1976913"/>
              <a:ext cx="1376636" cy="1070837"/>
            </a:xfrm>
            <a:custGeom>
              <a:avLst/>
              <a:gdLst>
                <a:gd name="connsiteX0" fmla="*/ 0 w 1376636"/>
                <a:gd name="connsiteY0" fmla="*/ 0 h 1070837"/>
                <a:gd name="connsiteX1" fmla="*/ 1376636 w 1376636"/>
                <a:gd name="connsiteY1" fmla="*/ 0 h 1070837"/>
                <a:gd name="connsiteX2" fmla="*/ 1376636 w 1376636"/>
                <a:gd name="connsiteY2" fmla="*/ 1070837 h 1070837"/>
                <a:gd name="connsiteX3" fmla="*/ 0 w 1376636"/>
                <a:gd name="connsiteY3" fmla="*/ 1070837 h 1070837"/>
                <a:gd name="connsiteX4" fmla="*/ 0 w 1376636"/>
                <a:gd name="connsiteY4" fmla="*/ 0 h 1070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6636" h="1070837">
                  <a:moveTo>
                    <a:pt x="0" y="0"/>
                  </a:moveTo>
                  <a:lnTo>
                    <a:pt x="1376636" y="0"/>
                  </a:lnTo>
                  <a:lnTo>
                    <a:pt x="1376636" y="1070837"/>
                  </a:lnTo>
                  <a:lnTo>
                    <a:pt x="0" y="10708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US" sz="2800" kern="1200" dirty="0">
                  <a:solidFill>
                    <a:srgbClr val="0070C0"/>
                  </a:solidFill>
                  <a:latin typeface="Times New Roman" panose="02020603050405020304" pitchFamily="18" charset="0"/>
                  <a:cs typeface="Times New Roman" panose="02020603050405020304" pitchFamily="18" charset="0"/>
                </a:rPr>
                <a:t>Step 1</a:t>
              </a:r>
            </a:p>
          </p:txBody>
        </p:sp>
        <p:sp>
          <p:nvSpPr>
            <p:cNvPr id="8" name="Arrow: Bent-Up 7">
              <a:extLst>
                <a:ext uri="{FF2B5EF4-FFF2-40B4-BE49-F238E27FC236}">
                  <a16:creationId xmlns:a16="http://schemas.microsoft.com/office/drawing/2014/main" id="{79F3AEF2-13F2-4D53-9BE9-585425B33B79}"/>
                </a:ext>
              </a:extLst>
            </p:cNvPr>
            <p:cNvSpPr/>
            <p:nvPr/>
          </p:nvSpPr>
          <p:spPr>
            <a:xfrm rot="5400000">
              <a:off x="4759177" y="4585244"/>
              <a:ext cx="1124378" cy="1280065"/>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3">
                <a:tint val="50000"/>
                <a:hueOff val="1955669"/>
                <a:satOff val="100000"/>
                <a:lumOff val="10532"/>
                <a:alphaOff val="0"/>
              </a:schemeClr>
            </a:fillRef>
            <a:effectRef idx="0">
              <a:schemeClr val="accent3">
                <a:tint val="50000"/>
                <a:hueOff val="1955669"/>
                <a:satOff val="100000"/>
                <a:lumOff val="10532"/>
                <a:alphaOff val="0"/>
              </a:schemeClr>
            </a:effectRef>
            <a:fontRef idx="minor">
              <a:schemeClr val="lt1">
                <a:hueOff val="0"/>
                <a:satOff val="0"/>
                <a:lumOff val="0"/>
                <a:alphaOff val="0"/>
              </a:schemeClr>
            </a:fontRef>
          </p:style>
        </p:sp>
        <p:sp>
          <p:nvSpPr>
            <p:cNvPr id="9" name="Freeform: Shape 8">
              <a:extLst>
                <a:ext uri="{FF2B5EF4-FFF2-40B4-BE49-F238E27FC236}">
                  <a16:creationId xmlns:a16="http://schemas.microsoft.com/office/drawing/2014/main" id="{5A8A420A-49D1-483D-ABEA-487CB86E8D18}"/>
                </a:ext>
              </a:extLst>
            </p:cNvPr>
            <p:cNvSpPr/>
            <p:nvPr/>
          </p:nvSpPr>
          <p:spPr>
            <a:xfrm>
              <a:off x="4461285" y="3338847"/>
              <a:ext cx="1892792" cy="1324893"/>
            </a:xfrm>
            <a:custGeom>
              <a:avLst/>
              <a:gdLst>
                <a:gd name="connsiteX0" fmla="*/ 0 w 1892792"/>
                <a:gd name="connsiteY0" fmla="*/ 220860 h 1324893"/>
                <a:gd name="connsiteX1" fmla="*/ 220860 w 1892792"/>
                <a:gd name="connsiteY1" fmla="*/ 0 h 1324893"/>
                <a:gd name="connsiteX2" fmla="*/ 1671932 w 1892792"/>
                <a:gd name="connsiteY2" fmla="*/ 0 h 1324893"/>
                <a:gd name="connsiteX3" fmla="*/ 1892792 w 1892792"/>
                <a:gd name="connsiteY3" fmla="*/ 220860 h 1324893"/>
                <a:gd name="connsiteX4" fmla="*/ 1892792 w 1892792"/>
                <a:gd name="connsiteY4" fmla="*/ 1104033 h 1324893"/>
                <a:gd name="connsiteX5" fmla="*/ 1671932 w 1892792"/>
                <a:gd name="connsiteY5" fmla="*/ 1324893 h 1324893"/>
                <a:gd name="connsiteX6" fmla="*/ 220860 w 1892792"/>
                <a:gd name="connsiteY6" fmla="*/ 1324893 h 1324893"/>
                <a:gd name="connsiteX7" fmla="*/ 0 w 1892792"/>
                <a:gd name="connsiteY7" fmla="*/ 1104033 h 1324893"/>
                <a:gd name="connsiteX8" fmla="*/ 0 w 1892792"/>
                <a:gd name="connsiteY8" fmla="*/ 220860 h 132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2792" h="1324893">
                  <a:moveTo>
                    <a:pt x="0" y="220860"/>
                  </a:moveTo>
                  <a:cubicBezTo>
                    <a:pt x="0" y="98882"/>
                    <a:pt x="98882" y="0"/>
                    <a:pt x="220860" y="0"/>
                  </a:cubicBezTo>
                  <a:lnTo>
                    <a:pt x="1671932" y="0"/>
                  </a:lnTo>
                  <a:cubicBezTo>
                    <a:pt x="1793910" y="0"/>
                    <a:pt x="1892792" y="98882"/>
                    <a:pt x="1892792" y="220860"/>
                  </a:cubicBezTo>
                  <a:lnTo>
                    <a:pt x="1892792" y="1104033"/>
                  </a:lnTo>
                  <a:cubicBezTo>
                    <a:pt x="1892792" y="1226011"/>
                    <a:pt x="1793910" y="1324893"/>
                    <a:pt x="1671932" y="1324893"/>
                  </a:cubicBezTo>
                  <a:lnTo>
                    <a:pt x="220860" y="1324893"/>
                  </a:lnTo>
                  <a:cubicBezTo>
                    <a:pt x="98882" y="1324893"/>
                    <a:pt x="0" y="1226011"/>
                    <a:pt x="0" y="1104033"/>
                  </a:cubicBezTo>
                  <a:lnTo>
                    <a:pt x="0" y="220860"/>
                  </a:lnTo>
                  <a:close/>
                </a:path>
              </a:pathLst>
            </a:custGeom>
          </p:spPr>
          <p:style>
            <a:lnRef idx="2">
              <a:schemeClr val="lt1">
                <a:hueOff val="0"/>
                <a:satOff val="0"/>
                <a:lumOff val="0"/>
                <a:alphaOff val="0"/>
              </a:schemeClr>
            </a:lnRef>
            <a:fillRef idx="1">
              <a:schemeClr val="accent3">
                <a:hueOff val="1355300"/>
                <a:satOff val="50000"/>
                <a:lumOff val="-7353"/>
                <a:alphaOff val="0"/>
              </a:schemeClr>
            </a:fillRef>
            <a:effectRef idx="0">
              <a:schemeClr val="accent3">
                <a:hueOff val="1355300"/>
                <a:satOff val="50000"/>
                <a:lumOff val="-7353"/>
                <a:alphaOff val="0"/>
              </a:schemeClr>
            </a:effectRef>
            <a:fontRef idx="minor">
              <a:schemeClr val="lt1"/>
            </a:fontRef>
          </p:style>
          <p:txBody>
            <a:bodyPr spcFirstLastPara="0" vert="horz" wrap="square" lIns="148508" tIns="148508" rIns="148508" bIns="148508"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Mathematical model </a:t>
              </a:r>
            </a:p>
          </p:txBody>
        </p:sp>
        <p:sp>
          <p:nvSpPr>
            <p:cNvPr id="10" name="Freeform: Shape 9">
              <a:extLst>
                <a:ext uri="{FF2B5EF4-FFF2-40B4-BE49-F238E27FC236}">
                  <a16:creationId xmlns:a16="http://schemas.microsoft.com/office/drawing/2014/main" id="{454E1D71-E940-4217-8DB3-7464852B6BD1}"/>
                </a:ext>
              </a:extLst>
            </p:cNvPr>
            <p:cNvSpPr/>
            <p:nvPr/>
          </p:nvSpPr>
          <p:spPr>
            <a:xfrm>
              <a:off x="6354077" y="3465206"/>
              <a:ext cx="1376636" cy="1070837"/>
            </a:xfrm>
            <a:custGeom>
              <a:avLst/>
              <a:gdLst>
                <a:gd name="connsiteX0" fmla="*/ 0 w 1376636"/>
                <a:gd name="connsiteY0" fmla="*/ 0 h 1070837"/>
                <a:gd name="connsiteX1" fmla="*/ 1376636 w 1376636"/>
                <a:gd name="connsiteY1" fmla="*/ 0 h 1070837"/>
                <a:gd name="connsiteX2" fmla="*/ 1376636 w 1376636"/>
                <a:gd name="connsiteY2" fmla="*/ 1070837 h 1070837"/>
                <a:gd name="connsiteX3" fmla="*/ 0 w 1376636"/>
                <a:gd name="connsiteY3" fmla="*/ 1070837 h 1070837"/>
                <a:gd name="connsiteX4" fmla="*/ 0 w 1376636"/>
                <a:gd name="connsiteY4" fmla="*/ 0 h 1070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6636" h="1070837">
                  <a:moveTo>
                    <a:pt x="0" y="0"/>
                  </a:moveTo>
                  <a:lnTo>
                    <a:pt x="1376636" y="0"/>
                  </a:lnTo>
                  <a:lnTo>
                    <a:pt x="1376636" y="1070837"/>
                  </a:lnTo>
                  <a:lnTo>
                    <a:pt x="0" y="10708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US" sz="2800" kern="1200" dirty="0">
                  <a:solidFill>
                    <a:srgbClr val="0070C0"/>
                  </a:solidFill>
                  <a:latin typeface="Times New Roman" panose="02020603050405020304" pitchFamily="18" charset="0"/>
                  <a:cs typeface="Times New Roman" panose="02020603050405020304" pitchFamily="18" charset="0"/>
                </a:rPr>
                <a:t>Step 2</a:t>
              </a:r>
            </a:p>
          </p:txBody>
        </p:sp>
        <p:sp>
          <p:nvSpPr>
            <p:cNvPr id="11" name="Freeform: Shape 10">
              <a:extLst>
                <a:ext uri="{FF2B5EF4-FFF2-40B4-BE49-F238E27FC236}">
                  <a16:creationId xmlns:a16="http://schemas.microsoft.com/office/drawing/2014/main" id="{1E4B4BE3-A237-4BDC-8E7A-DFC58D5EB762}"/>
                </a:ext>
              </a:extLst>
            </p:cNvPr>
            <p:cNvSpPr/>
            <p:nvPr/>
          </p:nvSpPr>
          <p:spPr>
            <a:xfrm>
              <a:off x="6030611" y="4827139"/>
              <a:ext cx="1892792" cy="1324893"/>
            </a:xfrm>
            <a:custGeom>
              <a:avLst/>
              <a:gdLst>
                <a:gd name="connsiteX0" fmla="*/ 0 w 1892792"/>
                <a:gd name="connsiteY0" fmla="*/ 220860 h 1324893"/>
                <a:gd name="connsiteX1" fmla="*/ 220860 w 1892792"/>
                <a:gd name="connsiteY1" fmla="*/ 0 h 1324893"/>
                <a:gd name="connsiteX2" fmla="*/ 1671932 w 1892792"/>
                <a:gd name="connsiteY2" fmla="*/ 0 h 1324893"/>
                <a:gd name="connsiteX3" fmla="*/ 1892792 w 1892792"/>
                <a:gd name="connsiteY3" fmla="*/ 220860 h 1324893"/>
                <a:gd name="connsiteX4" fmla="*/ 1892792 w 1892792"/>
                <a:gd name="connsiteY4" fmla="*/ 1104033 h 1324893"/>
                <a:gd name="connsiteX5" fmla="*/ 1671932 w 1892792"/>
                <a:gd name="connsiteY5" fmla="*/ 1324893 h 1324893"/>
                <a:gd name="connsiteX6" fmla="*/ 220860 w 1892792"/>
                <a:gd name="connsiteY6" fmla="*/ 1324893 h 1324893"/>
                <a:gd name="connsiteX7" fmla="*/ 0 w 1892792"/>
                <a:gd name="connsiteY7" fmla="*/ 1104033 h 1324893"/>
                <a:gd name="connsiteX8" fmla="*/ 0 w 1892792"/>
                <a:gd name="connsiteY8" fmla="*/ 220860 h 132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2792" h="1324893">
                  <a:moveTo>
                    <a:pt x="0" y="220860"/>
                  </a:moveTo>
                  <a:cubicBezTo>
                    <a:pt x="0" y="98882"/>
                    <a:pt x="98882" y="0"/>
                    <a:pt x="220860" y="0"/>
                  </a:cubicBezTo>
                  <a:lnTo>
                    <a:pt x="1671932" y="0"/>
                  </a:lnTo>
                  <a:cubicBezTo>
                    <a:pt x="1793910" y="0"/>
                    <a:pt x="1892792" y="98882"/>
                    <a:pt x="1892792" y="220860"/>
                  </a:cubicBezTo>
                  <a:lnTo>
                    <a:pt x="1892792" y="1104033"/>
                  </a:lnTo>
                  <a:cubicBezTo>
                    <a:pt x="1892792" y="1226011"/>
                    <a:pt x="1793910" y="1324893"/>
                    <a:pt x="1671932" y="1324893"/>
                  </a:cubicBezTo>
                  <a:lnTo>
                    <a:pt x="220860" y="1324893"/>
                  </a:lnTo>
                  <a:cubicBezTo>
                    <a:pt x="98882" y="1324893"/>
                    <a:pt x="0" y="1226011"/>
                    <a:pt x="0" y="1104033"/>
                  </a:cubicBezTo>
                  <a:lnTo>
                    <a:pt x="0" y="220860"/>
                  </a:lnTo>
                  <a:close/>
                </a:path>
              </a:pathLst>
            </a:custGeom>
          </p:spPr>
          <p:style>
            <a:lnRef idx="2">
              <a:schemeClr val="lt1">
                <a:hueOff val="0"/>
                <a:satOff val="0"/>
                <a:lumOff val="0"/>
                <a:alphaOff val="0"/>
              </a:schemeClr>
            </a:lnRef>
            <a:fillRef idx="1">
              <a:schemeClr val="accent3">
                <a:hueOff val="2710599"/>
                <a:satOff val="100000"/>
                <a:lumOff val="-14706"/>
                <a:alphaOff val="0"/>
              </a:schemeClr>
            </a:fillRef>
            <a:effectRef idx="0">
              <a:schemeClr val="accent3">
                <a:hueOff val="2710599"/>
                <a:satOff val="100000"/>
                <a:lumOff val="-14706"/>
                <a:alphaOff val="0"/>
              </a:schemeClr>
            </a:effectRef>
            <a:fontRef idx="minor">
              <a:schemeClr val="lt1"/>
            </a:fontRef>
          </p:style>
          <p:txBody>
            <a:bodyPr spcFirstLastPara="0" vert="horz" wrap="square" lIns="148508" tIns="148508" rIns="148508" bIns="148508"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Programing and Simulations</a:t>
              </a:r>
            </a:p>
          </p:txBody>
        </p:sp>
        <p:sp>
          <p:nvSpPr>
            <p:cNvPr id="12" name="Freeform: Shape 11">
              <a:extLst>
                <a:ext uri="{FF2B5EF4-FFF2-40B4-BE49-F238E27FC236}">
                  <a16:creationId xmlns:a16="http://schemas.microsoft.com/office/drawing/2014/main" id="{3C140DDB-A1B8-4F4D-9A56-56AC83F3DB1D}"/>
                </a:ext>
              </a:extLst>
            </p:cNvPr>
            <p:cNvSpPr/>
            <p:nvPr/>
          </p:nvSpPr>
          <p:spPr>
            <a:xfrm>
              <a:off x="7923403" y="4953498"/>
              <a:ext cx="1376636" cy="1070837"/>
            </a:xfrm>
            <a:custGeom>
              <a:avLst/>
              <a:gdLst>
                <a:gd name="connsiteX0" fmla="*/ 0 w 1376636"/>
                <a:gd name="connsiteY0" fmla="*/ 0 h 1070837"/>
                <a:gd name="connsiteX1" fmla="*/ 1376636 w 1376636"/>
                <a:gd name="connsiteY1" fmla="*/ 0 h 1070837"/>
                <a:gd name="connsiteX2" fmla="*/ 1376636 w 1376636"/>
                <a:gd name="connsiteY2" fmla="*/ 1070837 h 1070837"/>
                <a:gd name="connsiteX3" fmla="*/ 0 w 1376636"/>
                <a:gd name="connsiteY3" fmla="*/ 1070837 h 1070837"/>
                <a:gd name="connsiteX4" fmla="*/ 0 w 1376636"/>
                <a:gd name="connsiteY4" fmla="*/ 0 h 1070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6636" h="1070837">
                  <a:moveTo>
                    <a:pt x="0" y="0"/>
                  </a:moveTo>
                  <a:lnTo>
                    <a:pt x="1376636" y="0"/>
                  </a:lnTo>
                  <a:lnTo>
                    <a:pt x="1376636" y="1070837"/>
                  </a:lnTo>
                  <a:lnTo>
                    <a:pt x="0" y="10708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solidFill>
                    <a:srgbClr val="0070C0"/>
                  </a:solidFill>
                  <a:latin typeface="Times New Roman" panose="02020603050405020304" pitchFamily="18" charset="0"/>
                  <a:cs typeface="Times New Roman" panose="02020603050405020304" pitchFamily="18" charset="0"/>
                </a:rPr>
                <a:t>Final Step</a:t>
              </a:r>
            </a:p>
          </p:txBody>
        </p:sp>
      </p:grpSp>
    </p:spTree>
    <p:extLst>
      <p:ext uri="{BB962C8B-B14F-4D97-AF65-F5344CB8AC3E}">
        <p14:creationId xmlns:p14="http://schemas.microsoft.com/office/powerpoint/2010/main" val="271487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80">
                                          <p:stCondLst>
                                            <p:cond delay="0"/>
                                          </p:stCondLst>
                                        </p:cTn>
                                        <p:tgtEl>
                                          <p:spTgt spid="3"/>
                                        </p:tgtEl>
                                      </p:cBhvr>
                                    </p:animEffect>
                                    <p:anim calcmode="lin" valueType="num">
                                      <p:cBhvr>
                                        <p:cTn id="1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gtEl>
                                      </p:cBhvr>
                                      <p:to x="100000" y="60000"/>
                                    </p:animScale>
                                    <p:animScale>
                                      <p:cBhvr>
                                        <p:cTn id="22" dur="166" decel="50000">
                                          <p:stCondLst>
                                            <p:cond delay="676"/>
                                          </p:stCondLst>
                                        </p:cTn>
                                        <p:tgtEl>
                                          <p:spTgt spid="3"/>
                                        </p:tgtEl>
                                      </p:cBhvr>
                                      <p:to x="100000" y="100000"/>
                                    </p:animScale>
                                    <p:animScale>
                                      <p:cBhvr>
                                        <p:cTn id="23" dur="26">
                                          <p:stCondLst>
                                            <p:cond delay="1312"/>
                                          </p:stCondLst>
                                        </p:cTn>
                                        <p:tgtEl>
                                          <p:spTgt spid="3"/>
                                        </p:tgtEl>
                                      </p:cBhvr>
                                      <p:to x="100000" y="80000"/>
                                    </p:animScale>
                                    <p:animScale>
                                      <p:cBhvr>
                                        <p:cTn id="24" dur="166" decel="50000">
                                          <p:stCondLst>
                                            <p:cond delay="1338"/>
                                          </p:stCondLst>
                                        </p:cTn>
                                        <p:tgtEl>
                                          <p:spTgt spid="3"/>
                                        </p:tgtEl>
                                      </p:cBhvr>
                                      <p:to x="100000" y="100000"/>
                                    </p:animScale>
                                    <p:animScale>
                                      <p:cBhvr>
                                        <p:cTn id="25" dur="26">
                                          <p:stCondLst>
                                            <p:cond delay="1642"/>
                                          </p:stCondLst>
                                        </p:cTn>
                                        <p:tgtEl>
                                          <p:spTgt spid="3"/>
                                        </p:tgtEl>
                                      </p:cBhvr>
                                      <p:to x="100000" y="90000"/>
                                    </p:animScale>
                                    <p:animScale>
                                      <p:cBhvr>
                                        <p:cTn id="26" dur="166" decel="50000">
                                          <p:stCondLst>
                                            <p:cond delay="1668"/>
                                          </p:stCondLst>
                                        </p:cTn>
                                        <p:tgtEl>
                                          <p:spTgt spid="3"/>
                                        </p:tgtEl>
                                      </p:cBhvr>
                                      <p:to x="100000" y="100000"/>
                                    </p:animScale>
                                    <p:animScale>
                                      <p:cBhvr>
                                        <p:cTn id="27" dur="26">
                                          <p:stCondLst>
                                            <p:cond delay="1808"/>
                                          </p:stCondLst>
                                        </p:cTn>
                                        <p:tgtEl>
                                          <p:spTgt spid="3"/>
                                        </p:tgtEl>
                                      </p:cBhvr>
                                      <p:to x="100000" y="95000"/>
                                    </p:animScale>
                                    <p:animScale>
                                      <p:cBhvr>
                                        <p:cTn id="28"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A621D-FE55-4990-B7B1-67D7D172FEC2}"/>
              </a:ext>
            </a:extLst>
          </p:cNvPr>
          <p:cNvSpPr>
            <a:spLocks noGrp="1"/>
          </p:cNvSpPr>
          <p:nvPr>
            <p:ph type="title"/>
          </p:nvPr>
        </p:nvSpPr>
        <p:spPr>
          <a:xfrm>
            <a:off x="3361544" y="541145"/>
            <a:ext cx="4953000" cy="1498407"/>
          </a:xfrm>
        </p:spPr>
        <p:txBody>
          <a:bodyPr/>
          <a:lstStyle/>
          <a:p>
            <a:pPr algn="ctr"/>
            <a:r>
              <a:rPr lang="en-US" sz="4400" dirty="0">
                <a:latin typeface="Times New Roman" panose="02020603050405020304" pitchFamily="18" charset="0"/>
                <a:cs typeface="Times New Roman" panose="02020603050405020304" pitchFamily="18" charset="0"/>
              </a:rPr>
              <a:t>Simple Calculations</a:t>
            </a:r>
            <a:br>
              <a:rPr lang="en-US" sz="3200" dirty="0">
                <a:solidFill>
                  <a:srgbClr val="FF0000"/>
                </a:solidFill>
              </a:rPr>
            </a:br>
            <a:endParaRPr lang="en-US" sz="3200" dirty="0">
              <a:solidFill>
                <a:srgbClr val="FF0000"/>
              </a:solidFill>
            </a:endParaRPr>
          </a:p>
        </p:txBody>
      </p:sp>
      <p:pic>
        <p:nvPicPr>
          <p:cNvPr id="6" name="Content Placeholder 5">
            <a:extLst>
              <a:ext uri="{FF2B5EF4-FFF2-40B4-BE49-F238E27FC236}">
                <a16:creationId xmlns:a16="http://schemas.microsoft.com/office/drawing/2014/main" id="{9429AB9B-4169-4616-ABFB-2D53BBD2D65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72085" y="2504247"/>
            <a:ext cx="4776916" cy="2902640"/>
          </a:xfrm>
          <a:prstGeom prst="rect">
            <a:avLst/>
          </a:prstGeom>
          <a:ln w="228600" cap="sq" cmpd="thickThin">
            <a:solidFill>
              <a:srgbClr val="000000"/>
            </a:solidFill>
            <a:prstDash val="solid"/>
            <a:miter lim="800000"/>
          </a:ln>
          <a:effectLst>
            <a:innerShdw blurRad="76200">
              <a:srgbClr val="000000"/>
            </a:innerShdw>
          </a:effectLst>
        </p:spPr>
      </p:pic>
      <p:sp>
        <p:nvSpPr>
          <p:cNvPr id="4" name="Text Placeholder 3">
            <a:extLst>
              <a:ext uri="{FF2B5EF4-FFF2-40B4-BE49-F238E27FC236}">
                <a16:creationId xmlns:a16="http://schemas.microsoft.com/office/drawing/2014/main" id="{0475A773-E35A-4C74-8B31-AAE723E790F3}"/>
              </a:ext>
            </a:extLst>
          </p:cNvPr>
          <p:cNvSpPr>
            <a:spLocks noGrp="1"/>
          </p:cNvSpPr>
          <p:nvPr>
            <p:ph type="body" sz="half" idx="2"/>
          </p:nvPr>
        </p:nvSpPr>
        <p:spPr>
          <a:xfrm>
            <a:off x="1142999" y="2504247"/>
            <a:ext cx="3931921" cy="3347913"/>
          </a:xfrm>
        </p:spPr>
        <p:txBody>
          <a:bodyPr>
            <a:normAutofit/>
          </a:bodyPr>
          <a:lstStyle/>
          <a:p>
            <a:r>
              <a:rPr lang="en-US" sz="2400" dirty="0">
                <a:solidFill>
                  <a:srgbClr val="0070C0"/>
                </a:solidFill>
                <a:latin typeface="Times New Roman" panose="02020603050405020304" pitchFamily="18" charset="0"/>
                <a:cs typeface="Times New Roman" panose="02020603050405020304" pitchFamily="18" charset="0"/>
              </a:rPr>
              <a:t>Some simple calculations were performed such as calculating the base mass and the linear force required to move at a recommended speed with which the motor power was inferred from that</a:t>
            </a:r>
            <a:r>
              <a:rPr lang="ar-JO"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97433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circle(in)">
                                      <p:cBhvr>
                                        <p:cTn id="15" dur="2000"/>
                                        <p:tgtEl>
                                          <p:spTgt spid="4">
                                            <p:txEl>
                                              <p:pRg st="0" end="0"/>
                                            </p:txEl>
                                          </p:spTgt>
                                        </p:tgtEl>
                                      </p:cBhvr>
                                    </p:animEffect>
                                  </p:childTnLst>
                                </p:cTn>
                              </p:par>
                            </p:childTnLst>
                          </p:cTn>
                        </p:par>
                        <p:par>
                          <p:cTn id="16" fill="hold">
                            <p:stCondLst>
                              <p:cond delay="2000"/>
                            </p:stCondLst>
                            <p:childTnLst>
                              <p:par>
                                <p:cTn id="17" presetID="21" presetClass="entr" presetSubtype="1" fill="hold" nodeType="after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F293-0C5F-4117-AB2B-74B70AE28E63}"/>
              </a:ext>
            </a:extLst>
          </p:cNvPr>
          <p:cNvSpPr>
            <a:spLocks noGrp="1"/>
          </p:cNvSpPr>
          <p:nvPr>
            <p:ph type="title"/>
          </p:nvPr>
        </p:nvSpPr>
        <p:spPr>
          <a:xfrm>
            <a:off x="3403309" y="402327"/>
            <a:ext cx="5075583" cy="1666165"/>
          </a:xfrm>
        </p:spPr>
        <p:txBody>
          <a:bodyPr/>
          <a:lstStyle/>
          <a:p>
            <a:r>
              <a:rPr lang="en-US" sz="4400" dirty="0">
                <a:latin typeface="Times New Roman" panose="02020603050405020304" pitchFamily="18" charset="0"/>
                <a:cs typeface="Times New Roman" panose="02020603050405020304" pitchFamily="18" charset="0"/>
              </a:rPr>
              <a:t>Mathematical model </a:t>
            </a:r>
            <a:br>
              <a:rPr lang="en-US" sz="3200" dirty="0">
                <a:solidFill>
                  <a:srgbClr val="FF0000"/>
                </a:solidFill>
              </a:rPr>
            </a:br>
            <a:endParaRPr lang="en-US" sz="3200" dirty="0">
              <a:solidFill>
                <a:srgbClr val="FF0000"/>
              </a:solidFill>
            </a:endParaRPr>
          </a:p>
        </p:txBody>
      </p:sp>
      <p:pic>
        <p:nvPicPr>
          <p:cNvPr id="9" name="Content Placeholder 8">
            <a:extLst>
              <a:ext uri="{FF2B5EF4-FFF2-40B4-BE49-F238E27FC236}">
                <a16:creationId xmlns:a16="http://schemas.microsoft.com/office/drawing/2014/main" id="{6176EA1E-634B-432F-AA25-6A7CCE1AF2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11231" y="1778378"/>
            <a:ext cx="2627875" cy="433087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Text Placeholder 6">
            <a:extLst>
              <a:ext uri="{FF2B5EF4-FFF2-40B4-BE49-F238E27FC236}">
                <a16:creationId xmlns:a16="http://schemas.microsoft.com/office/drawing/2014/main" id="{99C1A6D9-4F23-4AFC-9467-13DE1D97D798}"/>
              </a:ext>
            </a:extLst>
          </p:cNvPr>
          <p:cNvSpPr>
            <a:spLocks noGrp="1"/>
          </p:cNvSpPr>
          <p:nvPr>
            <p:ph type="body" sz="half" idx="2"/>
          </p:nvPr>
        </p:nvSpPr>
        <p:spPr>
          <a:xfrm>
            <a:off x="1020416" y="2663687"/>
            <a:ext cx="5075583" cy="3445565"/>
          </a:xfrm>
        </p:spPr>
        <p:txBody>
          <a:bodyPr/>
          <a:lstStyle/>
          <a:p>
            <a:r>
              <a:rPr lang="en-US" sz="2400" dirty="0">
                <a:solidFill>
                  <a:srgbClr val="0070C0"/>
                </a:solidFill>
                <a:latin typeface="Times New Roman" panose="02020603050405020304" pitchFamily="18" charset="0"/>
                <a:cs typeface="Times New Roman" panose="02020603050405020304" pitchFamily="18" charset="0"/>
              </a:rPr>
              <a:t>The mechanical system was converted to an adjustable mathematical model and the necessary entries could be made by the user according to the program MATLAB code attached in Appendix, thus obtaining theoretical results</a:t>
            </a:r>
            <a:r>
              <a:rPr lang="en-US" sz="2400" dirty="0">
                <a:latin typeface="Times New Roman" panose="02020603050405020304" pitchFamily="18"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86454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circle(in)">
                                      <p:cBhvr>
                                        <p:cTn id="15" dur="2000"/>
                                        <p:tgtEl>
                                          <p:spTgt spid="7">
                                            <p:txEl>
                                              <p:pRg st="0" end="0"/>
                                            </p:txEl>
                                          </p:spTgt>
                                        </p:tgtEl>
                                      </p:cBhvr>
                                    </p:animEffect>
                                  </p:childTnLst>
                                </p:cTn>
                              </p:par>
                            </p:childTnLst>
                          </p:cTn>
                        </p:par>
                        <p:par>
                          <p:cTn id="16" fill="hold">
                            <p:stCondLst>
                              <p:cond delay="2000"/>
                            </p:stCondLst>
                            <p:childTnLst>
                              <p:par>
                                <p:cTn id="17" presetID="6" presetClass="entr" presetSubtype="16" fill="hold"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385F0-2723-4B89-96E6-7CB806764B5A}"/>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Programing and Simulations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7BF6CCF-88EF-410A-8F46-9461A2209DE2}"/>
              </a:ext>
            </a:extLst>
          </p:cNvPr>
          <p:cNvSpPr>
            <a:spLocks noGrp="1"/>
          </p:cNvSpPr>
          <p:nvPr>
            <p:ph idx="1"/>
          </p:nvPr>
        </p:nvSpPr>
        <p:spPr/>
        <p:txBody>
          <a:bodyPr/>
          <a:lstStyle/>
          <a:p>
            <a:r>
              <a:rPr lang="en-US" dirty="0">
                <a:solidFill>
                  <a:srgbClr val="0070C0"/>
                </a:solidFill>
                <a:latin typeface="Times New Roman" panose="02020603050405020304" pitchFamily="18" charset="0"/>
                <a:cs typeface="Times New Roman" panose="02020603050405020304" pitchFamily="18" charset="0"/>
              </a:rPr>
              <a:t>SolidWorks software was used as a system to extract data in a non-practical way instead of the practical device by entering the primary data and extracting the final results and the result was as the following</a:t>
            </a:r>
            <a:r>
              <a:rPr lang="ar-JO" dirty="0">
                <a:solidFill>
                  <a:srgbClr val="0070C0"/>
                </a:solidFill>
                <a:latin typeface="Times New Roman" panose="02020603050405020304" pitchFamily="18" charset="0"/>
                <a:cs typeface="Times New Roman" panose="02020603050405020304" pitchFamily="18" charset="0"/>
              </a:rPr>
              <a:t>:</a:t>
            </a:r>
          </a:p>
          <a:p>
            <a:endParaRPr lang="ar-JO" dirty="0"/>
          </a:p>
          <a:p>
            <a:endParaRPr lang="en-US" dirty="0"/>
          </a:p>
        </p:txBody>
      </p:sp>
      <mc:AlternateContent xmlns:mc="http://schemas.openxmlformats.org/markup-compatibility/2006" xmlns:a14="http://schemas.microsoft.com/office/drawing/2010/main">
        <mc:Choice Requires="a14">
          <p:graphicFrame>
            <p:nvGraphicFramePr>
              <p:cNvPr id="4" name="Diagram 3">
                <a:extLst>
                  <a:ext uri="{FF2B5EF4-FFF2-40B4-BE49-F238E27FC236}">
                    <a16:creationId xmlns:a16="http://schemas.microsoft.com/office/drawing/2014/main" id="{857D363F-6973-4D10-A152-11BFB60B344E}"/>
                  </a:ext>
                </a:extLst>
              </p:cNvPr>
              <p:cNvGraphicFramePr/>
              <p:nvPr>
                <p:extLst>
                  <p:ext uri="{D42A27DB-BD31-4B8C-83A1-F6EECF244321}">
                    <p14:modId xmlns:p14="http://schemas.microsoft.com/office/powerpoint/2010/main" val="4173467781"/>
                  </p:ext>
                </p:extLst>
              </p:nvPr>
            </p:nvGraphicFramePr>
            <p:xfrm>
              <a:off x="3909390" y="3286539"/>
              <a:ext cx="6250609" cy="28517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4" name="Diagram 3">
                <a:extLst>
                  <a:ext uri="{FF2B5EF4-FFF2-40B4-BE49-F238E27FC236}">
                    <a16:creationId xmlns:a16="http://schemas.microsoft.com/office/drawing/2014/main" id="{857D363F-6973-4D10-A152-11BFB60B344E}"/>
                  </a:ext>
                </a:extLst>
              </p:cNvPr>
              <p:cNvGraphicFramePr/>
              <p:nvPr>
                <p:extLst>
                  <p:ext uri="{D42A27DB-BD31-4B8C-83A1-F6EECF244321}">
                    <p14:modId xmlns:p14="http://schemas.microsoft.com/office/powerpoint/2010/main" val="4173467781"/>
                  </p:ext>
                </p:extLst>
              </p:nvPr>
            </p:nvGraphicFramePr>
            <p:xfrm>
              <a:off x="3909390" y="3286539"/>
              <a:ext cx="6250609" cy="28517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328258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4">
                                            <p:graphicEl>
                                              <a:dgm id="{66BAD4CC-7416-4FAE-B4D2-FBC1CF10ABAF}"/>
                                            </p:graphicEl>
                                          </p:spTgt>
                                        </p:tgtEl>
                                        <p:attrNameLst>
                                          <p:attrName>style.visibility</p:attrName>
                                        </p:attrNameLst>
                                      </p:cBhvr>
                                      <p:to>
                                        <p:strVal val="visible"/>
                                      </p:to>
                                    </p:set>
                                    <p:animEffect transition="in" filter="circle(in)">
                                      <p:cBhvr>
                                        <p:cTn id="22" dur="2000"/>
                                        <p:tgtEl>
                                          <p:spTgt spid="4">
                                            <p:graphicEl>
                                              <a:dgm id="{66BAD4CC-7416-4FAE-B4D2-FBC1CF10ABAF}"/>
                                            </p:graphicEl>
                                          </p:spTgt>
                                        </p:tgtEl>
                                      </p:cBhvr>
                                    </p:animEffect>
                                  </p:childTnLst>
                                </p:cTn>
                              </p:par>
                            </p:childTnLst>
                          </p:cTn>
                        </p:par>
                        <p:par>
                          <p:cTn id="23" fill="hold">
                            <p:stCondLst>
                              <p:cond delay="2000"/>
                            </p:stCondLst>
                            <p:childTnLst>
                              <p:par>
                                <p:cTn id="24" presetID="6" presetClass="entr" presetSubtype="16" fill="hold" grpId="0" nodeType="afterEffect">
                                  <p:stCondLst>
                                    <p:cond delay="0"/>
                                  </p:stCondLst>
                                  <p:childTnLst>
                                    <p:set>
                                      <p:cBhvr>
                                        <p:cTn id="25" dur="1" fill="hold">
                                          <p:stCondLst>
                                            <p:cond delay="0"/>
                                          </p:stCondLst>
                                        </p:cTn>
                                        <p:tgtEl>
                                          <p:spTgt spid="4">
                                            <p:graphicEl>
                                              <a:dgm id="{AF3DD6AC-C67D-4F3D-A23D-A7B06E0747F2}"/>
                                            </p:graphicEl>
                                          </p:spTgt>
                                        </p:tgtEl>
                                        <p:attrNameLst>
                                          <p:attrName>style.visibility</p:attrName>
                                        </p:attrNameLst>
                                      </p:cBhvr>
                                      <p:to>
                                        <p:strVal val="visible"/>
                                      </p:to>
                                    </p:set>
                                    <p:animEffect transition="in" filter="circle(in)">
                                      <p:cBhvr>
                                        <p:cTn id="26" dur="2000"/>
                                        <p:tgtEl>
                                          <p:spTgt spid="4">
                                            <p:graphicEl>
                                              <a:dgm id="{AF3DD6AC-C67D-4F3D-A23D-A7B06E0747F2}"/>
                                            </p:graphicEl>
                                          </p:spTgt>
                                        </p:tgtEl>
                                      </p:cBhvr>
                                    </p:animEffect>
                                  </p:childTnLst>
                                </p:cTn>
                              </p:par>
                              <p:par>
                                <p:cTn id="27" presetID="6" presetClass="entr" presetSubtype="16" fill="hold" grpId="0" nodeType="withEffect">
                                  <p:stCondLst>
                                    <p:cond delay="0"/>
                                  </p:stCondLst>
                                  <p:childTnLst>
                                    <p:set>
                                      <p:cBhvr>
                                        <p:cTn id="28" dur="1" fill="hold">
                                          <p:stCondLst>
                                            <p:cond delay="0"/>
                                          </p:stCondLst>
                                        </p:cTn>
                                        <p:tgtEl>
                                          <p:spTgt spid="4">
                                            <p:graphicEl>
                                              <a:dgm id="{94C18A0E-C2E7-4AC3-9F55-C8BEF526FECD}"/>
                                            </p:graphicEl>
                                          </p:spTgt>
                                        </p:tgtEl>
                                        <p:attrNameLst>
                                          <p:attrName>style.visibility</p:attrName>
                                        </p:attrNameLst>
                                      </p:cBhvr>
                                      <p:to>
                                        <p:strVal val="visible"/>
                                      </p:to>
                                    </p:set>
                                    <p:animEffect transition="in" filter="circle(in)">
                                      <p:cBhvr>
                                        <p:cTn id="29" dur="2000"/>
                                        <p:tgtEl>
                                          <p:spTgt spid="4">
                                            <p:graphicEl>
                                              <a:dgm id="{94C18A0E-C2E7-4AC3-9F55-C8BEF526FECD}"/>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4">
                                            <p:graphicEl>
                                              <a:dgm id="{2F3A75EA-4F5C-46BE-BA0B-DC892C9ACEB4}"/>
                                            </p:graphicEl>
                                          </p:spTgt>
                                        </p:tgtEl>
                                        <p:attrNameLst>
                                          <p:attrName>style.visibility</p:attrName>
                                        </p:attrNameLst>
                                      </p:cBhvr>
                                      <p:to>
                                        <p:strVal val="visible"/>
                                      </p:to>
                                    </p:set>
                                    <p:animEffect transition="in" filter="circle(in)">
                                      <p:cBhvr>
                                        <p:cTn id="34" dur="2000"/>
                                        <p:tgtEl>
                                          <p:spTgt spid="4">
                                            <p:graphicEl>
                                              <a:dgm id="{2F3A75EA-4F5C-46BE-BA0B-DC892C9ACEB4}"/>
                                            </p:graphicEl>
                                          </p:spTgt>
                                        </p:tgtEl>
                                      </p:cBhvr>
                                    </p:animEffect>
                                  </p:childTnLst>
                                </p:cTn>
                              </p:par>
                            </p:childTnLst>
                          </p:cTn>
                        </p:par>
                        <p:par>
                          <p:cTn id="35" fill="hold">
                            <p:stCondLst>
                              <p:cond delay="2000"/>
                            </p:stCondLst>
                            <p:childTnLst>
                              <p:par>
                                <p:cTn id="36" presetID="6" presetClass="entr" presetSubtype="16" fill="hold" grpId="0" nodeType="afterEffect">
                                  <p:stCondLst>
                                    <p:cond delay="0"/>
                                  </p:stCondLst>
                                  <p:childTnLst>
                                    <p:set>
                                      <p:cBhvr>
                                        <p:cTn id="37" dur="1" fill="hold">
                                          <p:stCondLst>
                                            <p:cond delay="0"/>
                                          </p:stCondLst>
                                        </p:cTn>
                                        <p:tgtEl>
                                          <p:spTgt spid="4">
                                            <p:graphicEl>
                                              <a:dgm id="{3CEFAF58-EFC4-4D9F-9C3F-FCFF3F05A6A8}"/>
                                            </p:graphicEl>
                                          </p:spTgt>
                                        </p:tgtEl>
                                        <p:attrNameLst>
                                          <p:attrName>style.visibility</p:attrName>
                                        </p:attrNameLst>
                                      </p:cBhvr>
                                      <p:to>
                                        <p:strVal val="visible"/>
                                      </p:to>
                                    </p:set>
                                    <p:animEffect transition="in" filter="circle(in)">
                                      <p:cBhvr>
                                        <p:cTn id="38" dur="2000"/>
                                        <p:tgtEl>
                                          <p:spTgt spid="4">
                                            <p:graphicEl>
                                              <a:dgm id="{3CEFAF58-EFC4-4D9F-9C3F-FCFF3F05A6A8}"/>
                                            </p:graphicEl>
                                          </p:spTgt>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4">
                                            <p:graphicEl>
                                              <a:dgm id="{C7644E51-C088-450B-9979-12145D23A4AA}"/>
                                            </p:graphicEl>
                                          </p:spTgt>
                                        </p:tgtEl>
                                        <p:attrNameLst>
                                          <p:attrName>style.visibility</p:attrName>
                                        </p:attrNameLst>
                                      </p:cBhvr>
                                      <p:to>
                                        <p:strVal val="visible"/>
                                      </p:to>
                                    </p:set>
                                    <p:animEffect transition="in" filter="circle(in)">
                                      <p:cBhvr>
                                        <p:cTn id="41" dur="2000"/>
                                        <p:tgtEl>
                                          <p:spTgt spid="4">
                                            <p:graphicEl>
                                              <a:dgm id="{C7644E51-C088-450B-9979-12145D23A4AA}"/>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4">
                                            <p:graphicEl>
                                              <a:dgm id="{C3A0A795-9558-4B03-9A84-175C8304263D}"/>
                                            </p:graphicEl>
                                          </p:spTgt>
                                        </p:tgtEl>
                                        <p:attrNameLst>
                                          <p:attrName>style.visibility</p:attrName>
                                        </p:attrNameLst>
                                      </p:cBhvr>
                                      <p:to>
                                        <p:strVal val="visible"/>
                                      </p:to>
                                    </p:set>
                                    <p:animEffect transition="in" filter="circle(in)">
                                      <p:cBhvr>
                                        <p:cTn id="46" dur="2000"/>
                                        <p:tgtEl>
                                          <p:spTgt spid="4">
                                            <p:graphicEl>
                                              <a:dgm id="{C3A0A795-9558-4B03-9A84-175C8304263D}"/>
                                            </p:graphicEl>
                                          </p:spTgt>
                                        </p:tgtEl>
                                      </p:cBhvr>
                                    </p:animEffect>
                                  </p:childTnLst>
                                </p:cTn>
                              </p:par>
                            </p:childTnLst>
                          </p:cTn>
                        </p:par>
                        <p:par>
                          <p:cTn id="47" fill="hold">
                            <p:stCondLst>
                              <p:cond delay="2000"/>
                            </p:stCondLst>
                            <p:childTnLst>
                              <p:par>
                                <p:cTn id="48" presetID="6" presetClass="entr" presetSubtype="16" fill="hold" grpId="0" nodeType="afterEffect">
                                  <p:stCondLst>
                                    <p:cond delay="0"/>
                                  </p:stCondLst>
                                  <p:childTnLst>
                                    <p:set>
                                      <p:cBhvr>
                                        <p:cTn id="49" dur="1" fill="hold">
                                          <p:stCondLst>
                                            <p:cond delay="0"/>
                                          </p:stCondLst>
                                        </p:cTn>
                                        <p:tgtEl>
                                          <p:spTgt spid="4">
                                            <p:graphicEl>
                                              <a:dgm id="{E625C5A5-E98D-4521-9E80-C2ACDA0A24D5}"/>
                                            </p:graphicEl>
                                          </p:spTgt>
                                        </p:tgtEl>
                                        <p:attrNameLst>
                                          <p:attrName>style.visibility</p:attrName>
                                        </p:attrNameLst>
                                      </p:cBhvr>
                                      <p:to>
                                        <p:strVal val="visible"/>
                                      </p:to>
                                    </p:set>
                                    <p:animEffect transition="in" filter="circle(in)">
                                      <p:cBhvr>
                                        <p:cTn id="50" dur="2000"/>
                                        <p:tgtEl>
                                          <p:spTgt spid="4">
                                            <p:graphicEl>
                                              <a:dgm id="{E625C5A5-E98D-4521-9E80-C2ACDA0A24D5}"/>
                                            </p:graphicEl>
                                          </p:spTgt>
                                        </p:tgtEl>
                                      </p:cBhvr>
                                    </p:animEffect>
                                  </p:childTnLst>
                                </p:cTn>
                              </p:par>
                              <p:par>
                                <p:cTn id="51" presetID="6" presetClass="entr" presetSubtype="16" fill="hold" grpId="0" nodeType="withEffect">
                                  <p:stCondLst>
                                    <p:cond delay="0"/>
                                  </p:stCondLst>
                                  <p:childTnLst>
                                    <p:set>
                                      <p:cBhvr>
                                        <p:cTn id="52" dur="1" fill="hold">
                                          <p:stCondLst>
                                            <p:cond delay="0"/>
                                          </p:stCondLst>
                                        </p:cTn>
                                        <p:tgtEl>
                                          <p:spTgt spid="4">
                                            <p:graphicEl>
                                              <a:dgm id="{0A503C81-2F2E-45A7-8384-6B804D9D30D9}"/>
                                            </p:graphicEl>
                                          </p:spTgt>
                                        </p:tgtEl>
                                        <p:attrNameLst>
                                          <p:attrName>style.visibility</p:attrName>
                                        </p:attrNameLst>
                                      </p:cBhvr>
                                      <p:to>
                                        <p:strVal val="visible"/>
                                      </p:to>
                                    </p:set>
                                    <p:animEffect transition="in" filter="circle(in)">
                                      <p:cBhvr>
                                        <p:cTn id="53" dur="2000"/>
                                        <p:tgtEl>
                                          <p:spTgt spid="4">
                                            <p:graphicEl>
                                              <a:dgm id="{0A503C81-2F2E-45A7-8384-6B804D9D30D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4" grpId="0" uiExpand="1">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D8921-50CA-40FF-8FAC-8D7DF44DC103}"/>
              </a:ext>
            </a:extLst>
          </p:cNvPr>
          <p:cNvSpPr>
            <a:spLocks noGrp="1"/>
          </p:cNvSpPr>
          <p:nvPr>
            <p:ph type="title"/>
          </p:nvPr>
        </p:nvSpPr>
        <p:spPr>
          <a:xfrm>
            <a:off x="809971" y="418134"/>
            <a:ext cx="10515600" cy="132556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F5D9C3C3-9020-47FC-B305-8A91D9FCC1B9}"/>
              </a:ext>
            </a:extLst>
          </p:cNvPr>
          <p:cNvSpPr>
            <a:spLocks noGrp="1"/>
          </p:cNvSpPr>
          <p:nvPr>
            <p:ph sz="half" idx="2"/>
          </p:nvPr>
        </p:nvSpPr>
        <p:spPr>
          <a:xfrm>
            <a:off x="1046922" y="2505075"/>
            <a:ext cx="4850958" cy="3599688"/>
          </a:xfrm>
        </p:spPr>
        <p:txBody>
          <a:bodyPr>
            <a:normAutofit/>
          </a:bodyPr>
          <a:lstStyle/>
          <a:p>
            <a:r>
              <a:rPr lang="en-US" dirty="0">
                <a:solidFill>
                  <a:srgbClr val="0070C0"/>
                </a:solidFill>
                <a:latin typeface="Times New Roman" panose="02020603050405020304" pitchFamily="18" charset="0"/>
                <a:cs typeface="Times New Roman" panose="02020603050405020304" pitchFamily="18" charset="0"/>
              </a:rPr>
              <a:t>As a final result of this work, we can extract what was produced as a theoretical model applicable in the laboratory.</a:t>
            </a:r>
          </a:p>
          <a:p>
            <a:pPr marL="0" indent="0">
              <a:buNone/>
            </a:pPr>
            <a:endParaRPr lang="en-US" dirty="0">
              <a:solidFill>
                <a:srgbClr val="0070C0"/>
              </a:solidFill>
            </a:endParaRPr>
          </a:p>
        </p:txBody>
      </p:sp>
      <p:sp>
        <p:nvSpPr>
          <p:cNvPr id="7" name="Content Placeholder 6">
            <a:extLst>
              <a:ext uri="{FF2B5EF4-FFF2-40B4-BE49-F238E27FC236}">
                <a16:creationId xmlns:a16="http://schemas.microsoft.com/office/drawing/2014/main" id="{5091F124-0E30-4897-B47B-B2C1CFE4FDAE}"/>
              </a:ext>
            </a:extLst>
          </p:cNvPr>
          <p:cNvSpPr>
            <a:spLocks noGrp="1"/>
          </p:cNvSpPr>
          <p:nvPr>
            <p:ph sz="quarter" idx="4"/>
          </p:nvPr>
        </p:nvSpPr>
        <p:spPr>
          <a:xfrm>
            <a:off x="6172200" y="2505075"/>
            <a:ext cx="5153371" cy="3286125"/>
          </a:xfrm>
        </p:spPr>
        <p:txBody>
          <a:bodyPr>
            <a:normAutofit/>
          </a:bodyPr>
          <a:lstStyle/>
          <a:p>
            <a:r>
              <a:rPr lang="en-US" dirty="0">
                <a:solidFill>
                  <a:srgbClr val="0070C0"/>
                </a:solidFill>
                <a:latin typeface="Times New Roman" panose="02020603050405020304" pitchFamily="18" charset="0"/>
                <a:cs typeface="Times New Roman" panose="02020603050405020304" pitchFamily="18" charset="0"/>
              </a:rPr>
              <a:t>The device is a single degree shake table designed using the SolidWorks program according to the global system and previous devices.</a:t>
            </a:r>
          </a:p>
          <a:p>
            <a:r>
              <a:rPr lang="en-US" dirty="0">
                <a:solidFill>
                  <a:srgbClr val="0070C0"/>
                </a:solidFill>
              </a:rPr>
              <a:t> </a:t>
            </a:r>
            <a:r>
              <a:rPr lang="en-US" dirty="0">
                <a:solidFill>
                  <a:srgbClr val="0070C0"/>
                </a:solidFill>
                <a:latin typeface="Times New Roman" panose="02020603050405020304" pitchFamily="18" charset="0"/>
                <a:cs typeface="Times New Roman" panose="02020603050405020304" pitchFamily="18" charset="0"/>
              </a:rPr>
              <a:t>The project also includes a complete program design for the table and the model and a somewhat logical results extraction system</a:t>
            </a:r>
            <a:r>
              <a:rPr lang="ar-JO" dirty="0">
                <a:solidFill>
                  <a:srgbClr val="0070C0"/>
                </a:solidFill>
                <a:latin typeface="Times New Roman" panose="02020603050405020304" pitchFamily="18" charset="0"/>
                <a:cs typeface="Times New Roman" panose="02020603050405020304" pitchFamily="18" charset="0"/>
              </a:rPr>
              <a:t>.</a:t>
            </a:r>
            <a:endParaRPr lang="en-US"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671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circle(in)">
                                      <p:cBhvr>
                                        <p:cTn id="20" dur="20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Effect transition="in" filter="circle(in)">
                                      <p:cBhvr>
                                        <p:cTn id="25"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CB27E-77A3-4331-A73D-D52587D5F069}"/>
              </a:ext>
            </a:extLst>
          </p:cNvPr>
          <p:cNvSpPr>
            <a:spLocks noGrp="1"/>
          </p:cNvSpPr>
          <p:nvPr>
            <p:ph type="title"/>
          </p:nvPr>
        </p:nvSpPr>
        <p:spPr>
          <a:xfrm>
            <a:off x="839788" y="457200"/>
            <a:ext cx="3029847" cy="1027043"/>
          </a:xfrm>
        </p:spPr>
        <p:txBody>
          <a:bodyPr/>
          <a:lstStyle/>
          <a:p>
            <a:pPr algn="ctr"/>
            <a:r>
              <a:rPr lang="en-US" sz="4400" dirty="0">
                <a:latin typeface="Times New Roman" panose="02020603050405020304" pitchFamily="18" charset="0"/>
                <a:cs typeface="Times New Roman" panose="02020603050405020304" pitchFamily="18" charset="0"/>
              </a:rPr>
              <a:t>Future Work</a:t>
            </a:r>
          </a:p>
        </p:txBody>
      </p:sp>
      <p:graphicFrame>
        <p:nvGraphicFramePr>
          <p:cNvPr id="6" name="Content Placeholder 5">
            <a:extLst>
              <a:ext uri="{FF2B5EF4-FFF2-40B4-BE49-F238E27FC236}">
                <a16:creationId xmlns:a16="http://schemas.microsoft.com/office/drawing/2014/main" id="{0A41A07B-DA06-45B1-9316-98C059AD0B71}"/>
              </a:ext>
            </a:extLst>
          </p:cNvPr>
          <p:cNvGraphicFramePr>
            <a:graphicFrameLocks noGrp="1"/>
          </p:cNvGraphicFramePr>
          <p:nvPr>
            <p:ph idx="1"/>
            <p:extLst>
              <p:ext uri="{D42A27DB-BD31-4B8C-83A1-F6EECF244321}">
                <p14:modId xmlns:p14="http://schemas.microsoft.com/office/powerpoint/2010/main" val="2743177757"/>
              </p:ext>
            </p:extLst>
          </p:nvPr>
        </p:nvGraphicFramePr>
        <p:xfrm>
          <a:off x="4108174" y="987425"/>
          <a:ext cx="7247214" cy="5214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Placeholder 4">
            <a:extLst>
              <a:ext uri="{FF2B5EF4-FFF2-40B4-BE49-F238E27FC236}">
                <a16:creationId xmlns:a16="http://schemas.microsoft.com/office/drawing/2014/main" id="{B24ADABD-59B3-4111-8134-F25A10261DA3}"/>
              </a:ext>
            </a:extLst>
          </p:cNvPr>
          <p:cNvSpPr>
            <a:spLocks noGrp="1"/>
          </p:cNvSpPr>
          <p:nvPr>
            <p:ph type="body" sz="half" idx="2"/>
          </p:nvPr>
        </p:nvSpPr>
        <p:spPr>
          <a:xfrm>
            <a:off x="839789" y="2110270"/>
            <a:ext cx="3268385" cy="3760305"/>
          </a:xfrm>
        </p:spPr>
        <p:txBody>
          <a:bodyPr>
            <a:normAutofit/>
          </a:bodyPr>
          <a:lstStyle/>
          <a:p>
            <a:r>
              <a:rPr lang="en-US" sz="2400" dirty="0">
                <a:solidFill>
                  <a:srgbClr val="0070C0"/>
                </a:solidFill>
                <a:latin typeface="Times New Roman" panose="02020603050405020304" pitchFamily="18" charset="0"/>
                <a:cs typeface="Times New Roman" panose="02020603050405020304" pitchFamily="18" charset="0"/>
              </a:rPr>
              <a:t>We remain hopeful in the near future that we will develop on this research to keep pace with the needs of the market within several proposals:</a:t>
            </a:r>
          </a:p>
          <a:p>
            <a:endParaRPr lang="en-US" dirty="0">
              <a:solidFill>
                <a:srgbClr val="0070C0"/>
              </a:solidFill>
            </a:endParaRPr>
          </a:p>
        </p:txBody>
      </p:sp>
    </p:spTree>
    <p:extLst>
      <p:ext uri="{BB962C8B-B14F-4D97-AF65-F5344CB8AC3E}">
        <p14:creationId xmlns:p14="http://schemas.microsoft.com/office/powerpoint/2010/main" val="38672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6">
                                            <p:graphicEl>
                                              <a:dgm id="{83ABB3AF-E820-41FD-9239-245D0A492CEF}"/>
                                            </p:graphicEl>
                                          </p:spTgt>
                                        </p:tgtEl>
                                        <p:attrNameLst>
                                          <p:attrName>style.visibility</p:attrName>
                                        </p:attrNameLst>
                                      </p:cBhvr>
                                      <p:to>
                                        <p:strVal val="visible"/>
                                      </p:to>
                                    </p:set>
                                    <p:anim calcmode="lin" valueType="num">
                                      <p:cBhvr>
                                        <p:cTn id="22" dur="1000" fill="hold"/>
                                        <p:tgtEl>
                                          <p:spTgt spid="6">
                                            <p:graphicEl>
                                              <a:dgm id="{83ABB3AF-E820-41FD-9239-245D0A492CEF}"/>
                                            </p:graphicEl>
                                          </p:spTgt>
                                        </p:tgtEl>
                                        <p:attrNameLst>
                                          <p:attrName>ppt_w</p:attrName>
                                        </p:attrNameLst>
                                      </p:cBhvr>
                                      <p:tavLst>
                                        <p:tav tm="0">
                                          <p:val>
                                            <p:fltVal val="0"/>
                                          </p:val>
                                        </p:tav>
                                        <p:tav tm="100000">
                                          <p:val>
                                            <p:strVal val="#ppt_w"/>
                                          </p:val>
                                        </p:tav>
                                      </p:tavLst>
                                    </p:anim>
                                    <p:anim calcmode="lin" valueType="num">
                                      <p:cBhvr>
                                        <p:cTn id="23" dur="1000" fill="hold"/>
                                        <p:tgtEl>
                                          <p:spTgt spid="6">
                                            <p:graphicEl>
                                              <a:dgm id="{83ABB3AF-E820-41FD-9239-245D0A492CEF}"/>
                                            </p:graphicEl>
                                          </p:spTgt>
                                        </p:tgtEl>
                                        <p:attrNameLst>
                                          <p:attrName>ppt_h</p:attrName>
                                        </p:attrNameLst>
                                      </p:cBhvr>
                                      <p:tavLst>
                                        <p:tav tm="0">
                                          <p:val>
                                            <p:fltVal val="0"/>
                                          </p:val>
                                        </p:tav>
                                        <p:tav tm="100000">
                                          <p:val>
                                            <p:strVal val="#ppt_h"/>
                                          </p:val>
                                        </p:tav>
                                      </p:tavLst>
                                    </p:anim>
                                    <p:anim calcmode="lin" valueType="num">
                                      <p:cBhvr>
                                        <p:cTn id="24" dur="1000" fill="hold"/>
                                        <p:tgtEl>
                                          <p:spTgt spid="6">
                                            <p:graphicEl>
                                              <a:dgm id="{83ABB3AF-E820-41FD-9239-245D0A492CEF}"/>
                                            </p:graphicEl>
                                          </p:spTgt>
                                        </p:tgtEl>
                                        <p:attrNameLst>
                                          <p:attrName>style.rotation</p:attrName>
                                        </p:attrNameLst>
                                      </p:cBhvr>
                                      <p:tavLst>
                                        <p:tav tm="0">
                                          <p:val>
                                            <p:fltVal val="90"/>
                                          </p:val>
                                        </p:tav>
                                        <p:tav tm="100000">
                                          <p:val>
                                            <p:fltVal val="0"/>
                                          </p:val>
                                        </p:tav>
                                      </p:tavLst>
                                    </p:anim>
                                    <p:animEffect transition="in" filter="fade">
                                      <p:cBhvr>
                                        <p:cTn id="25" dur="1000"/>
                                        <p:tgtEl>
                                          <p:spTgt spid="6">
                                            <p:graphicEl>
                                              <a:dgm id="{83ABB3AF-E820-41FD-9239-245D0A492CEF}"/>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6">
                                            <p:graphicEl>
                                              <a:dgm id="{A482C37D-8EE8-4F6E-9EF1-9B32859C6291}"/>
                                            </p:graphicEl>
                                          </p:spTgt>
                                        </p:tgtEl>
                                        <p:attrNameLst>
                                          <p:attrName>style.visibility</p:attrName>
                                        </p:attrNameLst>
                                      </p:cBhvr>
                                      <p:to>
                                        <p:strVal val="visible"/>
                                      </p:to>
                                    </p:set>
                                    <p:anim calcmode="lin" valueType="num">
                                      <p:cBhvr>
                                        <p:cTn id="30" dur="1000" fill="hold"/>
                                        <p:tgtEl>
                                          <p:spTgt spid="6">
                                            <p:graphicEl>
                                              <a:dgm id="{A482C37D-8EE8-4F6E-9EF1-9B32859C6291}"/>
                                            </p:graphicEl>
                                          </p:spTgt>
                                        </p:tgtEl>
                                        <p:attrNameLst>
                                          <p:attrName>ppt_w</p:attrName>
                                        </p:attrNameLst>
                                      </p:cBhvr>
                                      <p:tavLst>
                                        <p:tav tm="0">
                                          <p:val>
                                            <p:fltVal val="0"/>
                                          </p:val>
                                        </p:tav>
                                        <p:tav tm="100000">
                                          <p:val>
                                            <p:strVal val="#ppt_w"/>
                                          </p:val>
                                        </p:tav>
                                      </p:tavLst>
                                    </p:anim>
                                    <p:anim calcmode="lin" valueType="num">
                                      <p:cBhvr>
                                        <p:cTn id="31" dur="1000" fill="hold"/>
                                        <p:tgtEl>
                                          <p:spTgt spid="6">
                                            <p:graphicEl>
                                              <a:dgm id="{A482C37D-8EE8-4F6E-9EF1-9B32859C6291}"/>
                                            </p:graphicEl>
                                          </p:spTgt>
                                        </p:tgtEl>
                                        <p:attrNameLst>
                                          <p:attrName>ppt_h</p:attrName>
                                        </p:attrNameLst>
                                      </p:cBhvr>
                                      <p:tavLst>
                                        <p:tav tm="0">
                                          <p:val>
                                            <p:fltVal val="0"/>
                                          </p:val>
                                        </p:tav>
                                        <p:tav tm="100000">
                                          <p:val>
                                            <p:strVal val="#ppt_h"/>
                                          </p:val>
                                        </p:tav>
                                      </p:tavLst>
                                    </p:anim>
                                    <p:anim calcmode="lin" valueType="num">
                                      <p:cBhvr>
                                        <p:cTn id="32" dur="1000" fill="hold"/>
                                        <p:tgtEl>
                                          <p:spTgt spid="6">
                                            <p:graphicEl>
                                              <a:dgm id="{A482C37D-8EE8-4F6E-9EF1-9B32859C6291}"/>
                                            </p:graphicEl>
                                          </p:spTgt>
                                        </p:tgtEl>
                                        <p:attrNameLst>
                                          <p:attrName>style.rotation</p:attrName>
                                        </p:attrNameLst>
                                      </p:cBhvr>
                                      <p:tavLst>
                                        <p:tav tm="0">
                                          <p:val>
                                            <p:fltVal val="90"/>
                                          </p:val>
                                        </p:tav>
                                        <p:tav tm="100000">
                                          <p:val>
                                            <p:fltVal val="0"/>
                                          </p:val>
                                        </p:tav>
                                      </p:tavLst>
                                    </p:anim>
                                    <p:animEffect transition="in" filter="fade">
                                      <p:cBhvr>
                                        <p:cTn id="33" dur="1000"/>
                                        <p:tgtEl>
                                          <p:spTgt spid="6">
                                            <p:graphicEl>
                                              <a:dgm id="{A482C37D-8EE8-4F6E-9EF1-9B32859C6291}"/>
                                            </p:graphicEl>
                                          </p:spTgt>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6">
                                            <p:graphicEl>
                                              <a:dgm id="{3553ACAA-4626-43B2-B615-AC7B43930F3B}"/>
                                            </p:graphicEl>
                                          </p:spTgt>
                                        </p:tgtEl>
                                        <p:attrNameLst>
                                          <p:attrName>style.visibility</p:attrName>
                                        </p:attrNameLst>
                                      </p:cBhvr>
                                      <p:to>
                                        <p:strVal val="visible"/>
                                      </p:to>
                                    </p:set>
                                    <p:anim calcmode="lin" valueType="num">
                                      <p:cBhvr>
                                        <p:cTn id="36" dur="1000" fill="hold"/>
                                        <p:tgtEl>
                                          <p:spTgt spid="6">
                                            <p:graphicEl>
                                              <a:dgm id="{3553ACAA-4626-43B2-B615-AC7B43930F3B}"/>
                                            </p:graphicEl>
                                          </p:spTgt>
                                        </p:tgtEl>
                                        <p:attrNameLst>
                                          <p:attrName>ppt_w</p:attrName>
                                        </p:attrNameLst>
                                      </p:cBhvr>
                                      <p:tavLst>
                                        <p:tav tm="0">
                                          <p:val>
                                            <p:fltVal val="0"/>
                                          </p:val>
                                        </p:tav>
                                        <p:tav tm="100000">
                                          <p:val>
                                            <p:strVal val="#ppt_w"/>
                                          </p:val>
                                        </p:tav>
                                      </p:tavLst>
                                    </p:anim>
                                    <p:anim calcmode="lin" valueType="num">
                                      <p:cBhvr>
                                        <p:cTn id="37" dur="1000" fill="hold"/>
                                        <p:tgtEl>
                                          <p:spTgt spid="6">
                                            <p:graphicEl>
                                              <a:dgm id="{3553ACAA-4626-43B2-B615-AC7B43930F3B}"/>
                                            </p:graphicEl>
                                          </p:spTgt>
                                        </p:tgtEl>
                                        <p:attrNameLst>
                                          <p:attrName>ppt_h</p:attrName>
                                        </p:attrNameLst>
                                      </p:cBhvr>
                                      <p:tavLst>
                                        <p:tav tm="0">
                                          <p:val>
                                            <p:fltVal val="0"/>
                                          </p:val>
                                        </p:tav>
                                        <p:tav tm="100000">
                                          <p:val>
                                            <p:strVal val="#ppt_h"/>
                                          </p:val>
                                        </p:tav>
                                      </p:tavLst>
                                    </p:anim>
                                    <p:anim calcmode="lin" valueType="num">
                                      <p:cBhvr>
                                        <p:cTn id="38" dur="1000" fill="hold"/>
                                        <p:tgtEl>
                                          <p:spTgt spid="6">
                                            <p:graphicEl>
                                              <a:dgm id="{3553ACAA-4626-43B2-B615-AC7B43930F3B}"/>
                                            </p:graphicEl>
                                          </p:spTgt>
                                        </p:tgtEl>
                                        <p:attrNameLst>
                                          <p:attrName>style.rotation</p:attrName>
                                        </p:attrNameLst>
                                      </p:cBhvr>
                                      <p:tavLst>
                                        <p:tav tm="0">
                                          <p:val>
                                            <p:fltVal val="90"/>
                                          </p:val>
                                        </p:tav>
                                        <p:tav tm="100000">
                                          <p:val>
                                            <p:fltVal val="0"/>
                                          </p:val>
                                        </p:tav>
                                      </p:tavLst>
                                    </p:anim>
                                    <p:animEffect transition="in" filter="fade">
                                      <p:cBhvr>
                                        <p:cTn id="39" dur="1000"/>
                                        <p:tgtEl>
                                          <p:spTgt spid="6">
                                            <p:graphicEl>
                                              <a:dgm id="{3553ACAA-4626-43B2-B615-AC7B43930F3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6">
                                            <p:graphicEl>
                                              <a:dgm id="{1E1D83FE-B618-4BBE-BCF0-4ADBAE834E24}"/>
                                            </p:graphicEl>
                                          </p:spTgt>
                                        </p:tgtEl>
                                        <p:attrNameLst>
                                          <p:attrName>style.visibility</p:attrName>
                                        </p:attrNameLst>
                                      </p:cBhvr>
                                      <p:to>
                                        <p:strVal val="visible"/>
                                      </p:to>
                                    </p:set>
                                    <p:anim calcmode="lin" valueType="num">
                                      <p:cBhvr>
                                        <p:cTn id="44" dur="1000" fill="hold"/>
                                        <p:tgtEl>
                                          <p:spTgt spid="6">
                                            <p:graphicEl>
                                              <a:dgm id="{1E1D83FE-B618-4BBE-BCF0-4ADBAE834E24}"/>
                                            </p:graphicEl>
                                          </p:spTgt>
                                        </p:tgtEl>
                                        <p:attrNameLst>
                                          <p:attrName>ppt_w</p:attrName>
                                        </p:attrNameLst>
                                      </p:cBhvr>
                                      <p:tavLst>
                                        <p:tav tm="0">
                                          <p:val>
                                            <p:fltVal val="0"/>
                                          </p:val>
                                        </p:tav>
                                        <p:tav tm="100000">
                                          <p:val>
                                            <p:strVal val="#ppt_w"/>
                                          </p:val>
                                        </p:tav>
                                      </p:tavLst>
                                    </p:anim>
                                    <p:anim calcmode="lin" valueType="num">
                                      <p:cBhvr>
                                        <p:cTn id="45" dur="1000" fill="hold"/>
                                        <p:tgtEl>
                                          <p:spTgt spid="6">
                                            <p:graphicEl>
                                              <a:dgm id="{1E1D83FE-B618-4BBE-BCF0-4ADBAE834E24}"/>
                                            </p:graphicEl>
                                          </p:spTgt>
                                        </p:tgtEl>
                                        <p:attrNameLst>
                                          <p:attrName>ppt_h</p:attrName>
                                        </p:attrNameLst>
                                      </p:cBhvr>
                                      <p:tavLst>
                                        <p:tav tm="0">
                                          <p:val>
                                            <p:fltVal val="0"/>
                                          </p:val>
                                        </p:tav>
                                        <p:tav tm="100000">
                                          <p:val>
                                            <p:strVal val="#ppt_h"/>
                                          </p:val>
                                        </p:tav>
                                      </p:tavLst>
                                    </p:anim>
                                    <p:anim calcmode="lin" valueType="num">
                                      <p:cBhvr>
                                        <p:cTn id="46" dur="1000" fill="hold"/>
                                        <p:tgtEl>
                                          <p:spTgt spid="6">
                                            <p:graphicEl>
                                              <a:dgm id="{1E1D83FE-B618-4BBE-BCF0-4ADBAE834E24}"/>
                                            </p:graphicEl>
                                          </p:spTgt>
                                        </p:tgtEl>
                                        <p:attrNameLst>
                                          <p:attrName>style.rotation</p:attrName>
                                        </p:attrNameLst>
                                      </p:cBhvr>
                                      <p:tavLst>
                                        <p:tav tm="0">
                                          <p:val>
                                            <p:fltVal val="90"/>
                                          </p:val>
                                        </p:tav>
                                        <p:tav tm="100000">
                                          <p:val>
                                            <p:fltVal val="0"/>
                                          </p:val>
                                        </p:tav>
                                      </p:tavLst>
                                    </p:anim>
                                    <p:animEffect transition="in" filter="fade">
                                      <p:cBhvr>
                                        <p:cTn id="47" dur="1000"/>
                                        <p:tgtEl>
                                          <p:spTgt spid="6">
                                            <p:graphicEl>
                                              <a:dgm id="{1E1D83FE-B618-4BBE-BCF0-4ADBAE834E24}"/>
                                            </p:graphicEl>
                                          </p:spTgt>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6">
                                            <p:graphicEl>
                                              <a:dgm id="{8BE14611-08C0-40F9-B528-CB42BFB12066}"/>
                                            </p:graphicEl>
                                          </p:spTgt>
                                        </p:tgtEl>
                                        <p:attrNameLst>
                                          <p:attrName>style.visibility</p:attrName>
                                        </p:attrNameLst>
                                      </p:cBhvr>
                                      <p:to>
                                        <p:strVal val="visible"/>
                                      </p:to>
                                    </p:set>
                                    <p:anim calcmode="lin" valueType="num">
                                      <p:cBhvr>
                                        <p:cTn id="50" dur="1000" fill="hold"/>
                                        <p:tgtEl>
                                          <p:spTgt spid="6">
                                            <p:graphicEl>
                                              <a:dgm id="{8BE14611-08C0-40F9-B528-CB42BFB12066}"/>
                                            </p:graphicEl>
                                          </p:spTgt>
                                        </p:tgtEl>
                                        <p:attrNameLst>
                                          <p:attrName>ppt_w</p:attrName>
                                        </p:attrNameLst>
                                      </p:cBhvr>
                                      <p:tavLst>
                                        <p:tav tm="0">
                                          <p:val>
                                            <p:fltVal val="0"/>
                                          </p:val>
                                        </p:tav>
                                        <p:tav tm="100000">
                                          <p:val>
                                            <p:strVal val="#ppt_w"/>
                                          </p:val>
                                        </p:tav>
                                      </p:tavLst>
                                    </p:anim>
                                    <p:anim calcmode="lin" valueType="num">
                                      <p:cBhvr>
                                        <p:cTn id="51" dur="1000" fill="hold"/>
                                        <p:tgtEl>
                                          <p:spTgt spid="6">
                                            <p:graphicEl>
                                              <a:dgm id="{8BE14611-08C0-40F9-B528-CB42BFB12066}"/>
                                            </p:graphicEl>
                                          </p:spTgt>
                                        </p:tgtEl>
                                        <p:attrNameLst>
                                          <p:attrName>ppt_h</p:attrName>
                                        </p:attrNameLst>
                                      </p:cBhvr>
                                      <p:tavLst>
                                        <p:tav tm="0">
                                          <p:val>
                                            <p:fltVal val="0"/>
                                          </p:val>
                                        </p:tav>
                                        <p:tav tm="100000">
                                          <p:val>
                                            <p:strVal val="#ppt_h"/>
                                          </p:val>
                                        </p:tav>
                                      </p:tavLst>
                                    </p:anim>
                                    <p:anim calcmode="lin" valueType="num">
                                      <p:cBhvr>
                                        <p:cTn id="52" dur="1000" fill="hold"/>
                                        <p:tgtEl>
                                          <p:spTgt spid="6">
                                            <p:graphicEl>
                                              <a:dgm id="{8BE14611-08C0-40F9-B528-CB42BFB12066}"/>
                                            </p:graphicEl>
                                          </p:spTgt>
                                        </p:tgtEl>
                                        <p:attrNameLst>
                                          <p:attrName>style.rotation</p:attrName>
                                        </p:attrNameLst>
                                      </p:cBhvr>
                                      <p:tavLst>
                                        <p:tav tm="0">
                                          <p:val>
                                            <p:fltVal val="90"/>
                                          </p:val>
                                        </p:tav>
                                        <p:tav tm="100000">
                                          <p:val>
                                            <p:fltVal val="0"/>
                                          </p:val>
                                        </p:tav>
                                      </p:tavLst>
                                    </p:anim>
                                    <p:animEffect transition="in" filter="fade">
                                      <p:cBhvr>
                                        <p:cTn id="53" dur="1000"/>
                                        <p:tgtEl>
                                          <p:spTgt spid="6">
                                            <p:graphicEl>
                                              <a:dgm id="{8BE14611-08C0-40F9-B528-CB42BFB12066}"/>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grpId="0" nodeType="clickEffect">
                                  <p:stCondLst>
                                    <p:cond delay="0"/>
                                  </p:stCondLst>
                                  <p:childTnLst>
                                    <p:set>
                                      <p:cBhvr>
                                        <p:cTn id="57" dur="1" fill="hold">
                                          <p:stCondLst>
                                            <p:cond delay="0"/>
                                          </p:stCondLst>
                                        </p:cTn>
                                        <p:tgtEl>
                                          <p:spTgt spid="6">
                                            <p:graphicEl>
                                              <a:dgm id="{E8A2D38D-D0A5-4B1C-953A-AB8533245762}"/>
                                            </p:graphicEl>
                                          </p:spTgt>
                                        </p:tgtEl>
                                        <p:attrNameLst>
                                          <p:attrName>style.visibility</p:attrName>
                                        </p:attrNameLst>
                                      </p:cBhvr>
                                      <p:to>
                                        <p:strVal val="visible"/>
                                      </p:to>
                                    </p:set>
                                    <p:anim calcmode="lin" valueType="num">
                                      <p:cBhvr>
                                        <p:cTn id="58" dur="1000" fill="hold"/>
                                        <p:tgtEl>
                                          <p:spTgt spid="6">
                                            <p:graphicEl>
                                              <a:dgm id="{E8A2D38D-D0A5-4B1C-953A-AB8533245762}"/>
                                            </p:graphicEl>
                                          </p:spTgt>
                                        </p:tgtEl>
                                        <p:attrNameLst>
                                          <p:attrName>ppt_w</p:attrName>
                                        </p:attrNameLst>
                                      </p:cBhvr>
                                      <p:tavLst>
                                        <p:tav tm="0">
                                          <p:val>
                                            <p:fltVal val="0"/>
                                          </p:val>
                                        </p:tav>
                                        <p:tav tm="100000">
                                          <p:val>
                                            <p:strVal val="#ppt_w"/>
                                          </p:val>
                                        </p:tav>
                                      </p:tavLst>
                                    </p:anim>
                                    <p:anim calcmode="lin" valueType="num">
                                      <p:cBhvr>
                                        <p:cTn id="59" dur="1000" fill="hold"/>
                                        <p:tgtEl>
                                          <p:spTgt spid="6">
                                            <p:graphicEl>
                                              <a:dgm id="{E8A2D38D-D0A5-4B1C-953A-AB8533245762}"/>
                                            </p:graphicEl>
                                          </p:spTgt>
                                        </p:tgtEl>
                                        <p:attrNameLst>
                                          <p:attrName>ppt_h</p:attrName>
                                        </p:attrNameLst>
                                      </p:cBhvr>
                                      <p:tavLst>
                                        <p:tav tm="0">
                                          <p:val>
                                            <p:fltVal val="0"/>
                                          </p:val>
                                        </p:tav>
                                        <p:tav tm="100000">
                                          <p:val>
                                            <p:strVal val="#ppt_h"/>
                                          </p:val>
                                        </p:tav>
                                      </p:tavLst>
                                    </p:anim>
                                    <p:anim calcmode="lin" valueType="num">
                                      <p:cBhvr>
                                        <p:cTn id="60" dur="1000" fill="hold"/>
                                        <p:tgtEl>
                                          <p:spTgt spid="6">
                                            <p:graphicEl>
                                              <a:dgm id="{E8A2D38D-D0A5-4B1C-953A-AB8533245762}"/>
                                            </p:graphicEl>
                                          </p:spTgt>
                                        </p:tgtEl>
                                        <p:attrNameLst>
                                          <p:attrName>style.rotation</p:attrName>
                                        </p:attrNameLst>
                                      </p:cBhvr>
                                      <p:tavLst>
                                        <p:tav tm="0">
                                          <p:val>
                                            <p:fltVal val="90"/>
                                          </p:val>
                                        </p:tav>
                                        <p:tav tm="100000">
                                          <p:val>
                                            <p:fltVal val="0"/>
                                          </p:val>
                                        </p:tav>
                                      </p:tavLst>
                                    </p:anim>
                                    <p:animEffect transition="in" filter="fade">
                                      <p:cBhvr>
                                        <p:cTn id="61" dur="1000"/>
                                        <p:tgtEl>
                                          <p:spTgt spid="6">
                                            <p:graphicEl>
                                              <a:dgm id="{E8A2D38D-D0A5-4B1C-953A-AB8533245762}"/>
                                            </p:graphicEl>
                                          </p:spTgt>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6">
                                            <p:graphicEl>
                                              <a:dgm id="{AE7F47EA-7A71-42C3-AE6A-2C8F8C547AB5}"/>
                                            </p:graphicEl>
                                          </p:spTgt>
                                        </p:tgtEl>
                                        <p:attrNameLst>
                                          <p:attrName>style.visibility</p:attrName>
                                        </p:attrNameLst>
                                      </p:cBhvr>
                                      <p:to>
                                        <p:strVal val="visible"/>
                                      </p:to>
                                    </p:set>
                                    <p:anim calcmode="lin" valueType="num">
                                      <p:cBhvr>
                                        <p:cTn id="64" dur="1000" fill="hold"/>
                                        <p:tgtEl>
                                          <p:spTgt spid="6">
                                            <p:graphicEl>
                                              <a:dgm id="{AE7F47EA-7A71-42C3-AE6A-2C8F8C547AB5}"/>
                                            </p:graphicEl>
                                          </p:spTgt>
                                        </p:tgtEl>
                                        <p:attrNameLst>
                                          <p:attrName>ppt_w</p:attrName>
                                        </p:attrNameLst>
                                      </p:cBhvr>
                                      <p:tavLst>
                                        <p:tav tm="0">
                                          <p:val>
                                            <p:fltVal val="0"/>
                                          </p:val>
                                        </p:tav>
                                        <p:tav tm="100000">
                                          <p:val>
                                            <p:strVal val="#ppt_w"/>
                                          </p:val>
                                        </p:tav>
                                      </p:tavLst>
                                    </p:anim>
                                    <p:anim calcmode="lin" valueType="num">
                                      <p:cBhvr>
                                        <p:cTn id="65" dur="1000" fill="hold"/>
                                        <p:tgtEl>
                                          <p:spTgt spid="6">
                                            <p:graphicEl>
                                              <a:dgm id="{AE7F47EA-7A71-42C3-AE6A-2C8F8C547AB5}"/>
                                            </p:graphicEl>
                                          </p:spTgt>
                                        </p:tgtEl>
                                        <p:attrNameLst>
                                          <p:attrName>ppt_h</p:attrName>
                                        </p:attrNameLst>
                                      </p:cBhvr>
                                      <p:tavLst>
                                        <p:tav tm="0">
                                          <p:val>
                                            <p:fltVal val="0"/>
                                          </p:val>
                                        </p:tav>
                                        <p:tav tm="100000">
                                          <p:val>
                                            <p:strVal val="#ppt_h"/>
                                          </p:val>
                                        </p:tav>
                                      </p:tavLst>
                                    </p:anim>
                                    <p:anim calcmode="lin" valueType="num">
                                      <p:cBhvr>
                                        <p:cTn id="66" dur="1000" fill="hold"/>
                                        <p:tgtEl>
                                          <p:spTgt spid="6">
                                            <p:graphicEl>
                                              <a:dgm id="{AE7F47EA-7A71-42C3-AE6A-2C8F8C547AB5}"/>
                                            </p:graphicEl>
                                          </p:spTgt>
                                        </p:tgtEl>
                                        <p:attrNameLst>
                                          <p:attrName>style.rotation</p:attrName>
                                        </p:attrNameLst>
                                      </p:cBhvr>
                                      <p:tavLst>
                                        <p:tav tm="0">
                                          <p:val>
                                            <p:fltVal val="90"/>
                                          </p:val>
                                        </p:tav>
                                        <p:tav tm="100000">
                                          <p:val>
                                            <p:fltVal val="0"/>
                                          </p:val>
                                        </p:tav>
                                      </p:tavLst>
                                    </p:anim>
                                    <p:animEffect transition="in" filter="fade">
                                      <p:cBhvr>
                                        <p:cTn id="67" dur="1000"/>
                                        <p:tgtEl>
                                          <p:spTgt spid="6">
                                            <p:graphicEl>
                                              <a:dgm id="{AE7F47EA-7A71-42C3-AE6A-2C8F8C547AB5}"/>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31" presetClass="entr" presetSubtype="0" fill="hold" grpId="0" nodeType="clickEffect">
                                  <p:stCondLst>
                                    <p:cond delay="0"/>
                                  </p:stCondLst>
                                  <p:childTnLst>
                                    <p:set>
                                      <p:cBhvr>
                                        <p:cTn id="71" dur="1" fill="hold">
                                          <p:stCondLst>
                                            <p:cond delay="0"/>
                                          </p:stCondLst>
                                        </p:cTn>
                                        <p:tgtEl>
                                          <p:spTgt spid="6">
                                            <p:graphicEl>
                                              <a:dgm id="{11DAB206-DC63-4EDF-A6A1-77A972AEA5D7}"/>
                                            </p:graphicEl>
                                          </p:spTgt>
                                        </p:tgtEl>
                                        <p:attrNameLst>
                                          <p:attrName>style.visibility</p:attrName>
                                        </p:attrNameLst>
                                      </p:cBhvr>
                                      <p:to>
                                        <p:strVal val="visible"/>
                                      </p:to>
                                    </p:set>
                                    <p:anim calcmode="lin" valueType="num">
                                      <p:cBhvr>
                                        <p:cTn id="72" dur="1000" fill="hold"/>
                                        <p:tgtEl>
                                          <p:spTgt spid="6">
                                            <p:graphicEl>
                                              <a:dgm id="{11DAB206-DC63-4EDF-A6A1-77A972AEA5D7}"/>
                                            </p:graphicEl>
                                          </p:spTgt>
                                        </p:tgtEl>
                                        <p:attrNameLst>
                                          <p:attrName>ppt_w</p:attrName>
                                        </p:attrNameLst>
                                      </p:cBhvr>
                                      <p:tavLst>
                                        <p:tav tm="0">
                                          <p:val>
                                            <p:fltVal val="0"/>
                                          </p:val>
                                        </p:tav>
                                        <p:tav tm="100000">
                                          <p:val>
                                            <p:strVal val="#ppt_w"/>
                                          </p:val>
                                        </p:tav>
                                      </p:tavLst>
                                    </p:anim>
                                    <p:anim calcmode="lin" valueType="num">
                                      <p:cBhvr>
                                        <p:cTn id="73" dur="1000" fill="hold"/>
                                        <p:tgtEl>
                                          <p:spTgt spid="6">
                                            <p:graphicEl>
                                              <a:dgm id="{11DAB206-DC63-4EDF-A6A1-77A972AEA5D7}"/>
                                            </p:graphicEl>
                                          </p:spTgt>
                                        </p:tgtEl>
                                        <p:attrNameLst>
                                          <p:attrName>ppt_h</p:attrName>
                                        </p:attrNameLst>
                                      </p:cBhvr>
                                      <p:tavLst>
                                        <p:tav tm="0">
                                          <p:val>
                                            <p:fltVal val="0"/>
                                          </p:val>
                                        </p:tav>
                                        <p:tav tm="100000">
                                          <p:val>
                                            <p:strVal val="#ppt_h"/>
                                          </p:val>
                                        </p:tav>
                                      </p:tavLst>
                                    </p:anim>
                                    <p:anim calcmode="lin" valueType="num">
                                      <p:cBhvr>
                                        <p:cTn id="74" dur="1000" fill="hold"/>
                                        <p:tgtEl>
                                          <p:spTgt spid="6">
                                            <p:graphicEl>
                                              <a:dgm id="{11DAB206-DC63-4EDF-A6A1-77A972AEA5D7}"/>
                                            </p:graphicEl>
                                          </p:spTgt>
                                        </p:tgtEl>
                                        <p:attrNameLst>
                                          <p:attrName>style.rotation</p:attrName>
                                        </p:attrNameLst>
                                      </p:cBhvr>
                                      <p:tavLst>
                                        <p:tav tm="0">
                                          <p:val>
                                            <p:fltVal val="90"/>
                                          </p:val>
                                        </p:tav>
                                        <p:tav tm="100000">
                                          <p:val>
                                            <p:fltVal val="0"/>
                                          </p:val>
                                        </p:tav>
                                      </p:tavLst>
                                    </p:anim>
                                    <p:animEffect transition="in" filter="fade">
                                      <p:cBhvr>
                                        <p:cTn id="75" dur="1000"/>
                                        <p:tgtEl>
                                          <p:spTgt spid="6">
                                            <p:graphicEl>
                                              <a:dgm id="{11DAB206-DC63-4EDF-A6A1-77A972AEA5D7}"/>
                                            </p:graphicEl>
                                          </p:spTgt>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6">
                                            <p:graphicEl>
                                              <a:dgm id="{33B9E871-8B37-4C8D-800D-E2CB1632D6FD}"/>
                                            </p:graphicEl>
                                          </p:spTgt>
                                        </p:tgtEl>
                                        <p:attrNameLst>
                                          <p:attrName>style.visibility</p:attrName>
                                        </p:attrNameLst>
                                      </p:cBhvr>
                                      <p:to>
                                        <p:strVal val="visible"/>
                                      </p:to>
                                    </p:set>
                                    <p:anim calcmode="lin" valueType="num">
                                      <p:cBhvr>
                                        <p:cTn id="78" dur="1000" fill="hold"/>
                                        <p:tgtEl>
                                          <p:spTgt spid="6">
                                            <p:graphicEl>
                                              <a:dgm id="{33B9E871-8B37-4C8D-800D-E2CB1632D6FD}"/>
                                            </p:graphicEl>
                                          </p:spTgt>
                                        </p:tgtEl>
                                        <p:attrNameLst>
                                          <p:attrName>ppt_w</p:attrName>
                                        </p:attrNameLst>
                                      </p:cBhvr>
                                      <p:tavLst>
                                        <p:tav tm="0">
                                          <p:val>
                                            <p:fltVal val="0"/>
                                          </p:val>
                                        </p:tav>
                                        <p:tav tm="100000">
                                          <p:val>
                                            <p:strVal val="#ppt_w"/>
                                          </p:val>
                                        </p:tav>
                                      </p:tavLst>
                                    </p:anim>
                                    <p:anim calcmode="lin" valueType="num">
                                      <p:cBhvr>
                                        <p:cTn id="79" dur="1000" fill="hold"/>
                                        <p:tgtEl>
                                          <p:spTgt spid="6">
                                            <p:graphicEl>
                                              <a:dgm id="{33B9E871-8B37-4C8D-800D-E2CB1632D6FD}"/>
                                            </p:graphicEl>
                                          </p:spTgt>
                                        </p:tgtEl>
                                        <p:attrNameLst>
                                          <p:attrName>ppt_h</p:attrName>
                                        </p:attrNameLst>
                                      </p:cBhvr>
                                      <p:tavLst>
                                        <p:tav tm="0">
                                          <p:val>
                                            <p:fltVal val="0"/>
                                          </p:val>
                                        </p:tav>
                                        <p:tav tm="100000">
                                          <p:val>
                                            <p:strVal val="#ppt_h"/>
                                          </p:val>
                                        </p:tav>
                                      </p:tavLst>
                                    </p:anim>
                                    <p:anim calcmode="lin" valueType="num">
                                      <p:cBhvr>
                                        <p:cTn id="80" dur="1000" fill="hold"/>
                                        <p:tgtEl>
                                          <p:spTgt spid="6">
                                            <p:graphicEl>
                                              <a:dgm id="{33B9E871-8B37-4C8D-800D-E2CB1632D6FD}"/>
                                            </p:graphicEl>
                                          </p:spTgt>
                                        </p:tgtEl>
                                        <p:attrNameLst>
                                          <p:attrName>style.rotation</p:attrName>
                                        </p:attrNameLst>
                                      </p:cBhvr>
                                      <p:tavLst>
                                        <p:tav tm="0">
                                          <p:val>
                                            <p:fltVal val="90"/>
                                          </p:val>
                                        </p:tav>
                                        <p:tav tm="100000">
                                          <p:val>
                                            <p:fltVal val="0"/>
                                          </p:val>
                                        </p:tav>
                                      </p:tavLst>
                                    </p:anim>
                                    <p:animEffect transition="in" filter="fade">
                                      <p:cBhvr>
                                        <p:cTn id="81" dur="1000"/>
                                        <p:tgtEl>
                                          <p:spTgt spid="6">
                                            <p:graphicEl>
                                              <a:dgm id="{33B9E871-8B37-4C8D-800D-E2CB1632D6FD}"/>
                                            </p:graphicEl>
                                          </p:spTgt>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6">
                                            <p:graphicEl>
                                              <a:dgm id="{3257A928-3E65-4350-9E18-C691AA14A501}"/>
                                            </p:graphicEl>
                                          </p:spTgt>
                                        </p:tgtEl>
                                        <p:attrNameLst>
                                          <p:attrName>style.visibility</p:attrName>
                                        </p:attrNameLst>
                                      </p:cBhvr>
                                      <p:to>
                                        <p:strVal val="visible"/>
                                      </p:to>
                                    </p:set>
                                    <p:anim calcmode="lin" valueType="num">
                                      <p:cBhvr>
                                        <p:cTn id="84" dur="1000" fill="hold"/>
                                        <p:tgtEl>
                                          <p:spTgt spid="6">
                                            <p:graphicEl>
                                              <a:dgm id="{3257A928-3E65-4350-9E18-C691AA14A501}"/>
                                            </p:graphicEl>
                                          </p:spTgt>
                                        </p:tgtEl>
                                        <p:attrNameLst>
                                          <p:attrName>ppt_w</p:attrName>
                                        </p:attrNameLst>
                                      </p:cBhvr>
                                      <p:tavLst>
                                        <p:tav tm="0">
                                          <p:val>
                                            <p:fltVal val="0"/>
                                          </p:val>
                                        </p:tav>
                                        <p:tav tm="100000">
                                          <p:val>
                                            <p:strVal val="#ppt_w"/>
                                          </p:val>
                                        </p:tav>
                                      </p:tavLst>
                                    </p:anim>
                                    <p:anim calcmode="lin" valueType="num">
                                      <p:cBhvr>
                                        <p:cTn id="85" dur="1000" fill="hold"/>
                                        <p:tgtEl>
                                          <p:spTgt spid="6">
                                            <p:graphicEl>
                                              <a:dgm id="{3257A928-3E65-4350-9E18-C691AA14A501}"/>
                                            </p:graphicEl>
                                          </p:spTgt>
                                        </p:tgtEl>
                                        <p:attrNameLst>
                                          <p:attrName>ppt_h</p:attrName>
                                        </p:attrNameLst>
                                      </p:cBhvr>
                                      <p:tavLst>
                                        <p:tav tm="0">
                                          <p:val>
                                            <p:fltVal val="0"/>
                                          </p:val>
                                        </p:tav>
                                        <p:tav tm="100000">
                                          <p:val>
                                            <p:strVal val="#ppt_h"/>
                                          </p:val>
                                        </p:tav>
                                      </p:tavLst>
                                    </p:anim>
                                    <p:anim calcmode="lin" valueType="num">
                                      <p:cBhvr>
                                        <p:cTn id="86" dur="1000" fill="hold"/>
                                        <p:tgtEl>
                                          <p:spTgt spid="6">
                                            <p:graphicEl>
                                              <a:dgm id="{3257A928-3E65-4350-9E18-C691AA14A501}"/>
                                            </p:graphicEl>
                                          </p:spTgt>
                                        </p:tgtEl>
                                        <p:attrNameLst>
                                          <p:attrName>style.rotation</p:attrName>
                                        </p:attrNameLst>
                                      </p:cBhvr>
                                      <p:tavLst>
                                        <p:tav tm="0">
                                          <p:val>
                                            <p:fltVal val="90"/>
                                          </p:val>
                                        </p:tav>
                                        <p:tav tm="100000">
                                          <p:val>
                                            <p:fltVal val="0"/>
                                          </p:val>
                                        </p:tav>
                                      </p:tavLst>
                                    </p:anim>
                                    <p:animEffect transition="in" filter="fade">
                                      <p:cBhvr>
                                        <p:cTn id="87" dur="1000"/>
                                        <p:tgtEl>
                                          <p:spTgt spid="6">
                                            <p:graphicEl>
                                              <a:dgm id="{3257A928-3E65-4350-9E18-C691AA14A50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uiExpand="1">
        <p:bldSub>
          <a:bldDgm bld="one"/>
        </p:bldSub>
      </p:bldGraphic>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3C4935-BEBD-48CA-8CE8-17F0343D27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08510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DA7350-8D01-4F0F-BFCF-CCCAA230EB3E}"/>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Outline</a:t>
            </a:r>
          </a:p>
        </p:txBody>
      </p:sp>
      <p:graphicFrame>
        <p:nvGraphicFramePr>
          <p:cNvPr id="18" name="Content Placeholder 17">
            <a:extLst>
              <a:ext uri="{FF2B5EF4-FFF2-40B4-BE49-F238E27FC236}">
                <a16:creationId xmlns:a16="http://schemas.microsoft.com/office/drawing/2014/main" id="{B3959C12-585C-4011-A8E1-4440828A6AD8}"/>
              </a:ext>
            </a:extLst>
          </p:cNvPr>
          <p:cNvGraphicFramePr>
            <a:graphicFrameLocks noGrp="1"/>
          </p:cNvGraphicFramePr>
          <p:nvPr>
            <p:ph idx="1"/>
            <p:extLst>
              <p:ext uri="{D42A27DB-BD31-4B8C-83A1-F6EECF244321}">
                <p14:modId xmlns:p14="http://schemas.microsoft.com/office/powerpoint/2010/main" val="2234865836"/>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554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8">
                                            <p:graphicEl>
                                              <a:dgm id="{AB48A31F-965B-4D29-8D53-603E443710AA}"/>
                                            </p:graphicEl>
                                          </p:spTgt>
                                        </p:tgtEl>
                                        <p:attrNameLst>
                                          <p:attrName>style.visibility</p:attrName>
                                        </p:attrNameLst>
                                      </p:cBhvr>
                                      <p:to>
                                        <p:strVal val="visible"/>
                                      </p:to>
                                    </p:set>
                                    <p:anim calcmode="lin" valueType="num">
                                      <p:cBhvr additive="base">
                                        <p:cTn id="15" dur="1000" fill="hold"/>
                                        <p:tgtEl>
                                          <p:spTgt spid="18">
                                            <p:graphicEl>
                                              <a:dgm id="{AB48A31F-965B-4D29-8D53-603E443710AA}"/>
                                            </p:graphic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18">
                                            <p:graphicEl>
                                              <a:dgm id="{AB48A31F-965B-4D29-8D53-603E443710AA}"/>
                                            </p:graphic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8">
                                            <p:graphicEl>
                                              <a:dgm id="{B8531404-D633-4E7E-86BC-7F82E31D3DFC}"/>
                                            </p:graphicEl>
                                          </p:spTgt>
                                        </p:tgtEl>
                                        <p:attrNameLst>
                                          <p:attrName>style.visibility</p:attrName>
                                        </p:attrNameLst>
                                      </p:cBhvr>
                                      <p:to>
                                        <p:strVal val="visible"/>
                                      </p:to>
                                    </p:set>
                                    <p:anim calcmode="lin" valueType="num">
                                      <p:cBhvr additive="base">
                                        <p:cTn id="19" dur="1000" fill="hold"/>
                                        <p:tgtEl>
                                          <p:spTgt spid="18">
                                            <p:graphicEl>
                                              <a:dgm id="{B8531404-D633-4E7E-86BC-7F82E31D3DFC}"/>
                                            </p:graphic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18">
                                            <p:graphicEl>
                                              <a:dgm id="{B8531404-D633-4E7E-86BC-7F82E31D3DFC}"/>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
                                            <p:graphicEl>
                                              <a:dgm id="{D260AF23-9041-46A6-9EE6-B3C4F7B265AC}"/>
                                            </p:graphicEl>
                                          </p:spTgt>
                                        </p:tgtEl>
                                        <p:attrNameLst>
                                          <p:attrName>style.visibility</p:attrName>
                                        </p:attrNameLst>
                                      </p:cBhvr>
                                      <p:to>
                                        <p:strVal val="visible"/>
                                      </p:to>
                                    </p:set>
                                    <p:anim calcmode="lin" valueType="num">
                                      <p:cBhvr additive="base">
                                        <p:cTn id="25" dur="1000" fill="hold"/>
                                        <p:tgtEl>
                                          <p:spTgt spid="18">
                                            <p:graphicEl>
                                              <a:dgm id="{D260AF23-9041-46A6-9EE6-B3C4F7B265AC}"/>
                                            </p:graphic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8">
                                            <p:graphicEl>
                                              <a:dgm id="{D260AF23-9041-46A6-9EE6-B3C4F7B265AC}"/>
                                            </p:graphic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
                                            <p:graphicEl>
                                              <a:dgm id="{D8EE15F7-FCC7-4EAB-9F40-8FDB24EFDDED}"/>
                                            </p:graphicEl>
                                          </p:spTgt>
                                        </p:tgtEl>
                                        <p:attrNameLst>
                                          <p:attrName>style.visibility</p:attrName>
                                        </p:attrNameLst>
                                      </p:cBhvr>
                                      <p:to>
                                        <p:strVal val="visible"/>
                                      </p:to>
                                    </p:set>
                                    <p:anim calcmode="lin" valueType="num">
                                      <p:cBhvr additive="base">
                                        <p:cTn id="29" dur="1000" fill="hold"/>
                                        <p:tgtEl>
                                          <p:spTgt spid="18">
                                            <p:graphicEl>
                                              <a:dgm id="{D8EE15F7-FCC7-4EAB-9F40-8FDB24EFDDED}"/>
                                            </p:graphicEl>
                                          </p:spTgt>
                                        </p:tgtEl>
                                        <p:attrNameLst>
                                          <p:attrName>ppt_x</p:attrName>
                                        </p:attrNameLst>
                                      </p:cBhvr>
                                      <p:tavLst>
                                        <p:tav tm="0">
                                          <p:val>
                                            <p:strVal val="0-#ppt_w/2"/>
                                          </p:val>
                                        </p:tav>
                                        <p:tav tm="100000">
                                          <p:val>
                                            <p:strVal val="#ppt_x"/>
                                          </p:val>
                                        </p:tav>
                                      </p:tavLst>
                                    </p:anim>
                                    <p:anim calcmode="lin" valueType="num">
                                      <p:cBhvr additive="base">
                                        <p:cTn id="30" dur="1000" fill="hold"/>
                                        <p:tgtEl>
                                          <p:spTgt spid="18">
                                            <p:graphicEl>
                                              <a:dgm id="{D8EE15F7-FCC7-4EAB-9F40-8FDB24EFDDED}"/>
                                            </p:graphic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8">
                                            <p:graphicEl>
                                              <a:dgm id="{113B6F2E-DE75-4053-A6B7-8382AC11FFFE}"/>
                                            </p:graphicEl>
                                          </p:spTgt>
                                        </p:tgtEl>
                                        <p:attrNameLst>
                                          <p:attrName>style.visibility</p:attrName>
                                        </p:attrNameLst>
                                      </p:cBhvr>
                                      <p:to>
                                        <p:strVal val="visible"/>
                                      </p:to>
                                    </p:set>
                                    <p:anim calcmode="lin" valueType="num">
                                      <p:cBhvr additive="base">
                                        <p:cTn id="35" dur="1000" fill="hold"/>
                                        <p:tgtEl>
                                          <p:spTgt spid="18">
                                            <p:graphicEl>
                                              <a:dgm id="{113B6F2E-DE75-4053-A6B7-8382AC11FFFE}"/>
                                            </p:graphic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18">
                                            <p:graphicEl>
                                              <a:dgm id="{113B6F2E-DE75-4053-A6B7-8382AC11FFFE}"/>
                                            </p:graphic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
                                            <p:graphicEl>
                                              <a:dgm id="{5137026B-08E0-47D7-BDED-0BD47AA2E8B4}"/>
                                            </p:graphicEl>
                                          </p:spTgt>
                                        </p:tgtEl>
                                        <p:attrNameLst>
                                          <p:attrName>style.visibility</p:attrName>
                                        </p:attrNameLst>
                                      </p:cBhvr>
                                      <p:to>
                                        <p:strVal val="visible"/>
                                      </p:to>
                                    </p:set>
                                    <p:anim calcmode="lin" valueType="num">
                                      <p:cBhvr additive="base">
                                        <p:cTn id="39" dur="1000" fill="hold"/>
                                        <p:tgtEl>
                                          <p:spTgt spid="18">
                                            <p:graphicEl>
                                              <a:dgm id="{5137026B-08E0-47D7-BDED-0BD47AA2E8B4}"/>
                                            </p:graphic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18">
                                            <p:graphicEl>
                                              <a:dgm id="{5137026B-08E0-47D7-BDED-0BD47AA2E8B4}"/>
                                            </p:graphic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8">
                                            <p:graphicEl>
                                              <a:dgm id="{E629D30D-A9B0-4C4B-9CEC-47077888EA3F}"/>
                                            </p:graphicEl>
                                          </p:spTgt>
                                        </p:tgtEl>
                                        <p:attrNameLst>
                                          <p:attrName>style.visibility</p:attrName>
                                        </p:attrNameLst>
                                      </p:cBhvr>
                                      <p:to>
                                        <p:strVal val="visible"/>
                                      </p:to>
                                    </p:set>
                                    <p:anim calcmode="lin" valueType="num">
                                      <p:cBhvr additive="base">
                                        <p:cTn id="45" dur="1000" fill="hold"/>
                                        <p:tgtEl>
                                          <p:spTgt spid="18">
                                            <p:graphicEl>
                                              <a:dgm id="{E629D30D-A9B0-4C4B-9CEC-47077888EA3F}"/>
                                            </p:graphic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18">
                                            <p:graphicEl>
                                              <a:dgm id="{E629D30D-A9B0-4C4B-9CEC-47077888EA3F}"/>
                                            </p:graphic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8">
                                            <p:graphicEl>
                                              <a:dgm id="{1192A278-206A-42BC-AA73-DE25FB33F8AF}"/>
                                            </p:graphicEl>
                                          </p:spTgt>
                                        </p:tgtEl>
                                        <p:attrNameLst>
                                          <p:attrName>style.visibility</p:attrName>
                                        </p:attrNameLst>
                                      </p:cBhvr>
                                      <p:to>
                                        <p:strVal val="visible"/>
                                      </p:to>
                                    </p:set>
                                    <p:anim calcmode="lin" valueType="num">
                                      <p:cBhvr additive="base">
                                        <p:cTn id="49" dur="1000" fill="hold"/>
                                        <p:tgtEl>
                                          <p:spTgt spid="18">
                                            <p:graphicEl>
                                              <a:dgm id="{1192A278-206A-42BC-AA73-DE25FB33F8AF}"/>
                                            </p:graphicEl>
                                          </p:spTgt>
                                        </p:tgtEl>
                                        <p:attrNameLst>
                                          <p:attrName>ppt_x</p:attrName>
                                        </p:attrNameLst>
                                      </p:cBhvr>
                                      <p:tavLst>
                                        <p:tav tm="0">
                                          <p:val>
                                            <p:strVal val="0-#ppt_w/2"/>
                                          </p:val>
                                        </p:tav>
                                        <p:tav tm="100000">
                                          <p:val>
                                            <p:strVal val="#ppt_x"/>
                                          </p:val>
                                        </p:tav>
                                      </p:tavLst>
                                    </p:anim>
                                    <p:anim calcmode="lin" valueType="num">
                                      <p:cBhvr additive="base">
                                        <p:cTn id="50" dur="1000" fill="hold"/>
                                        <p:tgtEl>
                                          <p:spTgt spid="18">
                                            <p:graphicEl>
                                              <a:dgm id="{1192A278-206A-42BC-AA73-DE25FB33F8AF}"/>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8">
                                            <p:graphicEl>
                                              <a:dgm id="{C26A5EBE-EBF1-426D-BE12-4050130F9D2D}"/>
                                            </p:graphicEl>
                                          </p:spTgt>
                                        </p:tgtEl>
                                        <p:attrNameLst>
                                          <p:attrName>style.visibility</p:attrName>
                                        </p:attrNameLst>
                                      </p:cBhvr>
                                      <p:to>
                                        <p:strVal val="visible"/>
                                      </p:to>
                                    </p:set>
                                    <p:anim calcmode="lin" valueType="num">
                                      <p:cBhvr additive="base">
                                        <p:cTn id="55" dur="1000" fill="hold"/>
                                        <p:tgtEl>
                                          <p:spTgt spid="18">
                                            <p:graphicEl>
                                              <a:dgm id="{C26A5EBE-EBF1-426D-BE12-4050130F9D2D}"/>
                                            </p:graphicEl>
                                          </p:spTgt>
                                        </p:tgtEl>
                                        <p:attrNameLst>
                                          <p:attrName>ppt_x</p:attrName>
                                        </p:attrNameLst>
                                      </p:cBhvr>
                                      <p:tavLst>
                                        <p:tav tm="0">
                                          <p:val>
                                            <p:strVal val="0-#ppt_w/2"/>
                                          </p:val>
                                        </p:tav>
                                        <p:tav tm="100000">
                                          <p:val>
                                            <p:strVal val="#ppt_x"/>
                                          </p:val>
                                        </p:tav>
                                      </p:tavLst>
                                    </p:anim>
                                    <p:anim calcmode="lin" valueType="num">
                                      <p:cBhvr additive="base">
                                        <p:cTn id="56" dur="1000" fill="hold"/>
                                        <p:tgtEl>
                                          <p:spTgt spid="18">
                                            <p:graphicEl>
                                              <a:dgm id="{C26A5EBE-EBF1-426D-BE12-4050130F9D2D}"/>
                                            </p:graphic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8">
                                            <p:graphicEl>
                                              <a:dgm id="{937699C9-F8AF-4B71-B710-2ED5DFD603D0}"/>
                                            </p:graphicEl>
                                          </p:spTgt>
                                        </p:tgtEl>
                                        <p:attrNameLst>
                                          <p:attrName>style.visibility</p:attrName>
                                        </p:attrNameLst>
                                      </p:cBhvr>
                                      <p:to>
                                        <p:strVal val="visible"/>
                                      </p:to>
                                    </p:set>
                                    <p:anim calcmode="lin" valueType="num">
                                      <p:cBhvr additive="base">
                                        <p:cTn id="59" dur="1000" fill="hold"/>
                                        <p:tgtEl>
                                          <p:spTgt spid="18">
                                            <p:graphicEl>
                                              <a:dgm id="{937699C9-F8AF-4B71-B710-2ED5DFD603D0}"/>
                                            </p:graphicEl>
                                          </p:spTgt>
                                        </p:tgtEl>
                                        <p:attrNameLst>
                                          <p:attrName>ppt_x</p:attrName>
                                        </p:attrNameLst>
                                      </p:cBhvr>
                                      <p:tavLst>
                                        <p:tav tm="0">
                                          <p:val>
                                            <p:strVal val="0-#ppt_w/2"/>
                                          </p:val>
                                        </p:tav>
                                        <p:tav tm="100000">
                                          <p:val>
                                            <p:strVal val="#ppt_x"/>
                                          </p:val>
                                        </p:tav>
                                      </p:tavLst>
                                    </p:anim>
                                    <p:anim calcmode="lin" valueType="num">
                                      <p:cBhvr additive="base">
                                        <p:cTn id="60" dur="1000" fill="hold"/>
                                        <p:tgtEl>
                                          <p:spTgt spid="18">
                                            <p:graphicEl>
                                              <a:dgm id="{937699C9-F8AF-4B71-B710-2ED5DFD603D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18"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9CB0D-0130-44FF-BEEB-EC4E1CD3150C}"/>
              </a:ext>
            </a:extLst>
          </p:cNvPr>
          <p:cNvSpPr>
            <a:spLocks noGrp="1"/>
          </p:cNvSpPr>
          <p:nvPr>
            <p:ph type="title" idx="4294967295"/>
          </p:nvPr>
        </p:nvSpPr>
        <p:spPr>
          <a:xfrm>
            <a:off x="1470991" y="621907"/>
            <a:ext cx="9687340" cy="715617"/>
          </a:xfrm>
          <a:ln>
            <a:solidFill>
              <a:schemeClr val="bg1"/>
            </a:solidFill>
          </a:ln>
        </p:spPr>
        <p:style>
          <a:lnRef idx="2">
            <a:schemeClr val="dk1"/>
          </a:lnRef>
          <a:fillRef idx="1001">
            <a:schemeClr val="lt1"/>
          </a:fillRef>
          <a:effectRef idx="0">
            <a:schemeClr val="dk1"/>
          </a:effectRef>
          <a:fontRef idx="minor">
            <a:schemeClr val="dk1"/>
          </a:fontRef>
        </p:style>
        <p:txBody>
          <a:bodyPr/>
          <a:lstStyle/>
          <a:p>
            <a:pPr algn="ctr"/>
            <a:r>
              <a:rPr lang="en-US" dirty="0">
                <a:solidFill>
                  <a:schemeClr val="accent1"/>
                </a:solidFill>
                <a:latin typeface="Times New Roman" panose="02020603050405020304" pitchFamily="18" charset="0"/>
                <a:cs typeface="Times New Roman" panose="02020603050405020304" pitchFamily="18" charset="0"/>
              </a:rPr>
              <a:t>Introduction</a:t>
            </a:r>
            <a:r>
              <a:rPr lang="en-US" dirty="0">
                <a:solidFill>
                  <a:schemeClr val="accent1"/>
                </a:solidFill>
              </a:rPr>
              <a:t> </a:t>
            </a:r>
          </a:p>
        </p:txBody>
      </p:sp>
      <p:grpSp>
        <p:nvGrpSpPr>
          <p:cNvPr id="17" name="Group 16">
            <a:extLst>
              <a:ext uri="{FF2B5EF4-FFF2-40B4-BE49-F238E27FC236}">
                <a16:creationId xmlns:a16="http://schemas.microsoft.com/office/drawing/2014/main" id="{378F12A6-3DD9-4736-B4F4-703FB6F72D28}"/>
              </a:ext>
            </a:extLst>
          </p:cNvPr>
          <p:cNvGrpSpPr/>
          <p:nvPr/>
        </p:nvGrpSpPr>
        <p:grpSpPr>
          <a:xfrm>
            <a:off x="3921448" y="1826742"/>
            <a:ext cx="4349102" cy="4349102"/>
            <a:chOff x="3921448" y="1826742"/>
            <a:chExt cx="4349102" cy="4349102"/>
          </a:xfrm>
        </p:grpSpPr>
        <p:sp>
          <p:nvSpPr>
            <p:cNvPr id="18" name="Freeform: Shape 17">
              <a:extLst>
                <a:ext uri="{FF2B5EF4-FFF2-40B4-BE49-F238E27FC236}">
                  <a16:creationId xmlns:a16="http://schemas.microsoft.com/office/drawing/2014/main" id="{C0771723-AB60-4631-A997-7D82BAAC9E94}"/>
                </a:ext>
              </a:extLst>
            </p:cNvPr>
            <p:cNvSpPr/>
            <p:nvPr/>
          </p:nvSpPr>
          <p:spPr>
            <a:xfrm>
              <a:off x="5400265" y="1826742"/>
              <a:ext cx="1391468" cy="1391468"/>
            </a:xfrm>
            <a:custGeom>
              <a:avLst/>
              <a:gdLst>
                <a:gd name="connsiteX0" fmla="*/ 0 w 1391468"/>
                <a:gd name="connsiteY0" fmla="*/ 695734 h 1391468"/>
                <a:gd name="connsiteX1" fmla="*/ 695734 w 1391468"/>
                <a:gd name="connsiteY1" fmla="*/ 0 h 1391468"/>
                <a:gd name="connsiteX2" fmla="*/ 1391468 w 1391468"/>
                <a:gd name="connsiteY2" fmla="*/ 695734 h 1391468"/>
                <a:gd name="connsiteX3" fmla="*/ 695734 w 1391468"/>
                <a:gd name="connsiteY3" fmla="*/ 1391468 h 1391468"/>
                <a:gd name="connsiteX4" fmla="*/ 0 w 1391468"/>
                <a:gd name="connsiteY4" fmla="*/ 695734 h 1391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468" h="1391468">
                  <a:moveTo>
                    <a:pt x="0" y="695734"/>
                  </a:moveTo>
                  <a:cubicBezTo>
                    <a:pt x="0" y="311491"/>
                    <a:pt x="311491" y="0"/>
                    <a:pt x="695734" y="0"/>
                  </a:cubicBezTo>
                  <a:cubicBezTo>
                    <a:pt x="1079977" y="0"/>
                    <a:pt x="1391468" y="311491"/>
                    <a:pt x="1391468" y="695734"/>
                  </a:cubicBezTo>
                  <a:cubicBezTo>
                    <a:pt x="1391468" y="1079977"/>
                    <a:pt x="1079977" y="1391468"/>
                    <a:pt x="695734" y="1391468"/>
                  </a:cubicBezTo>
                  <a:cubicBezTo>
                    <a:pt x="311491" y="1391468"/>
                    <a:pt x="0" y="1079977"/>
                    <a:pt x="0" y="695734"/>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20286" tIns="220286" rIns="220286" bIns="220286" numCol="1" spcCol="1270" anchor="ctr" anchorCtr="0">
              <a:noAutofit/>
            </a:bodyPr>
            <a:lstStyle/>
            <a:p>
              <a:pPr marL="0" lvl="0" indent="0" algn="ctr" defTabSz="577850">
                <a:lnSpc>
                  <a:spcPct val="90000"/>
                </a:lnSpc>
                <a:spcBef>
                  <a:spcPct val="0"/>
                </a:spcBef>
                <a:spcAft>
                  <a:spcPct val="35000"/>
                </a:spcAft>
                <a:buFont typeface="+mj-lt"/>
                <a:buNone/>
              </a:pPr>
              <a:r>
                <a:rPr lang="en-US" sz="1300" kern="1200" dirty="0">
                  <a:latin typeface="Times New Roman" panose="02020603050405020304" pitchFamily="18" charset="0"/>
                  <a:cs typeface="Times New Roman" panose="02020603050405020304" pitchFamily="18" charset="0"/>
                </a:rPr>
                <a:t>Objective</a:t>
              </a:r>
            </a:p>
          </p:txBody>
        </p:sp>
        <p:sp>
          <p:nvSpPr>
            <p:cNvPr id="19" name="Freeform: Shape 18">
              <a:extLst>
                <a:ext uri="{FF2B5EF4-FFF2-40B4-BE49-F238E27FC236}">
                  <a16:creationId xmlns:a16="http://schemas.microsoft.com/office/drawing/2014/main" id="{F34169D3-4C1F-4036-896B-2FBA9B07F3C6}"/>
                </a:ext>
              </a:extLst>
            </p:cNvPr>
            <p:cNvSpPr/>
            <p:nvPr/>
          </p:nvSpPr>
          <p:spPr>
            <a:xfrm rot="2700000">
              <a:off x="6642512" y="3019651"/>
              <a:ext cx="370944" cy="469620"/>
            </a:xfrm>
            <a:custGeom>
              <a:avLst/>
              <a:gdLst>
                <a:gd name="connsiteX0" fmla="*/ 0 w 370944"/>
                <a:gd name="connsiteY0" fmla="*/ 93924 h 469620"/>
                <a:gd name="connsiteX1" fmla="*/ 185472 w 370944"/>
                <a:gd name="connsiteY1" fmla="*/ 93924 h 469620"/>
                <a:gd name="connsiteX2" fmla="*/ 185472 w 370944"/>
                <a:gd name="connsiteY2" fmla="*/ 0 h 469620"/>
                <a:gd name="connsiteX3" fmla="*/ 370944 w 370944"/>
                <a:gd name="connsiteY3" fmla="*/ 234810 h 469620"/>
                <a:gd name="connsiteX4" fmla="*/ 185472 w 370944"/>
                <a:gd name="connsiteY4" fmla="*/ 469620 h 469620"/>
                <a:gd name="connsiteX5" fmla="*/ 185472 w 370944"/>
                <a:gd name="connsiteY5" fmla="*/ 375696 h 469620"/>
                <a:gd name="connsiteX6" fmla="*/ 0 w 370944"/>
                <a:gd name="connsiteY6" fmla="*/ 375696 h 469620"/>
                <a:gd name="connsiteX7" fmla="*/ 0 w 370944"/>
                <a:gd name="connsiteY7" fmla="*/ 93924 h 46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944" h="469620">
                  <a:moveTo>
                    <a:pt x="0" y="93924"/>
                  </a:moveTo>
                  <a:lnTo>
                    <a:pt x="185472" y="93924"/>
                  </a:lnTo>
                  <a:lnTo>
                    <a:pt x="185472" y="0"/>
                  </a:lnTo>
                  <a:lnTo>
                    <a:pt x="370944" y="234810"/>
                  </a:lnTo>
                  <a:lnTo>
                    <a:pt x="185472" y="469620"/>
                  </a:lnTo>
                  <a:lnTo>
                    <a:pt x="185472" y="375696"/>
                  </a:lnTo>
                  <a:lnTo>
                    <a:pt x="0" y="375696"/>
                  </a:lnTo>
                  <a:lnTo>
                    <a:pt x="0" y="93924"/>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0" tIns="93924" rIns="111282" bIns="93923" numCol="1" spcCol="1270" anchor="ctr" anchorCtr="0">
              <a:noAutofit/>
            </a:bodyPr>
            <a:lstStyle/>
            <a:p>
              <a:pPr marL="0" lvl="0" indent="0" algn="ctr" defTabSz="488950">
                <a:lnSpc>
                  <a:spcPct val="90000"/>
                </a:lnSpc>
                <a:spcBef>
                  <a:spcPct val="0"/>
                </a:spcBef>
                <a:spcAft>
                  <a:spcPct val="35000"/>
                </a:spcAft>
                <a:buNone/>
              </a:pPr>
              <a:endParaRPr lang="en-US" sz="1100" kern="1200"/>
            </a:p>
          </p:txBody>
        </p:sp>
        <p:sp>
          <p:nvSpPr>
            <p:cNvPr id="20" name="Freeform: Shape 19">
              <a:extLst>
                <a:ext uri="{FF2B5EF4-FFF2-40B4-BE49-F238E27FC236}">
                  <a16:creationId xmlns:a16="http://schemas.microsoft.com/office/drawing/2014/main" id="{1D29E612-FC8C-4609-9CCB-AEC3C7788573}"/>
                </a:ext>
              </a:extLst>
            </p:cNvPr>
            <p:cNvSpPr/>
            <p:nvPr/>
          </p:nvSpPr>
          <p:spPr>
            <a:xfrm>
              <a:off x="6879082" y="3305559"/>
              <a:ext cx="1391468" cy="1391468"/>
            </a:xfrm>
            <a:custGeom>
              <a:avLst/>
              <a:gdLst>
                <a:gd name="connsiteX0" fmla="*/ 0 w 1391468"/>
                <a:gd name="connsiteY0" fmla="*/ 695734 h 1391468"/>
                <a:gd name="connsiteX1" fmla="*/ 695734 w 1391468"/>
                <a:gd name="connsiteY1" fmla="*/ 0 h 1391468"/>
                <a:gd name="connsiteX2" fmla="*/ 1391468 w 1391468"/>
                <a:gd name="connsiteY2" fmla="*/ 695734 h 1391468"/>
                <a:gd name="connsiteX3" fmla="*/ 695734 w 1391468"/>
                <a:gd name="connsiteY3" fmla="*/ 1391468 h 1391468"/>
                <a:gd name="connsiteX4" fmla="*/ 0 w 1391468"/>
                <a:gd name="connsiteY4" fmla="*/ 695734 h 1391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468" h="1391468">
                  <a:moveTo>
                    <a:pt x="0" y="695734"/>
                  </a:moveTo>
                  <a:cubicBezTo>
                    <a:pt x="0" y="311491"/>
                    <a:pt x="311491" y="0"/>
                    <a:pt x="695734" y="0"/>
                  </a:cubicBezTo>
                  <a:cubicBezTo>
                    <a:pt x="1079977" y="0"/>
                    <a:pt x="1391468" y="311491"/>
                    <a:pt x="1391468" y="695734"/>
                  </a:cubicBezTo>
                  <a:cubicBezTo>
                    <a:pt x="1391468" y="1079977"/>
                    <a:pt x="1079977" y="1391468"/>
                    <a:pt x="695734" y="1391468"/>
                  </a:cubicBezTo>
                  <a:cubicBezTo>
                    <a:pt x="311491" y="1391468"/>
                    <a:pt x="0" y="1079977"/>
                    <a:pt x="0" y="695734"/>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220286" tIns="220286" rIns="220286" bIns="220286" numCol="1" spcCol="1270" anchor="ctr" anchorCtr="0">
              <a:noAutofit/>
            </a:bodyPr>
            <a:lstStyle/>
            <a:p>
              <a:pPr marL="0" lvl="0" indent="0" algn="ctr" defTabSz="577850">
                <a:lnSpc>
                  <a:spcPct val="90000"/>
                </a:lnSpc>
                <a:spcBef>
                  <a:spcPct val="0"/>
                </a:spcBef>
                <a:spcAft>
                  <a:spcPct val="35000"/>
                </a:spcAft>
                <a:buFont typeface="+mj-lt"/>
                <a:buNone/>
              </a:pPr>
              <a:r>
                <a:rPr lang="en-US" sz="1300" kern="1200" dirty="0">
                  <a:latin typeface="Times New Roman" panose="02020603050405020304" pitchFamily="18" charset="0"/>
                  <a:cs typeface="Times New Roman" panose="02020603050405020304" pitchFamily="18" charset="0"/>
                </a:rPr>
                <a:t>Problem Statement</a:t>
              </a:r>
            </a:p>
          </p:txBody>
        </p:sp>
        <p:sp>
          <p:nvSpPr>
            <p:cNvPr id="21" name="Freeform: Shape 20">
              <a:extLst>
                <a:ext uri="{FF2B5EF4-FFF2-40B4-BE49-F238E27FC236}">
                  <a16:creationId xmlns:a16="http://schemas.microsoft.com/office/drawing/2014/main" id="{48FD6939-92C3-4E74-9622-ADAF73C44C3B}"/>
                </a:ext>
              </a:extLst>
            </p:cNvPr>
            <p:cNvSpPr/>
            <p:nvPr/>
          </p:nvSpPr>
          <p:spPr>
            <a:xfrm rot="18900000">
              <a:off x="6657359" y="4498468"/>
              <a:ext cx="370944" cy="469620"/>
            </a:xfrm>
            <a:custGeom>
              <a:avLst/>
              <a:gdLst>
                <a:gd name="connsiteX0" fmla="*/ 0 w 370944"/>
                <a:gd name="connsiteY0" fmla="*/ 93924 h 469620"/>
                <a:gd name="connsiteX1" fmla="*/ 185472 w 370944"/>
                <a:gd name="connsiteY1" fmla="*/ 93924 h 469620"/>
                <a:gd name="connsiteX2" fmla="*/ 185472 w 370944"/>
                <a:gd name="connsiteY2" fmla="*/ 0 h 469620"/>
                <a:gd name="connsiteX3" fmla="*/ 370944 w 370944"/>
                <a:gd name="connsiteY3" fmla="*/ 234810 h 469620"/>
                <a:gd name="connsiteX4" fmla="*/ 185472 w 370944"/>
                <a:gd name="connsiteY4" fmla="*/ 469620 h 469620"/>
                <a:gd name="connsiteX5" fmla="*/ 185472 w 370944"/>
                <a:gd name="connsiteY5" fmla="*/ 375696 h 469620"/>
                <a:gd name="connsiteX6" fmla="*/ 0 w 370944"/>
                <a:gd name="connsiteY6" fmla="*/ 375696 h 469620"/>
                <a:gd name="connsiteX7" fmla="*/ 0 w 370944"/>
                <a:gd name="connsiteY7" fmla="*/ 93924 h 46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944" h="469620">
                  <a:moveTo>
                    <a:pt x="370944" y="375696"/>
                  </a:moveTo>
                  <a:lnTo>
                    <a:pt x="185472" y="375696"/>
                  </a:lnTo>
                  <a:lnTo>
                    <a:pt x="185472" y="469620"/>
                  </a:lnTo>
                  <a:lnTo>
                    <a:pt x="0" y="234810"/>
                  </a:lnTo>
                  <a:lnTo>
                    <a:pt x="185472" y="0"/>
                  </a:lnTo>
                  <a:lnTo>
                    <a:pt x="185472" y="93924"/>
                  </a:lnTo>
                  <a:lnTo>
                    <a:pt x="370944" y="93924"/>
                  </a:lnTo>
                  <a:lnTo>
                    <a:pt x="370944" y="375696"/>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111282" tIns="93924" rIns="0" bIns="93923" numCol="1" spcCol="1270" anchor="ctr" anchorCtr="0">
              <a:noAutofit/>
            </a:bodyPr>
            <a:lstStyle/>
            <a:p>
              <a:pPr marL="0" lvl="0" indent="0" algn="ctr" defTabSz="488950">
                <a:lnSpc>
                  <a:spcPct val="90000"/>
                </a:lnSpc>
                <a:spcBef>
                  <a:spcPct val="0"/>
                </a:spcBef>
                <a:spcAft>
                  <a:spcPct val="35000"/>
                </a:spcAft>
                <a:buNone/>
              </a:pPr>
              <a:endParaRPr lang="en-US" sz="1100" kern="1200"/>
            </a:p>
          </p:txBody>
        </p:sp>
        <p:sp>
          <p:nvSpPr>
            <p:cNvPr id="22" name="Freeform: Shape 21">
              <a:extLst>
                <a:ext uri="{FF2B5EF4-FFF2-40B4-BE49-F238E27FC236}">
                  <a16:creationId xmlns:a16="http://schemas.microsoft.com/office/drawing/2014/main" id="{9BADABCA-9F19-4B31-AFE9-7411A8B15710}"/>
                </a:ext>
              </a:extLst>
            </p:cNvPr>
            <p:cNvSpPr/>
            <p:nvPr/>
          </p:nvSpPr>
          <p:spPr>
            <a:xfrm>
              <a:off x="5400265" y="4784376"/>
              <a:ext cx="1391468" cy="1391468"/>
            </a:xfrm>
            <a:custGeom>
              <a:avLst/>
              <a:gdLst>
                <a:gd name="connsiteX0" fmla="*/ 0 w 1391468"/>
                <a:gd name="connsiteY0" fmla="*/ 695734 h 1391468"/>
                <a:gd name="connsiteX1" fmla="*/ 695734 w 1391468"/>
                <a:gd name="connsiteY1" fmla="*/ 0 h 1391468"/>
                <a:gd name="connsiteX2" fmla="*/ 1391468 w 1391468"/>
                <a:gd name="connsiteY2" fmla="*/ 695734 h 1391468"/>
                <a:gd name="connsiteX3" fmla="*/ 695734 w 1391468"/>
                <a:gd name="connsiteY3" fmla="*/ 1391468 h 1391468"/>
                <a:gd name="connsiteX4" fmla="*/ 0 w 1391468"/>
                <a:gd name="connsiteY4" fmla="*/ 695734 h 1391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468" h="1391468">
                  <a:moveTo>
                    <a:pt x="0" y="695734"/>
                  </a:moveTo>
                  <a:cubicBezTo>
                    <a:pt x="0" y="311491"/>
                    <a:pt x="311491" y="0"/>
                    <a:pt x="695734" y="0"/>
                  </a:cubicBezTo>
                  <a:cubicBezTo>
                    <a:pt x="1079977" y="0"/>
                    <a:pt x="1391468" y="311491"/>
                    <a:pt x="1391468" y="695734"/>
                  </a:cubicBezTo>
                  <a:cubicBezTo>
                    <a:pt x="1391468" y="1079977"/>
                    <a:pt x="1079977" y="1391468"/>
                    <a:pt x="695734" y="1391468"/>
                  </a:cubicBezTo>
                  <a:cubicBezTo>
                    <a:pt x="311491" y="1391468"/>
                    <a:pt x="0" y="1079977"/>
                    <a:pt x="0" y="695734"/>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220286" tIns="220286" rIns="220286" bIns="220286"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Times New Roman" panose="02020603050405020304" pitchFamily="18" charset="0"/>
                  <a:cs typeface="Times New Roman" panose="02020603050405020304" pitchFamily="18" charset="0"/>
                </a:rPr>
                <a:t>Problem Definition </a:t>
              </a:r>
            </a:p>
          </p:txBody>
        </p:sp>
        <p:sp>
          <p:nvSpPr>
            <p:cNvPr id="23" name="Freeform: Shape 22">
              <a:extLst>
                <a:ext uri="{FF2B5EF4-FFF2-40B4-BE49-F238E27FC236}">
                  <a16:creationId xmlns:a16="http://schemas.microsoft.com/office/drawing/2014/main" id="{6A8DDF50-2E45-4DDD-8764-C7CA375E49CA}"/>
                </a:ext>
              </a:extLst>
            </p:cNvPr>
            <p:cNvSpPr/>
            <p:nvPr/>
          </p:nvSpPr>
          <p:spPr>
            <a:xfrm rot="24300000">
              <a:off x="5178542" y="4513314"/>
              <a:ext cx="370944" cy="469621"/>
            </a:xfrm>
            <a:custGeom>
              <a:avLst/>
              <a:gdLst>
                <a:gd name="connsiteX0" fmla="*/ 0 w 370944"/>
                <a:gd name="connsiteY0" fmla="*/ 93924 h 469620"/>
                <a:gd name="connsiteX1" fmla="*/ 185472 w 370944"/>
                <a:gd name="connsiteY1" fmla="*/ 93924 h 469620"/>
                <a:gd name="connsiteX2" fmla="*/ 185472 w 370944"/>
                <a:gd name="connsiteY2" fmla="*/ 0 h 469620"/>
                <a:gd name="connsiteX3" fmla="*/ 370944 w 370944"/>
                <a:gd name="connsiteY3" fmla="*/ 234810 h 469620"/>
                <a:gd name="connsiteX4" fmla="*/ 185472 w 370944"/>
                <a:gd name="connsiteY4" fmla="*/ 469620 h 469620"/>
                <a:gd name="connsiteX5" fmla="*/ 185472 w 370944"/>
                <a:gd name="connsiteY5" fmla="*/ 375696 h 469620"/>
                <a:gd name="connsiteX6" fmla="*/ 0 w 370944"/>
                <a:gd name="connsiteY6" fmla="*/ 375696 h 469620"/>
                <a:gd name="connsiteX7" fmla="*/ 0 w 370944"/>
                <a:gd name="connsiteY7" fmla="*/ 93924 h 46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944" h="469620">
                  <a:moveTo>
                    <a:pt x="370944" y="375696"/>
                  </a:moveTo>
                  <a:lnTo>
                    <a:pt x="185472" y="375696"/>
                  </a:lnTo>
                  <a:lnTo>
                    <a:pt x="185472" y="469620"/>
                  </a:lnTo>
                  <a:lnTo>
                    <a:pt x="0" y="234810"/>
                  </a:lnTo>
                  <a:lnTo>
                    <a:pt x="185472" y="0"/>
                  </a:lnTo>
                  <a:lnTo>
                    <a:pt x="185472" y="93924"/>
                  </a:lnTo>
                  <a:lnTo>
                    <a:pt x="370944" y="93924"/>
                  </a:lnTo>
                  <a:lnTo>
                    <a:pt x="370944" y="375696"/>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111283" tIns="93924" rIns="-1" bIns="93924" numCol="1" spcCol="1270" anchor="ctr" anchorCtr="0">
              <a:noAutofit/>
            </a:bodyPr>
            <a:lstStyle/>
            <a:p>
              <a:pPr marL="0" lvl="0" indent="0" algn="ctr" defTabSz="488950">
                <a:lnSpc>
                  <a:spcPct val="90000"/>
                </a:lnSpc>
                <a:spcBef>
                  <a:spcPct val="0"/>
                </a:spcBef>
                <a:spcAft>
                  <a:spcPct val="35000"/>
                </a:spcAft>
                <a:buNone/>
              </a:pPr>
              <a:endParaRPr lang="en-US" sz="1100" kern="1200"/>
            </a:p>
          </p:txBody>
        </p:sp>
        <p:sp>
          <p:nvSpPr>
            <p:cNvPr id="24" name="Freeform: Shape 23">
              <a:extLst>
                <a:ext uri="{FF2B5EF4-FFF2-40B4-BE49-F238E27FC236}">
                  <a16:creationId xmlns:a16="http://schemas.microsoft.com/office/drawing/2014/main" id="{6D794BE8-09D1-43A2-958B-7D8464648F04}"/>
                </a:ext>
              </a:extLst>
            </p:cNvPr>
            <p:cNvSpPr/>
            <p:nvPr/>
          </p:nvSpPr>
          <p:spPr>
            <a:xfrm>
              <a:off x="3921448" y="3305559"/>
              <a:ext cx="1391468" cy="1391468"/>
            </a:xfrm>
            <a:custGeom>
              <a:avLst/>
              <a:gdLst>
                <a:gd name="connsiteX0" fmla="*/ 0 w 1391468"/>
                <a:gd name="connsiteY0" fmla="*/ 695734 h 1391468"/>
                <a:gd name="connsiteX1" fmla="*/ 695734 w 1391468"/>
                <a:gd name="connsiteY1" fmla="*/ 0 h 1391468"/>
                <a:gd name="connsiteX2" fmla="*/ 1391468 w 1391468"/>
                <a:gd name="connsiteY2" fmla="*/ 695734 h 1391468"/>
                <a:gd name="connsiteX3" fmla="*/ 695734 w 1391468"/>
                <a:gd name="connsiteY3" fmla="*/ 1391468 h 1391468"/>
                <a:gd name="connsiteX4" fmla="*/ 0 w 1391468"/>
                <a:gd name="connsiteY4" fmla="*/ 695734 h 1391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468" h="1391468">
                  <a:moveTo>
                    <a:pt x="0" y="695734"/>
                  </a:moveTo>
                  <a:cubicBezTo>
                    <a:pt x="0" y="311491"/>
                    <a:pt x="311491" y="0"/>
                    <a:pt x="695734" y="0"/>
                  </a:cubicBezTo>
                  <a:cubicBezTo>
                    <a:pt x="1079977" y="0"/>
                    <a:pt x="1391468" y="311491"/>
                    <a:pt x="1391468" y="695734"/>
                  </a:cubicBezTo>
                  <a:cubicBezTo>
                    <a:pt x="1391468" y="1079977"/>
                    <a:pt x="1079977" y="1391468"/>
                    <a:pt x="695734" y="1391468"/>
                  </a:cubicBezTo>
                  <a:cubicBezTo>
                    <a:pt x="311491" y="1391468"/>
                    <a:pt x="0" y="1079977"/>
                    <a:pt x="0" y="695734"/>
                  </a:cubicBez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220286" tIns="220286" rIns="220286" bIns="220286" numCol="1" spcCol="1270" anchor="ctr" anchorCtr="0">
              <a:noAutofit/>
            </a:bodyPr>
            <a:lstStyle/>
            <a:p>
              <a:pPr marL="0" lvl="0" indent="0" algn="ctr" defTabSz="577850">
                <a:lnSpc>
                  <a:spcPct val="90000"/>
                </a:lnSpc>
                <a:spcBef>
                  <a:spcPct val="0"/>
                </a:spcBef>
                <a:spcAft>
                  <a:spcPct val="35000"/>
                </a:spcAft>
                <a:buFont typeface="+mj-lt"/>
                <a:buNone/>
              </a:pPr>
              <a:r>
                <a:rPr lang="en-US" sz="1300" kern="1200" dirty="0">
                  <a:latin typeface="Times New Roman" panose="02020603050405020304" pitchFamily="18" charset="0"/>
                  <a:cs typeface="Times New Roman" panose="02020603050405020304" pitchFamily="18" charset="0"/>
                </a:rPr>
                <a:t>Specification and Description (table, model, mechanism</a:t>
              </a:r>
              <a:r>
                <a:rPr lang="en-US" sz="1300" kern="1200" dirty="0"/>
                <a:t>)</a:t>
              </a:r>
            </a:p>
          </p:txBody>
        </p:sp>
        <p:sp>
          <p:nvSpPr>
            <p:cNvPr id="25" name="Freeform: Shape 24">
              <a:extLst>
                <a:ext uri="{FF2B5EF4-FFF2-40B4-BE49-F238E27FC236}">
                  <a16:creationId xmlns:a16="http://schemas.microsoft.com/office/drawing/2014/main" id="{ED771EA9-551E-4394-BAFF-70FD59487109}"/>
                </a:ext>
              </a:extLst>
            </p:cNvPr>
            <p:cNvSpPr/>
            <p:nvPr/>
          </p:nvSpPr>
          <p:spPr>
            <a:xfrm rot="18900000">
              <a:off x="5163695" y="3034498"/>
              <a:ext cx="370944" cy="469620"/>
            </a:xfrm>
            <a:custGeom>
              <a:avLst/>
              <a:gdLst>
                <a:gd name="connsiteX0" fmla="*/ 0 w 370944"/>
                <a:gd name="connsiteY0" fmla="*/ 93924 h 469620"/>
                <a:gd name="connsiteX1" fmla="*/ 185472 w 370944"/>
                <a:gd name="connsiteY1" fmla="*/ 93924 h 469620"/>
                <a:gd name="connsiteX2" fmla="*/ 185472 w 370944"/>
                <a:gd name="connsiteY2" fmla="*/ 0 h 469620"/>
                <a:gd name="connsiteX3" fmla="*/ 370944 w 370944"/>
                <a:gd name="connsiteY3" fmla="*/ 234810 h 469620"/>
                <a:gd name="connsiteX4" fmla="*/ 185472 w 370944"/>
                <a:gd name="connsiteY4" fmla="*/ 469620 h 469620"/>
                <a:gd name="connsiteX5" fmla="*/ 185472 w 370944"/>
                <a:gd name="connsiteY5" fmla="*/ 375696 h 469620"/>
                <a:gd name="connsiteX6" fmla="*/ 0 w 370944"/>
                <a:gd name="connsiteY6" fmla="*/ 375696 h 469620"/>
                <a:gd name="connsiteX7" fmla="*/ 0 w 370944"/>
                <a:gd name="connsiteY7" fmla="*/ 93924 h 46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944" h="469620">
                  <a:moveTo>
                    <a:pt x="0" y="93924"/>
                  </a:moveTo>
                  <a:lnTo>
                    <a:pt x="185472" y="93924"/>
                  </a:lnTo>
                  <a:lnTo>
                    <a:pt x="185472" y="0"/>
                  </a:lnTo>
                  <a:lnTo>
                    <a:pt x="370944" y="234810"/>
                  </a:lnTo>
                  <a:lnTo>
                    <a:pt x="185472" y="469620"/>
                  </a:lnTo>
                  <a:lnTo>
                    <a:pt x="185472" y="375696"/>
                  </a:lnTo>
                  <a:lnTo>
                    <a:pt x="0" y="375696"/>
                  </a:lnTo>
                  <a:lnTo>
                    <a:pt x="0" y="93924"/>
                  </a:lnTo>
                  <a:close/>
                </a:path>
              </a:pathLst>
            </a:custGeom>
            <a:scene3d>
              <a:camera prst="orthographicFront"/>
              <a:lightRig rig="flat" dir="t"/>
            </a:scene3d>
            <a:sp3d z="-80000" prstMaterial="plastic">
              <a:bevelT w="50800" h="50800"/>
              <a:bevelB w="25400" h="2540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0" tIns="93923" rIns="111282" bIns="93924" numCol="1" spcCol="1270" anchor="ctr" anchorCtr="0">
              <a:noAutofit/>
            </a:bodyPr>
            <a:lstStyle/>
            <a:p>
              <a:pPr marL="0" lvl="0" indent="0" algn="ctr" defTabSz="488950">
                <a:lnSpc>
                  <a:spcPct val="90000"/>
                </a:lnSpc>
                <a:spcBef>
                  <a:spcPct val="0"/>
                </a:spcBef>
                <a:spcAft>
                  <a:spcPct val="35000"/>
                </a:spcAft>
                <a:buNone/>
              </a:pPr>
              <a:endParaRPr lang="en-US" sz="1100" kern="1200"/>
            </a:p>
          </p:txBody>
        </p:sp>
      </p:grpSp>
    </p:spTree>
    <p:extLst>
      <p:ext uri="{BB962C8B-B14F-4D97-AF65-F5344CB8AC3E}">
        <p14:creationId xmlns:p14="http://schemas.microsoft.com/office/powerpoint/2010/main" val="142561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nodeType="afterEffect">
                                  <p:stCondLst>
                                    <p:cond delay="1000"/>
                                  </p:stCondLst>
                                  <p:childTnLst>
                                    <p:set>
                                      <p:cBhvr>
                                        <p:cTn id="13" dur="1" fill="hold">
                                          <p:stCondLst>
                                            <p:cond delay="0"/>
                                          </p:stCondLst>
                                        </p:cTn>
                                        <p:tgtEl>
                                          <p:spTgt spid="17"/>
                                        </p:tgtEl>
                                        <p:attrNameLst>
                                          <p:attrName>style.visibility</p:attrName>
                                        </p:attrNameLst>
                                      </p:cBhvr>
                                      <p:to>
                                        <p:strVal val="visible"/>
                                      </p:to>
                                    </p:set>
                                    <p:anim calcmode="lin" valueType="num">
                                      <p:cBhvr>
                                        <p:cTn id="14" dur="1000" fill="hold"/>
                                        <p:tgtEl>
                                          <p:spTgt spid="17"/>
                                        </p:tgtEl>
                                        <p:attrNameLst>
                                          <p:attrName>ppt_w</p:attrName>
                                        </p:attrNameLst>
                                      </p:cBhvr>
                                      <p:tavLst>
                                        <p:tav tm="0">
                                          <p:val>
                                            <p:fltVal val="0"/>
                                          </p:val>
                                        </p:tav>
                                        <p:tav tm="100000">
                                          <p:val>
                                            <p:strVal val="#ppt_w"/>
                                          </p:val>
                                        </p:tav>
                                      </p:tavLst>
                                    </p:anim>
                                    <p:anim calcmode="lin" valueType="num">
                                      <p:cBhvr>
                                        <p:cTn id="15" dur="1000" fill="hold"/>
                                        <p:tgtEl>
                                          <p:spTgt spid="17"/>
                                        </p:tgtEl>
                                        <p:attrNameLst>
                                          <p:attrName>ppt_h</p:attrName>
                                        </p:attrNameLst>
                                      </p:cBhvr>
                                      <p:tavLst>
                                        <p:tav tm="0">
                                          <p:val>
                                            <p:fltVal val="0"/>
                                          </p:val>
                                        </p:tav>
                                        <p:tav tm="100000">
                                          <p:val>
                                            <p:strVal val="#ppt_h"/>
                                          </p:val>
                                        </p:tav>
                                      </p:tavLst>
                                    </p:anim>
                                    <p:anim calcmode="lin" valueType="num">
                                      <p:cBhvr>
                                        <p:cTn id="16" dur="1000" fill="hold"/>
                                        <p:tgtEl>
                                          <p:spTgt spid="17"/>
                                        </p:tgtEl>
                                        <p:attrNameLst>
                                          <p:attrName>style.rotation</p:attrName>
                                        </p:attrNameLst>
                                      </p:cBhvr>
                                      <p:tavLst>
                                        <p:tav tm="0">
                                          <p:val>
                                            <p:fltVal val="90"/>
                                          </p:val>
                                        </p:tav>
                                        <p:tav tm="100000">
                                          <p:val>
                                            <p:fltVal val="0"/>
                                          </p:val>
                                        </p:tav>
                                      </p:tavLst>
                                    </p:anim>
                                    <p:animEffect transition="in" filter="fade">
                                      <p:cBhvr>
                                        <p:cTn id="1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DE30CD0-91D3-4E29-9A83-7ACABC54A092}"/>
              </a:ext>
            </a:extLst>
          </p:cNvPr>
          <p:cNvSpPr>
            <a:spLocks noGrp="1"/>
          </p:cNvSpPr>
          <p:nvPr>
            <p:ph type="title"/>
          </p:nvPr>
        </p:nvSpPr>
        <p:spPr>
          <a:xfrm>
            <a:off x="1143000" y="609600"/>
            <a:ext cx="9352722" cy="728870"/>
          </a:xfrm>
          <a:ln>
            <a:solidFill>
              <a:schemeClr val="bg1"/>
            </a:solidFill>
          </a:ln>
        </p:spPr>
        <p:style>
          <a:lnRef idx="2">
            <a:schemeClr val="dk1"/>
          </a:lnRef>
          <a:fillRef idx="1">
            <a:schemeClr val="lt1"/>
          </a:fillRef>
          <a:effectRef idx="0">
            <a:schemeClr val="dk1"/>
          </a:effectRef>
          <a:fontRef idx="minor">
            <a:schemeClr val="dk1"/>
          </a:fontRef>
        </p:style>
        <p:txBody>
          <a:bodyPr>
            <a:normAutofit/>
          </a:bodyPr>
          <a:lstStyle/>
          <a:p>
            <a:pPr algn="ctr"/>
            <a:r>
              <a:rPr lang="en-US" dirty="0">
                <a:solidFill>
                  <a:schemeClr val="accent1"/>
                </a:solidFill>
                <a:latin typeface="Times New Roman" panose="02020603050405020304" pitchFamily="18" charset="0"/>
                <a:cs typeface="Times New Roman" panose="02020603050405020304" pitchFamily="18" charset="0"/>
              </a:rPr>
              <a:t>Objectives</a:t>
            </a:r>
            <a:r>
              <a:rPr lang="en-US" dirty="0">
                <a:solidFill>
                  <a:schemeClr val="accent1"/>
                </a:solidFill>
              </a:rPr>
              <a:t> </a:t>
            </a:r>
          </a:p>
        </p:txBody>
      </p:sp>
      <p:graphicFrame>
        <p:nvGraphicFramePr>
          <p:cNvPr id="2" name="Diagram 1">
            <a:extLst>
              <a:ext uri="{FF2B5EF4-FFF2-40B4-BE49-F238E27FC236}">
                <a16:creationId xmlns:a16="http://schemas.microsoft.com/office/drawing/2014/main" id="{F9D60166-0C4D-4BB8-9636-AF0928C78FDD}"/>
              </a:ext>
            </a:extLst>
          </p:cNvPr>
          <p:cNvGraphicFramePr/>
          <p:nvPr>
            <p:extLst>
              <p:ext uri="{D42A27DB-BD31-4B8C-83A1-F6EECF244321}">
                <p14:modId xmlns:p14="http://schemas.microsoft.com/office/powerpoint/2010/main" val="4035941423"/>
              </p:ext>
            </p:extLst>
          </p:nvPr>
        </p:nvGraphicFramePr>
        <p:xfrm>
          <a:off x="549965" y="1338470"/>
          <a:ext cx="10515600" cy="5154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76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graphicEl>
                                              <a:dgm id="{13165B3E-166B-42A1-AE20-5AC78990996C}"/>
                                            </p:graphicEl>
                                          </p:spTgt>
                                        </p:tgtEl>
                                        <p:attrNameLst>
                                          <p:attrName>style.visibility</p:attrName>
                                        </p:attrNameLst>
                                      </p:cBhvr>
                                      <p:to>
                                        <p:strVal val="visible"/>
                                      </p:to>
                                    </p:set>
                                    <p:anim calcmode="lin" valueType="num">
                                      <p:cBhvr>
                                        <p:cTn id="15" dur="1000" fill="hold"/>
                                        <p:tgtEl>
                                          <p:spTgt spid="2">
                                            <p:graphicEl>
                                              <a:dgm id="{13165B3E-166B-42A1-AE20-5AC78990996C}"/>
                                            </p:graphicEl>
                                          </p:spTgt>
                                        </p:tgtEl>
                                        <p:attrNameLst>
                                          <p:attrName>ppt_w</p:attrName>
                                        </p:attrNameLst>
                                      </p:cBhvr>
                                      <p:tavLst>
                                        <p:tav tm="0">
                                          <p:val>
                                            <p:fltVal val="0"/>
                                          </p:val>
                                        </p:tav>
                                        <p:tav tm="100000">
                                          <p:val>
                                            <p:strVal val="#ppt_w"/>
                                          </p:val>
                                        </p:tav>
                                      </p:tavLst>
                                    </p:anim>
                                    <p:anim calcmode="lin" valueType="num">
                                      <p:cBhvr>
                                        <p:cTn id="16" dur="1000" fill="hold"/>
                                        <p:tgtEl>
                                          <p:spTgt spid="2">
                                            <p:graphicEl>
                                              <a:dgm id="{13165B3E-166B-42A1-AE20-5AC78990996C}"/>
                                            </p:graphicEl>
                                          </p:spTgt>
                                        </p:tgtEl>
                                        <p:attrNameLst>
                                          <p:attrName>ppt_h</p:attrName>
                                        </p:attrNameLst>
                                      </p:cBhvr>
                                      <p:tavLst>
                                        <p:tav tm="0">
                                          <p:val>
                                            <p:fltVal val="0"/>
                                          </p:val>
                                        </p:tav>
                                        <p:tav tm="100000">
                                          <p:val>
                                            <p:strVal val="#ppt_h"/>
                                          </p:val>
                                        </p:tav>
                                      </p:tavLst>
                                    </p:anim>
                                    <p:anim calcmode="lin" valueType="num">
                                      <p:cBhvr>
                                        <p:cTn id="17" dur="1000" fill="hold"/>
                                        <p:tgtEl>
                                          <p:spTgt spid="2">
                                            <p:graphicEl>
                                              <a:dgm id="{13165B3E-166B-42A1-AE20-5AC78990996C}"/>
                                            </p:graphicEl>
                                          </p:spTgt>
                                        </p:tgtEl>
                                        <p:attrNameLst>
                                          <p:attrName>style.rotation</p:attrName>
                                        </p:attrNameLst>
                                      </p:cBhvr>
                                      <p:tavLst>
                                        <p:tav tm="0">
                                          <p:val>
                                            <p:fltVal val="90"/>
                                          </p:val>
                                        </p:tav>
                                        <p:tav tm="100000">
                                          <p:val>
                                            <p:fltVal val="0"/>
                                          </p:val>
                                        </p:tav>
                                      </p:tavLst>
                                    </p:anim>
                                    <p:animEffect transition="in" filter="fade">
                                      <p:cBhvr>
                                        <p:cTn id="18" dur="1000"/>
                                        <p:tgtEl>
                                          <p:spTgt spid="2">
                                            <p:graphicEl>
                                              <a:dgm id="{13165B3E-166B-42A1-AE20-5AC78990996C}"/>
                                            </p:graphic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
                                            <p:graphicEl>
                                              <a:dgm id="{65921D5B-70B5-479E-907C-077D5453EE66}"/>
                                            </p:graphicEl>
                                          </p:spTgt>
                                        </p:tgtEl>
                                        <p:attrNameLst>
                                          <p:attrName>style.visibility</p:attrName>
                                        </p:attrNameLst>
                                      </p:cBhvr>
                                      <p:to>
                                        <p:strVal val="visible"/>
                                      </p:to>
                                    </p:set>
                                    <p:anim calcmode="lin" valueType="num">
                                      <p:cBhvr>
                                        <p:cTn id="21" dur="1000" fill="hold"/>
                                        <p:tgtEl>
                                          <p:spTgt spid="2">
                                            <p:graphicEl>
                                              <a:dgm id="{65921D5B-70B5-479E-907C-077D5453EE66}"/>
                                            </p:graphicEl>
                                          </p:spTgt>
                                        </p:tgtEl>
                                        <p:attrNameLst>
                                          <p:attrName>ppt_w</p:attrName>
                                        </p:attrNameLst>
                                      </p:cBhvr>
                                      <p:tavLst>
                                        <p:tav tm="0">
                                          <p:val>
                                            <p:fltVal val="0"/>
                                          </p:val>
                                        </p:tav>
                                        <p:tav tm="100000">
                                          <p:val>
                                            <p:strVal val="#ppt_w"/>
                                          </p:val>
                                        </p:tav>
                                      </p:tavLst>
                                    </p:anim>
                                    <p:anim calcmode="lin" valueType="num">
                                      <p:cBhvr>
                                        <p:cTn id="22" dur="1000" fill="hold"/>
                                        <p:tgtEl>
                                          <p:spTgt spid="2">
                                            <p:graphicEl>
                                              <a:dgm id="{65921D5B-70B5-479E-907C-077D5453EE66}"/>
                                            </p:graphicEl>
                                          </p:spTgt>
                                        </p:tgtEl>
                                        <p:attrNameLst>
                                          <p:attrName>ppt_h</p:attrName>
                                        </p:attrNameLst>
                                      </p:cBhvr>
                                      <p:tavLst>
                                        <p:tav tm="0">
                                          <p:val>
                                            <p:fltVal val="0"/>
                                          </p:val>
                                        </p:tav>
                                        <p:tav tm="100000">
                                          <p:val>
                                            <p:strVal val="#ppt_h"/>
                                          </p:val>
                                        </p:tav>
                                      </p:tavLst>
                                    </p:anim>
                                    <p:anim calcmode="lin" valueType="num">
                                      <p:cBhvr>
                                        <p:cTn id="23" dur="1000" fill="hold"/>
                                        <p:tgtEl>
                                          <p:spTgt spid="2">
                                            <p:graphicEl>
                                              <a:dgm id="{65921D5B-70B5-479E-907C-077D5453EE66}"/>
                                            </p:graphicEl>
                                          </p:spTgt>
                                        </p:tgtEl>
                                        <p:attrNameLst>
                                          <p:attrName>style.rotation</p:attrName>
                                        </p:attrNameLst>
                                      </p:cBhvr>
                                      <p:tavLst>
                                        <p:tav tm="0">
                                          <p:val>
                                            <p:fltVal val="90"/>
                                          </p:val>
                                        </p:tav>
                                        <p:tav tm="100000">
                                          <p:val>
                                            <p:fltVal val="0"/>
                                          </p:val>
                                        </p:tav>
                                      </p:tavLst>
                                    </p:anim>
                                    <p:animEffect transition="in" filter="fade">
                                      <p:cBhvr>
                                        <p:cTn id="24" dur="1000"/>
                                        <p:tgtEl>
                                          <p:spTgt spid="2">
                                            <p:graphicEl>
                                              <a:dgm id="{65921D5B-70B5-479E-907C-077D5453EE66}"/>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2">
                                            <p:graphicEl>
                                              <a:dgm id="{05507D5C-D84F-4194-A6F4-8E01EB067BE8}"/>
                                            </p:graphicEl>
                                          </p:spTgt>
                                        </p:tgtEl>
                                        <p:attrNameLst>
                                          <p:attrName>style.visibility</p:attrName>
                                        </p:attrNameLst>
                                      </p:cBhvr>
                                      <p:to>
                                        <p:strVal val="visible"/>
                                      </p:to>
                                    </p:set>
                                    <p:anim calcmode="lin" valueType="num">
                                      <p:cBhvr>
                                        <p:cTn id="29" dur="1000" fill="hold"/>
                                        <p:tgtEl>
                                          <p:spTgt spid="2">
                                            <p:graphicEl>
                                              <a:dgm id="{05507D5C-D84F-4194-A6F4-8E01EB067BE8}"/>
                                            </p:graphicEl>
                                          </p:spTgt>
                                        </p:tgtEl>
                                        <p:attrNameLst>
                                          <p:attrName>ppt_w</p:attrName>
                                        </p:attrNameLst>
                                      </p:cBhvr>
                                      <p:tavLst>
                                        <p:tav tm="0">
                                          <p:val>
                                            <p:fltVal val="0"/>
                                          </p:val>
                                        </p:tav>
                                        <p:tav tm="100000">
                                          <p:val>
                                            <p:strVal val="#ppt_w"/>
                                          </p:val>
                                        </p:tav>
                                      </p:tavLst>
                                    </p:anim>
                                    <p:anim calcmode="lin" valueType="num">
                                      <p:cBhvr>
                                        <p:cTn id="30" dur="1000" fill="hold"/>
                                        <p:tgtEl>
                                          <p:spTgt spid="2">
                                            <p:graphicEl>
                                              <a:dgm id="{05507D5C-D84F-4194-A6F4-8E01EB067BE8}"/>
                                            </p:graphicEl>
                                          </p:spTgt>
                                        </p:tgtEl>
                                        <p:attrNameLst>
                                          <p:attrName>ppt_h</p:attrName>
                                        </p:attrNameLst>
                                      </p:cBhvr>
                                      <p:tavLst>
                                        <p:tav tm="0">
                                          <p:val>
                                            <p:fltVal val="0"/>
                                          </p:val>
                                        </p:tav>
                                        <p:tav tm="100000">
                                          <p:val>
                                            <p:strVal val="#ppt_h"/>
                                          </p:val>
                                        </p:tav>
                                      </p:tavLst>
                                    </p:anim>
                                    <p:anim calcmode="lin" valueType="num">
                                      <p:cBhvr>
                                        <p:cTn id="31" dur="1000" fill="hold"/>
                                        <p:tgtEl>
                                          <p:spTgt spid="2">
                                            <p:graphicEl>
                                              <a:dgm id="{05507D5C-D84F-4194-A6F4-8E01EB067BE8}"/>
                                            </p:graphicEl>
                                          </p:spTgt>
                                        </p:tgtEl>
                                        <p:attrNameLst>
                                          <p:attrName>style.rotation</p:attrName>
                                        </p:attrNameLst>
                                      </p:cBhvr>
                                      <p:tavLst>
                                        <p:tav tm="0">
                                          <p:val>
                                            <p:fltVal val="90"/>
                                          </p:val>
                                        </p:tav>
                                        <p:tav tm="100000">
                                          <p:val>
                                            <p:fltVal val="0"/>
                                          </p:val>
                                        </p:tav>
                                      </p:tavLst>
                                    </p:anim>
                                    <p:animEffect transition="in" filter="fade">
                                      <p:cBhvr>
                                        <p:cTn id="32" dur="1000"/>
                                        <p:tgtEl>
                                          <p:spTgt spid="2">
                                            <p:graphicEl>
                                              <a:dgm id="{05507D5C-D84F-4194-A6F4-8E01EB067BE8}"/>
                                            </p:graphic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
                                            <p:graphicEl>
                                              <a:dgm id="{CF7216E0-B1BA-430E-A601-BE7313E933AA}"/>
                                            </p:graphicEl>
                                          </p:spTgt>
                                        </p:tgtEl>
                                        <p:attrNameLst>
                                          <p:attrName>style.visibility</p:attrName>
                                        </p:attrNameLst>
                                      </p:cBhvr>
                                      <p:to>
                                        <p:strVal val="visible"/>
                                      </p:to>
                                    </p:set>
                                    <p:anim calcmode="lin" valueType="num">
                                      <p:cBhvr>
                                        <p:cTn id="35" dur="1000" fill="hold"/>
                                        <p:tgtEl>
                                          <p:spTgt spid="2">
                                            <p:graphicEl>
                                              <a:dgm id="{CF7216E0-B1BA-430E-A601-BE7313E933AA}"/>
                                            </p:graphicEl>
                                          </p:spTgt>
                                        </p:tgtEl>
                                        <p:attrNameLst>
                                          <p:attrName>ppt_w</p:attrName>
                                        </p:attrNameLst>
                                      </p:cBhvr>
                                      <p:tavLst>
                                        <p:tav tm="0">
                                          <p:val>
                                            <p:fltVal val="0"/>
                                          </p:val>
                                        </p:tav>
                                        <p:tav tm="100000">
                                          <p:val>
                                            <p:strVal val="#ppt_w"/>
                                          </p:val>
                                        </p:tav>
                                      </p:tavLst>
                                    </p:anim>
                                    <p:anim calcmode="lin" valueType="num">
                                      <p:cBhvr>
                                        <p:cTn id="36" dur="1000" fill="hold"/>
                                        <p:tgtEl>
                                          <p:spTgt spid="2">
                                            <p:graphicEl>
                                              <a:dgm id="{CF7216E0-B1BA-430E-A601-BE7313E933AA}"/>
                                            </p:graphicEl>
                                          </p:spTgt>
                                        </p:tgtEl>
                                        <p:attrNameLst>
                                          <p:attrName>ppt_h</p:attrName>
                                        </p:attrNameLst>
                                      </p:cBhvr>
                                      <p:tavLst>
                                        <p:tav tm="0">
                                          <p:val>
                                            <p:fltVal val="0"/>
                                          </p:val>
                                        </p:tav>
                                        <p:tav tm="100000">
                                          <p:val>
                                            <p:strVal val="#ppt_h"/>
                                          </p:val>
                                        </p:tav>
                                      </p:tavLst>
                                    </p:anim>
                                    <p:anim calcmode="lin" valueType="num">
                                      <p:cBhvr>
                                        <p:cTn id="37" dur="1000" fill="hold"/>
                                        <p:tgtEl>
                                          <p:spTgt spid="2">
                                            <p:graphicEl>
                                              <a:dgm id="{CF7216E0-B1BA-430E-A601-BE7313E933AA}"/>
                                            </p:graphicEl>
                                          </p:spTgt>
                                        </p:tgtEl>
                                        <p:attrNameLst>
                                          <p:attrName>style.rotation</p:attrName>
                                        </p:attrNameLst>
                                      </p:cBhvr>
                                      <p:tavLst>
                                        <p:tav tm="0">
                                          <p:val>
                                            <p:fltVal val="90"/>
                                          </p:val>
                                        </p:tav>
                                        <p:tav tm="100000">
                                          <p:val>
                                            <p:fltVal val="0"/>
                                          </p:val>
                                        </p:tav>
                                      </p:tavLst>
                                    </p:anim>
                                    <p:animEffect transition="in" filter="fade">
                                      <p:cBhvr>
                                        <p:cTn id="38" dur="1000"/>
                                        <p:tgtEl>
                                          <p:spTgt spid="2">
                                            <p:graphicEl>
                                              <a:dgm id="{CF7216E0-B1BA-430E-A601-BE7313E933A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2"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116F1-5BD6-482E-BED9-413450CF457B}"/>
              </a:ext>
            </a:extLst>
          </p:cNvPr>
          <p:cNvSpPr>
            <a:spLocks noGrp="1"/>
          </p:cNvSpPr>
          <p:nvPr>
            <p:ph type="title"/>
          </p:nvPr>
        </p:nvSpPr>
        <p:spPr>
          <a:xfrm>
            <a:off x="954156" y="365126"/>
            <a:ext cx="10399643" cy="1079362"/>
          </a:xfrm>
        </p:spPr>
        <p:txBody>
          <a:bodyPr>
            <a:normAutofit/>
          </a:bodyPr>
          <a:lstStyle/>
          <a:p>
            <a:pPr algn="ctr"/>
            <a:r>
              <a:rPr lang="en-US" dirty="0">
                <a:latin typeface="Times New Roman" panose="02020603050405020304" pitchFamily="18" charset="0"/>
                <a:cs typeface="Times New Roman" panose="02020603050405020304" pitchFamily="18" charset="0"/>
              </a:rPr>
              <a:t>Problem Definition </a:t>
            </a:r>
          </a:p>
        </p:txBody>
      </p:sp>
      <p:graphicFrame>
        <p:nvGraphicFramePr>
          <p:cNvPr id="4" name="Content Placeholder 3">
            <a:extLst>
              <a:ext uri="{FF2B5EF4-FFF2-40B4-BE49-F238E27FC236}">
                <a16:creationId xmlns:a16="http://schemas.microsoft.com/office/drawing/2014/main" id="{A40F799C-17DA-4216-85FA-72A561BEE409}"/>
              </a:ext>
            </a:extLst>
          </p:cNvPr>
          <p:cNvGraphicFramePr>
            <a:graphicFrameLocks noGrp="1"/>
          </p:cNvGraphicFramePr>
          <p:nvPr>
            <p:ph idx="1"/>
            <p:extLst>
              <p:ext uri="{D42A27DB-BD31-4B8C-83A1-F6EECF244321}">
                <p14:modId xmlns:p14="http://schemas.microsoft.com/office/powerpoint/2010/main" val="3760629922"/>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623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graphicEl>
                                              <a:dgm id="{5B0AB265-CB04-4F30-AE69-0A1E1B441DFB}"/>
                                            </p:graphicEl>
                                          </p:spTgt>
                                        </p:tgtEl>
                                        <p:attrNameLst>
                                          <p:attrName>style.visibility</p:attrName>
                                        </p:attrNameLst>
                                      </p:cBhvr>
                                      <p:to>
                                        <p:strVal val="visible"/>
                                      </p:to>
                                    </p:set>
                                    <p:anim calcmode="lin" valueType="num">
                                      <p:cBhvr>
                                        <p:cTn id="15" dur="1000" fill="hold"/>
                                        <p:tgtEl>
                                          <p:spTgt spid="4">
                                            <p:graphicEl>
                                              <a:dgm id="{5B0AB265-CB04-4F30-AE69-0A1E1B441DFB}"/>
                                            </p:graphicEl>
                                          </p:spTgt>
                                        </p:tgtEl>
                                        <p:attrNameLst>
                                          <p:attrName>ppt_w</p:attrName>
                                        </p:attrNameLst>
                                      </p:cBhvr>
                                      <p:tavLst>
                                        <p:tav tm="0">
                                          <p:val>
                                            <p:fltVal val="0"/>
                                          </p:val>
                                        </p:tav>
                                        <p:tav tm="100000">
                                          <p:val>
                                            <p:strVal val="#ppt_w"/>
                                          </p:val>
                                        </p:tav>
                                      </p:tavLst>
                                    </p:anim>
                                    <p:anim calcmode="lin" valueType="num">
                                      <p:cBhvr>
                                        <p:cTn id="16" dur="1000" fill="hold"/>
                                        <p:tgtEl>
                                          <p:spTgt spid="4">
                                            <p:graphicEl>
                                              <a:dgm id="{5B0AB265-CB04-4F30-AE69-0A1E1B441DFB}"/>
                                            </p:graphicEl>
                                          </p:spTgt>
                                        </p:tgtEl>
                                        <p:attrNameLst>
                                          <p:attrName>ppt_h</p:attrName>
                                        </p:attrNameLst>
                                      </p:cBhvr>
                                      <p:tavLst>
                                        <p:tav tm="0">
                                          <p:val>
                                            <p:fltVal val="0"/>
                                          </p:val>
                                        </p:tav>
                                        <p:tav tm="100000">
                                          <p:val>
                                            <p:strVal val="#ppt_h"/>
                                          </p:val>
                                        </p:tav>
                                      </p:tavLst>
                                    </p:anim>
                                    <p:animEffect transition="in" filter="fade">
                                      <p:cBhvr>
                                        <p:cTn id="17" dur="1000"/>
                                        <p:tgtEl>
                                          <p:spTgt spid="4">
                                            <p:graphicEl>
                                              <a:dgm id="{5B0AB265-CB04-4F30-AE69-0A1E1B441DFB}"/>
                                            </p:graphicEl>
                                          </p:spTgt>
                                        </p:tgtEl>
                                      </p:cBhvr>
                                    </p:animEffect>
                                  </p:childTnLst>
                                </p:cTn>
                              </p:par>
                            </p:childTnLst>
                          </p:cTn>
                        </p:par>
                        <p:par>
                          <p:cTn id="18" fill="hold">
                            <p:stCondLst>
                              <p:cond delay="1000"/>
                            </p:stCondLst>
                            <p:childTnLst>
                              <p:par>
                                <p:cTn id="19" presetID="53" presetClass="entr" presetSubtype="16" fill="hold" grpId="0" nodeType="afterEffect">
                                  <p:stCondLst>
                                    <p:cond delay="1000"/>
                                  </p:stCondLst>
                                  <p:childTnLst>
                                    <p:set>
                                      <p:cBhvr>
                                        <p:cTn id="20" dur="1" fill="hold">
                                          <p:stCondLst>
                                            <p:cond delay="0"/>
                                          </p:stCondLst>
                                        </p:cTn>
                                        <p:tgtEl>
                                          <p:spTgt spid="4">
                                            <p:graphicEl>
                                              <a:dgm id="{B71B86B4-6659-4760-AC21-383472DA99C2}"/>
                                            </p:graphicEl>
                                          </p:spTgt>
                                        </p:tgtEl>
                                        <p:attrNameLst>
                                          <p:attrName>style.visibility</p:attrName>
                                        </p:attrNameLst>
                                      </p:cBhvr>
                                      <p:to>
                                        <p:strVal val="visible"/>
                                      </p:to>
                                    </p:set>
                                    <p:anim calcmode="lin" valueType="num">
                                      <p:cBhvr>
                                        <p:cTn id="21" dur="1000" fill="hold"/>
                                        <p:tgtEl>
                                          <p:spTgt spid="4">
                                            <p:graphicEl>
                                              <a:dgm id="{B71B86B4-6659-4760-AC21-383472DA99C2}"/>
                                            </p:graphicEl>
                                          </p:spTgt>
                                        </p:tgtEl>
                                        <p:attrNameLst>
                                          <p:attrName>ppt_w</p:attrName>
                                        </p:attrNameLst>
                                      </p:cBhvr>
                                      <p:tavLst>
                                        <p:tav tm="0">
                                          <p:val>
                                            <p:fltVal val="0"/>
                                          </p:val>
                                        </p:tav>
                                        <p:tav tm="100000">
                                          <p:val>
                                            <p:strVal val="#ppt_w"/>
                                          </p:val>
                                        </p:tav>
                                      </p:tavLst>
                                    </p:anim>
                                    <p:anim calcmode="lin" valueType="num">
                                      <p:cBhvr>
                                        <p:cTn id="22" dur="1000" fill="hold"/>
                                        <p:tgtEl>
                                          <p:spTgt spid="4">
                                            <p:graphicEl>
                                              <a:dgm id="{B71B86B4-6659-4760-AC21-383472DA99C2}"/>
                                            </p:graphicEl>
                                          </p:spTgt>
                                        </p:tgtEl>
                                        <p:attrNameLst>
                                          <p:attrName>ppt_h</p:attrName>
                                        </p:attrNameLst>
                                      </p:cBhvr>
                                      <p:tavLst>
                                        <p:tav tm="0">
                                          <p:val>
                                            <p:fltVal val="0"/>
                                          </p:val>
                                        </p:tav>
                                        <p:tav tm="100000">
                                          <p:val>
                                            <p:strVal val="#ppt_h"/>
                                          </p:val>
                                        </p:tav>
                                      </p:tavLst>
                                    </p:anim>
                                    <p:animEffect transition="in" filter="fade">
                                      <p:cBhvr>
                                        <p:cTn id="23" dur="1000"/>
                                        <p:tgtEl>
                                          <p:spTgt spid="4">
                                            <p:graphicEl>
                                              <a:dgm id="{B71B86B4-6659-4760-AC21-383472DA99C2}"/>
                                            </p:graphicEl>
                                          </p:spTgt>
                                        </p:tgtEl>
                                      </p:cBhvr>
                                    </p:animEffect>
                                  </p:childTnLst>
                                </p:cTn>
                              </p:par>
                              <p:par>
                                <p:cTn id="24" presetID="53" presetClass="entr" presetSubtype="16" fill="hold" grpId="0" nodeType="withEffect">
                                  <p:stCondLst>
                                    <p:cond delay="1000"/>
                                  </p:stCondLst>
                                  <p:childTnLst>
                                    <p:set>
                                      <p:cBhvr>
                                        <p:cTn id="25" dur="1" fill="hold">
                                          <p:stCondLst>
                                            <p:cond delay="0"/>
                                          </p:stCondLst>
                                        </p:cTn>
                                        <p:tgtEl>
                                          <p:spTgt spid="4">
                                            <p:graphicEl>
                                              <a:dgm id="{09D4E5FF-11EC-4D97-B51A-8AEDA7112853}"/>
                                            </p:graphicEl>
                                          </p:spTgt>
                                        </p:tgtEl>
                                        <p:attrNameLst>
                                          <p:attrName>style.visibility</p:attrName>
                                        </p:attrNameLst>
                                      </p:cBhvr>
                                      <p:to>
                                        <p:strVal val="visible"/>
                                      </p:to>
                                    </p:set>
                                    <p:anim calcmode="lin" valueType="num">
                                      <p:cBhvr>
                                        <p:cTn id="26" dur="1000" fill="hold"/>
                                        <p:tgtEl>
                                          <p:spTgt spid="4">
                                            <p:graphicEl>
                                              <a:dgm id="{09D4E5FF-11EC-4D97-B51A-8AEDA7112853}"/>
                                            </p:graphicEl>
                                          </p:spTgt>
                                        </p:tgtEl>
                                        <p:attrNameLst>
                                          <p:attrName>ppt_w</p:attrName>
                                        </p:attrNameLst>
                                      </p:cBhvr>
                                      <p:tavLst>
                                        <p:tav tm="0">
                                          <p:val>
                                            <p:fltVal val="0"/>
                                          </p:val>
                                        </p:tav>
                                        <p:tav tm="100000">
                                          <p:val>
                                            <p:strVal val="#ppt_w"/>
                                          </p:val>
                                        </p:tav>
                                      </p:tavLst>
                                    </p:anim>
                                    <p:anim calcmode="lin" valueType="num">
                                      <p:cBhvr>
                                        <p:cTn id="27" dur="1000" fill="hold"/>
                                        <p:tgtEl>
                                          <p:spTgt spid="4">
                                            <p:graphicEl>
                                              <a:dgm id="{09D4E5FF-11EC-4D97-B51A-8AEDA7112853}"/>
                                            </p:graphicEl>
                                          </p:spTgt>
                                        </p:tgtEl>
                                        <p:attrNameLst>
                                          <p:attrName>ppt_h</p:attrName>
                                        </p:attrNameLst>
                                      </p:cBhvr>
                                      <p:tavLst>
                                        <p:tav tm="0">
                                          <p:val>
                                            <p:fltVal val="0"/>
                                          </p:val>
                                        </p:tav>
                                        <p:tav tm="100000">
                                          <p:val>
                                            <p:strVal val="#ppt_h"/>
                                          </p:val>
                                        </p:tav>
                                      </p:tavLst>
                                    </p:anim>
                                    <p:animEffect transition="in" filter="fade">
                                      <p:cBhvr>
                                        <p:cTn id="28" dur="1000"/>
                                        <p:tgtEl>
                                          <p:spTgt spid="4">
                                            <p:graphicEl>
                                              <a:dgm id="{09D4E5FF-11EC-4D97-B51A-8AEDA7112853}"/>
                                            </p:graphicEl>
                                          </p:spTgt>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4">
                                            <p:graphicEl>
                                              <a:dgm id="{D3C3DE1B-4F8D-413B-8251-479D696BD090}"/>
                                            </p:graphicEl>
                                          </p:spTgt>
                                        </p:tgtEl>
                                        <p:attrNameLst>
                                          <p:attrName>style.visibility</p:attrName>
                                        </p:attrNameLst>
                                      </p:cBhvr>
                                      <p:to>
                                        <p:strVal val="visible"/>
                                      </p:to>
                                    </p:set>
                                    <p:anim calcmode="lin" valueType="num">
                                      <p:cBhvr>
                                        <p:cTn id="31" dur="1000" fill="hold"/>
                                        <p:tgtEl>
                                          <p:spTgt spid="4">
                                            <p:graphicEl>
                                              <a:dgm id="{D3C3DE1B-4F8D-413B-8251-479D696BD090}"/>
                                            </p:graphicEl>
                                          </p:spTgt>
                                        </p:tgtEl>
                                        <p:attrNameLst>
                                          <p:attrName>ppt_w</p:attrName>
                                        </p:attrNameLst>
                                      </p:cBhvr>
                                      <p:tavLst>
                                        <p:tav tm="0">
                                          <p:val>
                                            <p:fltVal val="0"/>
                                          </p:val>
                                        </p:tav>
                                        <p:tav tm="100000">
                                          <p:val>
                                            <p:strVal val="#ppt_w"/>
                                          </p:val>
                                        </p:tav>
                                      </p:tavLst>
                                    </p:anim>
                                    <p:anim calcmode="lin" valueType="num">
                                      <p:cBhvr>
                                        <p:cTn id="32" dur="1000" fill="hold"/>
                                        <p:tgtEl>
                                          <p:spTgt spid="4">
                                            <p:graphicEl>
                                              <a:dgm id="{D3C3DE1B-4F8D-413B-8251-479D696BD090}"/>
                                            </p:graphicEl>
                                          </p:spTgt>
                                        </p:tgtEl>
                                        <p:attrNameLst>
                                          <p:attrName>ppt_h</p:attrName>
                                        </p:attrNameLst>
                                      </p:cBhvr>
                                      <p:tavLst>
                                        <p:tav tm="0">
                                          <p:val>
                                            <p:fltVal val="0"/>
                                          </p:val>
                                        </p:tav>
                                        <p:tav tm="100000">
                                          <p:val>
                                            <p:strVal val="#ppt_h"/>
                                          </p:val>
                                        </p:tav>
                                      </p:tavLst>
                                    </p:anim>
                                    <p:animEffect transition="in" filter="fade">
                                      <p:cBhvr>
                                        <p:cTn id="33" dur="1000"/>
                                        <p:tgtEl>
                                          <p:spTgt spid="4">
                                            <p:graphicEl>
                                              <a:dgm id="{D3C3DE1B-4F8D-413B-8251-479D696BD090}"/>
                                            </p:graphicEl>
                                          </p:spTgt>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4">
                                            <p:graphicEl>
                                              <a:dgm id="{8C5A0F81-233A-4F88-ACC5-3EF89DD6D249}"/>
                                            </p:graphicEl>
                                          </p:spTgt>
                                        </p:tgtEl>
                                        <p:attrNameLst>
                                          <p:attrName>style.visibility</p:attrName>
                                        </p:attrNameLst>
                                      </p:cBhvr>
                                      <p:to>
                                        <p:strVal val="visible"/>
                                      </p:to>
                                    </p:set>
                                    <p:anim calcmode="lin" valueType="num">
                                      <p:cBhvr>
                                        <p:cTn id="36" dur="1000" fill="hold"/>
                                        <p:tgtEl>
                                          <p:spTgt spid="4">
                                            <p:graphicEl>
                                              <a:dgm id="{8C5A0F81-233A-4F88-ACC5-3EF89DD6D249}"/>
                                            </p:graphicEl>
                                          </p:spTgt>
                                        </p:tgtEl>
                                        <p:attrNameLst>
                                          <p:attrName>ppt_w</p:attrName>
                                        </p:attrNameLst>
                                      </p:cBhvr>
                                      <p:tavLst>
                                        <p:tav tm="0">
                                          <p:val>
                                            <p:fltVal val="0"/>
                                          </p:val>
                                        </p:tav>
                                        <p:tav tm="100000">
                                          <p:val>
                                            <p:strVal val="#ppt_w"/>
                                          </p:val>
                                        </p:tav>
                                      </p:tavLst>
                                    </p:anim>
                                    <p:anim calcmode="lin" valueType="num">
                                      <p:cBhvr>
                                        <p:cTn id="37" dur="1000" fill="hold"/>
                                        <p:tgtEl>
                                          <p:spTgt spid="4">
                                            <p:graphicEl>
                                              <a:dgm id="{8C5A0F81-233A-4F88-ACC5-3EF89DD6D249}"/>
                                            </p:graphicEl>
                                          </p:spTgt>
                                        </p:tgtEl>
                                        <p:attrNameLst>
                                          <p:attrName>ppt_h</p:attrName>
                                        </p:attrNameLst>
                                      </p:cBhvr>
                                      <p:tavLst>
                                        <p:tav tm="0">
                                          <p:val>
                                            <p:fltVal val="0"/>
                                          </p:val>
                                        </p:tav>
                                        <p:tav tm="100000">
                                          <p:val>
                                            <p:strVal val="#ppt_h"/>
                                          </p:val>
                                        </p:tav>
                                      </p:tavLst>
                                    </p:anim>
                                    <p:animEffect transition="in" filter="fade">
                                      <p:cBhvr>
                                        <p:cTn id="38" dur="1000"/>
                                        <p:tgtEl>
                                          <p:spTgt spid="4">
                                            <p:graphicEl>
                                              <a:dgm id="{8C5A0F81-233A-4F88-ACC5-3EF89DD6D249}"/>
                                            </p:graphicEl>
                                          </p:spTgt>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4">
                                            <p:graphicEl>
                                              <a:dgm id="{4A975A0C-68F2-434D-A7AF-8E49BE5CDCCF}"/>
                                            </p:graphicEl>
                                          </p:spTgt>
                                        </p:tgtEl>
                                        <p:attrNameLst>
                                          <p:attrName>style.visibility</p:attrName>
                                        </p:attrNameLst>
                                      </p:cBhvr>
                                      <p:to>
                                        <p:strVal val="visible"/>
                                      </p:to>
                                    </p:set>
                                    <p:anim calcmode="lin" valueType="num">
                                      <p:cBhvr>
                                        <p:cTn id="42" dur="1000" fill="hold"/>
                                        <p:tgtEl>
                                          <p:spTgt spid="4">
                                            <p:graphicEl>
                                              <a:dgm id="{4A975A0C-68F2-434D-A7AF-8E49BE5CDCCF}"/>
                                            </p:graphicEl>
                                          </p:spTgt>
                                        </p:tgtEl>
                                        <p:attrNameLst>
                                          <p:attrName>ppt_w</p:attrName>
                                        </p:attrNameLst>
                                      </p:cBhvr>
                                      <p:tavLst>
                                        <p:tav tm="0">
                                          <p:val>
                                            <p:fltVal val="0"/>
                                          </p:val>
                                        </p:tav>
                                        <p:tav tm="100000">
                                          <p:val>
                                            <p:strVal val="#ppt_w"/>
                                          </p:val>
                                        </p:tav>
                                      </p:tavLst>
                                    </p:anim>
                                    <p:anim calcmode="lin" valueType="num">
                                      <p:cBhvr>
                                        <p:cTn id="43" dur="1000" fill="hold"/>
                                        <p:tgtEl>
                                          <p:spTgt spid="4">
                                            <p:graphicEl>
                                              <a:dgm id="{4A975A0C-68F2-434D-A7AF-8E49BE5CDCCF}"/>
                                            </p:graphicEl>
                                          </p:spTgt>
                                        </p:tgtEl>
                                        <p:attrNameLst>
                                          <p:attrName>ppt_h</p:attrName>
                                        </p:attrNameLst>
                                      </p:cBhvr>
                                      <p:tavLst>
                                        <p:tav tm="0">
                                          <p:val>
                                            <p:fltVal val="0"/>
                                          </p:val>
                                        </p:tav>
                                        <p:tav tm="100000">
                                          <p:val>
                                            <p:strVal val="#ppt_h"/>
                                          </p:val>
                                        </p:tav>
                                      </p:tavLst>
                                    </p:anim>
                                    <p:animEffect transition="in" filter="fade">
                                      <p:cBhvr>
                                        <p:cTn id="44" dur="1000"/>
                                        <p:tgtEl>
                                          <p:spTgt spid="4">
                                            <p:graphicEl>
                                              <a:dgm id="{4A975A0C-68F2-434D-A7AF-8E49BE5CDCC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BA6D3-3601-4D65-9E9D-51B9D8CEC3E8}"/>
              </a:ext>
            </a:extLst>
          </p:cNvPr>
          <p:cNvSpPr>
            <a:spLocks noGrp="1"/>
          </p:cNvSpPr>
          <p:nvPr>
            <p:ph type="title"/>
          </p:nvPr>
        </p:nvSpPr>
        <p:spPr>
          <a:xfrm>
            <a:off x="1431235" y="609600"/>
            <a:ext cx="9303026" cy="914400"/>
          </a:xfrm>
        </p:spPr>
        <p:txBody>
          <a:bodyPr>
            <a:noAutofit/>
          </a:bodyPr>
          <a:lstStyle/>
          <a:p>
            <a:pPr algn="ctr"/>
            <a:r>
              <a:rPr lang="en-US" dirty="0">
                <a:latin typeface="Times New Roman" panose="02020603050405020304" pitchFamily="18" charset="0"/>
                <a:cs typeface="Times New Roman" panose="02020603050405020304" pitchFamily="18" charset="0"/>
              </a:rPr>
              <a:t>Problem Statement</a:t>
            </a:r>
            <a:br>
              <a:rPr lang="en-US" sz="3200" dirty="0">
                <a:solidFill>
                  <a:srgbClr val="FF0000"/>
                </a:solidFill>
              </a:rPr>
            </a:br>
            <a:endParaRPr lang="en-US" sz="3200" dirty="0">
              <a:solidFill>
                <a:srgbClr val="FF0000"/>
              </a:solidFill>
            </a:endParaRPr>
          </a:p>
        </p:txBody>
      </p:sp>
      <p:graphicFrame>
        <p:nvGraphicFramePr>
          <p:cNvPr id="4" name="Diagram 3">
            <a:extLst>
              <a:ext uri="{FF2B5EF4-FFF2-40B4-BE49-F238E27FC236}">
                <a16:creationId xmlns:a16="http://schemas.microsoft.com/office/drawing/2014/main" id="{73A1EBF2-40C0-4485-87BC-1FA6D1FA4776}"/>
              </a:ext>
            </a:extLst>
          </p:cNvPr>
          <p:cNvGraphicFramePr/>
          <p:nvPr>
            <p:extLst>
              <p:ext uri="{D42A27DB-BD31-4B8C-83A1-F6EECF244321}">
                <p14:modId xmlns:p14="http://schemas.microsoft.com/office/powerpoint/2010/main" val="3955531774"/>
              </p:ext>
            </p:extLst>
          </p:nvPr>
        </p:nvGraphicFramePr>
        <p:xfrm>
          <a:off x="251791" y="1086679"/>
          <a:ext cx="11396869" cy="5446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898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graphicEl>
                                              <a:dgm id="{C7517B2B-5D4D-4843-81C6-68437C5F54CD}"/>
                                            </p:graphicEl>
                                          </p:spTgt>
                                        </p:tgtEl>
                                        <p:attrNameLst>
                                          <p:attrName>style.visibility</p:attrName>
                                        </p:attrNameLst>
                                      </p:cBhvr>
                                      <p:to>
                                        <p:strVal val="visible"/>
                                      </p:to>
                                    </p:set>
                                    <p:animEffect transition="in" filter="barn(inVertical)">
                                      <p:cBhvr>
                                        <p:cTn id="15" dur="1000"/>
                                        <p:tgtEl>
                                          <p:spTgt spid="4">
                                            <p:graphicEl>
                                              <a:dgm id="{C7517B2B-5D4D-4843-81C6-68437C5F54CD}"/>
                                            </p:graphicEl>
                                          </p:spTgt>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4">
                                            <p:graphicEl>
                                              <a:dgm id="{1D0471E6-BDFA-40BB-A265-4E50B9296739}"/>
                                            </p:graphicEl>
                                          </p:spTgt>
                                        </p:tgtEl>
                                        <p:attrNameLst>
                                          <p:attrName>style.visibility</p:attrName>
                                        </p:attrNameLst>
                                      </p:cBhvr>
                                      <p:to>
                                        <p:strVal val="visible"/>
                                      </p:to>
                                    </p:set>
                                    <p:animEffect transition="in" filter="barn(inVertical)">
                                      <p:cBhvr>
                                        <p:cTn id="19" dur="1000"/>
                                        <p:tgtEl>
                                          <p:spTgt spid="4">
                                            <p:graphicEl>
                                              <a:dgm id="{1D0471E6-BDFA-40BB-A265-4E50B9296739}"/>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
                                            <p:graphicEl>
                                              <a:dgm id="{697E3A85-7C99-4231-B976-E160ABE8CA0A}"/>
                                            </p:graphicEl>
                                          </p:spTgt>
                                        </p:tgtEl>
                                        <p:attrNameLst>
                                          <p:attrName>style.visibility</p:attrName>
                                        </p:attrNameLst>
                                      </p:cBhvr>
                                      <p:to>
                                        <p:strVal val="visible"/>
                                      </p:to>
                                    </p:set>
                                    <p:animEffect transition="in" filter="barn(inVertical)">
                                      <p:cBhvr>
                                        <p:cTn id="24" dur="1000"/>
                                        <p:tgtEl>
                                          <p:spTgt spid="4">
                                            <p:graphicEl>
                                              <a:dgm id="{697E3A85-7C99-4231-B976-E160ABE8CA0A}"/>
                                            </p:graphicEl>
                                          </p:spTgt>
                                        </p:tgtEl>
                                      </p:cBhvr>
                                    </p:animEffect>
                                  </p:childTnLst>
                                </p:cTn>
                              </p:par>
                            </p:childTnLst>
                          </p:cTn>
                        </p:par>
                        <p:par>
                          <p:cTn id="25" fill="hold">
                            <p:stCondLst>
                              <p:cond delay="1000"/>
                            </p:stCondLst>
                            <p:childTnLst>
                              <p:par>
                                <p:cTn id="26" presetID="16" presetClass="entr" presetSubtype="21" fill="hold" grpId="0" nodeType="afterEffect">
                                  <p:stCondLst>
                                    <p:cond delay="0"/>
                                  </p:stCondLst>
                                  <p:childTnLst>
                                    <p:set>
                                      <p:cBhvr>
                                        <p:cTn id="27" dur="1" fill="hold">
                                          <p:stCondLst>
                                            <p:cond delay="0"/>
                                          </p:stCondLst>
                                        </p:cTn>
                                        <p:tgtEl>
                                          <p:spTgt spid="4">
                                            <p:graphicEl>
                                              <a:dgm id="{6CDF4779-A3D0-4A6F-A31C-396F7C73D923}"/>
                                            </p:graphicEl>
                                          </p:spTgt>
                                        </p:tgtEl>
                                        <p:attrNameLst>
                                          <p:attrName>style.visibility</p:attrName>
                                        </p:attrNameLst>
                                      </p:cBhvr>
                                      <p:to>
                                        <p:strVal val="visible"/>
                                      </p:to>
                                    </p:set>
                                    <p:animEffect transition="in" filter="barn(inVertical)">
                                      <p:cBhvr>
                                        <p:cTn id="28" dur="1000"/>
                                        <p:tgtEl>
                                          <p:spTgt spid="4">
                                            <p:graphicEl>
                                              <a:dgm id="{6CDF4779-A3D0-4A6F-A31C-396F7C73D92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28CCA-BF48-438B-BF03-AA17F9FE41E4}"/>
              </a:ext>
            </a:extLst>
          </p:cNvPr>
          <p:cNvSpPr>
            <a:spLocks noGrp="1"/>
          </p:cNvSpPr>
          <p:nvPr>
            <p:ph type="title"/>
          </p:nvPr>
        </p:nvSpPr>
        <p:spPr>
          <a:xfrm>
            <a:off x="1364975" y="469001"/>
            <a:ext cx="9448800" cy="1041747"/>
          </a:xfrm>
        </p:spPr>
        <p:txBody>
          <a:bodyPr>
            <a:normAutofit/>
          </a:bodyPr>
          <a:lstStyle/>
          <a:p>
            <a:pPr algn="ctr"/>
            <a:r>
              <a:rPr lang="en-US" dirty="0">
                <a:latin typeface="Times New Roman" panose="02020603050405020304" pitchFamily="18" charset="0"/>
                <a:cs typeface="Times New Roman" panose="02020603050405020304" pitchFamily="18" charset="0"/>
              </a:rPr>
              <a:t>Specification and Description</a:t>
            </a:r>
          </a:p>
        </p:txBody>
      </p:sp>
      <p:graphicFrame>
        <p:nvGraphicFramePr>
          <p:cNvPr id="4" name="Content Placeholder 3">
            <a:extLst>
              <a:ext uri="{FF2B5EF4-FFF2-40B4-BE49-F238E27FC236}">
                <a16:creationId xmlns:a16="http://schemas.microsoft.com/office/drawing/2014/main" id="{1F8191C9-BCE8-47DB-BF3E-83C99E7FDAA7}"/>
              </a:ext>
            </a:extLst>
          </p:cNvPr>
          <p:cNvGraphicFramePr>
            <a:graphicFrameLocks noGrp="1"/>
          </p:cNvGraphicFramePr>
          <p:nvPr>
            <p:ph idx="1"/>
            <p:extLst>
              <p:ext uri="{D42A27DB-BD31-4B8C-83A1-F6EECF244321}">
                <p14:modId xmlns:p14="http://schemas.microsoft.com/office/powerpoint/2010/main" val="1619659715"/>
              </p:ext>
            </p:extLst>
          </p:nvPr>
        </p:nvGraphicFramePr>
        <p:xfrm>
          <a:off x="371061" y="1669775"/>
          <a:ext cx="10982739" cy="4719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8394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
                                            <p:graphicEl>
                                              <a:dgm id="{28A0D7BE-2265-4549-80A9-6AE949AEE5A8}"/>
                                            </p:graphicEl>
                                          </p:spTgt>
                                        </p:tgtEl>
                                        <p:attrNameLst>
                                          <p:attrName>style.visibility</p:attrName>
                                        </p:attrNameLst>
                                      </p:cBhvr>
                                      <p:to>
                                        <p:strVal val="visible"/>
                                      </p:to>
                                    </p:set>
                                    <p:animEffect transition="in" filter="fade">
                                      <p:cBhvr>
                                        <p:cTn id="15" dur="1000"/>
                                        <p:tgtEl>
                                          <p:spTgt spid="4">
                                            <p:graphicEl>
                                              <a:dgm id="{28A0D7BE-2265-4549-80A9-6AE949AEE5A8}"/>
                                            </p:graphicEl>
                                          </p:spTgt>
                                        </p:tgtEl>
                                      </p:cBhvr>
                                    </p:animEffect>
                                    <p:anim calcmode="lin" valueType="num">
                                      <p:cBhvr>
                                        <p:cTn id="16" dur="1000" fill="hold"/>
                                        <p:tgtEl>
                                          <p:spTgt spid="4">
                                            <p:graphicEl>
                                              <a:dgm id="{28A0D7BE-2265-4549-80A9-6AE949AEE5A8}"/>
                                            </p:graphicEl>
                                          </p:spTgt>
                                        </p:tgtEl>
                                        <p:attrNameLst>
                                          <p:attrName>ppt_x</p:attrName>
                                        </p:attrNameLst>
                                      </p:cBhvr>
                                      <p:tavLst>
                                        <p:tav tm="0">
                                          <p:val>
                                            <p:strVal val="#ppt_x"/>
                                          </p:val>
                                        </p:tav>
                                        <p:tav tm="100000">
                                          <p:val>
                                            <p:strVal val="#ppt_x"/>
                                          </p:val>
                                        </p:tav>
                                      </p:tavLst>
                                    </p:anim>
                                    <p:anim calcmode="lin" valueType="num">
                                      <p:cBhvr>
                                        <p:cTn id="17" dur="1000" fill="hold"/>
                                        <p:tgtEl>
                                          <p:spTgt spid="4">
                                            <p:graphicEl>
                                              <a:dgm id="{28A0D7BE-2265-4549-80A9-6AE949AEE5A8}"/>
                                            </p:graphicEl>
                                          </p:spTgt>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500"/>
                                  </p:stCondLst>
                                  <p:childTnLst>
                                    <p:set>
                                      <p:cBhvr>
                                        <p:cTn id="20" dur="1" fill="hold">
                                          <p:stCondLst>
                                            <p:cond delay="0"/>
                                          </p:stCondLst>
                                        </p:cTn>
                                        <p:tgtEl>
                                          <p:spTgt spid="4">
                                            <p:graphicEl>
                                              <a:dgm id="{A717ABB2-24DF-43D8-BF82-8671B34C02DD}"/>
                                            </p:graphicEl>
                                          </p:spTgt>
                                        </p:tgtEl>
                                        <p:attrNameLst>
                                          <p:attrName>style.visibility</p:attrName>
                                        </p:attrNameLst>
                                      </p:cBhvr>
                                      <p:to>
                                        <p:strVal val="visible"/>
                                      </p:to>
                                    </p:set>
                                    <p:animEffect transition="in" filter="fade">
                                      <p:cBhvr>
                                        <p:cTn id="21" dur="1000"/>
                                        <p:tgtEl>
                                          <p:spTgt spid="4">
                                            <p:graphicEl>
                                              <a:dgm id="{A717ABB2-24DF-43D8-BF82-8671B34C02DD}"/>
                                            </p:graphicEl>
                                          </p:spTgt>
                                        </p:tgtEl>
                                      </p:cBhvr>
                                    </p:animEffect>
                                    <p:anim calcmode="lin" valueType="num">
                                      <p:cBhvr>
                                        <p:cTn id="22" dur="1000" fill="hold"/>
                                        <p:tgtEl>
                                          <p:spTgt spid="4">
                                            <p:graphicEl>
                                              <a:dgm id="{A717ABB2-24DF-43D8-BF82-8671B34C02DD}"/>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dgm id="{A717ABB2-24DF-43D8-BF82-8671B34C02DD}"/>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dgm id="{5F729C40-479D-40D6-9FBF-E65BFC9A75B5}"/>
                                            </p:graphicEl>
                                          </p:spTgt>
                                        </p:tgtEl>
                                        <p:attrNameLst>
                                          <p:attrName>style.visibility</p:attrName>
                                        </p:attrNameLst>
                                      </p:cBhvr>
                                      <p:to>
                                        <p:strVal val="visible"/>
                                      </p:to>
                                    </p:set>
                                    <p:animEffect transition="in" filter="fade">
                                      <p:cBhvr>
                                        <p:cTn id="28" dur="1000"/>
                                        <p:tgtEl>
                                          <p:spTgt spid="4">
                                            <p:graphicEl>
                                              <a:dgm id="{5F729C40-479D-40D6-9FBF-E65BFC9A75B5}"/>
                                            </p:graphicEl>
                                          </p:spTgt>
                                        </p:tgtEl>
                                      </p:cBhvr>
                                    </p:animEffect>
                                    <p:anim calcmode="lin" valueType="num">
                                      <p:cBhvr>
                                        <p:cTn id="29" dur="1000" fill="hold"/>
                                        <p:tgtEl>
                                          <p:spTgt spid="4">
                                            <p:graphicEl>
                                              <a:dgm id="{5F729C40-479D-40D6-9FBF-E65BFC9A75B5}"/>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dgm id="{5F729C40-479D-40D6-9FBF-E65BFC9A75B5}"/>
                                            </p:graphicEl>
                                          </p:spTgt>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grpId="0" nodeType="afterEffect">
                                  <p:stCondLst>
                                    <p:cond delay="500"/>
                                  </p:stCondLst>
                                  <p:childTnLst>
                                    <p:set>
                                      <p:cBhvr>
                                        <p:cTn id="33" dur="1" fill="hold">
                                          <p:stCondLst>
                                            <p:cond delay="0"/>
                                          </p:stCondLst>
                                        </p:cTn>
                                        <p:tgtEl>
                                          <p:spTgt spid="4">
                                            <p:graphicEl>
                                              <a:dgm id="{8E29A26E-D6D5-4EEE-B546-6F28BF39F05B}"/>
                                            </p:graphicEl>
                                          </p:spTgt>
                                        </p:tgtEl>
                                        <p:attrNameLst>
                                          <p:attrName>style.visibility</p:attrName>
                                        </p:attrNameLst>
                                      </p:cBhvr>
                                      <p:to>
                                        <p:strVal val="visible"/>
                                      </p:to>
                                    </p:set>
                                    <p:animEffect transition="in" filter="fade">
                                      <p:cBhvr>
                                        <p:cTn id="34" dur="1000"/>
                                        <p:tgtEl>
                                          <p:spTgt spid="4">
                                            <p:graphicEl>
                                              <a:dgm id="{8E29A26E-D6D5-4EEE-B546-6F28BF39F05B}"/>
                                            </p:graphicEl>
                                          </p:spTgt>
                                        </p:tgtEl>
                                      </p:cBhvr>
                                    </p:animEffect>
                                    <p:anim calcmode="lin" valueType="num">
                                      <p:cBhvr>
                                        <p:cTn id="35" dur="1000" fill="hold"/>
                                        <p:tgtEl>
                                          <p:spTgt spid="4">
                                            <p:graphicEl>
                                              <a:dgm id="{8E29A26E-D6D5-4EEE-B546-6F28BF39F05B}"/>
                                            </p:graphicEl>
                                          </p:spTgt>
                                        </p:tgtEl>
                                        <p:attrNameLst>
                                          <p:attrName>ppt_x</p:attrName>
                                        </p:attrNameLst>
                                      </p:cBhvr>
                                      <p:tavLst>
                                        <p:tav tm="0">
                                          <p:val>
                                            <p:strVal val="#ppt_x"/>
                                          </p:val>
                                        </p:tav>
                                        <p:tav tm="100000">
                                          <p:val>
                                            <p:strVal val="#ppt_x"/>
                                          </p:val>
                                        </p:tav>
                                      </p:tavLst>
                                    </p:anim>
                                    <p:anim calcmode="lin" valueType="num">
                                      <p:cBhvr>
                                        <p:cTn id="36" dur="1000" fill="hold"/>
                                        <p:tgtEl>
                                          <p:spTgt spid="4">
                                            <p:graphicEl>
                                              <a:dgm id="{8E29A26E-D6D5-4EEE-B546-6F28BF39F05B}"/>
                                            </p:graphic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
                                            <p:graphicEl>
                                              <a:dgm id="{C7AE5EFB-3F2F-402F-AFE1-630556856C89}"/>
                                            </p:graphicEl>
                                          </p:spTgt>
                                        </p:tgtEl>
                                        <p:attrNameLst>
                                          <p:attrName>style.visibility</p:attrName>
                                        </p:attrNameLst>
                                      </p:cBhvr>
                                      <p:to>
                                        <p:strVal val="visible"/>
                                      </p:to>
                                    </p:set>
                                    <p:animEffect transition="in" filter="fade">
                                      <p:cBhvr>
                                        <p:cTn id="41" dur="1000"/>
                                        <p:tgtEl>
                                          <p:spTgt spid="4">
                                            <p:graphicEl>
                                              <a:dgm id="{C7AE5EFB-3F2F-402F-AFE1-630556856C89}"/>
                                            </p:graphicEl>
                                          </p:spTgt>
                                        </p:tgtEl>
                                      </p:cBhvr>
                                    </p:animEffect>
                                    <p:anim calcmode="lin" valueType="num">
                                      <p:cBhvr>
                                        <p:cTn id="42" dur="1000" fill="hold"/>
                                        <p:tgtEl>
                                          <p:spTgt spid="4">
                                            <p:graphicEl>
                                              <a:dgm id="{C7AE5EFB-3F2F-402F-AFE1-630556856C89}"/>
                                            </p:graphicEl>
                                          </p:spTgt>
                                        </p:tgtEl>
                                        <p:attrNameLst>
                                          <p:attrName>ppt_x</p:attrName>
                                        </p:attrNameLst>
                                      </p:cBhvr>
                                      <p:tavLst>
                                        <p:tav tm="0">
                                          <p:val>
                                            <p:strVal val="#ppt_x"/>
                                          </p:val>
                                        </p:tav>
                                        <p:tav tm="100000">
                                          <p:val>
                                            <p:strVal val="#ppt_x"/>
                                          </p:val>
                                        </p:tav>
                                      </p:tavLst>
                                    </p:anim>
                                    <p:anim calcmode="lin" valueType="num">
                                      <p:cBhvr>
                                        <p:cTn id="43" dur="1000" fill="hold"/>
                                        <p:tgtEl>
                                          <p:spTgt spid="4">
                                            <p:graphicEl>
                                              <a:dgm id="{C7AE5EFB-3F2F-402F-AFE1-630556856C89}"/>
                                            </p:graphicEl>
                                          </p:spTgt>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42" presetClass="entr" presetSubtype="0" fill="hold" grpId="0" nodeType="afterEffect">
                                  <p:stCondLst>
                                    <p:cond delay="500"/>
                                  </p:stCondLst>
                                  <p:childTnLst>
                                    <p:set>
                                      <p:cBhvr>
                                        <p:cTn id="46" dur="1" fill="hold">
                                          <p:stCondLst>
                                            <p:cond delay="0"/>
                                          </p:stCondLst>
                                        </p:cTn>
                                        <p:tgtEl>
                                          <p:spTgt spid="4">
                                            <p:graphicEl>
                                              <a:dgm id="{243513A1-9717-4B3A-958E-7D06CABBEFF2}"/>
                                            </p:graphicEl>
                                          </p:spTgt>
                                        </p:tgtEl>
                                        <p:attrNameLst>
                                          <p:attrName>style.visibility</p:attrName>
                                        </p:attrNameLst>
                                      </p:cBhvr>
                                      <p:to>
                                        <p:strVal val="visible"/>
                                      </p:to>
                                    </p:set>
                                    <p:animEffect transition="in" filter="fade">
                                      <p:cBhvr>
                                        <p:cTn id="47" dur="1000"/>
                                        <p:tgtEl>
                                          <p:spTgt spid="4">
                                            <p:graphicEl>
                                              <a:dgm id="{243513A1-9717-4B3A-958E-7D06CABBEFF2}"/>
                                            </p:graphicEl>
                                          </p:spTgt>
                                        </p:tgtEl>
                                      </p:cBhvr>
                                    </p:animEffect>
                                    <p:anim calcmode="lin" valueType="num">
                                      <p:cBhvr>
                                        <p:cTn id="48" dur="1000" fill="hold"/>
                                        <p:tgtEl>
                                          <p:spTgt spid="4">
                                            <p:graphicEl>
                                              <a:dgm id="{243513A1-9717-4B3A-958E-7D06CABBEFF2}"/>
                                            </p:graphicEl>
                                          </p:spTgt>
                                        </p:tgtEl>
                                        <p:attrNameLst>
                                          <p:attrName>ppt_x</p:attrName>
                                        </p:attrNameLst>
                                      </p:cBhvr>
                                      <p:tavLst>
                                        <p:tav tm="0">
                                          <p:val>
                                            <p:strVal val="#ppt_x"/>
                                          </p:val>
                                        </p:tav>
                                        <p:tav tm="100000">
                                          <p:val>
                                            <p:strVal val="#ppt_x"/>
                                          </p:val>
                                        </p:tav>
                                      </p:tavLst>
                                    </p:anim>
                                    <p:anim calcmode="lin" valueType="num">
                                      <p:cBhvr>
                                        <p:cTn id="49" dur="1000" fill="hold"/>
                                        <p:tgtEl>
                                          <p:spTgt spid="4">
                                            <p:graphicEl>
                                              <a:dgm id="{243513A1-9717-4B3A-958E-7D06CABBEFF2}"/>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90544-C82D-4E99-9177-F6D0D79AECB5}"/>
              </a:ext>
            </a:extLst>
          </p:cNvPr>
          <p:cNvSpPr>
            <a:spLocks noGrp="1"/>
          </p:cNvSpPr>
          <p:nvPr>
            <p:ph type="title"/>
          </p:nvPr>
        </p:nvSpPr>
        <p:spPr>
          <a:xfrm>
            <a:off x="958132" y="410818"/>
            <a:ext cx="9875520" cy="1356360"/>
          </a:xfrm>
        </p:spPr>
        <p:txBody>
          <a:bodyPr/>
          <a:lstStyle/>
          <a:p>
            <a:pPr algn="ctr"/>
            <a:r>
              <a:rPr lang="en-US" dirty="0">
                <a:latin typeface="Times New Roman" panose="02020603050405020304" pitchFamily="18" charset="0"/>
                <a:cs typeface="Times New Roman" panose="02020603050405020304" pitchFamily="18" charset="0"/>
              </a:rPr>
              <a:t>Methodology </a:t>
            </a:r>
          </a:p>
        </p:txBody>
      </p:sp>
      <p:graphicFrame>
        <p:nvGraphicFramePr>
          <p:cNvPr id="4" name="Content Placeholder 3">
            <a:extLst>
              <a:ext uri="{FF2B5EF4-FFF2-40B4-BE49-F238E27FC236}">
                <a16:creationId xmlns:a16="http://schemas.microsoft.com/office/drawing/2014/main" id="{050DCF7C-B0A9-4F05-9C28-0CF1DB27C676}"/>
              </a:ext>
            </a:extLst>
          </p:cNvPr>
          <p:cNvGraphicFramePr>
            <a:graphicFrameLocks noGrp="1"/>
          </p:cNvGraphicFramePr>
          <p:nvPr>
            <p:ph idx="1"/>
            <p:extLst>
              <p:ext uri="{D42A27DB-BD31-4B8C-83A1-F6EECF244321}">
                <p14:modId xmlns:p14="http://schemas.microsoft.com/office/powerpoint/2010/main" val="3827966199"/>
              </p:ext>
            </p:extLst>
          </p:nvPr>
        </p:nvGraphicFramePr>
        <p:xfrm>
          <a:off x="1308381" y="1538144"/>
          <a:ext cx="9575238"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406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2B240-F09E-4520-B134-2E714725AF1C}"/>
              </a:ext>
            </a:extLst>
          </p:cNvPr>
          <p:cNvSpPr>
            <a:spLocks noGrp="1"/>
          </p:cNvSpPr>
          <p:nvPr>
            <p:ph type="title"/>
          </p:nvPr>
        </p:nvSpPr>
        <p:spPr>
          <a:xfrm>
            <a:off x="1143001" y="609601"/>
            <a:ext cx="9404626" cy="1046922"/>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Data Collection </a:t>
            </a:r>
            <a:br>
              <a:rPr lang="en-US" sz="3200" dirty="0">
                <a:solidFill>
                  <a:srgbClr val="FF0000"/>
                </a:solidFill>
              </a:rPr>
            </a:br>
            <a:endParaRPr lang="en-US" sz="3200" dirty="0">
              <a:solidFill>
                <a:srgbClr val="FF0000"/>
              </a:solidFill>
            </a:endParaRPr>
          </a:p>
        </p:txBody>
      </p:sp>
      <p:graphicFrame>
        <p:nvGraphicFramePr>
          <p:cNvPr id="4" name="Diagram 3">
            <a:extLst>
              <a:ext uri="{FF2B5EF4-FFF2-40B4-BE49-F238E27FC236}">
                <a16:creationId xmlns:a16="http://schemas.microsoft.com/office/drawing/2014/main" id="{2ED18575-D88B-4929-8ED8-774B8C4A9F40}"/>
              </a:ext>
            </a:extLst>
          </p:cNvPr>
          <p:cNvGraphicFramePr/>
          <p:nvPr>
            <p:extLst>
              <p:ext uri="{D42A27DB-BD31-4B8C-83A1-F6EECF244321}">
                <p14:modId xmlns:p14="http://schemas.microsoft.com/office/powerpoint/2010/main" val="554484314"/>
              </p:ext>
            </p:extLst>
          </p:nvPr>
        </p:nvGraphicFramePr>
        <p:xfrm>
          <a:off x="636104" y="1272210"/>
          <a:ext cx="9911522" cy="53796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303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graphicEl>
                                              <a:dgm id="{F2587CA1-1F43-4C63-9F0D-3F05286E8E2F}"/>
                                            </p:graphicEl>
                                          </p:spTgt>
                                        </p:tgtEl>
                                        <p:attrNameLst>
                                          <p:attrName>style.visibility</p:attrName>
                                        </p:attrNameLst>
                                      </p:cBhvr>
                                      <p:to>
                                        <p:strVal val="visible"/>
                                      </p:to>
                                    </p:set>
                                    <p:anim calcmode="lin" valueType="num">
                                      <p:cBhvr additive="base">
                                        <p:cTn id="15" dur="1000" fill="hold"/>
                                        <p:tgtEl>
                                          <p:spTgt spid="4">
                                            <p:graphicEl>
                                              <a:dgm id="{F2587CA1-1F43-4C63-9F0D-3F05286E8E2F}"/>
                                            </p:graphicEl>
                                          </p:spTgt>
                                        </p:tgtEl>
                                        <p:attrNameLst>
                                          <p:attrName>ppt_x</p:attrName>
                                        </p:attrNameLst>
                                      </p:cBhvr>
                                      <p:tavLst>
                                        <p:tav tm="0">
                                          <p:val>
                                            <p:strVal val="#ppt_x"/>
                                          </p:val>
                                        </p:tav>
                                        <p:tav tm="100000">
                                          <p:val>
                                            <p:strVal val="#ppt_x"/>
                                          </p:val>
                                        </p:tav>
                                      </p:tavLst>
                                    </p:anim>
                                    <p:anim calcmode="lin" valueType="num">
                                      <p:cBhvr additive="base">
                                        <p:cTn id="16" dur="1000" fill="hold"/>
                                        <p:tgtEl>
                                          <p:spTgt spid="4">
                                            <p:graphicEl>
                                              <a:dgm id="{F2587CA1-1F43-4C63-9F0D-3F05286E8E2F}"/>
                                            </p:graphic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1000"/>
                                  </p:stCondLst>
                                  <p:childTnLst>
                                    <p:set>
                                      <p:cBhvr>
                                        <p:cTn id="19" dur="1" fill="hold">
                                          <p:stCondLst>
                                            <p:cond delay="0"/>
                                          </p:stCondLst>
                                        </p:cTn>
                                        <p:tgtEl>
                                          <p:spTgt spid="4">
                                            <p:graphicEl>
                                              <a:dgm id="{45965CFD-C7F2-4BFC-8CC0-C172A2373BA6}"/>
                                            </p:graphicEl>
                                          </p:spTgt>
                                        </p:tgtEl>
                                        <p:attrNameLst>
                                          <p:attrName>style.visibility</p:attrName>
                                        </p:attrNameLst>
                                      </p:cBhvr>
                                      <p:to>
                                        <p:strVal val="visible"/>
                                      </p:to>
                                    </p:set>
                                    <p:anim calcmode="lin" valueType="num">
                                      <p:cBhvr additive="base">
                                        <p:cTn id="20" dur="1000" fill="hold"/>
                                        <p:tgtEl>
                                          <p:spTgt spid="4">
                                            <p:graphicEl>
                                              <a:dgm id="{45965CFD-C7F2-4BFC-8CC0-C172A2373BA6}"/>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4">
                                            <p:graphicEl>
                                              <a:dgm id="{45965CFD-C7F2-4BFC-8CC0-C172A2373BA6}"/>
                                            </p:graphic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
                                            <p:graphicEl>
                                              <a:dgm id="{6C1AFBA9-2ED1-41C3-9795-D9B8FE217479}"/>
                                            </p:graphicEl>
                                          </p:spTgt>
                                        </p:tgtEl>
                                        <p:attrNameLst>
                                          <p:attrName>style.visibility</p:attrName>
                                        </p:attrNameLst>
                                      </p:cBhvr>
                                      <p:to>
                                        <p:strVal val="visible"/>
                                      </p:to>
                                    </p:set>
                                    <p:anim calcmode="lin" valueType="num">
                                      <p:cBhvr additive="base">
                                        <p:cTn id="26" dur="1000" fill="hold"/>
                                        <p:tgtEl>
                                          <p:spTgt spid="4">
                                            <p:graphicEl>
                                              <a:dgm id="{6C1AFBA9-2ED1-41C3-9795-D9B8FE217479}"/>
                                            </p:graphicEl>
                                          </p:spTgt>
                                        </p:tgtEl>
                                        <p:attrNameLst>
                                          <p:attrName>ppt_x</p:attrName>
                                        </p:attrNameLst>
                                      </p:cBhvr>
                                      <p:tavLst>
                                        <p:tav tm="0">
                                          <p:val>
                                            <p:strVal val="#ppt_x"/>
                                          </p:val>
                                        </p:tav>
                                        <p:tav tm="100000">
                                          <p:val>
                                            <p:strVal val="#ppt_x"/>
                                          </p:val>
                                        </p:tav>
                                      </p:tavLst>
                                    </p:anim>
                                    <p:anim calcmode="lin" valueType="num">
                                      <p:cBhvr additive="base">
                                        <p:cTn id="27" dur="1000" fill="hold"/>
                                        <p:tgtEl>
                                          <p:spTgt spid="4">
                                            <p:graphicEl>
                                              <a:dgm id="{6C1AFBA9-2ED1-41C3-9795-D9B8FE217479}"/>
                                            </p:graphicEl>
                                          </p:spTgt>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1000"/>
                                  </p:stCondLst>
                                  <p:childTnLst>
                                    <p:set>
                                      <p:cBhvr>
                                        <p:cTn id="30" dur="1" fill="hold">
                                          <p:stCondLst>
                                            <p:cond delay="0"/>
                                          </p:stCondLst>
                                        </p:cTn>
                                        <p:tgtEl>
                                          <p:spTgt spid="4">
                                            <p:graphicEl>
                                              <a:dgm id="{1BF748ED-7677-4981-9A0F-150AB7E11196}"/>
                                            </p:graphicEl>
                                          </p:spTgt>
                                        </p:tgtEl>
                                        <p:attrNameLst>
                                          <p:attrName>style.visibility</p:attrName>
                                        </p:attrNameLst>
                                      </p:cBhvr>
                                      <p:to>
                                        <p:strVal val="visible"/>
                                      </p:to>
                                    </p:set>
                                    <p:anim calcmode="lin" valueType="num">
                                      <p:cBhvr additive="base">
                                        <p:cTn id="31" dur="1000" fill="hold"/>
                                        <p:tgtEl>
                                          <p:spTgt spid="4">
                                            <p:graphicEl>
                                              <a:dgm id="{1BF748ED-7677-4981-9A0F-150AB7E11196}"/>
                                            </p:graphicEl>
                                          </p:spTgt>
                                        </p:tgtEl>
                                        <p:attrNameLst>
                                          <p:attrName>ppt_x</p:attrName>
                                        </p:attrNameLst>
                                      </p:cBhvr>
                                      <p:tavLst>
                                        <p:tav tm="0">
                                          <p:val>
                                            <p:strVal val="#ppt_x"/>
                                          </p:val>
                                        </p:tav>
                                        <p:tav tm="100000">
                                          <p:val>
                                            <p:strVal val="#ppt_x"/>
                                          </p:val>
                                        </p:tav>
                                      </p:tavLst>
                                    </p:anim>
                                    <p:anim calcmode="lin" valueType="num">
                                      <p:cBhvr additive="base">
                                        <p:cTn id="32" dur="1000" fill="hold"/>
                                        <p:tgtEl>
                                          <p:spTgt spid="4">
                                            <p:graphicEl>
                                              <a:dgm id="{1BF748ED-7677-4981-9A0F-150AB7E1119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one"/>
        </p:bldSub>
      </p:bldGraphic>
    </p:bld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735</TotalTime>
  <Words>768</Words>
  <Application>Microsoft Office PowerPoint</Application>
  <PresentationFormat>Widescreen</PresentationFormat>
  <Paragraphs>86</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Cambria Math</vt:lpstr>
      <vt:lpstr>Corbel</vt:lpstr>
      <vt:lpstr>Times New Roman</vt:lpstr>
      <vt:lpstr>Basis</vt:lpstr>
      <vt:lpstr>Shake table design test </vt:lpstr>
      <vt:lpstr>Outline</vt:lpstr>
      <vt:lpstr>Introduction </vt:lpstr>
      <vt:lpstr>Objectives </vt:lpstr>
      <vt:lpstr>Problem Definition </vt:lpstr>
      <vt:lpstr>Problem Statement </vt:lpstr>
      <vt:lpstr>Specification and Description</vt:lpstr>
      <vt:lpstr>Methodology </vt:lpstr>
      <vt:lpstr>Data Collection  </vt:lpstr>
      <vt:lpstr>Design Criteria  </vt:lpstr>
      <vt:lpstr>Design Approach  </vt:lpstr>
      <vt:lpstr>Result and Analysis</vt:lpstr>
      <vt:lpstr>Simple Calculations </vt:lpstr>
      <vt:lpstr>Mathematical model  </vt:lpstr>
      <vt:lpstr>Programing and Simulations </vt:lpstr>
      <vt:lpstr>Conclusion</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Shake table design test</dc:title>
  <dc:creator>fff mm</dc:creator>
  <cp:lastModifiedBy> </cp:lastModifiedBy>
  <cp:revision>74</cp:revision>
  <dcterms:created xsi:type="dcterms:W3CDTF">2020-06-03T09:07:36Z</dcterms:created>
  <dcterms:modified xsi:type="dcterms:W3CDTF">2020-06-04T19:00:34Z</dcterms:modified>
</cp:coreProperties>
</file>