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06"/>
  </p:notesMasterIdLst>
  <p:handoutMasterIdLst>
    <p:handoutMasterId r:id="rId107"/>
  </p:handoutMasterIdLst>
  <p:sldIdLst>
    <p:sldId id="256" r:id="rId2"/>
    <p:sldId id="258" r:id="rId3"/>
    <p:sldId id="261" r:id="rId4"/>
    <p:sldId id="306" r:id="rId5"/>
    <p:sldId id="339" r:id="rId6"/>
    <p:sldId id="307" r:id="rId7"/>
    <p:sldId id="263" r:id="rId8"/>
    <p:sldId id="340" r:id="rId9"/>
    <p:sldId id="328" r:id="rId10"/>
    <p:sldId id="330" r:id="rId11"/>
    <p:sldId id="341" r:id="rId12"/>
    <p:sldId id="329" r:id="rId13"/>
    <p:sldId id="333" r:id="rId14"/>
    <p:sldId id="331" r:id="rId15"/>
    <p:sldId id="336" r:id="rId16"/>
    <p:sldId id="332" r:id="rId17"/>
    <p:sldId id="337" r:id="rId18"/>
    <p:sldId id="334" r:id="rId19"/>
    <p:sldId id="335" r:id="rId20"/>
    <p:sldId id="338" r:id="rId21"/>
    <p:sldId id="345" r:id="rId22"/>
    <p:sldId id="342" r:id="rId23"/>
    <p:sldId id="308" r:id="rId24"/>
    <p:sldId id="309" r:id="rId25"/>
    <p:sldId id="310" r:id="rId26"/>
    <p:sldId id="311" r:id="rId27"/>
    <p:sldId id="313" r:id="rId28"/>
    <p:sldId id="264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1" r:id="rId37"/>
    <p:sldId id="343" r:id="rId38"/>
    <p:sldId id="322" r:id="rId39"/>
    <p:sldId id="323" r:id="rId40"/>
    <p:sldId id="344" r:id="rId41"/>
    <p:sldId id="347" r:id="rId42"/>
    <p:sldId id="348" r:id="rId43"/>
    <p:sldId id="349" r:id="rId44"/>
    <p:sldId id="350" r:id="rId45"/>
    <p:sldId id="351" r:id="rId46"/>
    <p:sldId id="352" r:id="rId47"/>
    <p:sldId id="353" r:id="rId48"/>
    <p:sldId id="355" r:id="rId49"/>
    <p:sldId id="356" r:id="rId50"/>
    <p:sldId id="358" r:id="rId51"/>
    <p:sldId id="357" r:id="rId52"/>
    <p:sldId id="359" r:id="rId53"/>
    <p:sldId id="360" r:id="rId54"/>
    <p:sldId id="364" r:id="rId55"/>
    <p:sldId id="365" r:id="rId56"/>
    <p:sldId id="366" r:id="rId57"/>
    <p:sldId id="367" r:id="rId58"/>
    <p:sldId id="368" r:id="rId59"/>
    <p:sldId id="363" r:id="rId60"/>
    <p:sldId id="362" r:id="rId61"/>
    <p:sldId id="369" r:id="rId62"/>
    <p:sldId id="382" r:id="rId63"/>
    <p:sldId id="386" r:id="rId64"/>
    <p:sldId id="387" r:id="rId65"/>
    <p:sldId id="383" r:id="rId66"/>
    <p:sldId id="421" r:id="rId67"/>
    <p:sldId id="385" r:id="rId68"/>
    <p:sldId id="384" r:id="rId69"/>
    <p:sldId id="388" r:id="rId70"/>
    <p:sldId id="425" r:id="rId71"/>
    <p:sldId id="394" r:id="rId72"/>
    <p:sldId id="399" r:id="rId73"/>
    <p:sldId id="370" r:id="rId74"/>
    <p:sldId id="371" r:id="rId75"/>
    <p:sldId id="372" r:id="rId76"/>
    <p:sldId id="373" r:id="rId77"/>
    <p:sldId id="377" r:id="rId78"/>
    <p:sldId id="378" r:id="rId79"/>
    <p:sldId id="379" r:id="rId80"/>
    <p:sldId id="426" r:id="rId81"/>
    <p:sldId id="396" r:id="rId82"/>
    <p:sldId id="395" r:id="rId83"/>
    <p:sldId id="400" r:id="rId84"/>
    <p:sldId id="427" r:id="rId85"/>
    <p:sldId id="397" r:id="rId86"/>
    <p:sldId id="398" r:id="rId87"/>
    <p:sldId id="402" r:id="rId88"/>
    <p:sldId id="403" r:id="rId89"/>
    <p:sldId id="414" r:id="rId90"/>
    <p:sldId id="405" r:id="rId91"/>
    <p:sldId id="406" r:id="rId92"/>
    <p:sldId id="407" r:id="rId93"/>
    <p:sldId id="408" r:id="rId94"/>
    <p:sldId id="410" r:id="rId95"/>
    <p:sldId id="411" r:id="rId96"/>
    <p:sldId id="412" r:id="rId97"/>
    <p:sldId id="413" r:id="rId98"/>
    <p:sldId id="415" r:id="rId99"/>
    <p:sldId id="416" r:id="rId100"/>
    <p:sldId id="417" r:id="rId101"/>
    <p:sldId id="418" r:id="rId102"/>
    <p:sldId id="420" r:id="rId103"/>
    <p:sldId id="424" r:id="rId104"/>
    <p:sldId id="265" r:id="rId105"/>
  </p:sldIdLst>
  <p:sldSz cx="10688638" cy="7562850"/>
  <p:notesSz cx="6858000" cy="9144000"/>
  <p:embeddedFontLst>
    <p:embeddedFont>
      <p:font typeface="Cambria Math" panose="02040503050406030204" pitchFamily="18" charset="0"/>
      <p:regular r:id="rId108"/>
    </p:embeddedFont>
    <p:embeddedFont>
      <p:font typeface="Nunito" pitchFamily="2" charset="0"/>
      <p:regular r:id="rId109"/>
      <p:bold r:id="rId110"/>
      <p:italic r:id="rId111"/>
      <p:boldItalic r:id="rId112"/>
    </p:embeddedFont>
    <p:embeddedFont>
      <p:font typeface="Patrick Hand" panose="00000500000000000000" pitchFamily="2" charset="0"/>
      <p:regular r:id="rId1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ABCC402-760E-41BE-9904-D7C22B30ABE7}">
  <a:tblStyle styleId="{7ABCC402-760E-41BE-9904-D7C22B30AB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378" y="5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ableStyles" Target="tableStyle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font" Target="fonts/font5.fntdata"/><Relationship Id="rId16" Type="http://schemas.openxmlformats.org/officeDocument/2006/relationships/slide" Target="slides/slide15.xml"/><Relationship Id="rId107" Type="http://schemas.openxmlformats.org/officeDocument/2006/relationships/handoutMaster" Target="handoutMasters/handout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font" Target="fonts/font6.fntdata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font" Target="fonts/font1.fntdata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font" Target="fonts/font2.fntdata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font" Target="fonts/font3.fntdata"/><Relationship Id="rId115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font" Target="fonts/font4.fntdata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4A9F3F7-C197-317A-70E5-82A0454049D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45431C-71BC-6FAC-0FEC-861D76C5F5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5034C-DFCA-4A23-91C7-50821BDE26FA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E3C7FE-8CE9-B109-FADD-719E4AD60D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16418F-3798-0298-5D7E-807156812B6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19AFA-DD64-475A-8459-45D541E386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8087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05795" y="685800"/>
            <a:ext cx="4847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gea10418007_3_4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0" name="Google Shape;830;gea10418007_3_4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" name="Google Shape;1946;gea10418007_0_394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7" name="Google Shape;1947;gea10418007_0_394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0415408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63939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ea10418007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ea10418007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9566602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Google Shape;1192;gea10418007_0_7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3" name="Google Shape;1193;gea10418007_0_7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ea10418007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ea10418007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9598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5" name="Google Shape;1715;gea10418007_0_7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6" name="Google Shape;1716;gea10418007_0_7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0910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9982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e862b77ade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e862b77ade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1366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87152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e862b77ade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e862b77ade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73297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903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e862b77ade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e862b77ade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44478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e862b77ade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e862b77ade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4216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ea10418007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ea10418007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15836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e862b77ade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e862b77ade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89666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ea10418007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ea10418007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12508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ea10418007_0_6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9" name="Google Shape;1009;gea10418007_0_6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8503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e862b77ade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e862b77ade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83443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89205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gea10418007_0_39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9" name="Google Shape;1769;gea10418007_0_39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19892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83665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Google Shape;1158;gea10418007_0_6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9" name="Google Shape;1159;gea10418007_0_6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8974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ea10418007_0_6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9" name="Google Shape;1009;gea10418007_0_6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" name="Google Shape;1946;gea10418007_0_394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7" name="Google Shape;1947;gea10418007_0_394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75235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71386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" name="Google Shape;1489;ge862b77ade_0_8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0" name="Google Shape;1490;ge862b77ade_0_8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716672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92956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" name="Google Shape;1489;ge862b77ade_0_8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0" name="Google Shape;1490;ge862b77ade_0_8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93110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ge862b77ade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4" name="Google Shape;1284;ge862b77ade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728265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e862b77ade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e862b77ade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10534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ea10418007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ea10418007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23728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ea10418007_0_6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9" name="Google Shape;1009;gea10418007_0_6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2515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e862b77ade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e862b77ade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716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ge862b77ade_0_3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1" name="Google Shape;1261;ge862b77ade_0_3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266905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ea10418007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ea10418007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496357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ea10418007_0_6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9" name="Google Shape;1009;gea10418007_0_6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20393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0141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79737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96170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82293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748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54349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56977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12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ea10418007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ea10418007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26113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66319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218239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86114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52310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03190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24059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21451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932203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9567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38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ea10418007_0_6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9" name="Google Shape;1009;gea10418007_0_6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558986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80592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92886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15906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89907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00251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36138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91158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393524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07204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877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gea10418007_0_6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1" name="Google Shape;1101;gea10418007_0_6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016366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16921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050240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551875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23676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06813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384835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058698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90816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947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ea10418007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ea10418007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34130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192048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190772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964413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66262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8323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0928999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4392422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02379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280946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254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ea10418007_0_6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66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9" name="Google Shape;1009;gea10418007_0_6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3560342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47697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293506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403131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862092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360194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272012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464656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281517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485107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663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1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10" name="Google Shape;10;p2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2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" name="Google Shape;12;p2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" name="Google Shape;14;p2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15" name="Google Shape;15;p2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" name="Google Shape;16;p2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" name="Google Shape;17;p2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" name="Google Shape;18;p2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" name="Google Shape;19;p2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" name="Google Shape;20;p2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" name="Google Shape;21;p2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" name="Google Shape;22;p2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3" name="Google Shape;23;p2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" name="Google Shape;24;p2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" name="Google Shape;25;p2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6" name="Google Shape;26;p2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7" name="Google Shape;27;p2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8" name="Google Shape;28;p2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Google Shape;38;p2"/>
          <p:cNvSpPr txBox="1">
            <a:spLocks noGrp="1"/>
          </p:cNvSpPr>
          <p:nvPr>
            <p:ph type="ctrTitle"/>
          </p:nvPr>
        </p:nvSpPr>
        <p:spPr>
          <a:xfrm>
            <a:off x="1540225" y="1492925"/>
            <a:ext cx="8300400" cy="3205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None/>
              <a:defRPr sz="10800">
                <a:solidFill>
                  <a:srgbClr val="19191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None/>
              <a:defRPr sz="66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None/>
              <a:defRPr sz="66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None/>
              <a:defRPr sz="66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None/>
              <a:defRPr sz="66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None/>
              <a:defRPr sz="66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None/>
              <a:defRPr sz="66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None/>
              <a:defRPr sz="66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None/>
              <a:defRPr sz="66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2"/>
          <p:cNvSpPr txBox="1">
            <a:spLocks noGrp="1"/>
          </p:cNvSpPr>
          <p:nvPr>
            <p:ph type="subTitle" idx="1"/>
          </p:nvPr>
        </p:nvSpPr>
        <p:spPr>
          <a:xfrm>
            <a:off x="1540225" y="4943925"/>
            <a:ext cx="7831800" cy="6096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>
            <a:endParaRPr/>
          </a:p>
        </p:txBody>
      </p:sp>
      <p:sp>
        <p:nvSpPr>
          <p:cNvPr id="40" name="Google Shape;40;p2"/>
          <p:cNvSpPr/>
          <p:nvPr/>
        </p:nvSpPr>
        <p:spPr>
          <a:xfrm flipH="1">
            <a:off x="12879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 flipH="1">
            <a:off x="10221629" y="3914797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/>
          <p:nvPr/>
        </p:nvSpPr>
        <p:spPr>
          <a:xfrm flipH="1">
            <a:off x="52152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5" name="Google Shape;585;p20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586" name="Google Shape;586;p20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7" name="Google Shape;587;p20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88" name="Google Shape;588;p20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0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90" name="Google Shape;590;p20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591" name="Google Shape;591;p20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2" name="Google Shape;592;p20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3" name="Google Shape;593;p20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4" name="Google Shape;594;p20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5" name="Google Shape;595;p20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6" name="Google Shape;596;p20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7" name="Google Shape;597;p20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8" name="Google Shape;598;p20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9" name="Google Shape;599;p20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00" name="Google Shape;600;p20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01" name="Google Shape;601;p20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02" name="Google Shape;602;p20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03" name="Google Shape;603;p20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604" name="Google Shape;604;p20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0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0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0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0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0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0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0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0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0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4" name="Google Shape;614;p20"/>
          <p:cNvSpPr txBox="1">
            <a:spLocks noGrp="1"/>
          </p:cNvSpPr>
          <p:nvPr>
            <p:ph type="title"/>
          </p:nvPr>
        </p:nvSpPr>
        <p:spPr>
          <a:xfrm>
            <a:off x="1190125" y="3146175"/>
            <a:ext cx="2731200" cy="6501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15" name="Google Shape;615;p20"/>
          <p:cNvSpPr txBox="1">
            <a:spLocks noGrp="1"/>
          </p:cNvSpPr>
          <p:nvPr>
            <p:ph type="subTitle" idx="1"/>
          </p:nvPr>
        </p:nvSpPr>
        <p:spPr>
          <a:xfrm>
            <a:off x="1187450" y="3796276"/>
            <a:ext cx="2731200" cy="1108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16" name="Google Shape;616;p20"/>
          <p:cNvSpPr txBox="1">
            <a:spLocks noGrp="1"/>
          </p:cNvSpPr>
          <p:nvPr>
            <p:ph type="title" idx="2"/>
          </p:nvPr>
        </p:nvSpPr>
        <p:spPr>
          <a:xfrm>
            <a:off x="4327487" y="4060575"/>
            <a:ext cx="2731200" cy="6501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17" name="Google Shape;617;p20"/>
          <p:cNvSpPr txBox="1">
            <a:spLocks noGrp="1"/>
          </p:cNvSpPr>
          <p:nvPr>
            <p:ph type="subTitle" idx="3"/>
          </p:nvPr>
        </p:nvSpPr>
        <p:spPr>
          <a:xfrm>
            <a:off x="4324803" y="4710676"/>
            <a:ext cx="2731200" cy="1108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18" name="Google Shape;618;p20"/>
          <p:cNvSpPr txBox="1">
            <a:spLocks noGrp="1"/>
          </p:cNvSpPr>
          <p:nvPr>
            <p:ph type="title" idx="4"/>
          </p:nvPr>
        </p:nvSpPr>
        <p:spPr>
          <a:xfrm>
            <a:off x="7464849" y="3146175"/>
            <a:ext cx="2731200" cy="6501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19" name="Google Shape;619;p20"/>
          <p:cNvSpPr txBox="1">
            <a:spLocks noGrp="1"/>
          </p:cNvSpPr>
          <p:nvPr>
            <p:ph type="subTitle" idx="5"/>
          </p:nvPr>
        </p:nvSpPr>
        <p:spPr>
          <a:xfrm>
            <a:off x="7462157" y="3796276"/>
            <a:ext cx="2731200" cy="1108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20" name="Google Shape;620;p20"/>
          <p:cNvSpPr txBox="1">
            <a:spLocks noGrp="1"/>
          </p:cNvSpPr>
          <p:nvPr>
            <p:ph type="title" idx="6"/>
          </p:nvPr>
        </p:nvSpPr>
        <p:spPr>
          <a:xfrm>
            <a:off x="1185738" y="745450"/>
            <a:ext cx="9012000" cy="604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3500">
                <a:solidFill>
                  <a:srgbClr val="FBF8F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>
            <a:endParaRPr/>
          </a:p>
        </p:txBody>
      </p:sp>
      <p:sp>
        <p:nvSpPr>
          <p:cNvPr id="621" name="Google Shape;621;p20"/>
          <p:cNvSpPr/>
          <p:nvPr/>
        </p:nvSpPr>
        <p:spPr>
          <a:xfrm flipH="1">
            <a:off x="12879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20"/>
          <p:cNvSpPr/>
          <p:nvPr/>
        </p:nvSpPr>
        <p:spPr>
          <a:xfrm flipH="1">
            <a:off x="10221629" y="3914797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20"/>
          <p:cNvSpPr/>
          <p:nvPr/>
        </p:nvSpPr>
        <p:spPr>
          <a:xfrm flipH="1">
            <a:off x="52152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5" name="Google Shape;625;p21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626" name="Google Shape;626;p21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7" name="Google Shape;627;p21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28" name="Google Shape;628;p21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1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0" name="Google Shape;630;p21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631" name="Google Shape;631;p21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2" name="Google Shape;632;p21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3" name="Google Shape;633;p21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4" name="Google Shape;634;p21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5" name="Google Shape;635;p21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6" name="Google Shape;636;p21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7" name="Google Shape;637;p21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8" name="Google Shape;638;p21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9" name="Google Shape;639;p21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0" name="Google Shape;640;p21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1" name="Google Shape;641;p21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2" name="Google Shape;642;p21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3" name="Google Shape;643;p21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644" name="Google Shape;644;p21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1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1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1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1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1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1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1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1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1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4" name="Google Shape;654;p21"/>
          <p:cNvSpPr txBox="1">
            <a:spLocks noGrp="1"/>
          </p:cNvSpPr>
          <p:nvPr>
            <p:ph type="title"/>
          </p:nvPr>
        </p:nvSpPr>
        <p:spPr>
          <a:xfrm>
            <a:off x="1184425" y="2645775"/>
            <a:ext cx="2293200" cy="6042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55" name="Google Shape;655;p21"/>
          <p:cNvSpPr txBox="1">
            <a:spLocks noGrp="1"/>
          </p:cNvSpPr>
          <p:nvPr>
            <p:ph type="subTitle" idx="1"/>
          </p:nvPr>
        </p:nvSpPr>
        <p:spPr>
          <a:xfrm>
            <a:off x="1184429" y="3336494"/>
            <a:ext cx="2293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56" name="Google Shape;656;p21"/>
          <p:cNvSpPr txBox="1">
            <a:spLocks noGrp="1"/>
          </p:cNvSpPr>
          <p:nvPr>
            <p:ph type="title" idx="2"/>
          </p:nvPr>
        </p:nvSpPr>
        <p:spPr>
          <a:xfrm>
            <a:off x="5663625" y="2645775"/>
            <a:ext cx="2293200" cy="6042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57" name="Google Shape;657;p21"/>
          <p:cNvSpPr txBox="1">
            <a:spLocks noGrp="1"/>
          </p:cNvSpPr>
          <p:nvPr>
            <p:ph type="subTitle" idx="3"/>
          </p:nvPr>
        </p:nvSpPr>
        <p:spPr>
          <a:xfrm>
            <a:off x="5663628" y="3336494"/>
            <a:ext cx="2293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58" name="Google Shape;658;p21"/>
          <p:cNvSpPr txBox="1">
            <a:spLocks noGrp="1"/>
          </p:cNvSpPr>
          <p:nvPr>
            <p:ph type="title" idx="4"/>
          </p:nvPr>
        </p:nvSpPr>
        <p:spPr>
          <a:xfrm>
            <a:off x="3424025" y="4773127"/>
            <a:ext cx="2293200" cy="6042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59" name="Google Shape;659;p21"/>
          <p:cNvSpPr txBox="1">
            <a:spLocks noGrp="1"/>
          </p:cNvSpPr>
          <p:nvPr>
            <p:ph type="subTitle" idx="5"/>
          </p:nvPr>
        </p:nvSpPr>
        <p:spPr>
          <a:xfrm>
            <a:off x="3424028" y="5463854"/>
            <a:ext cx="2293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0" name="Google Shape;660;p21"/>
          <p:cNvSpPr txBox="1">
            <a:spLocks noGrp="1"/>
          </p:cNvSpPr>
          <p:nvPr>
            <p:ph type="title" idx="6"/>
          </p:nvPr>
        </p:nvSpPr>
        <p:spPr>
          <a:xfrm>
            <a:off x="7903225" y="4773127"/>
            <a:ext cx="2293200" cy="604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1" name="Google Shape;661;p21"/>
          <p:cNvSpPr txBox="1">
            <a:spLocks noGrp="1"/>
          </p:cNvSpPr>
          <p:nvPr>
            <p:ph type="subTitle" idx="7"/>
          </p:nvPr>
        </p:nvSpPr>
        <p:spPr>
          <a:xfrm>
            <a:off x="7903228" y="5463854"/>
            <a:ext cx="2293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2" name="Google Shape;662;p21"/>
          <p:cNvSpPr txBox="1">
            <a:spLocks noGrp="1"/>
          </p:cNvSpPr>
          <p:nvPr>
            <p:ph type="title" idx="8"/>
          </p:nvPr>
        </p:nvSpPr>
        <p:spPr>
          <a:xfrm>
            <a:off x="1184425" y="738800"/>
            <a:ext cx="9012000" cy="604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3500">
                <a:solidFill>
                  <a:srgbClr val="FBF8F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>
            <a:endParaRPr/>
          </a:p>
        </p:txBody>
      </p:sp>
      <p:sp>
        <p:nvSpPr>
          <p:cNvPr id="663" name="Google Shape;663;p21"/>
          <p:cNvSpPr/>
          <p:nvPr/>
        </p:nvSpPr>
        <p:spPr>
          <a:xfrm flipH="1">
            <a:off x="12879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" name="Google Shape;664;p21"/>
          <p:cNvSpPr/>
          <p:nvPr/>
        </p:nvSpPr>
        <p:spPr>
          <a:xfrm flipH="1">
            <a:off x="10221629" y="3914797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21"/>
          <p:cNvSpPr/>
          <p:nvPr/>
        </p:nvSpPr>
        <p:spPr>
          <a:xfrm flipH="1">
            <a:off x="52152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" name="Google Shape;667;p22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668" name="Google Shape;668;p22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9" name="Google Shape;669;p22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70" name="Google Shape;670;p22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2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2" name="Google Shape;672;p22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673" name="Google Shape;673;p22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4" name="Google Shape;674;p22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5" name="Google Shape;675;p22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6" name="Google Shape;676;p22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7" name="Google Shape;677;p22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8" name="Google Shape;678;p22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9" name="Google Shape;679;p22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0" name="Google Shape;680;p22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1" name="Google Shape;681;p22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2" name="Google Shape;682;p22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3" name="Google Shape;683;p22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4" name="Google Shape;684;p22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5" name="Google Shape;685;p22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686" name="Google Shape;686;p22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2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2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2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2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22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2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2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2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22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6" name="Google Shape;696;p22"/>
          <p:cNvSpPr txBox="1">
            <a:spLocks noGrp="1"/>
          </p:cNvSpPr>
          <p:nvPr>
            <p:ph type="title"/>
          </p:nvPr>
        </p:nvSpPr>
        <p:spPr>
          <a:xfrm>
            <a:off x="1187375" y="2537174"/>
            <a:ext cx="2695200" cy="7128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97" name="Google Shape;697;p22"/>
          <p:cNvSpPr txBox="1">
            <a:spLocks noGrp="1"/>
          </p:cNvSpPr>
          <p:nvPr>
            <p:ph type="subTitle" idx="1"/>
          </p:nvPr>
        </p:nvSpPr>
        <p:spPr>
          <a:xfrm>
            <a:off x="1187379" y="3336491"/>
            <a:ext cx="2695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8" name="Google Shape;698;p22"/>
          <p:cNvSpPr txBox="1">
            <a:spLocks noGrp="1"/>
          </p:cNvSpPr>
          <p:nvPr>
            <p:ph type="title" idx="2"/>
          </p:nvPr>
        </p:nvSpPr>
        <p:spPr>
          <a:xfrm>
            <a:off x="4342820" y="2537174"/>
            <a:ext cx="2695200" cy="7128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99" name="Google Shape;699;p22"/>
          <p:cNvSpPr txBox="1">
            <a:spLocks noGrp="1"/>
          </p:cNvSpPr>
          <p:nvPr>
            <p:ph type="subTitle" idx="3"/>
          </p:nvPr>
        </p:nvSpPr>
        <p:spPr>
          <a:xfrm>
            <a:off x="4342822" y="3336491"/>
            <a:ext cx="2695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00" name="Google Shape;700;p22"/>
          <p:cNvSpPr txBox="1">
            <a:spLocks noGrp="1"/>
          </p:cNvSpPr>
          <p:nvPr>
            <p:ph type="title" idx="4"/>
          </p:nvPr>
        </p:nvSpPr>
        <p:spPr>
          <a:xfrm>
            <a:off x="1187375" y="4697177"/>
            <a:ext cx="2695200" cy="6603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701" name="Google Shape;701;p22"/>
          <p:cNvSpPr txBox="1">
            <a:spLocks noGrp="1"/>
          </p:cNvSpPr>
          <p:nvPr>
            <p:ph type="subTitle" idx="5"/>
          </p:nvPr>
        </p:nvSpPr>
        <p:spPr>
          <a:xfrm>
            <a:off x="1187379" y="5443911"/>
            <a:ext cx="2695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02" name="Google Shape;702;p22"/>
          <p:cNvSpPr txBox="1">
            <a:spLocks noGrp="1"/>
          </p:cNvSpPr>
          <p:nvPr>
            <p:ph type="title" idx="6"/>
          </p:nvPr>
        </p:nvSpPr>
        <p:spPr>
          <a:xfrm>
            <a:off x="4342820" y="4697177"/>
            <a:ext cx="2695200" cy="6603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703" name="Google Shape;703;p22"/>
          <p:cNvSpPr txBox="1">
            <a:spLocks noGrp="1"/>
          </p:cNvSpPr>
          <p:nvPr>
            <p:ph type="subTitle" idx="7"/>
          </p:nvPr>
        </p:nvSpPr>
        <p:spPr>
          <a:xfrm>
            <a:off x="4342822" y="5443911"/>
            <a:ext cx="2695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04" name="Google Shape;704;p22"/>
          <p:cNvSpPr txBox="1">
            <a:spLocks noGrp="1"/>
          </p:cNvSpPr>
          <p:nvPr>
            <p:ph type="title" idx="8"/>
          </p:nvPr>
        </p:nvSpPr>
        <p:spPr>
          <a:xfrm>
            <a:off x="7498273" y="2537174"/>
            <a:ext cx="2695200" cy="7128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705" name="Google Shape;705;p22"/>
          <p:cNvSpPr txBox="1">
            <a:spLocks noGrp="1"/>
          </p:cNvSpPr>
          <p:nvPr>
            <p:ph type="subTitle" idx="9"/>
          </p:nvPr>
        </p:nvSpPr>
        <p:spPr>
          <a:xfrm>
            <a:off x="7498272" y="3336491"/>
            <a:ext cx="2695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06" name="Google Shape;706;p22"/>
          <p:cNvSpPr txBox="1">
            <a:spLocks noGrp="1"/>
          </p:cNvSpPr>
          <p:nvPr>
            <p:ph type="title" idx="13"/>
          </p:nvPr>
        </p:nvSpPr>
        <p:spPr>
          <a:xfrm>
            <a:off x="7498273" y="4697177"/>
            <a:ext cx="2695200" cy="6603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707" name="Google Shape;707;p22"/>
          <p:cNvSpPr txBox="1">
            <a:spLocks noGrp="1"/>
          </p:cNvSpPr>
          <p:nvPr>
            <p:ph type="subTitle" idx="14"/>
          </p:nvPr>
        </p:nvSpPr>
        <p:spPr>
          <a:xfrm>
            <a:off x="7498272" y="5443911"/>
            <a:ext cx="2695200" cy="712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08" name="Google Shape;708;p22"/>
          <p:cNvSpPr txBox="1">
            <a:spLocks noGrp="1"/>
          </p:cNvSpPr>
          <p:nvPr>
            <p:ph type="title" idx="15"/>
          </p:nvPr>
        </p:nvSpPr>
        <p:spPr>
          <a:xfrm>
            <a:off x="1184425" y="745450"/>
            <a:ext cx="9012000" cy="604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3500">
                <a:solidFill>
                  <a:srgbClr val="FBF8F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>
            <a:endParaRPr/>
          </a:p>
        </p:txBody>
      </p:sp>
      <p:sp>
        <p:nvSpPr>
          <p:cNvPr id="709" name="Google Shape;709;p22"/>
          <p:cNvSpPr/>
          <p:nvPr/>
        </p:nvSpPr>
        <p:spPr>
          <a:xfrm>
            <a:off x="102216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0" name="Google Shape;710;p22"/>
          <p:cNvSpPr/>
          <p:nvPr/>
        </p:nvSpPr>
        <p:spPr>
          <a:xfrm>
            <a:off x="62943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2" name="Google Shape;712;p23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713" name="Google Shape;713;p23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4" name="Google Shape;714;p23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15" name="Google Shape;715;p23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3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17" name="Google Shape;717;p23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718" name="Google Shape;718;p23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19" name="Google Shape;719;p23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0" name="Google Shape;720;p23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1" name="Google Shape;721;p23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2" name="Google Shape;722;p23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3" name="Google Shape;723;p23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4" name="Google Shape;724;p23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5" name="Google Shape;725;p23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6" name="Google Shape;726;p23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7" name="Google Shape;727;p23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8" name="Google Shape;728;p23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9" name="Google Shape;729;p23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30" name="Google Shape;730;p23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731" name="Google Shape;731;p23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3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3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3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3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3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3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3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3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3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1" name="Google Shape;741;p23"/>
          <p:cNvSpPr txBox="1">
            <a:spLocks noGrp="1"/>
          </p:cNvSpPr>
          <p:nvPr>
            <p:ph type="title" hasCustomPrompt="1"/>
          </p:nvPr>
        </p:nvSpPr>
        <p:spPr>
          <a:xfrm>
            <a:off x="1846825" y="994824"/>
            <a:ext cx="7687200" cy="9234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9pPr>
          </a:lstStyle>
          <a:p>
            <a:r>
              <a:t>xx%</a:t>
            </a:r>
          </a:p>
        </p:txBody>
      </p:sp>
      <p:sp>
        <p:nvSpPr>
          <p:cNvPr id="742" name="Google Shape;742;p23"/>
          <p:cNvSpPr txBox="1">
            <a:spLocks noGrp="1"/>
          </p:cNvSpPr>
          <p:nvPr>
            <p:ph type="subTitle" idx="1"/>
          </p:nvPr>
        </p:nvSpPr>
        <p:spPr>
          <a:xfrm>
            <a:off x="1846819" y="1885712"/>
            <a:ext cx="7687200" cy="654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43" name="Google Shape;743;p23"/>
          <p:cNvSpPr txBox="1">
            <a:spLocks noGrp="1"/>
          </p:cNvSpPr>
          <p:nvPr>
            <p:ph type="title" idx="2" hasCustomPrompt="1"/>
          </p:nvPr>
        </p:nvSpPr>
        <p:spPr>
          <a:xfrm>
            <a:off x="1846825" y="3135699"/>
            <a:ext cx="7687200" cy="9234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9pPr>
          </a:lstStyle>
          <a:p>
            <a:r>
              <a:t>xx%</a:t>
            </a:r>
          </a:p>
        </p:txBody>
      </p:sp>
      <p:sp>
        <p:nvSpPr>
          <p:cNvPr id="744" name="Google Shape;744;p23"/>
          <p:cNvSpPr txBox="1">
            <a:spLocks noGrp="1"/>
          </p:cNvSpPr>
          <p:nvPr>
            <p:ph type="subTitle" idx="3"/>
          </p:nvPr>
        </p:nvSpPr>
        <p:spPr>
          <a:xfrm>
            <a:off x="1846819" y="4026561"/>
            <a:ext cx="7687200" cy="654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45" name="Google Shape;745;p23"/>
          <p:cNvSpPr txBox="1">
            <a:spLocks noGrp="1"/>
          </p:cNvSpPr>
          <p:nvPr>
            <p:ph type="title" idx="4" hasCustomPrompt="1"/>
          </p:nvPr>
        </p:nvSpPr>
        <p:spPr>
          <a:xfrm>
            <a:off x="1846825" y="5276573"/>
            <a:ext cx="7687200" cy="923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9pPr>
          </a:lstStyle>
          <a:p>
            <a:r>
              <a:t>xx%</a:t>
            </a:r>
          </a:p>
        </p:txBody>
      </p:sp>
      <p:sp>
        <p:nvSpPr>
          <p:cNvPr id="746" name="Google Shape;746;p23"/>
          <p:cNvSpPr txBox="1">
            <a:spLocks noGrp="1"/>
          </p:cNvSpPr>
          <p:nvPr>
            <p:ph type="subTitle" idx="5"/>
          </p:nvPr>
        </p:nvSpPr>
        <p:spPr>
          <a:xfrm>
            <a:off x="1846819" y="6167428"/>
            <a:ext cx="7687200" cy="654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47" name="Google Shape;747;p23"/>
          <p:cNvSpPr/>
          <p:nvPr/>
        </p:nvSpPr>
        <p:spPr>
          <a:xfrm flipH="1">
            <a:off x="12879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23"/>
          <p:cNvSpPr/>
          <p:nvPr/>
        </p:nvSpPr>
        <p:spPr>
          <a:xfrm flipH="1">
            <a:off x="10221629" y="3914797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p23"/>
          <p:cNvSpPr/>
          <p:nvPr/>
        </p:nvSpPr>
        <p:spPr>
          <a:xfrm flipH="1">
            <a:off x="52152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7" name="Google Shape;787;p25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788" name="Google Shape;788;p25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9" name="Google Shape;789;p25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90" name="Google Shape;790;p25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25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92" name="Google Shape;792;p25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793" name="Google Shape;793;p25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94" name="Google Shape;794;p25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95" name="Google Shape;795;p25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96" name="Google Shape;796;p25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97" name="Google Shape;797;p25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98" name="Google Shape;798;p25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99" name="Google Shape;799;p25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00" name="Google Shape;800;p25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01" name="Google Shape;801;p25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02" name="Google Shape;802;p25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03" name="Google Shape;803;p25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04" name="Google Shape;804;p25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05" name="Google Shape;805;p25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806" name="Google Shape;806;p25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25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25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5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5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5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5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5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5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5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3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45" name="Google Shape;45;p3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46;p3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7" name="Google Shape;47;p3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9" name="Google Shape;49;p3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50" name="Google Shape;50;p3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1" name="Google Shape;51;p3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2" name="Google Shape;52;p3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3" name="Google Shape;53;p3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4" name="Google Shape;54;p3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" name="Google Shape;55;p3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6" name="Google Shape;56;p3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7" name="Google Shape;57;p3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8" name="Google Shape;58;p3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" name="Google Shape;59;p3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0" name="Google Shape;60;p3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1" name="Google Shape;61;p3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2" name="Google Shape;62;p3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63" name="Google Shape;63;p3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3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3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3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" name="Google Shape;73;p3"/>
          <p:cNvSpPr txBox="1">
            <a:spLocks noGrp="1"/>
          </p:cNvSpPr>
          <p:nvPr>
            <p:ph type="title"/>
          </p:nvPr>
        </p:nvSpPr>
        <p:spPr>
          <a:xfrm>
            <a:off x="1894826" y="3375413"/>
            <a:ext cx="75912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74" name="Google Shape;74;p3"/>
          <p:cNvSpPr txBox="1">
            <a:spLocks noGrp="1"/>
          </p:cNvSpPr>
          <p:nvPr>
            <p:ph type="title" idx="2" hasCustomPrompt="1"/>
          </p:nvPr>
        </p:nvSpPr>
        <p:spPr>
          <a:xfrm>
            <a:off x="4422050" y="2137763"/>
            <a:ext cx="2536800" cy="12375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9pPr>
          </a:lstStyle>
          <a:p>
            <a:r>
              <a:t>xx%</a:t>
            </a:r>
          </a:p>
        </p:txBody>
      </p:sp>
      <p:sp>
        <p:nvSpPr>
          <p:cNvPr id="75" name="Google Shape;75;p3"/>
          <p:cNvSpPr txBox="1">
            <a:spLocks noGrp="1"/>
          </p:cNvSpPr>
          <p:nvPr>
            <p:ph type="subTitle" idx="1"/>
          </p:nvPr>
        </p:nvSpPr>
        <p:spPr>
          <a:xfrm>
            <a:off x="1894850" y="4474238"/>
            <a:ext cx="7591200" cy="7017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"/>
          <p:cNvSpPr/>
          <p:nvPr/>
        </p:nvSpPr>
        <p:spPr>
          <a:xfrm>
            <a:off x="102216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3"/>
          <p:cNvSpPr/>
          <p:nvPr/>
        </p:nvSpPr>
        <p:spPr>
          <a:xfrm>
            <a:off x="1287929" y="3914797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"/>
          <p:cNvSpPr/>
          <p:nvPr/>
        </p:nvSpPr>
        <p:spPr>
          <a:xfrm>
            <a:off x="62943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p6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154" name="Google Shape;154;p6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5" name="Google Shape;155;p6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6" name="Google Shape;156;p6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6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8" name="Google Shape;158;p6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159" name="Google Shape;159;p6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0" name="Google Shape;160;p6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1" name="Google Shape;161;p6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2" name="Google Shape;162;p6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3" name="Google Shape;163;p6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4" name="Google Shape;164;p6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5" name="Google Shape;165;p6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6" name="Google Shape;166;p6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7" name="Google Shape;167;p6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8" name="Google Shape;168;p6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9" name="Google Shape;169;p6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0" name="Google Shape;170;p6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1" name="Google Shape;171;p6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72" name="Google Shape;172;p6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6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6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6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6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6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6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6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6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6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2" name="Google Shape;182;p6"/>
          <p:cNvSpPr txBox="1">
            <a:spLocks noGrp="1"/>
          </p:cNvSpPr>
          <p:nvPr>
            <p:ph type="title"/>
          </p:nvPr>
        </p:nvSpPr>
        <p:spPr>
          <a:xfrm>
            <a:off x="1184413" y="738800"/>
            <a:ext cx="9012000" cy="604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3500">
                <a:solidFill>
                  <a:srgbClr val="FBF8F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6"/>
          <p:cNvSpPr/>
          <p:nvPr/>
        </p:nvSpPr>
        <p:spPr>
          <a:xfrm flipH="1">
            <a:off x="12879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6"/>
          <p:cNvSpPr/>
          <p:nvPr/>
        </p:nvSpPr>
        <p:spPr>
          <a:xfrm flipH="1">
            <a:off x="10221629" y="3914797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6"/>
          <p:cNvSpPr/>
          <p:nvPr/>
        </p:nvSpPr>
        <p:spPr>
          <a:xfrm flipH="1">
            <a:off x="52152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Google Shape;187;p7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188" name="Google Shape;188;p7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9" name="Google Shape;189;p7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0" name="Google Shape;190;p7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2" name="Google Shape;192;p7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193" name="Google Shape;193;p7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4" name="Google Shape;194;p7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5" name="Google Shape;195;p7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6" name="Google Shape;196;p7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7" name="Google Shape;197;p7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8" name="Google Shape;198;p7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9" name="Google Shape;199;p7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0" name="Google Shape;200;p7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1" name="Google Shape;201;p7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2" name="Google Shape;202;p7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3" name="Google Shape;203;p7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" name="Google Shape;204;p7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5" name="Google Shape;205;p7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06" name="Google Shape;206;p7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7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7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7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7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7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7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7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7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7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" name="Google Shape;216;p7"/>
          <p:cNvSpPr txBox="1">
            <a:spLocks noGrp="1"/>
          </p:cNvSpPr>
          <p:nvPr>
            <p:ph type="body" idx="1"/>
          </p:nvPr>
        </p:nvSpPr>
        <p:spPr>
          <a:xfrm>
            <a:off x="1184425" y="2153775"/>
            <a:ext cx="4296000" cy="4090800"/>
          </a:xfrm>
          <a:prstGeom prst="rect">
            <a:avLst/>
          </a:prstGeom>
          <a:noFill/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  <a:defRPr sz="1800">
                <a:solidFill>
                  <a:srgbClr val="434343"/>
                </a:solidFill>
              </a:defRPr>
            </a:lvl1pPr>
            <a:lvl2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17" name="Google Shape;217;p7"/>
          <p:cNvSpPr txBox="1">
            <a:spLocks noGrp="1"/>
          </p:cNvSpPr>
          <p:nvPr>
            <p:ph type="title"/>
          </p:nvPr>
        </p:nvSpPr>
        <p:spPr>
          <a:xfrm>
            <a:off x="1184425" y="746675"/>
            <a:ext cx="9012000" cy="604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3500">
                <a:solidFill>
                  <a:srgbClr val="FBF8F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0"/>
          <p:cNvSpPr txBox="1">
            <a:spLocks noGrp="1"/>
          </p:cNvSpPr>
          <p:nvPr>
            <p:ph type="title"/>
          </p:nvPr>
        </p:nvSpPr>
        <p:spPr>
          <a:xfrm>
            <a:off x="841675" y="786575"/>
            <a:ext cx="9006000" cy="5859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10"/>
          <p:cNvSpPr/>
          <p:nvPr/>
        </p:nvSpPr>
        <p:spPr>
          <a:xfrm>
            <a:off x="102216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0"/>
          <p:cNvSpPr/>
          <p:nvPr/>
        </p:nvSpPr>
        <p:spPr>
          <a:xfrm>
            <a:off x="1287929" y="3914797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10"/>
          <p:cNvSpPr/>
          <p:nvPr/>
        </p:nvSpPr>
        <p:spPr>
          <a:xfrm>
            <a:off x="62943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" name="Google Shape;329;p13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330" name="Google Shape;330;p13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1" name="Google Shape;331;p13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32" name="Google Shape;332;p13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4" name="Google Shape;334;p13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335" name="Google Shape;335;p13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6" name="Google Shape;336;p13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7" name="Google Shape;337;p13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8" name="Google Shape;338;p13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9" name="Google Shape;339;p13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0" name="Google Shape;340;p13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1" name="Google Shape;341;p13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2" name="Google Shape;342;p13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3" name="Google Shape;343;p13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4" name="Google Shape;344;p13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5" name="Google Shape;345;p13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6" name="Google Shape;346;p13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7" name="Google Shape;347;p13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348" name="Google Shape;348;p13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8" name="Google Shape;358;p13"/>
          <p:cNvSpPr txBox="1">
            <a:spLocks noGrp="1"/>
          </p:cNvSpPr>
          <p:nvPr>
            <p:ph type="title"/>
          </p:nvPr>
        </p:nvSpPr>
        <p:spPr>
          <a:xfrm>
            <a:off x="1894781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9" name="Google Shape;359;p13"/>
          <p:cNvSpPr txBox="1">
            <a:spLocks noGrp="1"/>
          </p:cNvSpPr>
          <p:nvPr>
            <p:ph type="title" idx="2" hasCustomPrompt="1"/>
          </p:nvPr>
        </p:nvSpPr>
        <p:spPr>
          <a:xfrm>
            <a:off x="2998931" y="1785295"/>
            <a:ext cx="868200" cy="8073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4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360" name="Google Shape;360;p13"/>
          <p:cNvSpPr txBox="1">
            <a:spLocks noGrp="1"/>
          </p:cNvSpPr>
          <p:nvPr>
            <p:ph type="subTitle" idx="1"/>
          </p:nvPr>
        </p:nvSpPr>
        <p:spPr>
          <a:xfrm>
            <a:off x="1894781" y="3181539"/>
            <a:ext cx="3076500" cy="952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61" name="Google Shape;361;p13"/>
          <p:cNvSpPr txBox="1">
            <a:spLocks noGrp="1"/>
          </p:cNvSpPr>
          <p:nvPr>
            <p:ph type="title" idx="3"/>
          </p:nvPr>
        </p:nvSpPr>
        <p:spPr>
          <a:xfrm>
            <a:off x="6409569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62" name="Google Shape;362;p13"/>
          <p:cNvSpPr txBox="1">
            <a:spLocks noGrp="1"/>
          </p:cNvSpPr>
          <p:nvPr>
            <p:ph type="title" idx="4" hasCustomPrompt="1"/>
          </p:nvPr>
        </p:nvSpPr>
        <p:spPr>
          <a:xfrm>
            <a:off x="7513719" y="1785295"/>
            <a:ext cx="868200" cy="807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4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363" name="Google Shape;363;p13"/>
          <p:cNvSpPr txBox="1">
            <a:spLocks noGrp="1"/>
          </p:cNvSpPr>
          <p:nvPr>
            <p:ph type="subTitle" idx="5"/>
          </p:nvPr>
        </p:nvSpPr>
        <p:spPr>
          <a:xfrm>
            <a:off x="6409569" y="3181539"/>
            <a:ext cx="3076500" cy="952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13"/>
          <p:cNvSpPr txBox="1">
            <a:spLocks noGrp="1"/>
          </p:cNvSpPr>
          <p:nvPr>
            <p:ph type="title" idx="6"/>
          </p:nvPr>
        </p:nvSpPr>
        <p:spPr>
          <a:xfrm>
            <a:off x="1894781" y="5351956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65" name="Google Shape;365;p13"/>
          <p:cNvSpPr txBox="1">
            <a:spLocks noGrp="1"/>
          </p:cNvSpPr>
          <p:nvPr>
            <p:ph type="title" idx="7" hasCustomPrompt="1"/>
          </p:nvPr>
        </p:nvSpPr>
        <p:spPr>
          <a:xfrm>
            <a:off x="2998931" y="4569381"/>
            <a:ext cx="868200" cy="8073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4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366" name="Google Shape;366;p13"/>
          <p:cNvSpPr txBox="1">
            <a:spLocks noGrp="1"/>
          </p:cNvSpPr>
          <p:nvPr>
            <p:ph type="subTitle" idx="8"/>
          </p:nvPr>
        </p:nvSpPr>
        <p:spPr>
          <a:xfrm>
            <a:off x="1894781" y="5965624"/>
            <a:ext cx="3076500" cy="952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13"/>
          <p:cNvSpPr txBox="1">
            <a:spLocks noGrp="1"/>
          </p:cNvSpPr>
          <p:nvPr>
            <p:ph type="title" idx="9"/>
          </p:nvPr>
        </p:nvSpPr>
        <p:spPr>
          <a:xfrm>
            <a:off x="6409569" y="5351954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68" name="Google Shape;368;p13"/>
          <p:cNvSpPr txBox="1">
            <a:spLocks noGrp="1"/>
          </p:cNvSpPr>
          <p:nvPr>
            <p:ph type="title" idx="13" hasCustomPrompt="1"/>
          </p:nvPr>
        </p:nvSpPr>
        <p:spPr>
          <a:xfrm>
            <a:off x="7513719" y="4569384"/>
            <a:ext cx="868200" cy="8073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4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369" name="Google Shape;369;p13"/>
          <p:cNvSpPr txBox="1">
            <a:spLocks noGrp="1"/>
          </p:cNvSpPr>
          <p:nvPr>
            <p:ph type="subTitle" idx="14"/>
          </p:nvPr>
        </p:nvSpPr>
        <p:spPr>
          <a:xfrm>
            <a:off x="6409569" y="5965622"/>
            <a:ext cx="3076500" cy="952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13"/>
          <p:cNvSpPr txBox="1">
            <a:spLocks noGrp="1"/>
          </p:cNvSpPr>
          <p:nvPr>
            <p:ph type="title" idx="15"/>
          </p:nvPr>
        </p:nvSpPr>
        <p:spPr>
          <a:xfrm>
            <a:off x="1174005" y="745450"/>
            <a:ext cx="9012000" cy="604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35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13"/>
          <p:cNvSpPr/>
          <p:nvPr/>
        </p:nvSpPr>
        <p:spPr>
          <a:xfrm>
            <a:off x="102216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13"/>
          <p:cNvSpPr/>
          <p:nvPr/>
        </p:nvSpPr>
        <p:spPr>
          <a:xfrm>
            <a:off x="1306004" y="67755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13"/>
          <p:cNvSpPr/>
          <p:nvPr/>
        </p:nvSpPr>
        <p:spPr>
          <a:xfrm>
            <a:off x="62943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" name="Google Shape;409;p15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410" name="Google Shape;410;p15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1" name="Google Shape;411;p15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12" name="Google Shape;412;p15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14" name="Google Shape;414;p15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415" name="Google Shape;415;p15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6" name="Google Shape;416;p15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7" name="Google Shape;417;p15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8" name="Google Shape;418;p15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9" name="Google Shape;419;p15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0" name="Google Shape;420;p15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1" name="Google Shape;421;p15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2" name="Google Shape;422;p15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3" name="Google Shape;423;p15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4" name="Google Shape;424;p15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5" name="Google Shape;425;p15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6" name="Google Shape;426;p15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7" name="Google Shape;427;p15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428" name="Google Shape;428;p15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5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5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5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5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5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5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5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5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5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8" name="Google Shape;438;p15"/>
          <p:cNvSpPr txBox="1">
            <a:spLocks noGrp="1"/>
          </p:cNvSpPr>
          <p:nvPr>
            <p:ph type="title"/>
          </p:nvPr>
        </p:nvSpPr>
        <p:spPr>
          <a:xfrm>
            <a:off x="2733016" y="3378188"/>
            <a:ext cx="59148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439" name="Google Shape;439;p15"/>
          <p:cNvSpPr txBox="1">
            <a:spLocks noGrp="1"/>
          </p:cNvSpPr>
          <p:nvPr>
            <p:ph type="title" idx="2" hasCustomPrompt="1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  <a:noFill/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9pPr>
          </a:lstStyle>
          <a:p>
            <a:r>
              <a:t>xx%</a:t>
            </a:r>
          </a:p>
        </p:txBody>
      </p:sp>
      <p:sp>
        <p:nvSpPr>
          <p:cNvPr id="440" name="Google Shape;440;p15"/>
          <p:cNvSpPr txBox="1">
            <a:spLocks noGrp="1"/>
          </p:cNvSpPr>
          <p:nvPr>
            <p:ph type="subTitle" idx="1"/>
          </p:nvPr>
        </p:nvSpPr>
        <p:spPr>
          <a:xfrm>
            <a:off x="2792416" y="4480864"/>
            <a:ext cx="5796000" cy="7017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41" name="Google Shape;441;p15"/>
          <p:cNvSpPr/>
          <p:nvPr/>
        </p:nvSpPr>
        <p:spPr>
          <a:xfrm>
            <a:off x="102216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15"/>
          <p:cNvSpPr/>
          <p:nvPr/>
        </p:nvSpPr>
        <p:spPr>
          <a:xfrm>
            <a:off x="1287929" y="3914797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15"/>
          <p:cNvSpPr/>
          <p:nvPr/>
        </p:nvSpPr>
        <p:spPr>
          <a:xfrm>
            <a:off x="62943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0" name="Google Shape;480;p17"/>
          <p:cNvGrpSpPr/>
          <p:nvPr/>
        </p:nvGrpSpPr>
        <p:grpSpPr>
          <a:xfrm>
            <a:off x="-129887" y="-41400"/>
            <a:ext cx="10949100" cy="7644900"/>
            <a:chOff x="-129887" y="-41400"/>
            <a:chExt cx="10949100" cy="7644900"/>
          </a:xfrm>
        </p:grpSpPr>
        <p:cxnSp>
          <p:nvCxnSpPr>
            <p:cNvPr id="481" name="Google Shape;481;p17"/>
            <p:cNvCxnSpPr/>
            <p:nvPr/>
          </p:nvCxnSpPr>
          <p:spPr>
            <a:xfrm>
              <a:off x="594467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2" name="Google Shape;482;p17"/>
            <p:cNvCxnSpPr/>
            <p:nvPr/>
          </p:nvCxnSpPr>
          <p:spPr>
            <a:xfrm>
              <a:off x="677418" y="-41400"/>
              <a:ext cx="0" cy="76449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83" name="Google Shape;483;p17"/>
            <p:cNvSpPr/>
            <p:nvPr/>
          </p:nvSpPr>
          <p:spPr>
            <a:xfrm>
              <a:off x="214261" y="9819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17"/>
            <p:cNvSpPr/>
            <p:nvPr/>
          </p:nvSpPr>
          <p:spPr>
            <a:xfrm>
              <a:off x="214261" y="377712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85" name="Google Shape;485;p17"/>
            <p:cNvGrpSpPr/>
            <p:nvPr/>
          </p:nvGrpSpPr>
          <p:grpSpPr>
            <a:xfrm>
              <a:off x="-129887" y="141249"/>
              <a:ext cx="10949100" cy="7251336"/>
              <a:chOff x="-129887" y="141249"/>
              <a:chExt cx="10949100" cy="7251336"/>
            </a:xfrm>
          </p:grpSpPr>
          <p:cxnSp>
            <p:nvCxnSpPr>
              <p:cNvPr id="486" name="Google Shape;486;p17"/>
              <p:cNvCxnSpPr/>
              <p:nvPr/>
            </p:nvCxnSpPr>
            <p:spPr>
              <a:xfrm>
                <a:off x="-129887" y="745527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87" name="Google Shape;487;p17"/>
              <p:cNvCxnSpPr/>
              <p:nvPr/>
            </p:nvCxnSpPr>
            <p:spPr>
              <a:xfrm>
                <a:off x="-129887" y="1349805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88" name="Google Shape;488;p17"/>
              <p:cNvCxnSpPr/>
              <p:nvPr/>
            </p:nvCxnSpPr>
            <p:spPr>
              <a:xfrm>
                <a:off x="-129887" y="1954083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89" name="Google Shape;489;p17"/>
              <p:cNvCxnSpPr/>
              <p:nvPr/>
            </p:nvCxnSpPr>
            <p:spPr>
              <a:xfrm>
                <a:off x="-129887" y="2558361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0" name="Google Shape;490;p17"/>
              <p:cNvCxnSpPr/>
              <p:nvPr/>
            </p:nvCxnSpPr>
            <p:spPr>
              <a:xfrm>
                <a:off x="-129887" y="316263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1" name="Google Shape;491;p17"/>
              <p:cNvCxnSpPr/>
              <p:nvPr/>
            </p:nvCxnSpPr>
            <p:spPr>
              <a:xfrm>
                <a:off x="-129887" y="376691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2" name="Google Shape;492;p17"/>
              <p:cNvCxnSpPr/>
              <p:nvPr/>
            </p:nvCxnSpPr>
            <p:spPr>
              <a:xfrm>
                <a:off x="-129887" y="437119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3" name="Google Shape;493;p17"/>
              <p:cNvCxnSpPr/>
              <p:nvPr/>
            </p:nvCxnSpPr>
            <p:spPr>
              <a:xfrm>
                <a:off x="-129887" y="4975474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4" name="Google Shape;494;p17"/>
              <p:cNvCxnSpPr/>
              <p:nvPr/>
            </p:nvCxnSpPr>
            <p:spPr>
              <a:xfrm>
                <a:off x="-129887" y="5579752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5" name="Google Shape;495;p17"/>
              <p:cNvCxnSpPr/>
              <p:nvPr/>
            </p:nvCxnSpPr>
            <p:spPr>
              <a:xfrm>
                <a:off x="-129887" y="6184030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6" name="Google Shape;496;p17"/>
              <p:cNvCxnSpPr/>
              <p:nvPr/>
            </p:nvCxnSpPr>
            <p:spPr>
              <a:xfrm>
                <a:off x="-129887" y="6788308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7" name="Google Shape;497;p17"/>
              <p:cNvCxnSpPr/>
              <p:nvPr/>
            </p:nvCxnSpPr>
            <p:spPr>
              <a:xfrm>
                <a:off x="-129887" y="7392586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8" name="Google Shape;498;p17"/>
              <p:cNvCxnSpPr/>
              <p:nvPr/>
            </p:nvCxnSpPr>
            <p:spPr>
              <a:xfrm>
                <a:off x="-129887" y="141249"/>
                <a:ext cx="109491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499" name="Google Shape;499;p17"/>
            <p:cNvSpPr/>
            <p:nvPr/>
          </p:nvSpPr>
          <p:spPr>
            <a:xfrm>
              <a:off x="214261" y="15862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7"/>
            <p:cNvSpPr/>
            <p:nvPr/>
          </p:nvSpPr>
          <p:spPr>
            <a:xfrm>
              <a:off x="214261" y="21905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7"/>
            <p:cNvSpPr/>
            <p:nvPr/>
          </p:nvSpPr>
          <p:spPr>
            <a:xfrm>
              <a:off x="214261" y="279477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17"/>
            <p:cNvSpPr/>
            <p:nvPr/>
          </p:nvSpPr>
          <p:spPr>
            <a:xfrm>
              <a:off x="214261" y="339904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7"/>
            <p:cNvSpPr/>
            <p:nvPr/>
          </p:nvSpPr>
          <p:spPr>
            <a:xfrm>
              <a:off x="214261" y="400330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17"/>
            <p:cNvSpPr/>
            <p:nvPr/>
          </p:nvSpPr>
          <p:spPr>
            <a:xfrm>
              <a:off x="214261" y="460756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17"/>
            <p:cNvSpPr/>
            <p:nvPr/>
          </p:nvSpPr>
          <p:spPr>
            <a:xfrm>
              <a:off x="214261" y="5211829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17"/>
            <p:cNvSpPr/>
            <p:nvPr/>
          </p:nvSpPr>
          <p:spPr>
            <a:xfrm>
              <a:off x="214261" y="5816091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17"/>
            <p:cNvSpPr/>
            <p:nvPr/>
          </p:nvSpPr>
          <p:spPr>
            <a:xfrm>
              <a:off x="214261" y="6420354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17"/>
            <p:cNvSpPr/>
            <p:nvPr/>
          </p:nvSpPr>
          <p:spPr>
            <a:xfrm>
              <a:off x="214261" y="7024616"/>
              <a:ext cx="159000" cy="15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9" name="Google Shape;509;p17"/>
          <p:cNvSpPr txBox="1">
            <a:spLocks noGrp="1"/>
          </p:cNvSpPr>
          <p:nvPr>
            <p:ph type="subTitle" idx="1"/>
          </p:nvPr>
        </p:nvSpPr>
        <p:spPr>
          <a:xfrm>
            <a:off x="1015344" y="3945663"/>
            <a:ext cx="4174800" cy="1459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10" name="Google Shape;510;p17"/>
          <p:cNvSpPr txBox="1">
            <a:spLocks noGrp="1"/>
          </p:cNvSpPr>
          <p:nvPr>
            <p:ph type="title"/>
          </p:nvPr>
        </p:nvSpPr>
        <p:spPr>
          <a:xfrm>
            <a:off x="1009175" y="2157238"/>
            <a:ext cx="4174800" cy="17883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3500">
                <a:solidFill>
                  <a:srgbClr val="FBF8F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>
            <a:endParaRPr/>
          </a:p>
        </p:txBody>
      </p:sp>
      <p:sp>
        <p:nvSpPr>
          <p:cNvPr id="511" name="Google Shape;511;p17"/>
          <p:cNvSpPr/>
          <p:nvPr/>
        </p:nvSpPr>
        <p:spPr>
          <a:xfrm flipH="1">
            <a:off x="1287929" y="69178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17"/>
          <p:cNvSpPr/>
          <p:nvPr/>
        </p:nvSpPr>
        <p:spPr>
          <a:xfrm flipH="1">
            <a:off x="10221629" y="3914797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17"/>
          <p:cNvSpPr/>
          <p:nvPr/>
        </p:nvSpPr>
        <p:spPr>
          <a:xfrm flipH="1">
            <a:off x="5215229" y="112922"/>
            <a:ext cx="258868" cy="246453"/>
          </a:xfrm>
          <a:custGeom>
            <a:avLst/>
            <a:gdLst/>
            <a:ahLst/>
            <a:cxnLst/>
            <a:rect l="l" t="t" r="r" b="b"/>
            <a:pathLst>
              <a:path w="3727" h="3548" extrusionOk="0">
                <a:moveTo>
                  <a:pt x="1970" y="0"/>
                </a:moveTo>
                <a:cubicBezTo>
                  <a:pt x="1909" y="0"/>
                  <a:pt x="1847" y="30"/>
                  <a:pt x="1813" y="94"/>
                </a:cubicBezTo>
                <a:lnTo>
                  <a:pt x="1353" y="847"/>
                </a:lnTo>
                <a:cubicBezTo>
                  <a:pt x="1302" y="936"/>
                  <a:pt x="1213" y="987"/>
                  <a:pt x="1111" y="1000"/>
                </a:cubicBezTo>
                <a:lnTo>
                  <a:pt x="230" y="1038"/>
                </a:lnTo>
                <a:cubicBezTo>
                  <a:pt x="77" y="1051"/>
                  <a:pt x="1" y="1229"/>
                  <a:pt x="103" y="1344"/>
                </a:cubicBezTo>
                <a:lnTo>
                  <a:pt x="677" y="2021"/>
                </a:lnTo>
                <a:cubicBezTo>
                  <a:pt x="741" y="2084"/>
                  <a:pt x="766" y="2186"/>
                  <a:pt x="741" y="2288"/>
                </a:cubicBezTo>
                <a:lnTo>
                  <a:pt x="511" y="3143"/>
                </a:lnTo>
                <a:cubicBezTo>
                  <a:pt x="490" y="3271"/>
                  <a:pt x="584" y="3373"/>
                  <a:pt x="698" y="3373"/>
                </a:cubicBezTo>
                <a:cubicBezTo>
                  <a:pt x="720" y="3373"/>
                  <a:pt x="743" y="3369"/>
                  <a:pt x="766" y="3360"/>
                </a:cubicBezTo>
                <a:lnTo>
                  <a:pt x="1583" y="3016"/>
                </a:lnTo>
                <a:cubicBezTo>
                  <a:pt x="1618" y="3001"/>
                  <a:pt x="1655" y="2994"/>
                  <a:pt x="1693" y="2994"/>
                </a:cubicBezTo>
                <a:cubicBezTo>
                  <a:pt x="1751" y="2994"/>
                  <a:pt x="1810" y="3010"/>
                  <a:pt x="1864" y="3041"/>
                </a:cubicBezTo>
                <a:lnTo>
                  <a:pt x="2604" y="3513"/>
                </a:lnTo>
                <a:cubicBezTo>
                  <a:pt x="2637" y="3537"/>
                  <a:pt x="2672" y="3547"/>
                  <a:pt x="2706" y="3547"/>
                </a:cubicBezTo>
                <a:cubicBezTo>
                  <a:pt x="2801" y="3547"/>
                  <a:pt x="2884" y="3464"/>
                  <a:pt x="2884" y="3360"/>
                </a:cubicBezTo>
                <a:lnTo>
                  <a:pt x="2808" y="2467"/>
                </a:lnTo>
                <a:cubicBezTo>
                  <a:pt x="2808" y="2378"/>
                  <a:pt x="2846" y="2276"/>
                  <a:pt x="2923" y="2225"/>
                </a:cubicBezTo>
                <a:lnTo>
                  <a:pt x="3612" y="1650"/>
                </a:lnTo>
                <a:cubicBezTo>
                  <a:pt x="3727" y="1561"/>
                  <a:pt x="3688" y="1370"/>
                  <a:pt x="3535" y="1331"/>
                </a:cubicBezTo>
                <a:lnTo>
                  <a:pt x="2668" y="1127"/>
                </a:lnTo>
                <a:cubicBezTo>
                  <a:pt x="2578" y="1115"/>
                  <a:pt x="2502" y="1038"/>
                  <a:pt x="2463" y="949"/>
                </a:cubicBezTo>
                <a:lnTo>
                  <a:pt x="2144" y="119"/>
                </a:lnTo>
                <a:cubicBezTo>
                  <a:pt x="2117" y="43"/>
                  <a:pt x="2043" y="0"/>
                  <a:pt x="19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BF8F8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4377" y="654287"/>
            <a:ext cx="9960600" cy="84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4377" y="1694397"/>
            <a:ext cx="9960600" cy="50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429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429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■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429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429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429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■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429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429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4290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accent6"/>
              </a:buClr>
              <a:buSzPts val="1800"/>
              <a:buFont typeface="Nunito"/>
              <a:buChar char="■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6" r:id="rId5"/>
    <p:sldLayoutId id="2147483658" r:id="rId6"/>
    <p:sldLayoutId id="2147483659" r:id="rId7"/>
    <p:sldLayoutId id="2147483661" r:id="rId8"/>
    <p:sldLayoutId id="2147483663" r:id="rId9"/>
    <p:sldLayoutId id="2147483666" r:id="rId10"/>
    <p:sldLayoutId id="2147483667" r:id="rId11"/>
    <p:sldLayoutId id="2147483668" r:id="rId12"/>
    <p:sldLayoutId id="2147483669" r:id="rId13"/>
    <p:sldLayoutId id="2147483671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ePp1mYq6bd_w4Kx3POAIo95w60Kfw2kWCWx9KicHrRY/copy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svg"/></Relationships>
</file>

<file path=ppt/slides/_rels/slide8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34" Type="http://schemas.openxmlformats.org/officeDocument/2006/relationships/image" Target="../media/image58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33" Type="http://schemas.openxmlformats.org/officeDocument/2006/relationships/image" Target="../media/image57.png"/><Relationship Id="rId2" Type="http://schemas.openxmlformats.org/officeDocument/2006/relationships/notesSlide" Target="../notesSlides/notesSlide87.xml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32" Type="http://schemas.openxmlformats.org/officeDocument/2006/relationships/image" Target="../media/image56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31" Type="http://schemas.openxmlformats.org/officeDocument/2006/relationships/image" Target="../media/image55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Relationship Id="rId8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26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65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34" Type="http://schemas.openxmlformats.org/officeDocument/2006/relationships/image" Target="../media/image58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33" Type="http://schemas.openxmlformats.org/officeDocument/2006/relationships/image" Target="../media/image57.png"/><Relationship Id="rId2" Type="http://schemas.openxmlformats.org/officeDocument/2006/relationships/notesSlide" Target="../notesSlides/notesSlide96.xml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32" Type="http://schemas.openxmlformats.org/officeDocument/2006/relationships/image" Target="../media/image70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67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31" Type="http://schemas.openxmlformats.org/officeDocument/2006/relationships/image" Target="../media/image6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66.png"/><Relationship Id="rId30" Type="http://schemas.openxmlformats.org/officeDocument/2006/relationships/image" Target="../media/image68.png"/><Relationship Id="rId8" Type="http://schemas.openxmlformats.org/officeDocument/2006/relationships/image" Target="../media/image32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8F8"/>
        </a:solidFill>
        <a:effectLst/>
      </p:bgPr>
    </p:bg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31"/>
          <p:cNvSpPr txBox="1">
            <a:spLocks noGrp="1"/>
          </p:cNvSpPr>
          <p:nvPr>
            <p:ph type="ctrTitle"/>
          </p:nvPr>
        </p:nvSpPr>
        <p:spPr>
          <a:xfrm>
            <a:off x="1540225" y="1492925"/>
            <a:ext cx="8300400" cy="3205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900" dirty="0">
                <a:solidFill>
                  <a:schemeClr val="accent6"/>
                </a:solidFill>
              </a:rPr>
              <a:t>Kiddy</a:t>
            </a:r>
            <a:endParaRPr sz="5400" dirty="0">
              <a:solidFill>
                <a:schemeClr val="accent6"/>
              </a:solidFill>
            </a:endParaRPr>
          </a:p>
        </p:txBody>
      </p:sp>
      <p:grpSp>
        <p:nvGrpSpPr>
          <p:cNvPr id="834" name="Google Shape;834;p31"/>
          <p:cNvGrpSpPr/>
          <p:nvPr/>
        </p:nvGrpSpPr>
        <p:grpSpPr>
          <a:xfrm>
            <a:off x="1683771" y="635752"/>
            <a:ext cx="855483" cy="857174"/>
            <a:chOff x="6306544" y="1972983"/>
            <a:chExt cx="689072" cy="690434"/>
          </a:xfrm>
        </p:grpSpPr>
        <p:sp>
          <p:nvSpPr>
            <p:cNvPr id="835" name="Google Shape;835;p31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1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1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1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1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1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1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1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1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1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1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1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7" name="Google Shape;847;p31"/>
          <p:cNvGrpSpPr/>
          <p:nvPr/>
        </p:nvGrpSpPr>
        <p:grpSpPr>
          <a:xfrm flipH="1">
            <a:off x="8849421" y="877758"/>
            <a:ext cx="1241915" cy="1244369"/>
            <a:chOff x="6306544" y="1972983"/>
            <a:chExt cx="689072" cy="690434"/>
          </a:xfrm>
        </p:grpSpPr>
        <p:sp>
          <p:nvSpPr>
            <p:cNvPr id="848" name="Google Shape;848;p31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1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1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1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1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1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31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1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1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1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1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1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832;p31">
            <a:extLst>
              <a:ext uri="{FF2B5EF4-FFF2-40B4-BE49-F238E27FC236}">
                <a16:creationId xmlns:a16="http://schemas.microsoft.com/office/drawing/2014/main" id="{7E952DFB-78C5-28B6-68C1-33E69E296BD6}"/>
              </a:ext>
            </a:extLst>
          </p:cNvPr>
          <p:cNvSpPr txBox="1">
            <a:spLocks/>
          </p:cNvSpPr>
          <p:nvPr/>
        </p:nvSpPr>
        <p:spPr>
          <a:xfrm>
            <a:off x="2845945" y="4764041"/>
            <a:ext cx="5391604" cy="951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Font typeface="Patrick Hand"/>
              <a:buNone/>
              <a:defRPr sz="10800" b="0" i="0" u="none" strike="noStrike" cap="none">
                <a:solidFill>
                  <a:srgbClr val="191919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Font typeface="Patrick Hand"/>
              <a:buNone/>
              <a:defRPr sz="6600" b="0" i="0" u="none" strike="noStrike" cap="none">
                <a:solidFill>
                  <a:srgbClr val="191919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Font typeface="Patrick Hand"/>
              <a:buNone/>
              <a:defRPr sz="6600" b="0" i="0" u="none" strike="noStrike" cap="none">
                <a:solidFill>
                  <a:srgbClr val="191919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Font typeface="Patrick Hand"/>
              <a:buNone/>
              <a:defRPr sz="6600" b="0" i="0" u="none" strike="noStrike" cap="none">
                <a:solidFill>
                  <a:srgbClr val="191919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Font typeface="Patrick Hand"/>
              <a:buNone/>
              <a:defRPr sz="6600" b="0" i="0" u="none" strike="noStrike" cap="none">
                <a:solidFill>
                  <a:srgbClr val="191919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Font typeface="Patrick Hand"/>
              <a:buNone/>
              <a:defRPr sz="6600" b="0" i="0" u="none" strike="noStrike" cap="none">
                <a:solidFill>
                  <a:srgbClr val="191919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Font typeface="Patrick Hand"/>
              <a:buNone/>
              <a:defRPr sz="6600" b="0" i="0" u="none" strike="noStrike" cap="none">
                <a:solidFill>
                  <a:srgbClr val="191919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Font typeface="Patrick Hand"/>
              <a:buNone/>
              <a:defRPr sz="6600" b="0" i="0" u="none" strike="noStrike" cap="none">
                <a:solidFill>
                  <a:srgbClr val="191919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600"/>
              <a:buFont typeface="Patrick Hand"/>
              <a:buNone/>
              <a:defRPr sz="6600" b="0" i="0" u="none" strike="noStrike" cap="none">
                <a:solidFill>
                  <a:srgbClr val="191919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pPr algn="ctr"/>
            <a:r>
              <a:rPr lang="en-GB" sz="3000" dirty="0">
                <a:solidFill>
                  <a:schemeClr val="accent6"/>
                </a:solidFill>
              </a:rPr>
              <a:t>Supervisors:</a:t>
            </a:r>
            <a:endParaRPr lang="ar-SA" sz="3000" dirty="0">
              <a:solidFill>
                <a:schemeClr val="accent6"/>
              </a:solidFill>
            </a:endParaRPr>
          </a:p>
          <a:p>
            <a:pPr algn="ctr"/>
            <a:r>
              <a:rPr lang="en-GB" sz="3000" dirty="0">
                <a:solidFill>
                  <a:schemeClr val="accent6"/>
                </a:solidFill>
              </a:rPr>
              <a:t>Dr. Ashraf </a:t>
            </a:r>
            <a:r>
              <a:rPr lang="en-GB" sz="3000">
                <a:solidFill>
                  <a:schemeClr val="accent6"/>
                </a:solidFill>
              </a:rPr>
              <a:t>Armoush</a:t>
            </a:r>
            <a:endParaRPr lang="en-GB" sz="3000" dirty="0">
              <a:solidFill>
                <a:schemeClr val="accent6"/>
              </a:solidFill>
            </a:endParaRPr>
          </a:p>
          <a:p>
            <a:pPr algn="ctr"/>
            <a:r>
              <a:rPr lang="en-GB" sz="3000" dirty="0">
                <a:solidFill>
                  <a:schemeClr val="accent6"/>
                </a:solidFill>
              </a:rPr>
              <a:t>Dr. Haya </a:t>
            </a:r>
            <a:r>
              <a:rPr lang="en-GB" sz="3000" dirty="0" err="1">
                <a:solidFill>
                  <a:schemeClr val="accent6"/>
                </a:solidFill>
              </a:rPr>
              <a:t>Samaana</a:t>
            </a:r>
            <a:endParaRPr lang="en-GB" sz="3000" dirty="0">
              <a:solidFill>
                <a:schemeClr val="accent6"/>
              </a:solidFill>
            </a:endParaRPr>
          </a:p>
          <a:p>
            <a:pPr algn="ctr"/>
            <a:endParaRPr lang="en-GB" sz="3000" dirty="0">
              <a:solidFill>
                <a:schemeClr val="accent6"/>
              </a:solidFill>
            </a:endParaRPr>
          </a:p>
          <a:p>
            <a:pPr algn="ctr"/>
            <a:r>
              <a:rPr lang="en-GB" sz="3000" dirty="0">
                <a:solidFill>
                  <a:schemeClr val="accent6"/>
                </a:solidFill>
              </a:rPr>
              <a:t>Students:</a:t>
            </a:r>
          </a:p>
          <a:p>
            <a:pPr algn="ctr"/>
            <a:r>
              <a:rPr lang="en-GB" sz="3000" dirty="0">
                <a:solidFill>
                  <a:schemeClr val="accent6"/>
                </a:solidFill>
              </a:rPr>
              <a:t>Maysam Mousa</a:t>
            </a:r>
          </a:p>
          <a:p>
            <a:pPr algn="ctr"/>
            <a:r>
              <a:rPr lang="en-GB" sz="3000" dirty="0">
                <a:solidFill>
                  <a:schemeClr val="accent6"/>
                </a:solidFill>
              </a:rPr>
              <a:t>Abdelrahman Baba</a:t>
            </a:r>
          </a:p>
        </p:txBody>
      </p:sp>
      <p:pic>
        <p:nvPicPr>
          <p:cNvPr id="5" name="Picture 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DC4A716C-0A3C-428C-9228-02946148F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097" y="4112469"/>
            <a:ext cx="3757336" cy="3205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" name="Google Shape;1949;p56"/>
          <p:cNvSpPr txBox="1">
            <a:spLocks noGrp="1"/>
          </p:cNvSpPr>
          <p:nvPr>
            <p:ph type="title"/>
          </p:nvPr>
        </p:nvSpPr>
        <p:spPr>
          <a:xfrm>
            <a:off x="1857216" y="1327333"/>
            <a:ext cx="7687200" cy="923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 dirty="0"/>
              <a:t>RESTful Architectural Style</a:t>
            </a:r>
            <a:endParaRPr sz="5000" dirty="0"/>
          </a:p>
        </p:txBody>
      </p:sp>
      <p:sp>
        <p:nvSpPr>
          <p:cNvPr id="1951" name="Google Shape;1951;p56"/>
          <p:cNvSpPr txBox="1">
            <a:spLocks noGrp="1"/>
          </p:cNvSpPr>
          <p:nvPr>
            <p:ph type="title" idx="2"/>
          </p:nvPr>
        </p:nvSpPr>
        <p:spPr>
          <a:xfrm>
            <a:off x="1857216" y="3459307"/>
            <a:ext cx="7687200" cy="923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/>
              <a:t>MVC Architectural Pattern</a:t>
            </a:r>
            <a:endParaRPr sz="5000" dirty="0"/>
          </a:p>
        </p:txBody>
      </p:sp>
      <p:sp>
        <p:nvSpPr>
          <p:cNvPr id="2" name="Google Shape;1951;p56">
            <a:extLst>
              <a:ext uri="{FF2B5EF4-FFF2-40B4-BE49-F238E27FC236}">
                <a16:creationId xmlns:a16="http://schemas.microsoft.com/office/drawing/2014/main" id="{CFE67AF9-041F-34CD-8E64-3D0723C83C8E}"/>
              </a:ext>
            </a:extLst>
          </p:cNvPr>
          <p:cNvSpPr txBox="1">
            <a:spLocks/>
          </p:cNvSpPr>
          <p:nvPr/>
        </p:nvSpPr>
        <p:spPr>
          <a:xfrm>
            <a:off x="1857216" y="5591281"/>
            <a:ext cx="7687200" cy="923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900"/>
              <a:buFont typeface="Patrick Hand"/>
              <a:buNone/>
              <a:defRPr sz="79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900"/>
              <a:buFont typeface="Patrick Hand"/>
              <a:buNone/>
              <a:defRPr sz="79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900"/>
              <a:buFont typeface="Patrick Hand"/>
              <a:buNone/>
              <a:defRPr sz="79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900"/>
              <a:buFont typeface="Patrick Hand"/>
              <a:buNone/>
              <a:defRPr sz="79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900"/>
              <a:buFont typeface="Patrick Hand"/>
              <a:buNone/>
              <a:defRPr sz="79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900"/>
              <a:buFont typeface="Patrick Hand"/>
              <a:buNone/>
              <a:defRPr sz="79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900"/>
              <a:buFont typeface="Patrick Hand"/>
              <a:buNone/>
              <a:defRPr sz="79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900"/>
              <a:buFont typeface="Patrick Hand"/>
              <a:buNone/>
              <a:defRPr sz="79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900"/>
              <a:buFont typeface="Patrick Hand"/>
              <a:buNone/>
              <a:defRPr sz="79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GB" sz="5000" dirty="0"/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158723724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xfrm>
            <a:off x="3288158" y="2236835"/>
            <a:ext cx="4899877" cy="604200"/>
          </a:xfrm>
          <a:solidFill>
            <a:schemeClr val="accent4"/>
          </a:solidFill>
        </p:spPr>
        <p:txBody>
          <a:bodyPr/>
          <a:lstStyle/>
          <a:p>
            <a:r>
              <a:rPr lang="en-GB" dirty="0"/>
              <a:t>Use case raising importance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53D242A-BAE2-42EB-7B04-7BC2E72249C2}"/>
              </a:ext>
            </a:extLst>
          </p:cNvPr>
          <p:cNvSpPr txBox="1"/>
          <p:nvPr/>
        </p:nvSpPr>
        <p:spPr>
          <a:xfrm>
            <a:off x="1250857" y="2458713"/>
            <a:ext cx="16897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(4) Result: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E9F291-FAA4-2813-84D0-5FB280F091E5}"/>
              </a:ext>
            </a:extLst>
          </p:cNvPr>
          <p:cNvSpPr txBox="1"/>
          <p:nvPr/>
        </p:nvSpPr>
        <p:spPr>
          <a:xfrm>
            <a:off x="9538883" y="3243641"/>
            <a:ext cx="140051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Search_date</a:t>
            </a:r>
            <a:endParaRPr lang="en-US" b="1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</p:txBody>
      </p:sp>
      <p:pic>
        <p:nvPicPr>
          <p:cNvPr id="133" name="Picture 132">
            <a:extLst>
              <a:ext uri="{FF2B5EF4-FFF2-40B4-BE49-F238E27FC236}">
                <a16:creationId xmlns:a16="http://schemas.microsoft.com/office/drawing/2014/main" id="{E397F13F-1022-0B27-88C9-DF7465B44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422" y="93991"/>
            <a:ext cx="3515216" cy="1733792"/>
          </a:xfrm>
          <a:prstGeom prst="rect">
            <a:avLst/>
          </a:prstGeom>
        </p:spPr>
      </p:pic>
      <p:sp>
        <p:nvSpPr>
          <p:cNvPr id="134" name="TextBox 133">
            <a:extLst>
              <a:ext uri="{FF2B5EF4-FFF2-40B4-BE49-F238E27FC236}">
                <a16:creationId xmlns:a16="http://schemas.microsoft.com/office/drawing/2014/main" id="{63655657-9447-D6E2-4D7D-5F79CED4FA9B}"/>
              </a:ext>
            </a:extLst>
          </p:cNvPr>
          <p:cNvSpPr txBox="1"/>
          <p:nvPr/>
        </p:nvSpPr>
        <p:spPr>
          <a:xfrm>
            <a:off x="10059805" y="1335340"/>
            <a:ext cx="6288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(3)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4F1E57-4866-0834-B747-FB4271412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0965" y="93991"/>
            <a:ext cx="3143689" cy="17623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FDAA6F-7437-5010-ED41-5BA93BBD01B5}"/>
              </a:ext>
            </a:extLst>
          </p:cNvPr>
          <p:cNvSpPr txBox="1"/>
          <p:nvPr/>
        </p:nvSpPr>
        <p:spPr>
          <a:xfrm>
            <a:off x="6660393" y="68180"/>
            <a:ext cx="6288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(2)</a:t>
            </a:r>
          </a:p>
        </p:txBody>
      </p:sp>
      <p:sp>
        <p:nvSpPr>
          <p:cNvPr id="5" name="Arrow: Notched Right 4">
            <a:extLst>
              <a:ext uri="{FF2B5EF4-FFF2-40B4-BE49-F238E27FC236}">
                <a16:creationId xmlns:a16="http://schemas.microsoft.com/office/drawing/2014/main" id="{0604E2F7-986C-4A3D-A51A-6C705D2742F2}"/>
              </a:ext>
            </a:extLst>
          </p:cNvPr>
          <p:cNvSpPr/>
          <p:nvPr/>
        </p:nvSpPr>
        <p:spPr>
          <a:xfrm flipH="1">
            <a:off x="6018092" y="1117131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Notched Right 5">
            <a:extLst>
              <a:ext uri="{FF2B5EF4-FFF2-40B4-BE49-F238E27FC236}">
                <a16:creationId xmlns:a16="http://schemas.microsoft.com/office/drawing/2014/main" id="{E4CD4A5D-B0CC-AD38-8102-07DD87AE5CCA}"/>
              </a:ext>
            </a:extLst>
          </p:cNvPr>
          <p:cNvSpPr/>
          <p:nvPr/>
        </p:nvSpPr>
        <p:spPr>
          <a:xfrm flipH="1">
            <a:off x="7171935" y="1335340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8A7401-A617-AE03-9FCE-45B2808C67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771" y="93991"/>
            <a:ext cx="3800475" cy="15621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F5ED8B-6034-011B-5C21-6B233F8F075B}"/>
              </a:ext>
            </a:extLst>
          </p:cNvPr>
          <p:cNvSpPr txBox="1"/>
          <p:nvPr/>
        </p:nvSpPr>
        <p:spPr>
          <a:xfrm>
            <a:off x="3473976" y="1301821"/>
            <a:ext cx="6288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(1)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5501B9-292A-8E3C-2CF7-8BA4A3B17F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818" y="3064192"/>
            <a:ext cx="8707065" cy="3686689"/>
          </a:xfrm>
          <a:prstGeom prst="rect">
            <a:avLst/>
          </a:prstGeom>
        </p:spPr>
      </p:pic>
      <p:sp>
        <p:nvSpPr>
          <p:cNvPr id="13" name="Arrow: Notched Right 12">
            <a:extLst>
              <a:ext uri="{FF2B5EF4-FFF2-40B4-BE49-F238E27FC236}">
                <a16:creationId xmlns:a16="http://schemas.microsoft.com/office/drawing/2014/main" id="{D04ECC9C-757B-FD89-9EAC-241305088588}"/>
              </a:ext>
            </a:extLst>
          </p:cNvPr>
          <p:cNvSpPr/>
          <p:nvPr/>
        </p:nvSpPr>
        <p:spPr>
          <a:xfrm flipH="1">
            <a:off x="7033413" y="3968339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Notched Right 14">
            <a:extLst>
              <a:ext uri="{FF2B5EF4-FFF2-40B4-BE49-F238E27FC236}">
                <a16:creationId xmlns:a16="http://schemas.microsoft.com/office/drawing/2014/main" id="{49E90E60-3104-FACC-87A7-05BE488F2261}"/>
              </a:ext>
            </a:extLst>
          </p:cNvPr>
          <p:cNvSpPr/>
          <p:nvPr/>
        </p:nvSpPr>
        <p:spPr>
          <a:xfrm flipH="1">
            <a:off x="7033413" y="4241996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FC5CAD-F0A0-5F6A-6CD7-D35CC5ED4D74}"/>
              </a:ext>
            </a:extLst>
          </p:cNvPr>
          <p:cNvSpPr txBox="1"/>
          <p:nvPr/>
        </p:nvSpPr>
        <p:spPr>
          <a:xfrm>
            <a:off x="8972563" y="2293351"/>
            <a:ext cx="197725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r>
              <a:rPr lang="ar-SA" b="1" dirty="0">
                <a:solidFill>
                  <a:schemeClr val="accent4"/>
                </a:solidFill>
                <a:latin typeface="Patrick Hand" panose="00000500000000000000" pitchFamily="2" charset="0"/>
              </a:rPr>
              <a:t> </a:t>
            </a:r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</p:txBody>
      </p:sp>
      <p:sp>
        <p:nvSpPr>
          <p:cNvPr id="17" name="Arrow: Notched Right 16">
            <a:extLst>
              <a:ext uri="{FF2B5EF4-FFF2-40B4-BE49-F238E27FC236}">
                <a16:creationId xmlns:a16="http://schemas.microsoft.com/office/drawing/2014/main" id="{6E49EA63-C2EA-B03B-D18C-219D4DBE4D5D}"/>
              </a:ext>
            </a:extLst>
          </p:cNvPr>
          <p:cNvSpPr/>
          <p:nvPr/>
        </p:nvSpPr>
        <p:spPr>
          <a:xfrm flipH="1">
            <a:off x="7040816" y="3636077"/>
            <a:ext cx="342900" cy="218209"/>
          </a:xfrm>
          <a:prstGeom prst="notched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25225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xfrm>
            <a:off x="3288158" y="2236835"/>
            <a:ext cx="4899877" cy="604200"/>
          </a:xfrm>
          <a:solidFill>
            <a:schemeClr val="accent4"/>
          </a:solidFill>
        </p:spPr>
        <p:txBody>
          <a:bodyPr/>
          <a:lstStyle/>
          <a:p>
            <a:r>
              <a:rPr lang="en-GB" dirty="0"/>
              <a:t>Use case </a:t>
            </a:r>
            <a:r>
              <a:rPr lang="en-US" dirty="0"/>
              <a:t>Cont.</a:t>
            </a:r>
            <a:endParaRPr lang="en-GB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53D242A-BAE2-42EB-7B04-7BC2E72249C2}"/>
              </a:ext>
            </a:extLst>
          </p:cNvPr>
          <p:cNvSpPr txBox="1"/>
          <p:nvPr/>
        </p:nvSpPr>
        <p:spPr>
          <a:xfrm>
            <a:off x="1250857" y="2458713"/>
            <a:ext cx="16897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(4) Result: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E9F291-FAA4-2813-84D0-5FB280F091E5}"/>
              </a:ext>
            </a:extLst>
          </p:cNvPr>
          <p:cNvSpPr txBox="1"/>
          <p:nvPr/>
        </p:nvSpPr>
        <p:spPr>
          <a:xfrm>
            <a:off x="9538883" y="3243641"/>
            <a:ext cx="140051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Search_date</a:t>
            </a:r>
            <a:endParaRPr lang="en-US" b="1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</p:txBody>
      </p:sp>
      <p:pic>
        <p:nvPicPr>
          <p:cNvPr id="133" name="Picture 132">
            <a:extLst>
              <a:ext uri="{FF2B5EF4-FFF2-40B4-BE49-F238E27FC236}">
                <a16:creationId xmlns:a16="http://schemas.microsoft.com/office/drawing/2014/main" id="{E397F13F-1022-0B27-88C9-DF7465B44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422" y="93991"/>
            <a:ext cx="3515216" cy="1733792"/>
          </a:xfrm>
          <a:prstGeom prst="rect">
            <a:avLst/>
          </a:prstGeom>
        </p:spPr>
      </p:pic>
      <p:sp>
        <p:nvSpPr>
          <p:cNvPr id="134" name="TextBox 133">
            <a:extLst>
              <a:ext uri="{FF2B5EF4-FFF2-40B4-BE49-F238E27FC236}">
                <a16:creationId xmlns:a16="http://schemas.microsoft.com/office/drawing/2014/main" id="{63655657-9447-D6E2-4D7D-5F79CED4FA9B}"/>
              </a:ext>
            </a:extLst>
          </p:cNvPr>
          <p:cNvSpPr txBox="1"/>
          <p:nvPr/>
        </p:nvSpPr>
        <p:spPr>
          <a:xfrm>
            <a:off x="10059805" y="1335340"/>
            <a:ext cx="6288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(3)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FC5CAD-F0A0-5F6A-6CD7-D35CC5ED4D74}"/>
              </a:ext>
            </a:extLst>
          </p:cNvPr>
          <p:cNvSpPr txBox="1"/>
          <p:nvPr/>
        </p:nvSpPr>
        <p:spPr>
          <a:xfrm>
            <a:off x="8972563" y="2293351"/>
            <a:ext cx="197725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r>
              <a:rPr lang="ar-SA" b="1" dirty="0">
                <a:solidFill>
                  <a:schemeClr val="accent4"/>
                </a:solidFill>
                <a:latin typeface="Patrick Hand" panose="00000500000000000000" pitchFamily="2" charset="0"/>
              </a:rPr>
              <a:t> </a:t>
            </a:r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2B588F-A425-1A60-E7A2-4FB68A863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1235" y="93991"/>
            <a:ext cx="3124636" cy="17147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E78F35-2346-6374-0F6A-C14BAB57F06D}"/>
              </a:ext>
            </a:extLst>
          </p:cNvPr>
          <p:cNvSpPr txBox="1"/>
          <p:nvPr/>
        </p:nvSpPr>
        <p:spPr>
          <a:xfrm>
            <a:off x="6660393" y="68180"/>
            <a:ext cx="6288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(2)</a:t>
            </a:r>
          </a:p>
        </p:txBody>
      </p:sp>
      <p:sp>
        <p:nvSpPr>
          <p:cNvPr id="19" name="Arrow: Notched Right 18">
            <a:extLst>
              <a:ext uri="{FF2B5EF4-FFF2-40B4-BE49-F238E27FC236}">
                <a16:creationId xmlns:a16="http://schemas.microsoft.com/office/drawing/2014/main" id="{361E7673-5515-9E62-7F4C-6203DE750C4B}"/>
              </a:ext>
            </a:extLst>
          </p:cNvPr>
          <p:cNvSpPr/>
          <p:nvPr/>
        </p:nvSpPr>
        <p:spPr>
          <a:xfrm flipH="1">
            <a:off x="5738096" y="987403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Notched Right 19">
            <a:extLst>
              <a:ext uri="{FF2B5EF4-FFF2-40B4-BE49-F238E27FC236}">
                <a16:creationId xmlns:a16="http://schemas.microsoft.com/office/drawing/2014/main" id="{2A8473B0-3DC4-A8C0-BD11-261A61E40E5B}"/>
              </a:ext>
            </a:extLst>
          </p:cNvPr>
          <p:cNvSpPr/>
          <p:nvPr/>
        </p:nvSpPr>
        <p:spPr>
          <a:xfrm flipH="1">
            <a:off x="5405608" y="733151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Notched Right 20">
            <a:extLst>
              <a:ext uri="{FF2B5EF4-FFF2-40B4-BE49-F238E27FC236}">
                <a16:creationId xmlns:a16="http://schemas.microsoft.com/office/drawing/2014/main" id="{C30CBB59-BE44-C973-877C-B44F7FB3FE55}"/>
              </a:ext>
            </a:extLst>
          </p:cNvPr>
          <p:cNvSpPr/>
          <p:nvPr/>
        </p:nvSpPr>
        <p:spPr>
          <a:xfrm flipH="1">
            <a:off x="5845389" y="546037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Notched Right 21">
            <a:extLst>
              <a:ext uri="{FF2B5EF4-FFF2-40B4-BE49-F238E27FC236}">
                <a16:creationId xmlns:a16="http://schemas.microsoft.com/office/drawing/2014/main" id="{ACB703EC-1226-DE4E-3991-938616E74AFC}"/>
              </a:ext>
            </a:extLst>
          </p:cNvPr>
          <p:cNvSpPr/>
          <p:nvPr/>
        </p:nvSpPr>
        <p:spPr>
          <a:xfrm flipH="1">
            <a:off x="5732904" y="308883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636D14A-4AAE-961C-2503-8D0AB9B978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216" y="142255"/>
            <a:ext cx="3829050" cy="147637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BB19BF6-EDB4-B499-54D3-FA949AE421E5}"/>
              </a:ext>
            </a:extLst>
          </p:cNvPr>
          <p:cNvSpPr txBox="1"/>
          <p:nvPr/>
        </p:nvSpPr>
        <p:spPr>
          <a:xfrm>
            <a:off x="3473976" y="1301821"/>
            <a:ext cx="6288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(1)</a:t>
            </a:r>
          </a:p>
        </p:txBody>
      </p:sp>
      <p:sp>
        <p:nvSpPr>
          <p:cNvPr id="26" name="Arrow: Notched Right 25">
            <a:extLst>
              <a:ext uri="{FF2B5EF4-FFF2-40B4-BE49-F238E27FC236}">
                <a16:creationId xmlns:a16="http://schemas.microsoft.com/office/drawing/2014/main" id="{D0D63F2D-6CC9-4C49-641D-67BEEAC7F400}"/>
              </a:ext>
            </a:extLst>
          </p:cNvPr>
          <p:cNvSpPr/>
          <p:nvPr/>
        </p:nvSpPr>
        <p:spPr>
          <a:xfrm flipH="1">
            <a:off x="3008200" y="1184389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E3DFEA3-DFF3-CB88-1788-747891D3AD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502" y="3106990"/>
            <a:ext cx="9002381" cy="3581900"/>
          </a:xfrm>
          <a:prstGeom prst="rect">
            <a:avLst/>
          </a:prstGeom>
        </p:spPr>
      </p:pic>
      <p:sp>
        <p:nvSpPr>
          <p:cNvPr id="31" name="Arrow: Notched Right 30">
            <a:extLst>
              <a:ext uri="{FF2B5EF4-FFF2-40B4-BE49-F238E27FC236}">
                <a16:creationId xmlns:a16="http://schemas.microsoft.com/office/drawing/2014/main" id="{2A8D1625-5455-F077-97D4-8FFBF631346D}"/>
              </a:ext>
            </a:extLst>
          </p:cNvPr>
          <p:cNvSpPr/>
          <p:nvPr/>
        </p:nvSpPr>
        <p:spPr>
          <a:xfrm flipH="1">
            <a:off x="7040816" y="3636077"/>
            <a:ext cx="342900" cy="218209"/>
          </a:xfrm>
          <a:prstGeom prst="notched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Notched Right 31">
            <a:extLst>
              <a:ext uri="{FF2B5EF4-FFF2-40B4-BE49-F238E27FC236}">
                <a16:creationId xmlns:a16="http://schemas.microsoft.com/office/drawing/2014/main" id="{2F8E042D-7E67-9374-7AD4-CE98AE1CA369}"/>
              </a:ext>
            </a:extLst>
          </p:cNvPr>
          <p:cNvSpPr/>
          <p:nvPr/>
        </p:nvSpPr>
        <p:spPr>
          <a:xfrm flipH="1">
            <a:off x="7040816" y="3955880"/>
            <a:ext cx="342900" cy="218209"/>
          </a:xfrm>
          <a:prstGeom prst="notched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hought Bubble: Cloud 32">
            <a:extLst>
              <a:ext uri="{FF2B5EF4-FFF2-40B4-BE49-F238E27FC236}">
                <a16:creationId xmlns:a16="http://schemas.microsoft.com/office/drawing/2014/main" id="{102F9D06-1A9B-3159-128F-A8FB2F87E689}"/>
              </a:ext>
            </a:extLst>
          </p:cNvPr>
          <p:cNvSpPr/>
          <p:nvPr/>
        </p:nvSpPr>
        <p:spPr>
          <a:xfrm>
            <a:off x="363682" y="3955880"/>
            <a:ext cx="1049482" cy="915928"/>
          </a:xfrm>
          <a:prstGeom prst="cloudCallo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2"/>
                </a:solidFill>
                <a:latin typeface="Patrick Hand" panose="00000500000000000000" pitchFamily="2" charset="0"/>
              </a:rPr>
              <a:t>V5</a:t>
            </a:r>
            <a:endParaRPr lang="en-GB" sz="2200" dirty="0">
              <a:solidFill>
                <a:schemeClr val="bg2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38667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SUMMARY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B8FF73-89D1-76E2-BCCE-4C74E575D374}"/>
              </a:ext>
            </a:extLst>
          </p:cNvPr>
          <p:cNvSpPr txBox="1"/>
          <p:nvPr/>
        </p:nvSpPr>
        <p:spPr>
          <a:xfrm>
            <a:off x="1031879" y="1688544"/>
            <a:ext cx="953567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Highly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OPTIMIZED, CUSTOMIZABLE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Similarity Model with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perfect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results utilizing each available data detail that enables user 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Specify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importance factors (weights) for each feature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freely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Choosing the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date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want the similarity model to apply at </a:t>
            </a:r>
          </a:p>
        </p:txBody>
      </p:sp>
      <p:sp>
        <p:nvSpPr>
          <p:cNvPr id="8" name="Thought Bubble: Cloud 7">
            <a:extLst>
              <a:ext uri="{FF2B5EF4-FFF2-40B4-BE49-F238E27FC236}">
                <a16:creationId xmlns:a16="http://schemas.microsoft.com/office/drawing/2014/main" id="{1115B767-04CE-48AA-BCC5-636C32D5A9FE}"/>
              </a:ext>
            </a:extLst>
          </p:cNvPr>
          <p:cNvSpPr/>
          <p:nvPr/>
        </p:nvSpPr>
        <p:spPr>
          <a:xfrm>
            <a:off x="2070967" y="4366540"/>
            <a:ext cx="1049482" cy="915928"/>
          </a:xfrm>
          <a:prstGeom prst="cloudCallo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2"/>
                </a:solidFill>
                <a:latin typeface="Patrick Hand" panose="00000500000000000000" pitchFamily="2" charset="0"/>
              </a:rPr>
              <a:t>V1</a:t>
            </a:r>
            <a:endParaRPr lang="en-GB" sz="2200" dirty="0">
              <a:solidFill>
                <a:schemeClr val="bg2"/>
              </a:solidFill>
              <a:latin typeface="Patrick Hand" panose="00000500000000000000" pitchFamily="2" charset="0"/>
            </a:endParaRPr>
          </a:p>
        </p:txBody>
      </p:sp>
      <p:sp>
        <p:nvSpPr>
          <p:cNvPr id="10" name="Thought Bubble: Cloud 9">
            <a:extLst>
              <a:ext uri="{FF2B5EF4-FFF2-40B4-BE49-F238E27FC236}">
                <a16:creationId xmlns:a16="http://schemas.microsoft.com/office/drawing/2014/main" id="{B06398D2-718E-0B2E-4BF7-49B13380B54A}"/>
              </a:ext>
            </a:extLst>
          </p:cNvPr>
          <p:cNvSpPr/>
          <p:nvPr/>
        </p:nvSpPr>
        <p:spPr>
          <a:xfrm>
            <a:off x="4472316" y="4381907"/>
            <a:ext cx="1049482" cy="915928"/>
          </a:xfrm>
          <a:prstGeom prst="cloudCallo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2"/>
                </a:solidFill>
                <a:latin typeface="Patrick Hand" panose="00000500000000000000" pitchFamily="2" charset="0"/>
              </a:rPr>
              <a:t>V2</a:t>
            </a:r>
            <a:endParaRPr lang="en-GB" sz="2200" dirty="0">
              <a:solidFill>
                <a:schemeClr val="bg2"/>
              </a:solidFill>
              <a:latin typeface="Patrick Hand" panose="00000500000000000000" pitchFamily="2" charset="0"/>
            </a:endParaRPr>
          </a:p>
        </p:txBody>
      </p:sp>
      <p:sp>
        <p:nvSpPr>
          <p:cNvPr id="11" name="Thought Bubble: Cloud 10">
            <a:extLst>
              <a:ext uri="{FF2B5EF4-FFF2-40B4-BE49-F238E27FC236}">
                <a16:creationId xmlns:a16="http://schemas.microsoft.com/office/drawing/2014/main" id="{B73AD822-59F6-DF47-47CB-58B9B9DBD67B}"/>
              </a:ext>
            </a:extLst>
          </p:cNvPr>
          <p:cNvSpPr/>
          <p:nvPr/>
        </p:nvSpPr>
        <p:spPr>
          <a:xfrm>
            <a:off x="7128164" y="4381907"/>
            <a:ext cx="1049482" cy="915928"/>
          </a:xfrm>
          <a:prstGeom prst="cloudCallo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2"/>
                </a:solidFill>
                <a:latin typeface="Patrick Hand" panose="00000500000000000000" pitchFamily="2" charset="0"/>
              </a:rPr>
              <a:t>V3</a:t>
            </a:r>
            <a:endParaRPr lang="en-GB" sz="2200" dirty="0">
              <a:solidFill>
                <a:schemeClr val="bg2"/>
              </a:solidFill>
              <a:latin typeface="Patrick Hand" panose="00000500000000000000" pitchFamily="2" charset="0"/>
            </a:endParaRPr>
          </a:p>
        </p:txBody>
      </p:sp>
      <p:sp>
        <p:nvSpPr>
          <p:cNvPr id="12" name="Thought Bubble: Cloud 11">
            <a:extLst>
              <a:ext uri="{FF2B5EF4-FFF2-40B4-BE49-F238E27FC236}">
                <a16:creationId xmlns:a16="http://schemas.microsoft.com/office/drawing/2014/main" id="{0F0EBB16-01C0-E142-16BE-7E874E7027A0}"/>
              </a:ext>
            </a:extLst>
          </p:cNvPr>
          <p:cNvSpPr/>
          <p:nvPr/>
        </p:nvSpPr>
        <p:spPr>
          <a:xfrm>
            <a:off x="9265083" y="4381907"/>
            <a:ext cx="1049482" cy="915928"/>
          </a:xfrm>
          <a:prstGeom prst="cloudCallo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2"/>
                </a:solidFill>
                <a:latin typeface="Patrick Hand" panose="00000500000000000000" pitchFamily="2" charset="0"/>
              </a:rPr>
              <a:t>V4</a:t>
            </a:r>
            <a:endParaRPr lang="en-GB" sz="2200" dirty="0">
              <a:solidFill>
                <a:schemeClr val="bg2"/>
              </a:solidFill>
              <a:latin typeface="Patrick Hand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C5C462-FE0F-138B-26C8-B0A19D07B4AA}"/>
              </a:ext>
            </a:extLst>
          </p:cNvPr>
          <p:cNvSpPr txBox="1"/>
          <p:nvPr/>
        </p:nvSpPr>
        <p:spPr>
          <a:xfrm>
            <a:off x="2070967" y="5504996"/>
            <a:ext cx="1413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  <a:latin typeface="Patrick Hand" panose="00000500000000000000" pitchFamily="2" charset="0"/>
              </a:rPr>
              <a:t>Regular model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ECC7F8-774D-DE4D-FFFE-0C54973E891D}"/>
              </a:ext>
            </a:extLst>
          </p:cNvPr>
          <p:cNvSpPr txBox="1"/>
          <p:nvPr/>
        </p:nvSpPr>
        <p:spPr>
          <a:xfrm>
            <a:off x="4071429" y="3889157"/>
            <a:ext cx="2121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  <a:latin typeface="Patrick Hand" panose="00000500000000000000" pitchFamily="2" charset="0"/>
              </a:rPr>
              <a:t>Adding dates features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93994B-25DD-C002-7BD9-AD2606A1726B}"/>
              </a:ext>
            </a:extLst>
          </p:cNvPr>
          <p:cNvSpPr txBox="1"/>
          <p:nvPr/>
        </p:nvSpPr>
        <p:spPr>
          <a:xfrm>
            <a:off x="6500936" y="5504996"/>
            <a:ext cx="2435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  <a:latin typeface="Patrick Hand" panose="00000500000000000000" pitchFamily="2" charset="0"/>
              </a:rPr>
              <a:t>Ability of user to specify importance factors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2C1F38-2324-9C0C-0BD9-E8BC829D8835}"/>
              </a:ext>
            </a:extLst>
          </p:cNvPr>
          <p:cNvSpPr txBox="1"/>
          <p:nvPr/>
        </p:nvSpPr>
        <p:spPr>
          <a:xfrm>
            <a:off x="8790709" y="3686850"/>
            <a:ext cx="1776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  <a:latin typeface="Patrick Hand" panose="00000500000000000000" pitchFamily="2" charset="0"/>
              </a:rPr>
              <a:t>Including any point</a:t>
            </a:r>
          </a:p>
          <a:p>
            <a:r>
              <a:rPr lang="en-US" sz="1800" dirty="0">
                <a:solidFill>
                  <a:schemeClr val="accent6"/>
                </a:solidFill>
                <a:latin typeface="Patrick Hand" panose="00000500000000000000" pitchFamily="2" charset="0"/>
              </a:rPr>
              <a:t>In the future</a:t>
            </a:r>
          </a:p>
        </p:txBody>
      </p:sp>
    </p:spTree>
    <p:extLst>
      <p:ext uri="{BB962C8B-B14F-4D97-AF65-F5344CB8AC3E}">
        <p14:creationId xmlns:p14="http://schemas.microsoft.com/office/powerpoint/2010/main" val="423930924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33"/>
          <p:cNvSpPr txBox="1">
            <a:spLocks noGrp="1"/>
          </p:cNvSpPr>
          <p:nvPr>
            <p:ph type="title"/>
          </p:nvPr>
        </p:nvSpPr>
        <p:spPr>
          <a:xfrm>
            <a:off x="1894781" y="2658720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Main Idea &amp; Motivation</a:t>
            </a:r>
            <a:endParaRPr sz="3000" dirty="0"/>
          </a:p>
        </p:txBody>
      </p:sp>
      <p:sp>
        <p:nvSpPr>
          <p:cNvPr id="914" name="Google Shape;914;p33"/>
          <p:cNvSpPr txBox="1">
            <a:spLocks noGrp="1"/>
          </p:cNvSpPr>
          <p:nvPr>
            <p:ph type="title" idx="2"/>
          </p:nvPr>
        </p:nvSpPr>
        <p:spPr>
          <a:xfrm>
            <a:off x="2998931" y="1785295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916" name="Google Shape;916;p33"/>
          <p:cNvSpPr txBox="1">
            <a:spLocks noGrp="1"/>
          </p:cNvSpPr>
          <p:nvPr>
            <p:ph type="title" idx="3"/>
          </p:nvPr>
        </p:nvSpPr>
        <p:spPr>
          <a:xfrm>
            <a:off x="6409569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Technologies</a:t>
            </a:r>
            <a:endParaRPr sz="3000" dirty="0"/>
          </a:p>
        </p:txBody>
      </p:sp>
      <p:sp>
        <p:nvSpPr>
          <p:cNvPr id="917" name="Google Shape;917;p33"/>
          <p:cNvSpPr txBox="1">
            <a:spLocks noGrp="1"/>
          </p:cNvSpPr>
          <p:nvPr>
            <p:ph type="title" idx="4"/>
          </p:nvPr>
        </p:nvSpPr>
        <p:spPr>
          <a:xfrm>
            <a:off x="7513719" y="1795686"/>
            <a:ext cx="868200" cy="8073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919" name="Google Shape;919;p33"/>
          <p:cNvSpPr txBox="1">
            <a:spLocks noGrp="1"/>
          </p:cNvSpPr>
          <p:nvPr>
            <p:ph type="title" idx="6"/>
          </p:nvPr>
        </p:nvSpPr>
        <p:spPr>
          <a:xfrm>
            <a:off x="6480442" y="4582827"/>
            <a:ext cx="2874646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Business Domain</a:t>
            </a:r>
            <a:endParaRPr sz="3000" dirty="0"/>
          </a:p>
        </p:txBody>
      </p:sp>
      <p:sp>
        <p:nvSpPr>
          <p:cNvPr id="920" name="Google Shape;920;p33"/>
          <p:cNvSpPr txBox="1">
            <a:spLocks noGrp="1"/>
          </p:cNvSpPr>
          <p:nvPr>
            <p:ph type="title" idx="7"/>
          </p:nvPr>
        </p:nvSpPr>
        <p:spPr>
          <a:xfrm>
            <a:off x="7513719" y="3849529"/>
            <a:ext cx="868200" cy="807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922" name="Google Shape;922;p33"/>
          <p:cNvSpPr txBox="1">
            <a:spLocks noGrp="1"/>
          </p:cNvSpPr>
          <p:nvPr>
            <p:ph type="title" idx="9"/>
          </p:nvPr>
        </p:nvSpPr>
        <p:spPr>
          <a:xfrm>
            <a:off x="6480442" y="6318625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Future Work</a:t>
            </a:r>
            <a:endParaRPr sz="3000" dirty="0"/>
          </a:p>
        </p:txBody>
      </p:sp>
      <p:sp>
        <p:nvSpPr>
          <p:cNvPr id="923" name="Google Shape;923;p33"/>
          <p:cNvSpPr txBox="1">
            <a:spLocks noGrp="1"/>
          </p:cNvSpPr>
          <p:nvPr>
            <p:ph type="title" idx="13"/>
          </p:nvPr>
        </p:nvSpPr>
        <p:spPr>
          <a:xfrm>
            <a:off x="2998931" y="3883451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925" name="Google Shape;925;p33"/>
          <p:cNvSpPr txBox="1">
            <a:spLocks noGrp="1"/>
          </p:cNvSpPr>
          <p:nvPr>
            <p:ph type="title" idx="15"/>
          </p:nvPr>
        </p:nvSpPr>
        <p:spPr>
          <a:xfrm>
            <a:off x="1174005" y="745450"/>
            <a:ext cx="9012000" cy="6042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grpSp>
        <p:nvGrpSpPr>
          <p:cNvPr id="926" name="Google Shape;926;p3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927" name="Google Shape;927;p3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928" name="Google Shape;928;p3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40" name="Google Shape;940;p3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Google Shape;920;p33">
            <a:extLst>
              <a:ext uri="{FF2B5EF4-FFF2-40B4-BE49-F238E27FC236}">
                <a16:creationId xmlns:a16="http://schemas.microsoft.com/office/drawing/2014/main" id="{C00D08EA-747A-8264-9DA0-887D1B0612AD}"/>
              </a:ext>
            </a:extLst>
          </p:cNvPr>
          <p:cNvSpPr txBox="1">
            <a:spLocks/>
          </p:cNvSpPr>
          <p:nvPr/>
        </p:nvSpPr>
        <p:spPr>
          <a:xfrm>
            <a:off x="2998931" y="5600200"/>
            <a:ext cx="868200" cy="80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1" name="Google Shape;920;p33">
            <a:extLst>
              <a:ext uri="{FF2B5EF4-FFF2-40B4-BE49-F238E27FC236}">
                <a16:creationId xmlns:a16="http://schemas.microsoft.com/office/drawing/2014/main" id="{7D41452F-A717-C7FE-0DCE-782F9FCD8927}"/>
              </a:ext>
            </a:extLst>
          </p:cNvPr>
          <p:cNvSpPr txBox="1">
            <a:spLocks/>
          </p:cNvSpPr>
          <p:nvPr/>
        </p:nvSpPr>
        <p:spPr>
          <a:xfrm>
            <a:off x="7513719" y="5600200"/>
            <a:ext cx="868200" cy="8073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12" name="Google Shape;922;p33">
            <a:extLst>
              <a:ext uri="{FF2B5EF4-FFF2-40B4-BE49-F238E27FC236}">
                <a16:creationId xmlns:a16="http://schemas.microsoft.com/office/drawing/2014/main" id="{D3E39330-5A11-CB17-9B6C-6E729A494007}"/>
              </a:ext>
            </a:extLst>
          </p:cNvPr>
          <p:cNvSpPr txBox="1">
            <a:spLocks/>
          </p:cNvSpPr>
          <p:nvPr/>
        </p:nvSpPr>
        <p:spPr>
          <a:xfrm>
            <a:off x="1894781" y="4561451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App Structure</a:t>
            </a:r>
            <a:endParaRPr lang="en-GB" sz="3000" dirty="0"/>
          </a:p>
        </p:txBody>
      </p:sp>
      <p:sp>
        <p:nvSpPr>
          <p:cNvPr id="13" name="Google Shape;922;p33">
            <a:extLst>
              <a:ext uri="{FF2B5EF4-FFF2-40B4-BE49-F238E27FC236}">
                <a16:creationId xmlns:a16="http://schemas.microsoft.com/office/drawing/2014/main" id="{DD1ECE00-8343-5519-AF79-754D396631FB}"/>
              </a:ext>
            </a:extLst>
          </p:cNvPr>
          <p:cNvSpPr txBox="1">
            <a:spLocks/>
          </p:cNvSpPr>
          <p:nvPr/>
        </p:nvSpPr>
        <p:spPr>
          <a:xfrm>
            <a:off x="1894781" y="621737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sz="3000" dirty="0"/>
              <a:t>Features</a:t>
            </a:r>
            <a:endParaRPr lang="en-GB" sz="3000" dirty="0"/>
          </a:p>
        </p:txBody>
      </p:sp>
      <p:grpSp>
        <p:nvGrpSpPr>
          <p:cNvPr id="15" name="Google Shape;7438;p73">
            <a:extLst>
              <a:ext uri="{FF2B5EF4-FFF2-40B4-BE49-F238E27FC236}">
                <a16:creationId xmlns:a16="http://schemas.microsoft.com/office/drawing/2014/main" id="{65E26B3A-CE2B-837B-455C-B8FC73A1335D}"/>
              </a:ext>
            </a:extLst>
          </p:cNvPr>
          <p:cNvGrpSpPr/>
          <p:nvPr/>
        </p:nvGrpSpPr>
        <p:grpSpPr>
          <a:xfrm>
            <a:off x="3867131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6" name="Google Shape;7439;p73">
              <a:extLst>
                <a:ext uri="{FF2B5EF4-FFF2-40B4-BE49-F238E27FC236}">
                  <a16:creationId xmlns:a16="http://schemas.microsoft.com/office/drawing/2014/main" id="{0C29FB8A-23D5-FB80-F65F-79E7F5D45851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440;p73">
              <a:extLst>
                <a:ext uri="{FF2B5EF4-FFF2-40B4-BE49-F238E27FC236}">
                  <a16:creationId xmlns:a16="http://schemas.microsoft.com/office/drawing/2014/main" id="{D1534A58-77B0-79A4-92DD-18F49EFE6608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oogle Shape;7438;p73">
            <a:extLst>
              <a:ext uri="{FF2B5EF4-FFF2-40B4-BE49-F238E27FC236}">
                <a16:creationId xmlns:a16="http://schemas.microsoft.com/office/drawing/2014/main" id="{B12AC5D4-6E7D-F38F-AD0A-B05258F9C124}"/>
              </a:ext>
            </a:extLst>
          </p:cNvPr>
          <p:cNvGrpSpPr/>
          <p:nvPr/>
        </p:nvGrpSpPr>
        <p:grpSpPr>
          <a:xfrm>
            <a:off x="8381919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3" name="Google Shape;7439;p73">
              <a:extLst>
                <a:ext uri="{FF2B5EF4-FFF2-40B4-BE49-F238E27FC236}">
                  <a16:creationId xmlns:a16="http://schemas.microsoft.com/office/drawing/2014/main" id="{C69A3B68-C711-D2DE-1E97-503D1055CBE8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7440;p73">
              <a:extLst>
                <a:ext uri="{FF2B5EF4-FFF2-40B4-BE49-F238E27FC236}">
                  <a16:creationId xmlns:a16="http://schemas.microsoft.com/office/drawing/2014/main" id="{2819D38E-26C5-F761-9353-57D7DD1D3BD9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7438;p73">
            <a:extLst>
              <a:ext uri="{FF2B5EF4-FFF2-40B4-BE49-F238E27FC236}">
                <a16:creationId xmlns:a16="http://schemas.microsoft.com/office/drawing/2014/main" id="{3D18F6BA-7D01-66BD-B0E3-557ADBFD1003}"/>
              </a:ext>
            </a:extLst>
          </p:cNvPr>
          <p:cNvGrpSpPr/>
          <p:nvPr/>
        </p:nvGrpSpPr>
        <p:grpSpPr>
          <a:xfrm>
            <a:off x="3867131" y="3747233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6" name="Google Shape;7439;p73">
              <a:extLst>
                <a:ext uri="{FF2B5EF4-FFF2-40B4-BE49-F238E27FC236}">
                  <a16:creationId xmlns:a16="http://schemas.microsoft.com/office/drawing/2014/main" id="{FC5A8E05-CE7C-B044-189D-2CDE5D861C42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440;p73">
              <a:extLst>
                <a:ext uri="{FF2B5EF4-FFF2-40B4-BE49-F238E27FC236}">
                  <a16:creationId xmlns:a16="http://schemas.microsoft.com/office/drawing/2014/main" id="{9A76585C-F3CC-0E27-D2AA-D6F76A6FDDC0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oogle Shape;7438;p73">
            <a:extLst>
              <a:ext uri="{FF2B5EF4-FFF2-40B4-BE49-F238E27FC236}">
                <a16:creationId xmlns:a16="http://schemas.microsoft.com/office/drawing/2014/main" id="{C99DB063-BBBB-4B12-B3E8-4680F42B087F}"/>
              </a:ext>
            </a:extLst>
          </p:cNvPr>
          <p:cNvGrpSpPr/>
          <p:nvPr/>
        </p:nvGrpSpPr>
        <p:grpSpPr>
          <a:xfrm>
            <a:off x="8407983" y="3747233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9" name="Google Shape;7439;p73">
              <a:extLst>
                <a:ext uri="{FF2B5EF4-FFF2-40B4-BE49-F238E27FC236}">
                  <a16:creationId xmlns:a16="http://schemas.microsoft.com/office/drawing/2014/main" id="{09FD7907-732F-1B48-3C17-B15A9A4AF990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440;p73">
              <a:extLst>
                <a:ext uri="{FF2B5EF4-FFF2-40B4-BE49-F238E27FC236}">
                  <a16:creationId xmlns:a16="http://schemas.microsoft.com/office/drawing/2014/main" id="{308EE010-BB20-2078-F47A-3BB50142497E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7438;p73">
            <a:extLst>
              <a:ext uri="{FF2B5EF4-FFF2-40B4-BE49-F238E27FC236}">
                <a16:creationId xmlns:a16="http://schemas.microsoft.com/office/drawing/2014/main" id="{FBA2386C-A60D-DF31-B641-2C9813E1129F}"/>
              </a:ext>
            </a:extLst>
          </p:cNvPr>
          <p:cNvGrpSpPr/>
          <p:nvPr/>
        </p:nvGrpSpPr>
        <p:grpSpPr>
          <a:xfrm>
            <a:off x="3867131" y="5521304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9" name="Google Shape;7439;p73">
              <a:extLst>
                <a:ext uri="{FF2B5EF4-FFF2-40B4-BE49-F238E27FC236}">
                  <a16:creationId xmlns:a16="http://schemas.microsoft.com/office/drawing/2014/main" id="{6E13FF11-48A8-425D-7B0F-5EE45F46F5BF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440;p73">
              <a:extLst>
                <a:ext uri="{FF2B5EF4-FFF2-40B4-BE49-F238E27FC236}">
                  <a16:creationId xmlns:a16="http://schemas.microsoft.com/office/drawing/2014/main" id="{D1CA64E8-3B08-9D3D-1562-BB0A9A18E996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7438;p73">
            <a:extLst>
              <a:ext uri="{FF2B5EF4-FFF2-40B4-BE49-F238E27FC236}">
                <a16:creationId xmlns:a16="http://schemas.microsoft.com/office/drawing/2014/main" id="{4A2FB697-BD8F-8C28-A8FE-1DBEE0CCEDF5}"/>
              </a:ext>
            </a:extLst>
          </p:cNvPr>
          <p:cNvGrpSpPr/>
          <p:nvPr/>
        </p:nvGrpSpPr>
        <p:grpSpPr>
          <a:xfrm>
            <a:off x="8371701" y="5521304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22" name="Google Shape;7439;p73">
              <a:extLst>
                <a:ext uri="{FF2B5EF4-FFF2-40B4-BE49-F238E27FC236}">
                  <a16:creationId xmlns:a16="http://schemas.microsoft.com/office/drawing/2014/main" id="{1ED3054C-B608-CCDE-AA4F-45F653ECAD00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440;p73">
              <a:extLst>
                <a:ext uri="{FF2B5EF4-FFF2-40B4-BE49-F238E27FC236}">
                  <a16:creationId xmlns:a16="http://schemas.microsoft.com/office/drawing/2014/main" id="{A1672E34-D846-FF66-4FAA-85B37A13E555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" name="Google Shape;920;p33">
            <a:extLst>
              <a:ext uri="{FF2B5EF4-FFF2-40B4-BE49-F238E27FC236}">
                <a16:creationId xmlns:a16="http://schemas.microsoft.com/office/drawing/2014/main" id="{E30F5134-ABB3-665F-22BE-DA1D674EAC9A}"/>
              </a:ext>
            </a:extLst>
          </p:cNvPr>
          <p:cNvSpPr txBox="1">
            <a:spLocks/>
          </p:cNvSpPr>
          <p:nvPr/>
        </p:nvSpPr>
        <p:spPr>
          <a:xfrm>
            <a:off x="5136358" y="3466020"/>
            <a:ext cx="868200" cy="80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07</a:t>
            </a:r>
          </a:p>
        </p:txBody>
      </p:sp>
      <p:sp>
        <p:nvSpPr>
          <p:cNvPr id="25" name="Google Shape;922;p33">
            <a:extLst>
              <a:ext uri="{FF2B5EF4-FFF2-40B4-BE49-F238E27FC236}">
                <a16:creationId xmlns:a16="http://schemas.microsoft.com/office/drawing/2014/main" id="{BF8B26E1-8452-1F49-2926-B4D236F5F63F}"/>
              </a:ext>
            </a:extLst>
          </p:cNvPr>
          <p:cNvSpPr txBox="1">
            <a:spLocks/>
          </p:cNvSpPr>
          <p:nvPr/>
        </p:nvSpPr>
        <p:spPr>
          <a:xfrm>
            <a:off x="4077915" y="413158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Similarity</a:t>
            </a:r>
            <a:endParaRPr lang="en-GB" sz="3000" dirty="0"/>
          </a:p>
        </p:txBody>
      </p:sp>
      <p:grpSp>
        <p:nvGrpSpPr>
          <p:cNvPr id="26" name="Google Shape;7438;p73">
            <a:extLst>
              <a:ext uri="{FF2B5EF4-FFF2-40B4-BE49-F238E27FC236}">
                <a16:creationId xmlns:a16="http://schemas.microsoft.com/office/drawing/2014/main" id="{C316F0C8-3651-1711-9E73-7D52B8E5C184}"/>
              </a:ext>
            </a:extLst>
          </p:cNvPr>
          <p:cNvGrpSpPr/>
          <p:nvPr/>
        </p:nvGrpSpPr>
        <p:grpSpPr>
          <a:xfrm>
            <a:off x="6020231" y="3295398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27" name="Google Shape;7439;p73">
              <a:extLst>
                <a:ext uri="{FF2B5EF4-FFF2-40B4-BE49-F238E27FC236}">
                  <a16:creationId xmlns:a16="http://schemas.microsoft.com/office/drawing/2014/main" id="{94F9D9DB-6774-B564-785A-2B6B2BF87CFE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7440;p73">
              <a:extLst>
                <a:ext uri="{FF2B5EF4-FFF2-40B4-BE49-F238E27FC236}">
                  <a16:creationId xmlns:a16="http://schemas.microsoft.com/office/drawing/2014/main" id="{A77053D4-8541-E8FE-2ECF-130EE79B50E5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8711092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Google Shape;1195;p40"/>
          <p:cNvSpPr txBox="1">
            <a:spLocks noGrp="1"/>
          </p:cNvSpPr>
          <p:nvPr>
            <p:ph type="title"/>
          </p:nvPr>
        </p:nvSpPr>
        <p:spPr>
          <a:xfrm>
            <a:off x="841675" y="786575"/>
            <a:ext cx="9006000" cy="5859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 You!</a:t>
            </a:r>
            <a:endParaRPr dirty="0"/>
          </a:p>
        </p:txBody>
      </p:sp>
      <p:pic>
        <p:nvPicPr>
          <p:cNvPr id="2" name="Picture 1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BCF00451-5C74-4BB4-764F-9F0DFD8DEB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6722" y="1372475"/>
            <a:ext cx="2366859" cy="20194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33"/>
          <p:cNvSpPr txBox="1">
            <a:spLocks noGrp="1"/>
          </p:cNvSpPr>
          <p:nvPr>
            <p:ph type="title"/>
          </p:nvPr>
        </p:nvSpPr>
        <p:spPr>
          <a:xfrm>
            <a:off x="1894781" y="2658720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Main Idea &amp; Motivation</a:t>
            </a:r>
            <a:endParaRPr sz="3000" dirty="0"/>
          </a:p>
        </p:txBody>
      </p:sp>
      <p:sp>
        <p:nvSpPr>
          <p:cNvPr id="914" name="Google Shape;914;p33"/>
          <p:cNvSpPr txBox="1">
            <a:spLocks noGrp="1"/>
          </p:cNvSpPr>
          <p:nvPr>
            <p:ph type="title" idx="2"/>
          </p:nvPr>
        </p:nvSpPr>
        <p:spPr>
          <a:xfrm>
            <a:off x="2998931" y="1785295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916" name="Google Shape;916;p33"/>
          <p:cNvSpPr txBox="1">
            <a:spLocks noGrp="1"/>
          </p:cNvSpPr>
          <p:nvPr>
            <p:ph type="title" idx="3"/>
          </p:nvPr>
        </p:nvSpPr>
        <p:spPr>
          <a:xfrm>
            <a:off x="6409569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Technologies</a:t>
            </a:r>
            <a:endParaRPr sz="3000" dirty="0"/>
          </a:p>
        </p:txBody>
      </p:sp>
      <p:sp>
        <p:nvSpPr>
          <p:cNvPr id="917" name="Google Shape;917;p33"/>
          <p:cNvSpPr txBox="1">
            <a:spLocks noGrp="1"/>
          </p:cNvSpPr>
          <p:nvPr>
            <p:ph type="title" idx="4"/>
          </p:nvPr>
        </p:nvSpPr>
        <p:spPr>
          <a:xfrm>
            <a:off x="7513719" y="1795686"/>
            <a:ext cx="868200" cy="8073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919" name="Google Shape;919;p33"/>
          <p:cNvSpPr txBox="1">
            <a:spLocks noGrp="1"/>
          </p:cNvSpPr>
          <p:nvPr>
            <p:ph type="title" idx="6"/>
          </p:nvPr>
        </p:nvSpPr>
        <p:spPr>
          <a:xfrm>
            <a:off x="6480442" y="4582827"/>
            <a:ext cx="2874646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Business Domain</a:t>
            </a:r>
            <a:endParaRPr sz="3000" dirty="0"/>
          </a:p>
        </p:txBody>
      </p:sp>
      <p:sp>
        <p:nvSpPr>
          <p:cNvPr id="920" name="Google Shape;920;p33"/>
          <p:cNvSpPr txBox="1">
            <a:spLocks noGrp="1"/>
          </p:cNvSpPr>
          <p:nvPr>
            <p:ph type="title" idx="7"/>
          </p:nvPr>
        </p:nvSpPr>
        <p:spPr>
          <a:xfrm>
            <a:off x="7513719" y="3849529"/>
            <a:ext cx="868200" cy="807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922" name="Google Shape;922;p33"/>
          <p:cNvSpPr txBox="1">
            <a:spLocks noGrp="1"/>
          </p:cNvSpPr>
          <p:nvPr>
            <p:ph type="title" idx="9"/>
          </p:nvPr>
        </p:nvSpPr>
        <p:spPr>
          <a:xfrm>
            <a:off x="6480442" y="6318625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Future Work</a:t>
            </a:r>
            <a:endParaRPr sz="3000" dirty="0"/>
          </a:p>
        </p:txBody>
      </p:sp>
      <p:sp>
        <p:nvSpPr>
          <p:cNvPr id="923" name="Google Shape;923;p33"/>
          <p:cNvSpPr txBox="1">
            <a:spLocks noGrp="1"/>
          </p:cNvSpPr>
          <p:nvPr>
            <p:ph type="title" idx="13"/>
          </p:nvPr>
        </p:nvSpPr>
        <p:spPr>
          <a:xfrm>
            <a:off x="2998931" y="3883451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925" name="Google Shape;925;p33"/>
          <p:cNvSpPr txBox="1">
            <a:spLocks noGrp="1"/>
          </p:cNvSpPr>
          <p:nvPr>
            <p:ph type="title" idx="15"/>
          </p:nvPr>
        </p:nvSpPr>
        <p:spPr>
          <a:xfrm>
            <a:off x="1174005" y="745450"/>
            <a:ext cx="9012000" cy="6042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grpSp>
        <p:nvGrpSpPr>
          <p:cNvPr id="926" name="Google Shape;926;p3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927" name="Google Shape;927;p3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928" name="Google Shape;928;p3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40" name="Google Shape;940;p3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Google Shape;920;p33">
            <a:extLst>
              <a:ext uri="{FF2B5EF4-FFF2-40B4-BE49-F238E27FC236}">
                <a16:creationId xmlns:a16="http://schemas.microsoft.com/office/drawing/2014/main" id="{C00D08EA-747A-8264-9DA0-887D1B0612AD}"/>
              </a:ext>
            </a:extLst>
          </p:cNvPr>
          <p:cNvSpPr txBox="1">
            <a:spLocks/>
          </p:cNvSpPr>
          <p:nvPr/>
        </p:nvSpPr>
        <p:spPr>
          <a:xfrm>
            <a:off x="2998931" y="5600200"/>
            <a:ext cx="868200" cy="80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1" name="Google Shape;920;p33">
            <a:extLst>
              <a:ext uri="{FF2B5EF4-FFF2-40B4-BE49-F238E27FC236}">
                <a16:creationId xmlns:a16="http://schemas.microsoft.com/office/drawing/2014/main" id="{7D41452F-A717-C7FE-0DCE-782F9FCD8927}"/>
              </a:ext>
            </a:extLst>
          </p:cNvPr>
          <p:cNvSpPr txBox="1">
            <a:spLocks/>
          </p:cNvSpPr>
          <p:nvPr/>
        </p:nvSpPr>
        <p:spPr>
          <a:xfrm>
            <a:off x="7513719" y="5600200"/>
            <a:ext cx="868200" cy="8073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12" name="Google Shape;922;p33">
            <a:extLst>
              <a:ext uri="{FF2B5EF4-FFF2-40B4-BE49-F238E27FC236}">
                <a16:creationId xmlns:a16="http://schemas.microsoft.com/office/drawing/2014/main" id="{D3E39330-5A11-CB17-9B6C-6E729A494007}"/>
              </a:ext>
            </a:extLst>
          </p:cNvPr>
          <p:cNvSpPr txBox="1">
            <a:spLocks/>
          </p:cNvSpPr>
          <p:nvPr/>
        </p:nvSpPr>
        <p:spPr>
          <a:xfrm>
            <a:off x="1894781" y="4561451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App Structure</a:t>
            </a:r>
            <a:endParaRPr lang="en-GB" sz="3000" dirty="0"/>
          </a:p>
        </p:txBody>
      </p:sp>
      <p:sp>
        <p:nvSpPr>
          <p:cNvPr id="13" name="Google Shape;922;p33">
            <a:extLst>
              <a:ext uri="{FF2B5EF4-FFF2-40B4-BE49-F238E27FC236}">
                <a16:creationId xmlns:a16="http://schemas.microsoft.com/office/drawing/2014/main" id="{DD1ECE00-8343-5519-AF79-754D396631FB}"/>
              </a:ext>
            </a:extLst>
          </p:cNvPr>
          <p:cNvSpPr txBox="1">
            <a:spLocks/>
          </p:cNvSpPr>
          <p:nvPr/>
        </p:nvSpPr>
        <p:spPr>
          <a:xfrm>
            <a:off x="1894781" y="621737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sz="3000" dirty="0"/>
              <a:t>Features</a:t>
            </a:r>
            <a:endParaRPr lang="en-GB" sz="3000" dirty="0"/>
          </a:p>
        </p:txBody>
      </p:sp>
      <p:grpSp>
        <p:nvGrpSpPr>
          <p:cNvPr id="15" name="Google Shape;7438;p73">
            <a:extLst>
              <a:ext uri="{FF2B5EF4-FFF2-40B4-BE49-F238E27FC236}">
                <a16:creationId xmlns:a16="http://schemas.microsoft.com/office/drawing/2014/main" id="{65E26B3A-CE2B-837B-455C-B8FC73A1335D}"/>
              </a:ext>
            </a:extLst>
          </p:cNvPr>
          <p:cNvGrpSpPr/>
          <p:nvPr/>
        </p:nvGrpSpPr>
        <p:grpSpPr>
          <a:xfrm>
            <a:off x="3867131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6" name="Google Shape;7439;p73">
              <a:extLst>
                <a:ext uri="{FF2B5EF4-FFF2-40B4-BE49-F238E27FC236}">
                  <a16:creationId xmlns:a16="http://schemas.microsoft.com/office/drawing/2014/main" id="{0C29FB8A-23D5-FB80-F65F-79E7F5D45851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440;p73">
              <a:extLst>
                <a:ext uri="{FF2B5EF4-FFF2-40B4-BE49-F238E27FC236}">
                  <a16:creationId xmlns:a16="http://schemas.microsoft.com/office/drawing/2014/main" id="{D1534A58-77B0-79A4-92DD-18F49EFE6608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oogle Shape;7438;p73">
            <a:extLst>
              <a:ext uri="{FF2B5EF4-FFF2-40B4-BE49-F238E27FC236}">
                <a16:creationId xmlns:a16="http://schemas.microsoft.com/office/drawing/2014/main" id="{B12AC5D4-6E7D-F38F-AD0A-B05258F9C124}"/>
              </a:ext>
            </a:extLst>
          </p:cNvPr>
          <p:cNvGrpSpPr/>
          <p:nvPr/>
        </p:nvGrpSpPr>
        <p:grpSpPr>
          <a:xfrm>
            <a:off x="8381919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3" name="Google Shape;7439;p73">
              <a:extLst>
                <a:ext uri="{FF2B5EF4-FFF2-40B4-BE49-F238E27FC236}">
                  <a16:creationId xmlns:a16="http://schemas.microsoft.com/office/drawing/2014/main" id="{C69A3B68-C711-D2DE-1E97-503D1055CBE8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7440;p73">
              <a:extLst>
                <a:ext uri="{FF2B5EF4-FFF2-40B4-BE49-F238E27FC236}">
                  <a16:creationId xmlns:a16="http://schemas.microsoft.com/office/drawing/2014/main" id="{2819D38E-26C5-F761-9353-57D7DD1D3BD9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7438;p73">
            <a:extLst>
              <a:ext uri="{FF2B5EF4-FFF2-40B4-BE49-F238E27FC236}">
                <a16:creationId xmlns:a16="http://schemas.microsoft.com/office/drawing/2014/main" id="{3D18F6BA-7D01-66BD-B0E3-557ADBFD1003}"/>
              </a:ext>
            </a:extLst>
          </p:cNvPr>
          <p:cNvGrpSpPr/>
          <p:nvPr/>
        </p:nvGrpSpPr>
        <p:grpSpPr>
          <a:xfrm>
            <a:off x="3867131" y="3733705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6" name="Google Shape;7439;p73">
              <a:extLst>
                <a:ext uri="{FF2B5EF4-FFF2-40B4-BE49-F238E27FC236}">
                  <a16:creationId xmlns:a16="http://schemas.microsoft.com/office/drawing/2014/main" id="{FC5A8E05-CE7C-B044-189D-2CDE5D861C42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440;p73">
              <a:extLst>
                <a:ext uri="{FF2B5EF4-FFF2-40B4-BE49-F238E27FC236}">
                  <a16:creationId xmlns:a16="http://schemas.microsoft.com/office/drawing/2014/main" id="{9A76585C-F3CC-0E27-D2AA-D6F76A6FDDC0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" name="Google Shape;920;p33">
            <a:extLst>
              <a:ext uri="{FF2B5EF4-FFF2-40B4-BE49-F238E27FC236}">
                <a16:creationId xmlns:a16="http://schemas.microsoft.com/office/drawing/2014/main" id="{1F9CB68C-3E02-0C17-AD02-0D9B9EBCCD55}"/>
              </a:ext>
            </a:extLst>
          </p:cNvPr>
          <p:cNvSpPr txBox="1">
            <a:spLocks/>
          </p:cNvSpPr>
          <p:nvPr/>
        </p:nvSpPr>
        <p:spPr>
          <a:xfrm>
            <a:off x="5136358" y="3466020"/>
            <a:ext cx="868200" cy="80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07</a:t>
            </a:r>
          </a:p>
        </p:txBody>
      </p:sp>
      <p:sp>
        <p:nvSpPr>
          <p:cNvPr id="9" name="Google Shape;922;p33">
            <a:extLst>
              <a:ext uri="{FF2B5EF4-FFF2-40B4-BE49-F238E27FC236}">
                <a16:creationId xmlns:a16="http://schemas.microsoft.com/office/drawing/2014/main" id="{6E7E0A4C-D50E-E16F-7BEB-CFA8730940DF}"/>
              </a:ext>
            </a:extLst>
          </p:cNvPr>
          <p:cNvSpPr txBox="1">
            <a:spLocks/>
          </p:cNvSpPr>
          <p:nvPr/>
        </p:nvSpPr>
        <p:spPr>
          <a:xfrm>
            <a:off x="4077915" y="413158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Similarity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882126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8" name="Google Shape;1718;p51"/>
          <p:cNvSpPr txBox="1">
            <a:spLocks noGrp="1"/>
          </p:cNvSpPr>
          <p:nvPr>
            <p:ph type="title" idx="15"/>
          </p:nvPr>
        </p:nvSpPr>
        <p:spPr>
          <a:xfrm>
            <a:off x="1184425" y="745450"/>
            <a:ext cx="9012000" cy="6042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Business Domain</a:t>
            </a:r>
            <a:endParaRPr dirty="0"/>
          </a:p>
        </p:txBody>
      </p:sp>
      <p:sp>
        <p:nvSpPr>
          <p:cNvPr id="1719" name="Google Shape;1719;p51"/>
          <p:cNvSpPr txBox="1">
            <a:spLocks noGrp="1"/>
          </p:cNvSpPr>
          <p:nvPr>
            <p:ph type="title"/>
          </p:nvPr>
        </p:nvSpPr>
        <p:spPr>
          <a:xfrm>
            <a:off x="3040748" y="1895699"/>
            <a:ext cx="5032983" cy="7128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Roles</a:t>
            </a:r>
            <a:endParaRPr dirty="0"/>
          </a:p>
        </p:txBody>
      </p:sp>
      <p:sp>
        <p:nvSpPr>
          <p:cNvPr id="1721" name="Google Shape;1721;p51"/>
          <p:cNvSpPr txBox="1">
            <a:spLocks noGrp="1"/>
          </p:cNvSpPr>
          <p:nvPr>
            <p:ph type="title" idx="2"/>
          </p:nvPr>
        </p:nvSpPr>
        <p:spPr>
          <a:xfrm>
            <a:off x="3040739" y="2946349"/>
            <a:ext cx="5032998" cy="7128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Semesters</a:t>
            </a:r>
            <a:endParaRPr dirty="0"/>
          </a:p>
        </p:txBody>
      </p:sp>
      <p:sp>
        <p:nvSpPr>
          <p:cNvPr id="1723" name="Google Shape;1723;p51"/>
          <p:cNvSpPr txBox="1">
            <a:spLocks noGrp="1"/>
          </p:cNvSpPr>
          <p:nvPr>
            <p:ph type="title" idx="4"/>
          </p:nvPr>
        </p:nvSpPr>
        <p:spPr>
          <a:xfrm>
            <a:off x="3040739" y="4128036"/>
            <a:ext cx="5032998" cy="6603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Children</a:t>
            </a:r>
            <a:endParaRPr dirty="0"/>
          </a:p>
        </p:txBody>
      </p:sp>
      <p:sp>
        <p:nvSpPr>
          <p:cNvPr id="1727" name="Google Shape;1727;p51"/>
          <p:cNvSpPr txBox="1">
            <a:spLocks noGrp="1"/>
          </p:cNvSpPr>
          <p:nvPr>
            <p:ph type="title" idx="8"/>
          </p:nvPr>
        </p:nvSpPr>
        <p:spPr>
          <a:xfrm>
            <a:off x="3040739" y="5245457"/>
            <a:ext cx="5032998" cy="7128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Register Application life cycle</a:t>
            </a:r>
            <a:endParaRPr dirty="0"/>
          </a:p>
        </p:txBody>
      </p:sp>
      <p:grpSp>
        <p:nvGrpSpPr>
          <p:cNvPr id="1731" name="Google Shape;1731;p51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732" name="Google Shape;1732;p51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733" name="Google Shape;1733;p51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4" name="Google Shape;1734;p51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5" name="Google Shape;1735;p51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6" name="Google Shape;1736;p51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7" name="Google Shape;1737;p51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8" name="Google Shape;1738;p51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9" name="Google Shape;1739;p51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0" name="Google Shape;1740;p51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1" name="Google Shape;1741;p51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2" name="Google Shape;1742;p51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3" name="Google Shape;1743;p51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4" name="Google Shape;1744;p51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745" name="Google Shape;1745;p51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501855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accent5"/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2733016" y="3378188"/>
            <a:ext cx="59148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Roles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33159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42"/>
          <p:cNvSpPr txBox="1">
            <a:spLocks noGrp="1"/>
          </p:cNvSpPr>
          <p:nvPr>
            <p:ph type="title" idx="8"/>
          </p:nvPr>
        </p:nvSpPr>
        <p:spPr>
          <a:xfrm>
            <a:off x="1184425" y="738800"/>
            <a:ext cx="9012000" cy="6042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Roles</a:t>
            </a:r>
            <a:endParaRPr dirty="0"/>
          </a:p>
        </p:txBody>
      </p:sp>
      <p:grpSp>
        <p:nvGrpSpPr>
          <p:cNvPr id="1240" name="Google Shape;1240;p42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241" name="Google Shape;1241;p42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242" name="Google Shape;1242;p42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42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42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42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42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42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42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42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42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42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42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42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254" name="Google Shape;1254;p42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" name="Google Shape;6800;p72">
            <a:extLst>
              <a:ext uri="{FF2B5EF4-FFF2-40B4-BE49-F238E27FC236}">
                <a16:creationId xmlns:a16="http://schemas.microsoft.com/office/drawing/2014/main" id="{BAC9B5C9-57C6-B4F9-7F7C-E68F55CF1981}"/>
              </a:ext>
            </a:extLst>
          </p:cNvPr>
          <p:cNvGrpSpPr/>
          <p:nvPr/>
        </p:nvGrpSpPr>
        <p:grpSpPr>
          <a:xfrm>
            <a:off x="2530273" y="2067960"/>
            <a:ext cx="6386652" cy="3979549"/>
            <a:chOff x="1621700" y="238126"/>
            <a:chExt cx="4370050" cy="4025424"/>
          </a:xfrm>
        </p:grpSpPr>
        <p:sp>
          <p:nvSpPr>
            <p:cNvPr id="11" name="Google Shape;6801;p72">
              <a:extLst>
                <a:ext uri="{FF2B5EF4-FFF2-40B4-BE49-F238E27FC236}">
                  <a16:creationId xmlns:a16="http://schemas.microsoft.com/office/drawing/2014/main" id="{D81209AD-8624-8858-1333-8E7B9661DFCE}"/>
                </a:ext>
              </a:extLst>
            </p:cNvPr>
            <p:cNvSpPr/>
            <p:nvPr/>
          </p:nvSpPr>
          <p:spPr>
            <a:xfrm>
              <a:off x="2235475" y="2161100"/>
              <a:ext cx="3138650" cy="1012350"/>
            </a:xfrm>
            <a:custGeom>
              <a:avLst/>
              <a:gdLst/>
              <a:ahLst/>
              <a:cxnLst/>
              <a:rect l="l" t="t" r="r" b="b"/>
              <a:pathLst>
                <a:path w="125546" h="40494" extrusionOk="0">
                  <a:moveTo>
                    <a:pt x="22196" y="1"/>
                  </a:moveTo>
                  <a:lnTo>
                    <a:pt x="8133" y="25661"/>
                  </a:lnTo>
                  <a:lnTo>
                    <a:pt x="1" y="40494"/>
                  </a:lnTo>
                  <a:lnTo>
                    <a:pt x="125545" y="40494"/>
                  </a:lnTo>
                  <a:lnTo>
                    <a:pt x="117413" y="25661"/>
                  </a:lnTo>
                  <a:lnTo>
                    <a:pt x="103351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802;p72">
              <a:extLst>
                <a:ext uri="{FF2B5EF4-FFF2-40B4-BE49-F238E27FC236}">
                  <a16:creationId xmlns:a16="http://schemas.microsoft.com/office/drawing/2014/main" id="{CE8F4512-DB4A-DB91-BB84-3A32DE8097F2}"/>
                </a:ext>
              </a:extLst>
            </p:cNvPr>
            <p:cNvSpPr/>
            <p:nvPr/>
          </p:nvSpPr>
          <p:spPr>
            <a:xfrm>
              <a:off x="2825775" y="238126"/>
              <a:ext cx="1961900" cy="1850225"/>
            </a:xfrm>
            <a:custGeom>
              <a:avLst/>
              <a:gdLst/>
              <a:ahLst/>
              <a:cxnLst/>
              <a:rect l="l" t="t" r="r" b="b"/>
              <a:pathLst>
                <a:path w="78476" h="74009" extrusionOk="0">
                  <a:moveTo>
                    <a:pt x="39246" y="0"/>
                  </a:moveTo>
                  <a:lnTo>
                    <a:pt x="1" y="74009"/>
                  </a:lnTo>
                  <a:lnTo>
                    <a:pt x="78476" y="74009"/>
                  </a:lnTo>
                  <a:lnTo>
                    <a:pt x="39246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6804;p72">
              <a:extLst>
                <a:ext uri="{FF2B5EF4-FFF2-40B4-BE49-F238E27FC236}">
                  <a16:creationId xmlns:a16="http://schemas.microsoft.com/office/drawing/2014/main" id="{995E8F25-5022-A13C-EE55-6098E1C836EC}"/>
                </a:ext>
              </a:extLst>
            </p:cNvPr>
            <p:cNvSpPr/>
            <p:nvPr/>
          </p:nvSpPr>
          <p:spPr>
            <a:xfrm>
              <a:off x="1621700" y="3256600"/>
              <a:ext cx="4370050" cy="1006950"/>
            </a:xfrm>
            <a:custGeom>
              <a:avLst/>
              <a:gdLst/>
              <a:ahLst/>
              <a:cxnLst/>
              <a:rect l="l" t="t" r="r" b="b"/>
              <a:pathLst>
                <a:path w="174802" h="40278" extrusionOk="0">
                  <a:moveTo>
                    <a:pt x="22750" y="1"/>
                  </a:moveTo>
                  <a:lnTo>
                    <a:pt x="0" y="40278"/>
                  </a:lnTo>
                  <a:lnTo>
                    <a:pt x="174802" y="40278"/>
                  </a:lnTo>
                  <a:lnTo>
                    <a:pt x="1520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Google Shape;1813;p53">
            <a:extLst>
              <a:ext uri="{FF2B5EF4-FFF2-40B4-BE49-F238E27FC236}">
                <a16:creationId xmlns:a16="http://schemas.microsoft.com/office/drawing/2014/main" id="{3F20420E-1463-B78A-16E4-FEF57DBC09E7}"/>
              </a:ext>
            </a:extLst>
          </p:cNvPr>
          <p:cNvSpPr txBox="1">
            <a:spLocks/>
          </p:cNvSpPr>
          <p:nvPr/>
        </p:nvSpPr>
        <p:spPr>
          <a:xfrm>
            <a:off x="5057867" y="2923565"/>
            <a:ext cx="1325835" cy="54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accent6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2000"/>
              </a:spcAft>
              <a:buFont typeface="Nunito"/>
              <a:buNone/>
            </a:pPr>
            <a:r>
              <a:rPr lang="en-US" sz="3600" dirty="0">
                <a:latin typeface="Patrick Hand" panose="00000500000000000000" pitchFamily="2" charset="0"/>
              </a:rPr>
              <a:t>Admin</a:t>
            </a:r>
            <a:endParaRPr lang="en-GB" sz="3600" dirty="0">
              <a:latin typeface="Patrick Hand" panose="00000500000000000000" pitchFamily="2" charset="0"/>
            </a:endParaRPr>
          </a:p>
        </p:txBody>
      </p:sp>
      <p:sp>
        <p:nvSpPr>
          <p:cNvPr id="16" name="Google Shape;1813;p53">
            <a:extLst>
              <a:ext uri="{FF2B5EF4-FFF2-40B4-BE49-F238E27FC236}">
                <a16:creationId xmlns:a16="http://schemas.microsoft.com/office/drawing/2014/main" id="{BB51857F-770A-CEBC-4E8E-DAA8C52410D0}"/>
              </a:ext>
            </a:extLst>
          </p:cNvPr>
          <p:cNvSpPr txBox="1">
            <a:spLocks/>
          </p:cNvSpPr>
          <p:nvPr/>
        </p:nvSpPr>
        <p:spPr>
          <a:xfrm>
            <a:off x="3977023" y="4113025"/>
            <a:ext cx="4037268" cy="7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accent6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2000"/>
              </a:spcAft>
              <a:buFont typeface="Nunito"/>
              <a:buNone/>
            </a:pPr>
            <a:r>
              <a:rPr lang="en-US" sz="3600" dirty="0">
                <a:latin typeface="Patrick Hand" panose="00000500000000000000" pitchFamily="2" charset="0"/>
              </a:rPr>
              <a:t>K</a:t>
            </a:r>
            <a:r>
              <a:rPr lang="en-GB" sz="3600" dirty="0" err="1">
                <a:latin typeface="Patrick Hand" panose="00000500000000000000" pitchFamily="2" charset="0"/>
              </a:rPr>
              <a:t>indergarten</a:t>
            </a:r>
            <a:r>
              <a:rPr lang="en-GB" sz="3600" dirty="0">
                <a:latin typeface="Patrick Hand" panose="00000500000000000000" pitchFamily="2" charset="0"/>
              </a:rPr>
              <a:t> Owner</a:t>
            </a:r>
          </a:p>
        </p:txBody>
      </p:sp>
      <p:sp>
        <p:nvSpPr>
          <p:cNvPr id="17" name="Google Shape;1813;p53">
            <a:extLst>
              <a:ext uri="{FF2B5EF4-FFF2-40B4-BE49-F238E27FC236}">
                <a16:creationId xmlns:a16="http://schemas.microsoft.com/office/drawing/2014/main" id="{7DC4CB39-9417-4293-AB07-C0F3E055B370}"/>
              </a:ext>
            </a:extLst>
          </p:cNvPr>
          <p:cNvSpPr txBox="1">
            <a:spLocks/>
          </p:cNvSpPr>
          <p:nvPr/>
        </p:nvSpPr>
        <p:spPr>
          <a:xfrm>
            <a:off x="4970145" y="5113838"/>
            <a:ext cx="2051023" cy="54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accent6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2000"/>
              </a:spcAft>
              <a:buFont typeface="Nunito"/>
              <a:buNone/>
            </a:pPr>
            <a:r>
              <a:rPr lang="en-US" sz="3600" dirty="0">
                <a:latin typeface="Patrick Hand" panose="00000500000000000000" pitchFamily="2" charset="0"/>
              </a:rPr>
              <a:t>Parent</a:t>
            </a:r>
            <a:endParaRPr lang="en-GB" sz="3600" dirty="0"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361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accent3"/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2733016" y="3378188"/>
            <a:ext cx="59148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Semesters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33211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42"/>
          <p:cNvSpPr txBox="1">
            <a:spLocks noGrp="1"/>
          </p:cNvSpPr>
          <p:nvPr>
            <p:ph type="title" idx="8"/>
          </p:nvPr>
        </p:nvSpPr>
        <p:spPr>
          <a:xfrm>
            <a:off x="1184425" y="738800"/>
            <a:ext cx="9012000" cy="604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Semesters</a:t>
            </a:r>
            <a:endParaRPr dirty="0"/>
          </a:p>
        </p:txBody>
      </p:sp>
      <p:grpSp>
        <p:nvGrpSpPr>
          <p:cNvPr id="1240" name="Google Shape;1240;p42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241" name="Google Shape;1241;p42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242" name="Google Shape;1242;p42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42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42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42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42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42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42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42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42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42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42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42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254" name="Google Shape;1254;p42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2" name="Google Shape;1508;p47">
            <a:extLst>
              <a:ext uri="{FF2B5EF4-FFF2-40B4-BE49-F238E27FC236}">
                <a16:creationId xmlns:a16="http://schemas.microsoft.com/office/drawing/2014/main" id="{D558CF71-1D5A-B164-6ACA-005FD6B30FBA}"/>
              </a:ext>
            </a:extLst>
          </p:cNvPr>
          <p:cNvSpPr/>
          <p:nvPr/>
        </p:nvSpPr>
        <p:spPr>
          <a:xfrm>
            <a:off x="1184425" y="3087850"/>
            <a:ext cx="8949809" cy="3736200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09;p47">
            <a:extLst>
              <a:ext uri="{FF2B5EF4-FFF2-40B4-BE49-F238E27FC236}">
                <a16:creationId xmlns:a16="http://schemas.microsoft.com/office/drawing/2014/main" id="{52001EF5-9E6B-A2FF-49C1-276AB603BA53}"/>
              </a:ext>
            </a:extLst>
          </p:cNvPr>
          <p:cNvSpPr/>
          <p:nvPr/>
        </p:nvSpPr>
        <p:spPr>
          <a:xfrm>
            <a:off x="1184425" y="1999700"/>
            <a:ext cx="8949809" cy="72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10;p47">
            <a:extLst>
              <a:ext uri="{FF2B5EF4-FFF2-40B4-BE49-F238E27FC236}">
                <a16:creationId xmlns:a16="http://schemas.microsoft.com/office/drawing/2014/main" id="{7C05F0C1-F915-45D0-B79F-6A9B6403B399}"/>
              </a:ext>
            </a:extLst>
          </p:cNvPr>
          <p:cNvSpPr txBox="1"/>
          <p:nvPr/>
        </p:nvSpPr>
        <p:spPr>
          <a:xfrm>
            <a:off x="1723825" y="3251000"/>
            <a:ext cx="7975713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Each kindergarten manages its own semesters</a:t>
            </a:r>
            <a:endParaRPr sz="19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" name="Google Shape;1511;p47">
            <a:extLst>
              <a:ext uri="{FF2B5EF4-FFF2-40B4-BE49-F238E27FC236}">
                <a16:creationId xmlns:a16="http://schemas.microsoft.com/office/drawing/2014/main" id="{050996E3-539A-A483-386A-A6998B34B57E}"/>
              </a:ext>
            </a:extLst>
          </p:cNvPr>
          <p:cNvSpPr txBox="1"/>
          <p:nvPr/>
        </p:nvSpPr>
        <p:spPr>
          <a:xfrm>
            <a:off x="1723824" y="3859450"/>
            <a:ext cx="810597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Starts and ends at specific chosen dates by the owner</a:t>
            </a:r>
            <a:endParaRPr sz="19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" name="Google Shape;1516;p47">
            <a:extLst>
              <a:ext uri="{FF2B5EF4-FFF2-40B4-BE49-F238E27FC236}">
                <a16:creationId xmlns:a16="http://schemas.microsoft.com/office/drawing/2014/main" id="{41DE2F9C-9EF0-CD5A-2140-F127BBC494A3}"/>
              </a:ext>
            </a:extLst>
          </p:cNvPr>
          <p:cNvSpPr txBox="1"/>
          <p:nvPr/>
        </p:nvSpPr>
        <p:spPr>
          <a:xfrm>
            <a:off x="1723824" y="4467900"/>
            <a:ext cx="810597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Each semester have a final dead line (register expiration) date </a:t>
            </a:r>
            <a:endParaRPr sz="19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" name="Google Shape;1517;p47">
            <a:extLst>
              <a:ext uri="{FF2B5EF4-FFF2-40B4-BE49-F238E27FC236}">
                <a16:creationId xmlns:a16="http://schemas.microsoft.com/office/drawing/2014/main" id="{021643FB-CD83-ACA6-FBB4-66A15CC6DA02}"/>
              </a:ext>
            </a:extLst>
          </p:cNvPr>
          <p:cNvSpPr txBox="1"/>
          <p:nvPr/>
        </p:nvSpPr>
        <p:spPr>
          <a:xfrm>
            <a:off x="1723824" y="5076350"/>
            <a:ext cx="810597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Parents can apply their children to active semesters</a:t>
            </a:r>
            <a:endParaRPr sz="19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1518;p47">
            <a:extLst>
              <a:ext uri="{FF2B5EF4-FFF2-40B4-BE49-F238E27FC236}">
                <a16:creationId xmlns:a16="http://schemas.microsoft.com/office/drawing/2014/main" id="{4E483C27-20A2-0D30-1778-04684349A6D8}"/>
              </a:ext>
            </a:extLst>
          </p:cNvPr>
          <p:cNvSpPr txBox="1"/>
          <p:nvPr/>
        </p:nvSpPr>
        <p:spPr>
          <a:xfrm>
            <a:off x="1723824" y="5684800"/>
            <a:ext cx="810597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Each kindergarten can have only one active semester at a time</a:t>
            </a:r>
            <a:endParaRPr sz="19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" name="Google Shape;1519;p47">
            <a:extLst>
              <a:ext uri="{FF2B5EF4-FFF2-40B4-BE49-F238E27FC236}">
                <a16:creationId xmlns:a16="http://schemas.microsoft.com/office/drawing/2014/main" id="{A6D5B75B-6082-358C-D5E1-374AAFC48273}"/>
              </a:ext>
            </a:extLst>
          </p:cNvPr>
          <p:cNvSpPr txBox="1"/>
          <p:nvPr/>
        </p:nvSpPr>
        <p:spPr>
          <a:xfrm>
            <a:off x="1723824" y="6293250"/>
            <a:ext cx="810597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All semesters are archived</a:t>
            </a:r>
            <a:endParaRPr sz="19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" name="Google Shape;1520;p47">
            <a:extLst>
              <a:ext uri="{FF2B5EF4-FFF2-40B4-BE49-F238E27FC236}">
                <a16:creationId xmlns:a16="http://schemas.microsoft.com/office/drawing/2014/main" id="{38F0DCD8-035E-3F5E-4BE6-1A9EA5EB2259}"/>
              </a:ext>
            </a:extLst>
          </p:cNvPr>
          <p:cNvSpPr txBox="1"/>
          <p:nvPr/>
        </p:nvSpPr>
        <p:spPr>
          <a:xfrm>
            <a:off x="1723824" y="2152550"/>
            <a:ext cx="7856690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Constraints</a:t>
            </a:r>
            <a:endParaRPr sz="31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</p:spTree>
    <p:extLst>
      <p:ext uri="{BB962C8B-B14F-4D97-AF65-F5344CB8AC3E}">
        <p14:creationId xmlns:p14="http://schemas.microsoft.com/office/powerpoint/2010/main" val="783506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accent1">
              <a:lumMod val="75000"/>
            </a:schemeClr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2733016" y="3378188"/>
            <a:ext cx="59148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Chidren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14501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42"/>
          <p:cNvSpPr txBox="1">
            <a:spLocks noGrp="1"/>
          </p:cNvSpPr>
          <p:nvPr>
            <p:ph type="title" idx="8"/>
          </p:nvPr>
        </p:nvSpPr>
        <p:spPr>
          <a:xfrm>
            <a:off x="1184425" y="738800"/>
            <a:ext cx="9012000" cy="6042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Children</a:t>
            </a:r>
            <a:endParaRPr dirty="0"/>
          </a:p>
        </p:txBody>
      </p:sp>
      <p:grpSp>
        <p:nvGrpSpPr>
          <p:cNvPr id="1240" name="Google Shape;1240;p42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241" name="Google Shape;1241;p42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242" name="Google Shape;1242;p42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42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42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42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42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42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42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42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42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42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42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42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254" name="Google Shape;1254;p42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Google Shape;1508;p47">
            <a:extLst>
              <a:ext uri="{FF2B5EF4-FFF2-40B4-BE49-F238E27FC236}">
                <a16:creationId xmlns:a16="http://schemas.microsoft.com/office/drawing/2014/main" id="{9AC8BF82-783A-A215-476B-72BF477D2134}"/>
              </a:ext>
            </a:extLst>
          </p:cNvPr>
          <p:cNvSpPr/>
          <p:nvPr/>
        </p:nvSpPr>
        <p:spPr>
          <a:xfrm>
            <a:off x="1184425" y="3087850"/>
            <a:ext cx="8949809" cy="3230775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509;p47">
            <a:extLst>
              <a:ext uri="{FF2B5EF4-FFF2-40B4-BE49-F238E27FC236}">
                <a16:creationId xmlns:a16="http://schemas.microsoft.com/office/drawing/2014/main" id="{8532AAA7-48E3-A088-CC91-C38E4CE31A16}"/>
              </a:ext>
            </a:extLst>
          </p:cNvPr>
          <p:cNvSpPr/>
          <p:nvPr/>
        </p:nvSpPr>
        <p:spPr>
          <a:xfrm>
            <a:off x="1184425" y="1999700"/>
            <a:ext cx="8949809" cy="72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510;p47">
            <a:extLst>
              <a:ext uri="{FF2B5EF4-FFF2-40B4-BE49-F238E27FC236}">
                <a16:creationId xmlns:a16="http://schemas.microsoft.com/office/drawing/2014/main" id="{37AF94EF-A0C6-0E9C-B9B3-B371DE4350BD}"/>
              </a:ext>
            </a:extLst>
          </p:cNvPr>
          <p:cNvSpPr txBox="1"/>
          <p:nvPr/>
        </p:nvSpPr>
        <p:spPr>
          <a:xfrm>
            <a:off x="1723825" y="3251000"/>
            <a:ext cx="7975713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Parents can add children as they like</a:t>
            </a:r>
            <a:endParaRPr sz="19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" name="Google Shape;1516;p47">
            <a:extLst>
              <a:ext uri="{FF2B5EF4-FFF2-40B4-BE49-F238E27FC236}">
                <a16:creationId xmlns:a16="http://schemas.microsoft.com/office/drawing/2014/main" id="{C43B6CE9-70FF-4309-E04D-87FDBDF40FE6}"/>
              </a:ext>
            </a:extLst>
          </p:cNvPr>
          <p:cNvSpPr txBox="1"/>
          <p:nvPr/>
        </p:nvSpPr>
        <p:spPr>
          <a:xfrm>
            <a:off x="1257301" y="4467900"/>
            <a:ext cx="8752450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sz="2000" b="0" i="0" dirty="0">
                <a:solidFill>
                  <a:srgbClr val="191919"/>
                </a:solidFill>
                <a:effectLst/>
                <a:latin typeface="Nunito" pitchFamily="2" charset="0"/>
                <a:ea typeface="Nunito" pitchFamily="2" charset="0"/>
                <a:cs typeface="Nunito" pitchFamily="2" charset="0"/>
              </a:rPr>
              <a:t>A parent can send multiple register applications for different kindergartens</a:t>
            </a:r>
            <a:endParaRPr lang="en-GB" sz="3200" dirty="0">
              <a:effectLst/>
            </a:endParaRPr>
          </a:p>
        </p:txBody>
      </p:sp>
      <p:sp>
        <p:nvSpPr>
          <p:cNvPr id="19" name="Google Shape;1517;p47">
            <a:extLst>
              <a:ext uri="{FF2B5EF4-FFF2-40B4-BE49-F238E27FC236}">
                <a16:creationId xmlns:a16="http://schemas.microsoft.com/office/drawing/2014/main" id="{807CEAA9-36A6-110F-36DA-4AD007CA03B4}"/>
              </a:ext>
            </a:extLst>
          </p:cNvPr>
          <p:cNvSpPr txBox="1"/>
          <p:nvPr/>
        </p:nvSpPr>
        <p:spPr>
          <a:xfrm>
            <a:off x="1723824" y="5076350"/>
            <a:ext cx="810597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GB" sz="19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A single child can belong to one kindergarten only per semester</a:t>
            </a:r>
          </a:p>
        </p:txBody>
      </p:sp>
      <p:sp>
        <p:nvSpPr>
          <p:cNvPr id="20" name="Google Shape;1518;p47">
            <a:extLst>
              <a:ext uri="{FF2B5EF4-FFF2-40B4-BE49-F238E27FC236}">
                <a16:creationId xmlns:a16="http://schemas.microsoft.com/office/drawing/2014/main" id="{3A00C2CE-F610-0DD4-238D-86402260502B}"/>
              </a:ext>
            </a:extLst>
          </p:cNvPr>
          <p:cNvSpPr txBox="1"/>
          <p:nvPr/>
        </p:nvSpPr>
        <p:spPr>
          <a:xfrm>
            <a:off x="1723824" y="5684800"/>
            <a:ext cx="810597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A child can register in the same kindergarten but for different semesters</a:t>
            </a:r>
            <a:endParaRPr sz="19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" name="Google Shape;1519;p47">
            <a:extLst>
              <a:ext uri="{FF2B5EF4-FFF2-40B4-BE49-F238E27FC236}">
                <a16:creationId xmlns:a16="http://schemas.microsoft.com/office/drawing/2014/main" id="{E6206CB9-8ECA-DD90-5650-2B115CD517F3}"/>
              </a:ext>
            </a:extLst>
          </p:cNvPr>
          <p:cNvSpPr txBox="1"/>
          <p:nvPr/>
        </p:nvSpPr>
        <p:spPr>
          <a:xfrm>
            <a:off x="1723824" y="6293250"/>
            <a:ext cx="810597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" name="Google Shape;1520;p47">
            <a:extLst>
              <a:ext uri="{FF2B5EF4-FFF2-40B4-BE49-F238E27FC236}">
                <a16:creationId xmlns:a16="http://schemas.microsoft.com/office/drawing/2014/main" id="{8293E0EC-6986-C059-3E2C-B73830B2F4FF}"/>
              </a:ext>
            </a:extLst>
          </p:cNvPr>
          <p:cNvSpPr txBox="1"/>
          <p:nvPr/>
        </p:nvSpPr>
        <p:spPr>
          <a:xfrm>
            <a:off x="1723824" y="2152550"/>
            <a:ext cx="7856690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Constraints</a:t>
            </a:r>
            <a:endParaRPr sz="31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3" name="Google Shape;1516;p47">
            <a:extLst>
              <a:ext uri="{FF2B5EF4-FFF2-40B4-BE49-F238E27FC236}">
                <a16:creationId xmlns:a16="http://schemas.microsoft.com/office/drawing/2014/main" id="{A4838C18-873E-0B87-614F-C1301CD1A4E7}"/>
              </a:ext>
            </a:extLst>
          </p:cNvPr>
          <p:cNvSpPr txBox="1"/>
          <p:nvPr/>
        </p:nvSpPr>
        <p:spPr>
          <a:xfrm>
            <a:off x="1723824" y="3931910"/>
            <a:ext cx="810597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191919"/>
                </a:solidFill>
                <a:latin typeface="Nunito" pitchFamily="2" charset="0"/>
              </a:rPr>
              <a:t>Only one application for single child per kindergarten for a semester </a:t>
            </a:r>
            <a:endParaRPr lang="en-GB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2804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42"/>
          <p:cNvSpPr txBox="1">
            <a:spLocks noGrp="1"/>
          </p:cNvSpPr>
          <p:nvPr>
            <p:ph type="title" idx="8"/>
          </p:nvPr>
        </p:nvSpPr>
        <p:spPr>
          <a:xfrm>
            <a:off x="1184425" y="738800"/>
            <a:ext cx="9012000" cy="6042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Children Status Types(Cont.)</a:t>
            </a:r>
            <a:endParaRPr dirty="0"/>
          </a:p>
        </p:txBody>
      </p:sp>
      <p:grpSp>
        <p:nvGrpSpPr>
          <p:cNvPr id="1240" name="Google Shape;1240;p42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241" name="Google Shape;1241;p42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242" name="Google Shape;1242;p42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42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42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42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42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42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42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42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42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42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42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42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254" name="Google Shape;1254;p42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2" name="Google Shape;1232;p42">
            <a:extLst>
              <a:ext uri="{FF2B5EF4-FFF2-40B4-BE49-F238E27FC236}">
                <a16:creationId xmlns:a16="http://schemas.microsoft.com/office/drawing/2014/main" id="{E78CD57C-310D-61D0-A7F0-14CB1A1B2B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85316" y="2517174"/>
            <a:ext cx="4208662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Looking For Kindergarten</a:t>
            </a:r>
            <a:endParaRPr dirty="0"/>
          </a:p>
        </p:txBody>
      </p:sp>
      <p:sp>
        <p:nvSpPr>
          <p:cNvPr id="3" name="Google Shape;1234;p42">
            <a:extLst>
              <a:ext uri="{FF2B5EF4-FFF2-40B4-BE49-F238E27FC236}">
                <a16:creationId xmlns:a16="http://schemas.microsoft.com/office/drawing/2014/main" id="{D11301D3-6646-D44F-5F1B-87919D01BCF2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5842300" y="4370373"/>
            <a:ext cx="3714642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Enrolled</a:t>
            </a:r>
            <a:endParaRPr dirty="0"/>
          </a:p>
        </p:txBody>
      </p:sp>
      <p:sp>
        <p:nvSpPr>
          <p:cNvPr id="5" name="Google Shape;1255;p42">
            <a:extLst>
              <a:ext uri="{FF2B5EF4-FFF2-40B4-BE49-F238E27FC236}">
                <a16:creationId xmlns:a16="http://schemas.microsoft.com/office/drawing/2014/main" id="{3FF1AC9A-61B5-0DE7-31C9-A7E753A6CC36}"/>
              </a:ext>
            </a:extLst>
          </p:cNvPr>
          <p:cNvSpPr txBox="1"/>
          <p:nvPr/>
        </p:nvSpPr>
        <p:spPr>
          <a:xfrm>
            <a:off x="2919381" y="1777004"/>
            <a:ext cx="2340531" cy="638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01</a:t>
            </a:r>
            <a:endParaRPr sz="5000" b="1" dirty="0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6" name="Google Shape;1256;p42">
            <a:extLst>
              <a:ext uri="{FF2B5EF4-FFF2-40B4-BE49-F238E27FC236}">
                <a16:creationId xmlns:a16="http://schemas.microsoft.com/office/drawing/2014/main" id="{389E9455-CD21-0C85-2332-4D25C02C3CAF}"/>
              </a:ext>
            </a:extLst>
          </p:cNvPr>
          <p:cNvSpPr txBox="1"/>
          <p:nvPr/>
        </p:nvSpPr>
        <p:spPr>
          <a:xfrm>
            <a:off x="6666723" y="3561870"/>
            <a:ext cx="2065796" cy="63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02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" name="Google Shape;1257;p42">
            <a:extLst>
              <a:ext uri="{FF2B5EF4-FFF2-40B4-BE49-F238E27FC236}">
                <a16:creationId xmlns:a16="http://schemas.microsoft.com/office/drawing/2014/main" id="{07311DFB-14B3-42A3-09F3-8F698382C218}"/>
              </a:ext>
            </a:extLst>
          </p:cNvPr>
          <p:cNvSpPr txBox="1"/>
          <p:nvPr/>
        </p:nvSpPr>
        <p:spPr>
          <a:xfrm>
            <a:off x="2590495" y="4886564"/>
            <a:ext cx="2052671" cy="638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03</a:t>
            </a:r>
            <a:endParaRPr sz="5000" b="1" dirty="0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" name="Google Shape;1232;p42">
            <a:extLst>
              <a:ext uri="{FF2B5EF4-FFF2-40B4-BE49-F238E27FC236}">
                <a16:creationId xmlns:a16="http://schemas.microsoft.com/office/drawing/2014/main" id="{C95F272A-D2E6-C156-6E8B-3ACD81B70474}"/>
              </a:ext>
            </a:extLst>
          </p:cNvPr>
          <p:cNvSpPr txBox="1">
            <a:spLocks/>
          </p:cNvSpPr>
          <p:nvPr/>
        </p:nvSpPr>
        <p:spPr>
          <a:xfrm>
            <a:off x="1985316" y="5785846"/>
            <a:ext cx="3691042" cy="604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GB" dirty="0"/>
              <a:t>Graduated</a:t>
            </a:r>
          </a:p>
        </p:txBody>
      </p:sp>
    </p:spTree>
    <p:extLst>
      <p:ext uri="{BB962C8B-B14F-4D97-AF65-F5344CB8AC3E}">
        <p14:creationId xmlns:p14="http://schemas.microsoft.com/office/powerpoint/2010/main" val="3653946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8F8"/>
        </a:solidFill>
        <a:effectLst/>
      </p:bgPr>
    </p:bg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33"/>
          <p:cNvSpPr txBox="1">
            <a:spLocks noGrp="1"/>
          </p:cNvSpPr>
          <p:nvPr>
            <p:ph type="title"/>
          </p:nvPr>
        </p:nvSpPr>
        <p:spPr>
          <a:xfrm>
            <a:off x="1894781" y="2658720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Main Idea &amp; Motivation</a:t>
            </a:r>
            <a:endParaRPr sz="3000" dirty="0"/>
          </a:p>
        </p:txBody>
      </p:sp>
      <p:sp>
        <p:nvSpPr>
          <p:cNvPr id="914" name="Google Shape;914;p33"/>
          <p:cNvSpPr txBox="1">
            <a:spLocks noGrp="1"/>
          </p:cNvSpPr>
          <p:nvPr>
            <p:ph type="title" idx="2"/>
          </p:nvPr>
        </p:nvSpPr>
        <p:spPr>
          <a:xfrm>
            <a:off x="2998931" y="1785295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916" name="Google Shape;916;p33"/>
          <p:cNvSpPr txBox="1">
            <a:spLocks noGrp="1"/>
          </p:cNvSpPr>
          <p:nvPr>
            <p:ph type="title" idx="3"/>
          </p:nvPr>
        </p:nvSpPr>
        <p:spPr>
          <a:xfrm>
            <a:off x="6409569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Technologies</a:t>
            </a:r>
            <a:endParaRPr sz="3000" dirty="0"/>
          </a:p>
        </p:txBody>
      </p:sp>
      <p:sp>
        <p:nvSpPr>
          <p:cNvPr id="917" name="Google Shape;917;p33"/>
          <p:cNvSpPr txBox="1">
            <a:spLocks noGrp="1"/>
          </p:cNvSpPr>
          <p:nvPr>
            <p:ph type="title" idx="4"/>
          </p:nvPr>
        </p:nvSpPr>
        <p:spPr>
          <a:xfrm>
            <a:off x="7513719" y="1795686"/>
            <a:ext cx="868200" cy="8073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919" name="Google Shape;919;p33"/>
          <p:cNvSpPr txBox="1">
            <a:spLocks noGrp="1"/>
          </p:cNvSpPr>
          <p:nvPr>
            <p:ph type="title" idx="6"/>
          </p:nvPr>
        </p:nvSpPr>
        <p:spPr>
          <a:xfrm>
            <a:off x="6480442" y="4582827"/>
            <a:ext cx="2874646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Business Domain</a:t>
            </a:r>
            <a:endParaRPr sz="3000" dirty="0"/>
          </a:p>
        </p:txBody>
      </p:sp>
      <p:sp>
        <p:nvSpPr>
          <p:cNvPr id="920" name="Google Shape;920;p33"/>
          <p:cNvSpPr txBox="1">
            <a:spLocks noGrp="1"/>
          </p:cNvSpPr>
          <p:nvPr>
            <p:ph type="title" idx="7"/>
          </p:nvPr>
        </p:nvSpPr>
        <p:spPr>
          <a:xfrm>
            <a:off x="7513719" y="3849529"/>
            <a:ext cx="868200" cy="807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922" name="Google Shape;922;p33"/>
          <p:cNvSpPr txBox="1">
            <a:spLocks noGrp="1"/>
          </p:cNvSpPr>
          <p:nvPr>
            <p:ph type="title" idx="9"/>
          </p:nvPr>
        </p:nvSpPr>
        <p:spPr>
          <a:xfrm>
            <a:off x="6480442" y="6318625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Future Work</a:t>
            </a:r>
            <a:endParaRPr sz="3000" dirty="0"/>
          </a:p>
        </p:txBody>
      </p:sp>
      <p:sp>
        <p:nvSpPr>
          <p:cNvPr id="923" name="Google Shape;923;p33"/>
          <p:cNvSpPr txBox="1">
            <a:spLocks noGrp="1"/>
          </p:cNvSpPr>
          <p:nvPr>
            <p:ph type="title" idx="13"/>
          </p:nvPr>
        </p:nvSpPr>
        <p:spPr>
          <a:xfrm>
            <a:off x="2998931" y="3883451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925" name="Google Shape;925;p33"/>
          <p:cNvSpPr txBox="1">
            <a:spLocks noGrp="1"/>
          </p:cNvSpPr>
          <p:nvPr>
            <p:ph type="title" idx="15"/>
          </p:nvPr>
        </p:nvSpPr>
        <p:spPr>
          <a:xfrm>
            <a:off x="1174005" y="745450"/>
            <a:ext cx="9012000" cy="6042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grpSp>
        <p:nvGrpSpPr>
          <p:cNvPr id="926" name="Google Shape;926;p3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927" name="Google Shape;927;p3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928" name="Google Shape;928;p3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40" name="Google Shape;940;p3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Google Shape;920;p33">
            <a:extLst>
              <a:ext uri="{FF2B5EF4-FFF2-40B4-BE49-F238E27FC236}">
                <a16:creationId xmlns:a16="http://schemas.microsoft.com/office/drawing/2014/main" id="{C00D08EA-747A-8264-9DA0-887D1B0612AD}"/>
              </a:ext>
            </a:extLst>
          </p:cNvPr>
          <p:cNvSpPr txBox="1">
            <a:spLocks/>
          </p:cNvSpPr>
          <p:nvPr/>
        </p:nvSpPr>
        <p:spPr>
          <a:xfrm>
            <a:off x="2998931" y="5600200"/>
            <a:ext cx="868200" cy="80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1" name="Google Shape;920;p33">
            <a:extLst>
              <a:ext uri="{FF2B5EF4-FFF2-40B4-BE49-F238E27FC236}">
                <a16:creationId xmlns:a16="http://schemas.microsoft.com/office/drawing/2014/main" id="{7D41452F-A717-C7FE-0DCE-782F9FCD8927}"/>
              </a:ext>
            </a:extLst>
          </p:cNvPr>
          <p:cNvSpPr txBox="1">
            <a:spLocks/>
          </p:cNvSpPr>
          <p:nvPr/>
        </p:nvSpPr>
        <p:spPr>
          <a:xfrm>
            <a:off x="7513719" y="5600200"/>
            <a:ext cx="868200" cy="8073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12" name="Google Shape;922;p33">
            <a:extLst>
              <a:ext uri="{FF2B5EF4-FFF2-40B4-BE49-F238E27FC236}">
                <a16:creationId xmlns:a16="http://schemas.microsoft.com/office/drawing/2014/main" id="{D3E39330-5A11-CB17-9B6C-6E729A494007}"/>
              </a:ext>
            </a:extLst>
          </p:cNvPr>
          <p:cNvSpPr txBox="1">
            <a:spLocks/>
          </p:cNvSpPr>
          <p:nvPr/>
        </p:nvSpPr>
        <p:spPr>
          <a:xfrm>
            <a:off x="1894781" y="4561451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App Structure</a:t>
            </a:r>
            <a:endParaRPr lang="en-GB" sz="3000" dirty="0"/>
          </a:p>
        </p:txBody>
      </p:sp>
      <p:sp>
        <p:nvSpPr>
          <p:cNvPr id="13" name="Google Shape;922;p33">
            <a:extLst>
              <a:ext uri="{FF2B5EF4-FFF2-40B4-BE49-F238E27FC236}">
                <a16:creationId xmlns:a16="http://schemas.microsoft.com/office/drawing/2014/main" id="{DD1ECE00-8343-5519-AF79-754D396631FB}"/>
              </a:ext>
            </a:extLst>
          </p:cNvPr>
          <p:cNvSpPr txBox="1">
            <a:spLocks/>
          </p:cNvSpPr>
          <p:nvPr/>
        </p:nvSpPr>
        <p:spPr>
          <a:xfrm>
            <a:off x="1894781" y="621737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sz="3000" dirty="0"/>
              <a:t>Features</a:t>
            </a:r>
            <a:endParaRPr lang="en-GB" sz="3000" dirty="0"/>
          </a:p>
        </p:txBody>
      </p:sp>
      <p:sp>
        <p:nvSpPr>
          <p:cNvPr id="2" name="Google Shape;920;p33">
            <a:extLst>
              <a:ext uri="{FF2B5EF4-FFF2-40B4-BE49-F238E27FC236}">
                <a16:creationId xmlns:a16="http://schemas.microsoft.com/office/drawing/2014/main" id="{9407A581-C27A-9685-6E86-D63E987D75C3}"/>
              </a:ext>
            </a:extLst>
          </p:cNvPr>
          <p:cNvSpPr txBox="1">
            <a:spLocks/>
          </p:cNvSpPr>
          <p:nvPr/>
        </p:nvSpPr>
        <p:spPr>
          <a:xfrm>
            <a:off x="5136358" y="3466020"/>
            <a:ext cx="868200" cy="80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07</a:t>
            </a:r>
          </a:p>
        </p:txBody>
      </p:sp>
      <p:sp>
        <p:nvSpPr>
          <p:cNvPr id="3" name="Google Shape;922;p33">
            <a:extLst>
              <a:ext uri="{FF2B5EF4-FFF2-40B4-BE49-F238E27FC236}">
                <a16:creationId xmlns:a16="http://schemas.microsoft.com/office/drawing/2014/main" id="{94CE6084-2987-3B7C-D550-56E0BAB38EBA}"/>
              </a:ext>
            </a:extLst>
          </p:cNvPr>
          <p:cNvSpPr txBox="1">
            <a:spLocks/>
          </p:cNvSpPr>
          <p:nvPr/>
        </p:nvSpPr>
        <p:spPr>
          <a:xfrm>
            <a:off x="4077915" y="413158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Similarity</a:t>
            </a:r>
            <a:endParaRPr lang="en-GB" sz="3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accent1">
              <a:lumMod val="75000"/>
            </a:schemeClr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1781879" y="3937701"/>
            <a:ext cx="7876669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Register Application Life Cycle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58914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42"/>
          <p:cNvSpPr txBox="1">
            <a:spLocks noGrp="1"/>
          </p:cNvSpPr>
          <p:nvPr>
            <p:ph type="title" idx="8"/>
          </p:nvPr>
        </p:nvSpPr>
        <p:spPr>
          <a:xfrm>
            <a:off x="1184425" y="738800"/>
            <a:ext cx="9012000" cy="6042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Register Application Life Cycle</a:t>
            </a:r>
            <a:endParaRPr dirty="0"/>
          </a:p>
        </p:txBody>
      </p:sp>
      <p:grpSp>
        <p:nvGrpSpPr>
          <p:cNvPr id="1240" name="Google Shape;1240;p42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241" name="Google Shape;1241;p42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242" name="Google Shape;1242;p42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42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42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42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42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42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42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42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42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42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42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42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254" name="Google Shape;1254;p42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1" name="Google Shape;5609;p69">
            <a:extLst>
              <a:ext uri="{FF2B5EF4-FFF2-40B4-BE49-F238E27FC236}">
                <a16:creationId xmlns:a16="http://schemas.microsoft.com/office/drawing/2014/main" id="{16875838-4962-71E3-69B7-69497845DBA8}"/>
              </a:ext>
            </a:extLst>
          </p:cNvPr>
          <p:cNvGrpSpPr/>
          <p:nvPr/>
        </p:nvGrpSpPr>
        <p:grpSpPr>
          <a:xfrm>
            <a:off x="1314244" y="2222153"/>
            <a:ext cx="8738144" cy="3970835"/>
            <a:chOff x="3530532" y="1496185"/>
            <a:chExt cx="1562000" cy="706731"/>
          </a:xfrm>
        </p:grpSpPr>
        <p:cxnSp>
          <p:nvCxnSpPr>
            <p:cNvPr id="22" name="Google Shape;5610;p69">
              <a:extLst>
                <a:ext uri="{FF2B5EF4-FFF2-40B4-BE49-F238E27FC236}">
                  <a16:creationId xmlns:a16="http://schemas.microsoft.com/office/drawing/2014/main" id="{D01078B4-262B-F12D-189C-7373839A0B40}"/>
                </a:ext>
              </a:extLst>
            </p:cNvPr>
            <p:cNvCxnSpPr/>
            <p:nvPr/>
          </p:nvCxnSpPr>
          <p:spPr>
            <a:xfrm>
              <a:off x="3583832" y="1857562"/>
              <a:ext cx="15087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grpSp>
          <p:nvGrpSpPr>
            <p:cNvPr id="23" name="Google Shape;5611;p69">
              <a:extLst>
                <a:ext uri="{FF2B5EF4-FFF2-40B4-BE49-F238E27FC236}">
                  <a16:creationId xmlns:a16="http://schemas.microsoft.com/office/drawing/2014/main" id="{98736732-90E2-0B36-E966-4D48D026E312}"/>
                </a:ext>
              </a:extLst>
            </p:cNvPr>
            <p:cNvGrpSpPr/>
            <p:nvPr/>
          </p:nvGrpSpPr>
          <p:grpSpPr>
            <a:xfrm>
              <a:off x="3530532" y="1496185"/>
              <a:ext cx="436644" cy="463587"/>
              <a:chOff x="3530532" y="1496185"/>
              <a:chExt cx="436644" cy="463587"/>
            </a:xfrm>
          </p:grpSpPr>
          <p:grpSp>
            <p:nvGrpSpPr>
              <p:cNvPr id="39" name="Google Shape;5612;p69">
                <a:extLst>
                  <a:ext uri="{FF2B5EF4-FFF2-40B4-BE49-F238E27FC236}">
                    <a16:creationId xmlns:a16="http://schemas.microsoft.com/office/drawing/2014/main" id="{14492683-8203-399C-5243-2612DF00DDCC}"/>
                  </a:ext>
                </a:extLst>
              </p:cNvPr>
              <p:cNvGrpSpPr/>
              <p:nvPr/>
            </p:nvGrpSpPr>
            <p:grpSpPr>
              <a:xfrm>
                <a:off x="3567462" y="1496185"/>
                <a:ext cx="399714" cy="361376"/>
                <a:chOff x="3567462" y="1496185"/>
                <a:chExt cx="399714" cy="361376"/>
              </a:xfrm>
            </p:grpSpPr>
            <p:cxnSp>
              <p:nvCxnSpPr>
                <p:cNvPr id="41" name="Google Shape;5613;p69">
                  <a:extLst>
                    <a:ext uri="{FF2B5EF4-FFF2-40B4-BE49-F238E27FC236}">
                      <a16:creationId xmlns:a16="http://schemas.microsoft.com/office/drawing/2014/main" id="{97ADE8A7-B107-3620-2D74-3427B5878B07}"/>
                    </a:ext>
                  </a:extLst>
                </p:cNvPr>
                <p:cNvCxnSpPr/>
                <p:nvPr/>
              </p:nvCxnSpPr>
              <p:spPr>
                <a:xfrm rot="10800000">
                  <a:off x="3626630" y="1565661"/>
                  <a:ext cx="0" cy="291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42" name="Google Shape;5614;p69">
                  <a:extLst>
                    <a:ext uri="{FF2B5EF4-FFF2-40B4-BE49-F238E27FC236}">
                      <a16:creationId xmlns:a16="http://schemas.microsoft.com/office/drawing/2014/main" id="{EF547F55-9891-0E41-90E2-A426B841E447}"/>
                    </a:ext>
                  </a:extLst>
                </p:cNvPr>
                <p:cNvSpPr/>
                <p:nvPr/>
              </p:nvSpPr>
              <p:spPr>
                <a:xfrm>
                  <a:off x="3567462" y="1496185"/>
                  <a:ext cx="399714" cy="99900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0" name="Google Shape;5615;p69">
                <a:extLst>
                  <a:ext uri="{FF2B5EF4-FFF2-40B4-BE49-F238E27FC236}">
                    <a16:creationId xmlns:a16="http://schemas.microsoft.com/office/drawing/2014/main" id="{6A08EC9D-6E17-1937-2DCB-774BDE36A519}"/>
                  </a:ext>
                </a:extLst>
              </p:cNvPr>
              <p:cNvSpPr/>
              <p:nvPr/>
            </p:nvSpPr>
            <p:spPr>
              <a:xfrm>
                <a:off x="3530532" y="1771972"/>
                <a:ext cx="187800" cy="18780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" name="Google Shape;5616;p69">
              <a:extLst>
                <a:ext uri="{FF2B5EF4-FFF2-40B4-BE49-F238E27FC236}">
                  <a16:creationId xmlns:a16="http://schemas.microsoft.com/office/drawing/2014/main" id="{B14436D7-5839-15E9-5F8A-D18EAEC173E4}"/>
                </a:ext>
              </a:extLst>
            </p:cNvPr>
            <p:cNvGrpSpPr/>
            <p:nvPr/>
          </p:nvGrpSpPr>
          <p:grpSpPr>
            <a:xfrm>
              <a:off x="3891569" y="1779209"/>
              <a:ext cx="429342" cy="423707"/>
              <a:chOff x="3891569" y="1779209"/>
              <a:chExt cx="429342" cy="423707"/>
            </a:xfrm>
          </p:grpSpPr>
          <p:grpSp>
            <p:nvGrpSpPr>
              <p:cNvPr id="35" name="Google Shape;5617;p69">
                <a:extLst>
                  <a:ext uri="{FF2B5EF4-FFF2-40B4-BE49-F238E27FC236}">
                    <a16:creationId xmlns:a16="http://schemas.microsoft.com/office/drawing/2014/main" id="{786DDEA3-58E8-F30C-9305-33CA6D5CD10C}"/>
                  </a:ext>
                </a:extLst>
              </p:cNvPr>
              <p:cNvGrpSpPr/>
              <p:nvPr/>
            </p:nvGrpSpPr>
            <p:grpSpPr>
              <a:xfrm>
                <a:off x="3929014" y="1881638"/>
                <a:ext cx="391897" cy="321278"/>
                <a:chOff x="3929014" y="1881638"/>
                <a:chExt cx="391897" cy="321278"/>
              </a:xfrm>
            </p:grpSpPr>
            <p:cxnSp>
              <p:nvCxnSpPr>
                <p:cNvPr id="37" name="Google Shape;5618;p69">
                  <a:extLst>
                    <a:ext uri="{FF2B5EF4-FFF2-40B4-BE49-F238E27FC236}">
                      <a16:creationId xmlns:a16="http://schemas.microsoft.com/office/drawing/2014/main" id="{78896FF2-52F7-B14A-B1E2-46EFF1E61727}"/>
                    </a:ext>
                  </a:extLst>
                </p:cNvPr>
                <p:cNvCxnSpPr/>
                <p:nvPr/>
              </p:nvCxnSpPr>
              <p:spPr>
                <a:xfrm rot="10800000">
                  <a:off x="3988388" y="1881638"/>
                  <a:ext cx="0" cy="291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38" name="Google Shape;5619;p69">
                  <a:extLst>
                    <a:ext uri="{FF2B5EF4-FFF2-40B4-BE49-F238E27FC236}">
                      <a16:creationId xmlns:a16="http://schemas.microsoft.com/office/drawing/2014/main" id="{8E0FDD66-616E-1CE6-5CBB-D1F355994DA0}"/>
                    </a:ext>
                  </a:extLst>
                </p:cNvPr>
                <p:cNvSpPr/>
                <p:nvPr/>
              </p:nvSpPr>
              <p:spPr>
                <a:xfrm>
                  <a:off x="3929014" y="2103016"/>
                  <a:ext cx="391897" cy="999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6" name="Google Shape;5620;p69">
                <a:extLst>
                  <a:ext uri="{FF2B5EF4-FFF2-40B4-BE49-F238E27FC236}">
                    <a16:creationId xmlns:a16="http://schemas.microsoft.com/office/drawing/2014/main" id="{0B6EFC6E-9711-AE08-D225-0A6EFEFA7AD3}"/>
                  </a:ext>
                </a:extLst>
              </p:cNvPr>
              <p:cNvSpPr/>
              <p:nvPr/>
            </p:nvSpPr>
            <p:spPr>
              <a:xfrm>
                <a:off x="3891569" y="1779209"/>
                <a:ext cx="187800" cy="1878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" name="Google Shape;5621;p69">
              <a:extLst>
                <a:ext uri="{FF2B5EF4-FFF2-40B4-BE49-F238E27FC236}">
                  <a16:creationId xmlns:a16="http://schemas.microsoft.com/office/drawing/2014/main" id="{CE60FB99-38BA-CE79-32E6-BBCE4AFDBA77}"/>
                </a:ext>
              </a:extLst>
            </p:cNvPr>
            <p:cNvGrpSpPr/>
            <p:nvPr/>
          </p:nvGrpSpPr>
          <p:grpSpPr>
            <a:xfrm>
              <a:off x="4252606" y="1496185"/>
              <a:ext cx="437936" cy="463587"/>
              <a:chOff x="4252606" y="1496185"/>
              <a:chExt cx="437936" cy="463587"/>
            </a:xfrm>
          </p:grpSpPr>
          <p:grpSp>
            <p:nvGrpSpPr>
              <p:cNvPr id="31" name="Google Shape;5622;p69">
                <a:extLst>
                  <a:ext uri="{FF2B5EF4-FFF2-40B4-BE49-F238E27FC236}">
                    <a16:creationId xmlns:a16="http://schemas.microsoft.com/office/drawing/2014/main" id="{00A04CAF-1AFC-F477-3321-159CC33CD645}"/>
                  </a:ext>
                </a:extLst>
              </p:cNvPr>
              <p:cNvGrpSpPr/>
              <p:nvPr/>
            </p:nvGrpSpPr>
            <p:grpSpPr>
              <a:xfrm>
                <a:off x="4290828" y="1496185"/>
                <a:ext cx="399714" cy="361376"/>
                <a:chOff x="4290828" y="1496185"/>
                <a:chExt cx="399714" cy="361376"/>
              </a:xfrm>
            </p:grpSpPr>
            <p:cxnSp>
              <p:nvCxnSpPr>
                <p:cNvPr id="33" name="Google Shape;5623;p69">
                  <a:extLst>
                    <a:ext uri="{FF2B5EF4-FFF2-40B4-BE49-F238E27FC236}">
                      <a16:creationId xmlns:a16="http://schemas.microsoft.com/office/drawing/2014/main" id="{E463C3E2-68E8-CA26-822B-B7680FC4764A}"/>
                    </a:ext>
                  </a:extLst>
                </p:cNvPr>
                <p:cNvCxnSpPr/>
                <p:nvPr/>
              </p:nvCxnSpPr>
              <p:spPr>
                <a:xfrm rot="10800000">
                  <a:off x="4349995" y="1565661"/>
                  <a:ext cx="0" cy="291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34" name="Google Shape;5624;p69">
                  <a:extLst>
                    <a:ext uri="{FF2B5EF4-FFF2-40B4-BE49-F238E27FC236}">
                      <a16:creationId xmlns:a16="http://schemas.microsoft.com/office/drawing/2014/main" id="{6FE8A65B-336E-B6D6-027A-2651B8FBE1F7}"/>
                    </a:ext>
                  </a:extLst>
                </p:cNvPr>
                <p:cNvSpPr/>
                <p:nvPr/>
              </p:nvSpPr>
              <p:spPr>
                <a:xfrm>
                  <a:off x="4290828" y="1496185"/>
                  <a:ext cx="399714" cy="999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2" name="Google Shape;5625;p69">
                <a:extLst>
                  <a:ext uri="{FF2B5EF4-FFF2-40B4-BE49-F238E27FC236}">
                    <a16:creationId xmlns:a16="http://schemas.microsoft.com/office/drawing/2014/main" id="{A1F278BE-EB8A-4AE9-7694-2ED2AFD600C5}"/>
                  </a:ext>
                </a:extLst>
              </p:cNvPr>
              <p:cNvSpPr/>
              <p:nvPr/>
            </p:nvSpPr>
            <p:spPr>
              <a:xfrm>
                <a:off x="4252606" y="1771972"/>
                <a:ext cx="187800" cy="1878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26" name="Google Shape;5626;p69">
              <a:extLst>
                <a:ext uri="{FF2B5EF4-FFF2-40B4-BE49-F238E27FC236}">
                  <a16:creationId xmlns:a16="http://schemas.microsoft.com/office/drawing/2014/main" id="{9725B673-AFF6-50DB-5C60-7CD69B3FC3B2}"/>
                </a:ext>
              </a:extLst>
            </p:cNvPr>
            <p:cNvGrpSpPr/>
            <p:nvPr/>
          </p:nvGrpSpPr>
          <p:grpSpPr>
            <a:xfrm>
              <a:off x="4613643" y="1763716"/>
              <a:ext cx="408740" cy="439200"/>
              <a:chOff x="4613643" y="1763716"/>
              <a:chExt cx="408740" cy="439200"/>
            </a:xfrm>
          </p:grpSpPr>
          <p:grpSp>
            <p:nvGrpSpPr>
              <p:cNvPr id="27" name="Google Shape;5627;p69">
                <a:extLst>
                  <a:ext uri="{FF2B5EF4-FFF2-40B4-BE49-F238E27FC236}">
                    <a16:creationId xmlns:a16="http://schemas.microsoft.com/office/drawing/2014/main" id="{54EF5CBF-91C6-EE55-AA28-B41CBE79C936}"/>
                  </a:ext>
                </a:extLst>
              </p:cNvPr>
              <p:cNvGrpSpPr/>
              <p:nvPr/>
            </p:nvGrpSpPr>
            <p:grpSpPr>
              <a:xfrm>
                <a:off x="4652451" y="1879538"/>
                <a:ext cx="369932" cy="323378"/>
                <a:chOff x="4652451" y="1879538"/>
                <a:chExt cx="369932" cy="323378"/>
              </a:xfrm>
            </p:grpSpPr>
            <p:cxnSp>
              <p:nvCxnSpPr>
                <p:cNvPr id="29" name="Google Shape;5628;p69">
                  <a:extLst>
                    <a:ext uri="{FF2B5EF4-FFF2-40B4-BE49-F238E27FC236}">
                      <a16:creationId xmlns:a16="http://schemas.microsoft.com/office/drawing/2014/main" id="{5001062C-1B86-4A61-77FD-C95124DF05EF}"/>
                    </a:ext>
                  </a:extLst>
                </p:cNvPr>
                <p:cNvCxnSpPr/>
                <p:nvPr/>
              </p:nvCxnSpPr>
              <p:spPr>
                <a:xfrm rot="10800000">
                  <a:off x="4707486" y="1879538"/>
                  <a:ext cx="0" cy="2940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30" name="Google Shape;5629;p69">
                  <a:extLst>
                    <a:ext uri="{FF2B5EF4-FFF2-40B4-BE49-F238E27FC236}">
                      <a16:creationId xmlns:a16="http://schemas.microsoft.com/office/drawing/2014/main" id="{BAC89686-E1DD-AD1D-E74A-6D81C65A43F9}"/>
                    </a:ext>
                  </a:extLst>
                </p:cNvPr>
                <p:cNvSpPr/>
                <p:nvPr/>
              </p:nvSpPr>
              <p:spPr>
                <a:xfrm>
                  <a:off x="4652451" y="2103016"/>
                  <a:ext cx="369932" cy="999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8" name="Google Shape;5630;p69">
                <a:extLst>
                  <a:ext uri="{FF2B5EF4-FFF2-40B4-BE49-F238E27FC236}">
                    <a16:creationId xmlns:a16="http://schemas.microsoft.com/office/drawing/2014/main" id="{69E4DC6B-4BAD-9B17-3775-A3B73119C574}"/>
                  </a:ext>
                </a:extLst>
              </p:cNvPr>
              <p:cNvSpPr/>
              <p:nvPr/>
            </p:nvSpPr>
            <p:spPr>
              <a:xfrm>
                <a:off x="4613643" y="1763716"/>
                <a:ext cx="187800" cy="1878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3" name="Google Shape;1510;p47">
            <a:extLst>
              <a:ext uri="{FF2B5EF4-FFF2-40B4-BE49-F238E27FC236}">
                <a16:creationId xmlns:a16="http://schemas.microsoft.com/office/drawing/2014/main" id="{9009EB6A-5AF7-39FB-6D00-3CEC0570E328}"/>
              </a:ext>
            </a:extLst>
          </p:cNvPr>
          <p:cNvSpPr txBox="1"/>
          <p:nvPr/>
        </p:nvSpPr>
        <p:spPr>
          <a:xfrm>
            <a:off x="877847" y="3971157"/>
            <a:ext cx="1923384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Patrick Hand" panose="00000500000000000000" pitchFamily="2" charset="0"/>
                <a:ea typeface="Nunito"/>
                <a:cs typeface="Nunito"/>
                <a:sym typeface="Nunito"/>
              </a:rPr>
              <a:t>01</a:t>
            </a:r>
          </a:p>
        </p:txBody>
      </p:sp>
      <p:sp>
        <p:nvSpPr>
          <p:cNvPr id="1236" name="Google Shape;1510;p47">
            <a:extLst>
              <a:ext uri="{FF2B5EF4-FFF2-40B4-BE49-F238E27FC236}">
                <a16:creationId xmlns:a16="http://schemas.microsoft.com/office/drawing/2014/main" id="{41F35776-BFD8-8136-E216-2FB5A156DBC0}"/>
              </a:ext>
            </a:extLst>
          </p:cNvPr>
          <p:cNvSpPr txBox="1"/>
          <p:nvPr/>
        </p:nvSpPr>
        <p:spPr>
          <a:xfrm>
            <a:off x="2889811" y="4003283"/>
            <a:ext cx="1923384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Patrick Hand" panose="00000500000000000000" pitchFamily="2" charset="0"/>
                <a:ea typeface="Nunito"/>
                <a:cs typeface="Nunito"/>
                <a:sym typeface="Nunito"/>
              </a:rPr>
              <a:t>02</a:t>
            </a:r>
          </a:p>
        </p:txBody>
      </p:sp>
      <p:sp>
        <p:nvSpPr>
          <p:cNvPr id="1237" name="Google Shape;1510;p47">
            <a:extLst>
              <a:ext uri="{FF2B5EF4-FFF2-40B4-BE49-F238E27FC236}">
                <a16:creationId xmlns:a16="http://schemas.microsoft.com/office/drawing/2014/main" id="{0DB017AF-6F7C-0623-9E42-6AAEE08D3F47}"/>
              </a:ext>
            </a:extLst>
          </p:cNvPr>
          <p:cNvSpPr txBox="1"/>
          <p:nvPr/>
        </p:nvSpPr>
        <p:spPr>
          <a:xfrm>
            <a:off x="4844706" y="3971157"/>
            <a:ext cx="1923384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Patrick Hand" panose="00000500000000000000" pitchFamily="2" charset="0"/>
                <a:ea typeface="Nunito"/>
                <a:cs typeface="Nunito"/>
                <a:sym typeface="Nunito"/>
              </a:rPr>
              <a:t>03</a:t>
            </a:r>
          </a:p>
        </p:txBody>
      </p:sp>
      <p:sp>
        <p:nvSpPr>
          <p:cNvPr id="1238" name="Google Shape;1510;p47">
            <a:extLst>
              <a:ext uri="{FF2B5EF4-FFF2-40B4-BE49-F238E27FC236}">
                <a16:creationId xmlns:a16="http://schemas.microsoft.com/office/drawing/2014/main" id="{E2E72B6F-EFD2-3EF2-4E18-08ED71211600}"/>
              </a:ext>
            </a:extLst>
          </p:cNvPr>
          <p:cNvSpPr txBox="1"/>
          <p:nvPr/>
        </p:nvSpPr>
        <p:spPr>
          <a:xfrm>
            <a:off x="6944740" y="3931761"/>
            <a:ext cx="1923384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Patrick Hand" panose="00000500000000000000" pitchFamily="2" charset="0"/>
                <a:ea typeface="Nunito"/>
                <a:cs typeface="Nunito"/>
                <a:sym typeface="Nunito"/>
              </a:rPr>
              <a:t>04</a:t>
            </a:r>
          </a:p>
        </p:txBody>
      </p:sp>
      <p:sp>
        <p:nvSpPr>
          <p:cNvPr id="1239" name="Google Shape;1510;p47">
            <a:extLst>
              <a:ext uri="{FF2B5EF4-FFF2-40B4-BE49-F238E27FC236}">
                <a16:creationId xmlns:a16="http://schemas.microsoft.com/office/drawing/2014/main" id="{5B6B4212-E491-47AF-C362-4FD0B99D5129}"/>
              </a:ext>
            </a:extLst>
          </p:cNvPr>
          <p:cNvSpPr txBox="1"/>
          <p:nvPr/>
        </p:nvSpPr>
        <p:spPr>
          <a:xfrm>
            <a:off x="1507451" y="2222148"/>
            <a:ext cx="2249468" cy="56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6"/>
                </a:solidFill>
                <a:latin typeface="Patrick Hand" panose="00000500000000000000" pitchFamily="2" charset="0"/>
                <a:ea typeface="Nunito"/>
                <a:cs typeface="Nunito"/>
                <a:sym typeface="Nunito"/>
              </a:rPr>
              <a:t>UNDER_REVIEW</a:t>
            </a:r>
          </a:p>
        </p:txBody>
      </p:sp>
      <p:sp>
        <p:nvSpPr>
          <p:cNvPr id="1255" name="Google Shape;1510;p47">
            <a:extLst>
              <a:ext uri="{FF2B5EF4-FFF2-40B4-BE49-F238E27FC236}">
                <a16:creationId xmlns:a16="http://schemas.microsoft.com/office/drawing/2014/main" id="{1F1168D1-424E-489D-7327-612787839692}"/>
              </a:ext>
            </a:extLst>
          </p:cNvPr>
          <p:cNvSpPr txBox="1"/>
          <p:nvPr/>
        </p:nvSpPr>
        <p:spPr>
          <a:xfrm>
            <a:off x="3505213" y="5607689"/>
            <a:ext cx="2249468" cy="56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6"/>
                </a:solidFill>
                <a:latin typeface="Patrick Hand" panose="00000500000000000000" pitchFamily="2" charset="0"/>
                <a:ea typeface="Nunito"/>
                <a:cs typeface="Nunito"/>
                <a:sym typeface="Nunito"/>
              </a:rPr>
              <a:t>REJECTED</a:t>
            </a:r>
          </a:p>
        </p:txBody>
      </p:sp>
      <p:sp>
        <p:nvSpPr>
          <p:cNvPr id="1257" name="Google Shape;1510;p47">
            <a:extLst>
              <a:ext uri="{FF2B5EF4-FFF2-40B4-BE49-F238E27FC236}">
                <a16:creationId xmlns:a16="http://schemas.microsoft.com/office/drawing/2014/main" id="{44CB1667-804A-A341-B479-D21B3D68C8A1}"/>
              </a:ext>
            </a:extLst>
          </p:cNvPr>
          <p:cNvSpPr txBox="1"/>
          <p:nvPr/>
        </p:nvSpPr>
        <p:spPr>
          <a:xfrm>
            <a:off x="5578365" y="2230306"/>
            <a:ext cx="2249468" cy="56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6"/>
                </a:solidFill>
                <a:latin typeface="Patrick Hand" panose="00000500000000000000" pitchFamily="2" charset="0"/>
                <a:ea typeface="Nunito"/>
                <a:cs typeface="Nunito"/>
                <a:sym typeface="Nunito"/>
              </a:rPr>
              <a:t>APPROVED</a:t>
            </a:r>
          </a:p>
        </p:txBody>
      </p:sp>
      <p:sp>
        <p:nvSpPr>
          <p:cNvPr id="1258" name="Google Shape;1510;p47">
            <a:extLst>
              <a:ext uri="{FF2B5EF4-FFF2-40B4-BE49-F238E27FC236}">
                <a16:creationId xmlns:a16="http://schemas.microsoft.com/office/drawing/2014/main" id="{3B40AA20-1840-0357-A724-92E7566CF083}"/>
              </a:ext>
            </a:extLst>
          </p:cNvPr>
          <p:cNvSpPr txBox="1"/>
          <p:nvPr/>
        </p:nvSpPr>
        <p:spPr>
          <a:xfrm>
            <a:off x="7500489" y="5639975"/>
            <a:ext cx="2249468" cy="56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6"/>
                </a:solidFill>
                <a:latin typeface="Patrick Hand" panose="00000500000000000000" pitchFamily="2" charset="0"/>
                <a:ea typeface="Nunito"/>
                <a:cs typeface="Nunito"/>
                <a:sym typeface="Nunito"/>
              </a:rPr>
              <a:t>CONFIRMED</a:t>
            </a:r>
          </a:p>
        </p:txBody>
      </p:sp>
      <p:cxnSp>
        <p:nvCxnSpPr>
          <p:cNvPr id="1259" name="Google Shape;5610;p69">
            <a:extLst>
              <a:ext uri="{FF2B5EF4-FFF2-40B4-BE49-F238E27FC236}">
                <a16:creationId xmlns:a16="http://schemas.microsoft.com/office/drawing/2014/main" id="{CCC1891F-31BA-F349-8181-787FFB1F37A7}"/>
              </a:ext>
            </a:extLst>
          </p:cNvPr>
          <p:cNvCxnSpPr>
            <a:cxnSpLocks/>
          </p:cNvCxnSpPr>
          <p:nvPr/>
        </p:nvCxnSpPr>
        <p:spPr>
          <a:xfrm>
            <a:off x="4606706" y="6168991"/>
            <a:ext cx="0" cy="605882"/>
          </a:xfrm>
          <a:prstGeom prst="straightConnector1">
            <a:avLst/>
          </a:prstGeom>
          <a:noFill/>
          <a:ln w="28575" cap="flat" cmpd="sng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813203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33"/>
          <p:cNvSpPr txBox="1">
            <a:spLocks noGrp="1"/>
          </p:cNvSpPr>
          <p:nvPr>
            <p:ph type="title"/>
          </p:nvPr>
        </p:nvSpPr>
        <p:spPr>
          <a:xfrm>
            <a:off x="1894781" y="2658720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Main Idea &amp; Motivation</a:t>
            </a:r>
            <a:endParaRPr sz="3000" dirty="0"/>
          </a:p>
        </p:txBody>
      </p:sp>
      <p:sp>
        <p:nvSpPr>
          <p:cNvPr id="914" name="Google Shape;914;p33"/>
          <p:cNvSpPr txBox="1">
            <a:spLocks noGrp="1"/>
          </p:cNvSpPr>
          <p:nvPr>
            <p:ph type="title" idx="2"/>
          </p:nvPr>
        </p:nvSpPr>
        <p:spPr>
          <a:xfrm>
            <a:off x="2998931" y="1785295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916" name="Google Shape;916;p33"/>
          <p:cNvSpPr txBox="1">
            <a:spLocks noGrp="1"/>
          </p:cNvSpPr>
          <p:nvPr>
            <p:ph type="title" idx="3"/>
          </p:nvPr>
        </p:nvSpPr>
        <p:spPr>
          <a:xfrm>
            <a:off x="6409569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Technologies</a:t>
            </a:r>
            <a:endParaRPr sz="3000" dirty="0"/>
          </a:p>
        </p:txBody>
      </p:sp>
      <p:sp>
        <p:nvSpPr>
          <p:cNvPr id="917" name="Google Shape;917;p33"/>
          <p:cNvSpPr txBox="1">
            <a:spLocks noGrp="1"/>
          </p:cNvSpPr>
          <p:nvPr>
            <p:ph type="title" idx="4"/>
          </p:nvPr>
        </p:nvSpPr>
        <p:spPr>
          <a:xfrm>
            <a:off x="7513719" y="1795686"/>
            <a:ext cx="868200" cy="8073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919" name="Google Shape;919;p33"/>
          <p:cNvSpPr txBox="1">
            <a:spLocks noGrp="1"/>
          </p:cNvSpPr>
          <p:nvPr>
            <p:ph type="title" idx="6"/>
          </p:nvPr>
        </p:nvSpPr>
        <p:spPr>
          <a:xfrm>
            <a:off x="6480442" y="4582827"/>
            <a:ext cx="2874646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Business Domain</a:t>
            </a:r>
            <a:endParaRPr sz="3000" dirty="0"/>
          </a:p>
        </p:txBody>
      </p:sp>
      <p:sp>
        <p:nvSpPr>
          <p:cNvPr id="920" name="Google Shape;920;p33"/>
          <p:cNvSpPr txBox="1">
            <a:spLocks noGrp="1"/>
          </p:cNvSpPr>
          <p:nvPr>
            <p:ph type="title" idx="7"/>
          </p:nvPr>
        </p:nvSpPr>
        <p:spPr>
          <a:xfrm>
            <a:off x="7513719" y="3849529"/>
            <a:ext cx="868200" cy="807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922" name="Google Shape;922;p33"/>
          <p:cNvSpPr txBox="1">
            <a:spLocks noGrp="1"/>
          </p:cNvSpPr>
          <p:nvPr>
            <p:ph type="title" idx="9"/>
          </p:nvPr>
        </p:nvSpPr>
        <p:spPr>
          <a:xfrm>
            <a:off x="6480442" y="6318625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Future Work</a:t>
            </a:r>
            <a:endParaRPr sz="3000" dirty="0"/>
          </a:p>
        </p:txBody>
      </p:sp>
      <p:sp>
        <p:nvSpPr>
          <p:cNvPr id="923" name="Google Shape;923;p33"/>
          <p:cNvSpPr txBox="1">
            <a:spLocks noGrp="1"/>
          </p:cNvSpPr>
          <p:nvPr>
            <p:ph type="title" idx="13"/>
          </p:nvPr>
        </p:nvSpPr>
        <p:spPr>
          <a:xfrm>
            <a:off x="2998931" y="3883451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925" name="Google Shape;925;p33"/>
          <p:cNvSpPr txBox="1">
            <a:spLocks noGrp="1"/>
          </p:cNvSpPr>
          <p:nvPr>
            <p:ph type="title" idx="15"/>
          </p:nvPr>
        </p:nvSpPr>
        <p:spPr>
          <a:xfrm>
            <a:off x="1174005" y="745450"/>
            <a:ext cx="9012000" cy="6042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grpSp>
        <p:nvGrpSpPr>
          <p:cNvPr id="926" name="Google Shape;926;p3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927" name="Google Shape;927;p3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928" name="Google Shape;928;p3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40" name="Google Shape;940;p3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Google Shape;920;p33">
            <a:extLst>
              <a:ext uri="{FF2B5EF4-FFF2-40B4-BE49-F238E27FC236}">
                <a16:creationId xmlns:a16="http://schemas.microsoft.com/office/drawing/2014/main" id="{C00D08EA-747A-8264-9DA0-887D1B0612AD}"/>
              </a:ext>
            </a:extLst>
          </p:cNvPr>
          <p:cNvSpPr txBox="1">
            <a:spLocks/>
          </p:cNvSpPr>
          <p:nvPr/>
        </p:nvSpPr>
        <p:spPr>
          <a:xfrm>
            <a:off x="2998931" y="5600200"/>
            <a:ext cx="868200" cy="80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1" name="Google Shape;920;p33">
            <a:extLst>
              <a:ext uri="{FF2B5EF4-FFF2-40B4-BE49-F238E27FC236}">
                <a16:creationId xmlns:a16="http://schemas.microsoft.com/office/drawing/2014/main" id="{7D41452F-A717-C7FE-0DCE-782F9FCD8927}"/>
              </a:ext>
            </a:extLst>
          </p:cNvPr>
          <p:cNvSpPr txBox="1">
            <a:spLocks/>
          </p:cNvSpPr>
          <p:nvPr/>
        </p:nvSpPr>
        <p:spPr>
          <a:xfrm>
            <a:off x="7513719" y="5600200"/>
            <a:ext cx="868200" cy="8073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12" name="Google Shape;922;p33">
            <a:extLst>
              <a:ext uri="{FF2B5EF4-FFF2-40B4-BE49-F238E27FC236}">
                <a16:creationId xmlns:a16="http://schemas.microsoft.com/office/drawing/2014/main" id="{D3E39330-5A11-CB17-9B6C-6E729A494007}"/>
              </a:ext>
            </a:extLst>
          </p:cNvPr>
          <p:cNvSpPr txBox="1">
            <a:spLocks/>
          </p:cNvSpPr>
          <p:nvPr/>
        </p:nvSpPr>
        <p:spPr>
          <a:xfrm>
            <a:off x="1894781" y="4561451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App Structure</a:t>
            </a:r>
            <a:endParaRPr lang="en-GB" sz="3000" dirty="0"/>
          </a:p>
        </p:txBody>
      </p:sp>
      <p:sp>
        <p:nvSpPr>
          <p:cNvPr id="13" name="Google Shape;922;p33">
            <a:extLst>
              <a:ext uri="{FF2B5EF4-FFF2-40B4-BE49-F238E27FC236}">
                <a16:creationId xmlns:a16="http://schemas.microsoft.com/office/drawing/2014/main" id="{DD1ECE00-8343-5519-AF79-754D396631FB}"/>
              </a:ext>
            </a:extLst>
          </p:cNvPr>
          <p:cNvSpPr txBox="1">
            <a:spLocks/>
          </p:cNvSpPr>
          <p:nvPr/>
        </p:nvSpPr>
        <p:spPr>
          <a:xfrm>
            <a:off x="1894781" y="621737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sz="3000" dirty="0"/>
              <a:t>Features</a:t>
            </a:r>
            <a:endParaRPr lang="en-GB" sz="3000" dirty="0"/>
          </a:p>
        </p:txBody>
      </p:sp>
      <p:grpSp>
        <p:nvGrpSpPr>
          <p:cNvPr id="15" name="Google Shape;7438;p73">
            <a:extLst>
              <a:ext uri="{FF2B5EF4-FFF2-40B4-BE49-F238E27FC236}">
                <a16:creationId xmlns:a16="http://schemas.microsoft.com/office/drawing/2014/main" id="{65E26B3A-CE2B-837B-455C-B8FC73A1335D}"/>
              </a:ext>
            </a:extLst>
          </p:cNvPr>
          <p:cNvGrpSpPr/>
          <p:nvPr/>
        </p:nvGrpSpPr>
        <p:grpSpPr>
          <a:xfrm>
            <a:off x="3867131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6" name="Google Shape;7439;p73">
              <a:extLst>
                <a:ext uri="{FF2B5EF4-FFF2-40B4-BE49-F238E27FC236}">
                  <a16:creationId xmlns:a16="http://schemas.microsoft.com/office/drawing/2014/main" id="{0C29FB8A-23D5-FB80-F65F-79E7F5D45851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440;p73">
              <a:extLst>
                <a:ext uri="{FF2B5EF4-FFF2-40B4-BE49-F238E27FC236}">
                  <a16:creationId xmlns:a16="http://schemas.microsoft.com/office/drawing/2014/main" id="{D1534A58-77B0-79A4-92DD-18F49EFE6608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oogle Shape;7438;p73">
            <a:extLst>
              <a:ext uri="{FF2B5EF4-FFF2-40B4-BE49-F238E27FC236}">
                <a16:creationId xmlns:a16="http://schemas.microsoft.com/office/drawing/2014/main" id="{B12AC5D4-6E7D-F38F-AD0A-B05258F9C124}"/>
              </a:ext>
            </a:extLst>
          </p:cNvPr>
          <p:cNvGrpSpPr/>
          <p:nvPr/>
        </p:nvGrpSpPr>
        <p:grpSpPr>
          <a:xfrm>
            <a:off x="8381919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3" name="Google Shape;7439;p73">
              <a:extLst>
                <a:ext uri="{FF2B5EF4-FFF2-40B4-BE49-F238E27FC236}">
                  <a16:creationId xmlns:a16="http://schemas.microsoft.com/office/drawing/2014/main" id="{C69A3B68-C711-D2DE-1E97-503D1055CBE8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7440;p73">
              <a:extLst>
                <a:ext uri="{FF2B5EF4-FFF2-40B4-BE49-F238E27FC236}">
                  <a16:creationId xmlns:a16="http://schemas.microsoft.com/office/drawing/2014/main" id="{2819D38E-26C5-F761-9353-57D7DD1D3BD9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7438;p73">
            <a:extLst>
              <a:ext uri="{FF2B5EF4-FFF2-40B4-BE49-F238E27FC236}">
                <a16:creationId xmlns:a16="http://schemas.microsoft.com/office/drawing/2014/main" id="{3D18F6BA-7D01-66BD-B0E3-557ADBFD1003}"/>
              </a:ext>
            </a:extLst>
          </p:cNvPr>
          <p:cNvGrpSpPr/>
          <p:nvPr/>
        </p:nvGrpSpPr>
        <p:grpSpPr>
          <a:xfrm>
            <a:off x="3867131" y="3747233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6" name="Google Shape;7439;p73">
              <a:extLst>
                <a:ext uri="{FF2B5EF4-FFF2-40B4-BE49-F238E27FC236}">
                  <a16:creationId xmlns:a16="http://schemas.microsoft.com/office/drawing/2014/main" id="{FC5A8E05-CE7C-B044-189D-2CDE5D861C42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440;p73">
              <a:extLst>
                <a:ext uri="{FF2B5EF4-FFF2-40B4-BE49-F238E27FC236}">
                  <a16:creationId xmlns:a16="http://schemas.microsoft.com/office/drawing/2014/main" id="{9A76585C-F3CC-0E27-D2AA-D6F76A6FDDC0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oogle Shape;7438;p73">
            <a:extLst>
              <a:ext uri="{FF2B5EF4-FFF2-40B4-BE49-F238E27FC236}">
                <a16:creationId xmlns:a16="http://schemas.microsoft.com/office/drawing/2014/main" id="{C99DB063-BBBB-4B12-B3E8-4680F42B087F}"/>
              </a:ext>
            </a:extLst>
          </p:cNvPr>
          <p:cNvGrpSpPr/>
          <p:nvPr/>
        </p:nvGrpSpPr>
        <p:grpSpPr>
          <a:xfrm>
            <a:off x="8407983" y="3747233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9" name="Google Shape;7439;p73">
              <a:extLst>
                <a:ext uri="{FF2B5EF4-FFF2-40B4-BE49-F238E27FC236}">
                  <a16:creationId xmlns:a16="http://schemas.microsoft.com/office/drawing/2014/main" id="{09FD7907-732F-1B48-3C17-B15A9A4AF990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440;p73">
              <a:extLst>
                <a:ext uri="{FF2B5EF4-FFF2-40B4-BE49-F238E27FC236}">
                  <a16:creationId xmlns:a16="http://schemas.microsoft.com/office/drawing/2014/main" id="{308EE010-BB20-2078-F47A-3BB50142497E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920;p33">
            <a:extLst>
              <a:ext uri="{FF2B5EF4-FFF2-40B4-BE49-F238E27FC236}">
                <a16:creationId xmlns:a16="http://schemas.microsoft.com/office/drawing/2014/main" id="{19CC1EC5-D069-60FE-C0C8-D2ECE45348A6}"/>
              </a:ext>
            </a:extLst>
          </p:cNvPr>
          <p:cNvSpPr txBox="1">
            <a:spLocks/>
          </p:cNvSpPr>
          <p:nvPr/>
        </p:nvSpPr>
        <p:spPr>
          <a:xfrm>
            <a:off x="5136358" y="3466020"/>
            <a:ext cx="868200" cy="80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07</a:t>
            </a:r>
          </a:p>
        </p:txBody>
      </p:sp>
      <p:sp>
        <p:nvSpPr>
          <p:cNvPr id="19" name="Google Shape;922;p33">
            <a:extLst>
              <a:ext uri="{FF2B5EF4-FFF2-40B4-BE49-F238E27FC236}">
                <a16:creationId xmlns:a16="http://schemas.microsoft.com/office/drawing/2014/main" id="{A6BDC832-47BC-8B55-6B11-B2E7E743A9F6}"/>
              </a:ext>
            </a:extLst>
          </p:cNvPr>
          <p:cNvSpPr txBox="1">
            <a:spLocks/>
          </p:cNvSpPr>
          <p:nvPr/>
        </p:nvSpPr>
        <p:spPr>
          <a:xfrm>
            <a:off x="4077915" y="413158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Similarity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311997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36"/>
          <p:cNvSpPr txBox="1">
            <a:spLocks noGrp="1"/>
          </p:cNvSpPr>
          <p:nvPr>
            <p:ph type="title"/>
          </p:nvPr>
        </p:nvSpPr>
        <p:spPr>
          <a:xfrm>
            <a:off x="1894826" y="3375413"/>
            <a:ext cx="75912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Features</a:t>
            </a:r>
            <a:endParaRPr dirty="0"/>
          </a:p>
        </p:txBody>
      </p:sp>
      <p:sp>
        <p:nvSpPr>
          <p:cNvPr id="1013" name="Google Shape;1013;p36"/>
          <p:cNvSpPr txBox="1">
            <a:spLocks noGrp="1"/>
          </p:cNvSpPr>
          <p:nvPr>
            <p:ph type="title" idx="2"/>
          </p:nvPr>
        </p:nvSpPr>
        <p:spPr>
          <a:xfrm>
            <a:off x="4422050" y="2137763"/>
            <a:ext cx="2536800" cy="12375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/>
              <a:t>05</a:t>
            </a:r>
            <a:endParaRPr dirty="0"/>
          </a:p>
        </p:txBody>
      </p:sp>
      <p:grpSp>
        <p:nvGrpSpPr>
          <p:cNvPr id="1014" name="Google Shape;1014;p36"/>
          <p:cNvGrpSpPr/>
          <p:nvPr/>
        </p:nvGrpSpPr>
        <p:grpSpPr>
          <a:xfrm>
            <a:off x="8780645" y="5288949"/>
            <a:ext cx="1499110" cy="1350446"/>
            <a:chOff x="352889" y="4189519"/>
            <a:chExt cx="826958" cy="744951"/>
          </a:xfrm>
        </p:grpSpPr>
        <p:sp>
          <p:nvSpPr>
            <p:cNvPr id="1015" name="Google Shape;1015;p36"/>
            <p:cNvSpPr/>
            <p:nvPr/>
          </p:nvSpPr>
          <p:spPr>
            <a:xfrm>
              <a:off x="553679" y="4682568"/>
              <a:ext cx="89678" cy="183442"/>
            </a:xfrm>
            <a:custGeom>
              <a:avLst/>
              <a:gdLst/>
              <a:ahLst/>
              <a:cxnLst/>
              <a:rect l="l" t="t" r="r" b="b"/>
              <a:pathLst>
                <a:path w="2502" h="5118" extrusionOk="0">
                  <a:moveTo>
                    <a:pt x="2042" y="1"/>
                  </a:moveTo>
                  <a:lnTo>
                    <a:pt x="0" y="4926"/>
                  </a:lnTo>
                  <a:lnTo>
                    <a:pt x="459" y="5118"/>
                  </a:lnTo>
                  <a:lnTo>
                    <a:pt x="2501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6"/>
            <p:cNvSpPr/>
            <p:nvPr/>
          </p:nvSpPr>
          <p:spPr>
            <a:xfrm>
              <a:off x="457155" y="4852712"/>
              <a:ext cx="168818" cy="24301"/>
            </a:xfrm>
            <a:custGeom>
              <a:avLst/>
              <a:gdLst/>
              <a:ahLst/>
              <a:cxnLst/>
              <a:rect l="l" t="t" r="r" b="b"/>
              <a:pathLst>
                <a:path w="4710" h="678" extrusionOk="0">
                  <a:moveTo>
                    <a:pt x="4441" y="1"/>
                  </a:moveTo>
                  <a:lnTo>
                    <a:pt x="243" y="167"/>
                  </a:lnTo>
                  <a:cubicBezTo>
                    <a:pt x="103" y="167"/>
                    <a:pt x="1" y="282"/>
                    <a:pt x="1" y="422"/>
                  </a:cubicBezTo>
                  <a:cubicBezTo>
                    <a:pt x="1" y="562"/>
                    <a:pt x="128" y="677"/>
                    <a:pt x="269" y="677"/>
                  </a:cubicBezTo>
                  <a:lnTo>
                    <a:pt x="4454" y="511"/>
                  </a:lnTo>
                  <a:cubicBezTo>
                    <a:pt x="4594" y="511"/>
                    <a:pt x="4709" y="384"/>
                    <a:pt x="4709" y="243"/>
                  </a:cubicBezTo>
                  <a:cubicBezTo>
                    <a:pt x="4697" y="103"/>
                    <a:pt x="4582" y="1"/>
                    <a:pt x="4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6"/>
            <p:cNvSpPr/>
            <p:nvPr/>
          </p:nvSpPr>
          <p:spPr>
            <a:xfrm>
              <a:off x="468517" y="4854540"/>
              <a:ext cx="119499" cy="53405"/>
            </a:xfrm>
            <a:custGeom>
              <a:avLst/>
              <a:gdLst/>
              <a:ahLst/>
              <a:cxnLst/>
              <a:rect l="l" t="t" r="r" b="b"/>
              <a:pathLst>
                <a:path w="3334" h="1490" extrusionOk="0">
                  <a:moveTo>
                    <a:pt x="2848" y="1"/>
                  </a:moveTo>
                  <a:lnTo>
                    <a:pt x="283" y="996"/>
                  </a:lnTo>
                  <a:cubicBezTo>
                    <a:pt x="1" y="1098"/>
                    <a:pt x="109" y="1489"/>
                    <a:pt x="358" y="1489"/>
                  </a:cubicBezTo>
                  <a:cubicBezTo>
                    <a:pt x="391" y="1489"/>
                    <a:pt x="425" y="1483"/>
                    <a:pt x="462" y="1468"/>
                  </a:cubicBezTo>
                  <a:lnTo>
                    <a:pt x="3333" y="371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6"/>
            <p:cNvSpPr/>
            <p:nvPr/>
          </p:nvSpPr>
          <p:spPr>
            <a:xfrm>
              <a:off x="576547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4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8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6"/>
            <p:cNvSpPr/>
            <p:nvPr/>
          </p:nvSpPr>
          <p:spPr>
            <a:xfrm>
              <a:off x="799738" y="4191418"/>
              <a:ext cx="380110" cy="444555"/>
            </a:xfrm>
            <a:custGeom>
              <a:avLst/>
              <a:gdLst/>
              <a:ahLst/>
              <a:cxnLst/>
              <a:rect l="l" t="t" r="r" b="b"/>
              <a:pathLst>
                <a:path w="10605" h="12403" extrusionOk="0">
                  <a:moveTo>
                    <a:pt x="5149" y="0"/>
                  </a:moveTo>
                  <a:cubicBezTo>
                    <a:pt x="4781" y="0"/>
                    <a:pt x="4400" y="210"/>
                    <a:pt x="4160" y="573"/>
                  </a:cubicBezTo>
                  <a:lnTo>
                    <a:pt x="0" y="10131"/>
                  </a:lnTo>
                  <a:lnTo>
                    <a:pt x="3803" y="12402"/>
                  </a:lnTo>
                  <a:lnTo>
                    <a:pt x="10285" y="4261"/>
                  </a:lnTo>
                  <a:cubicBezTo>
                    <a:pt x="10604" y="3712"/>
                    <a:pt x="10477" y="3049"/>
                    <a:pt x="10005" y="2755"/>
                  </a:cubicBezTo>
                  <a:cubicBezTo>
                    <a:pt x="9853" y="2671"/>
                    <a:pt x="9688" y="2629"/>
                    <a:pt x="9523" y="2629"/>
                  </a:cubicBezTo>
                  <a:cubicBezTo>
                    <a:pt x="9340" y="2629"/>
                    <a:pt x="9158" y="2680"/>
                    <a:pt x="8997" y="2781"/>
                  </a:cubicBezTo>
                  <a:cubicBezTo>
                    <a:pt x="9054" y="2187"/>
                    <a:pt x="8572" y="1744"/>
                    <a:pt x="8047" y="1744"/>
                  </a:cubicBezTo>
                  <a:cubicBezTo>
                    <a:pt x="7873" y="1744"/>
                    <a:pt x="7694" y="1792"/>
                    <a:pt x="7529" y="1900"/>
                  </a:cubicBezTo>
                  <a:cubicBezTo>
                    <a:pt x="7587" y="1306"/>
                    <a:pt x="7112" y="863"/>
                    <a:pt x="6590" y="863"/>
                  </a:cubicBezTo>
                  <a:cubicBezTo>
                    <a:pt x="6418" y="863"/>
                    <a:pt x="6240" y="912"/>
                    <a:pt x="6074" y="1020"/>
                  </a:cubicBezTo>
                  <a:cubicBezTo>
                    <a:pt x="6100" y="663"/>
                    <a:pt x="5921" y="318"/>
                    <a:pt x="5615" y="127"/>
                  </a:cubicBezTo>
                  <a:cubicBezTo>
                    <a:pt x="5471" y="41"/>
                    <a:pt x="5311" y="0"/>
                    <a:pt x="51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6"/>
            <p:cNvSpPr/>
            <p:nvPr/>
          </p:nvSpPr>
          <p:spPr>
            <a:xfrm>
              <a:off x="836763" y="4266831"/>
              <a:ext cx="158316" cy="306023"/>
            </a:xfrm>
            <a:custGeom>
              <a:avLst/>
              <a:gdLst/>
              <a:ahLst/>
              <a:cxnLst/>
              <a:rect l="l" t="t" r="r" b="b"/>
              <a:pathLst>
                <a:path w="4417" h="8538" fill="none" extrusionOk="0">
                  <a:moveTo>
                    <a:pt x="4416" y="1"/>
                  </a:moveTo>
                  <a:lnTo>
                    <a:pt x="1" y="8537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6"/>
            <p:cNvSpPr/>
            <p:nvPr/>
          </p:nvSpPr>
          <p:spPr>
            <a:xfrm>
              <a:off x="869702" y="4297942"/>
              <a:ext cx="177062" cy="294590"/>
            </a:xfrm>
            <a:custGeom>
              <a:avLst/>
              <a:gdLst/>
              <a:ahLst/>
              <a:cxnLst/>
              <a:rect l="l" t="t" r="r" b="b"/>
              <a:pathLst>
                <a:path w="4940" h="8219" fill="none" extrusionOk="0">
                  <a:moveTo>
                    <a:pt x="4939" y="0"/>
                  </a:moveTo>
                  <a:lnTo>
                    <a:pt x="1" y="8218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6"/>
            <p:cNvSpPr/>
            <p:nvPr/>
          </p:nvSpPr>
          <p:spPr>
            <a:xfrm>
              <a:off x="902642" y="4328588"/>
              <a:ext cx="195808" cy="283586"/>
            </a:xfrm>
            <a:custGeom>
              <a:avLst/>
              <a:gdLst/>
              <a:ahLst/>
              <a:cxnLst/>
              <a:rect l="l" t="t" r="r" b="b"/>
              <a:pathLst>
                <a:path w="5463" h="7912" fill="none" extrusionOk="0">
                  <a:moveTo>
                    <a:pt x="5462" y="0"/>
                  </a:moveTo>
                  <a:lnTo>
                    <a:pt x="1" y="7912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6"/>
            <p:cNvSpPr/>
            <p:nvPr/>
          </p:nvSpPr>
          <p:spPr>
            <a:xfrm>
              <a:off x="799738" y="4479520"/>
              <a:ext cx="182510" cy="156453"/>
            </a:xfrm>
            <a:custGeom>
              <a:avLst/>
              <a:gdLst/>
              <a:ahLst/>
              <a:cxnLst/>
              <a:rect l="l" t="t" r="r" b="b"/>
              <a:pathLst>
                <a:path w="5092" h="4365" extrusionOk="0">
                  <a:moveTo>
                    <a:pt x="919" y="0"/>
                  </a:moveTo>
                  <a:lnTo>
                    <a:pt x="0" y="2093"/>
                  </a:lnTo>
                  <a:lnTo>
                    <a:pt x="3803" y="4364"/>
                  </a:lnTo>
                  <a:lnTo>
                    <a:pt x="5092" y="2744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6"/>
            <p:cNvSpPr/>
            <p:nvPr/>
          </p:nvSpPr>
          <p:spPr>
            <a:xfrm>
              <a:off x="422388" y="4287404"/>
              <a:ext cx="474806" cy="463874"/>
            </a:xfrm>
            <a:custGeom>
              <a:avLst/>
              <a:gdLst/>
              <a:ahLst/>
              <a:cxnLst/>
              <a:rect l="l" t="t" r="r" b="b"/>
              <a:pathLst>
                <a:path w="13247" h="12942" extrusionOk="0">
                  <a:moveTo>
                    <a:pt x="4888" y="1"/>
                  </a:moveTo>
                  <a:cubicBezTo>
                    <a:pt x="1073" y="1991"/>
                    <a:pt x="1" y="6955"/>
                    <a:pt x="2681" y="10337"/>
                  </a:cubicBezTo>
                  <a:cubicBezTo>
                    <a:pt x="4047" y="12070"/>
                    <a:pt x="6051" y="12941"/>
                    <a:pt x="8058" y="12941"/>
                  </a:cubicBezTo>
                  <a:cubicBezTo>
                    <a:pt x="9966" y="12941"/>
                    <a:pt x="11878" y="12153"/>
                    <a:pt x="13246" y="10566"/>
                  </a:cubicBezTo>
                  <a:cubicBezTo>
                    <a:pt x="11371" y="8193"/>
                    <a:pt x="6777" y="2400"/>
                    <a:pt x="48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6"/>
            <p:cNvSpPr/>
            <p:nvPr/>
          </p:nvSpPr>
          <p:spPr>
            <a:xfrm>
              <a:off x="466761" y="4287404"/>
              <a:ext cx="170574" cy="197277"/>
            </a:xfrm>
            <a:custGeom>
              <a:avLst/>
              <a:gdLst/>
              <a:ahLst/>
              <a:cxnLst/>
              <a:rect l="l" t="t" r="r" b="b"/>
              <a:pathLst>
                <a:path w="4759" h="5504" extrusionOk="0">
                  <a:moveTo>
                    <a:pt x="3650" y="1"/>
                  </a:moveTo>
                  <a:cubicBezTo>
                    <a:pt x="1608" y="1060"/>
                    <a:pt x="243" y="3063"/>
                    <a:pt x="1" y="5360"/>
                  </a:cubicBezTo>
                  <a:cubicBezTo>
                    <a:pt x="344" y="5458"/>
                    <a:pt x="688" y="5504"/>
                    <a:pt x="1024" y="5504"/>
                  </a:cubicBezTo>
                  <a:cubicBezTo>
                    <a:pt x="3021" y="5504"/>
                    <a:pt x="4758" y="3879"/>
                    <a:pt x="4748" y="1749"/>
                  </a:cubicBezTo>
                  <a:cubicBezTo>
                    <a:pt x="4748" y="1621"/>
                    <a:pt x="4748" y="1494"/>
                    <a:pt x="4735" y="1366"/>
                  </a:cubicBezTo>
                  <a:lnTo>
                    <a:pt x="3650" y="1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6"/>
            <p:cNvSpPr/>
            <p:nvPr/>
          </p:nvSpPr>
          <p:spPr>
            <a:xfrm>
              <a:off x="652461" y="4709091"/>
              <a:ext cx="90144" cy="183442"/>
            </a:xfrm>
            <a:custGeom>
              <a:avLst/>
              <a:gdLst/>
              <a:ahLst/>
              <a:cxnLst/>
              <a:rect l="l" t="t" r="r" b="b"/>
              <a:pathLst>
                <a:path w="2515" h="5118" extrusionOk="0">
                  <a:moveTo>
                    <a:pt x="2042" y="1"/>
                  </a:moveTo>
                  <a:lnTo>
                    <a:pt x="0" y="4927"/>
                  </a:lnTo>
                  <a:lnTo>
                    <a:pt x="473" y="5118"/>
                  </a:lnTo>
                  <a:lnTo>
                    <a:pt x="2514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6"/>
            <p:cNvSpPr/>
            <p:nvPr/>
          </p:nvSpPr>
          <p:spPr>
            <a:xfrm>
              <a:off x="555937" y="4879236"/>
              <a:ext cx="168818" cy="23871"/>
            </a:xfrm>
            <a:custGeom>
              <a:avLst/>
              <a:gdLst/>
              <a:ahLst/>
              <a:cxnLst/>
              <a:rect l="l" t="t" r="r" b="b"/>
              <a:pathLst>
                <a:path w="4710" h="666" extrusionOk="0">
                  <a:moveTo>
                    <a:pt x="4454" y="1"/>
                  </a:moveTo>
                  <a:lnTo>
                    <a:pt x="256" y="167"/>
                  </a:lnTo>
                  <a:cubicBezTo>
                    <a:pt x="116" y="167"/>
                    <a:pt x="1" y="282"/>
                    <a:pt x="14" y="422"/>
                  </a:cubicBezTo>
                  <a:cubicBezTo>
                    <a:pt x="14" y="555"/>
                    <a:pt x="117" y="665"/>
                    <a:pt x="248" y="665"/>
                  </a:cubicBezTo>
                  <a:cubicBezTo>
                    <a:pt x="255" y="665"/>
                    <a:pt x="262" y="665"/>
                    <a:pt x="269" y="664"/>
                  </a:cubicBezTo>
                  <a:lnTo>
                    <a:pt x="4467" y="511"/>
                  </a:lnTo>
                  <a:cubicBezTo>
                    <a:pt x="4608" y="499"/>
                    <a:pt x="4710" y="384"/>
                    <a:pt x="4710" y="243"/>
                  </a:cubicBezTo>
                  <a:cubicBezTo>
                    <a:pt x="4697" y="116"/>
                    <a:pt x="4582" y="1"/>
                    <a:pt x="44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6"/>
            <p:cNvSpPr/>
            <p:nvPr/>
          </p:nvSpPr>
          <p:spPr>
            <a:xfrm>
              <a:off x="567335" y="4881530"/>
              <a:ext cx="119463" cy="52939"/>
            </a:xfrm>
            <a:custGeom>
              <a:avLst/>
              <a:gdLst/>
              <a:ahLst/>
              <a:cxnLst/>
              <a:rect l="l" t="t" r="r" b="b"/>
              <a:pathLst>
                <a:path w="3333" h="1477" extrusionOk="0">
                  <a:moveTo>
                    <a:pt x="2848" y="1"/>
                  </a:moveTo>
                  <a:lnTo>
                    <a:pt x="283" y="983"/>
                  </a:lnTo>
                  <a:cubicBezTo>
                    <a:pt x="0" y="1085"/>
                    <a:pt x="108" y="1477"/>
                    <a:pt x="358" y="1477"/>
                  </a:cubicBezTo>
                  <a:cubicBezTo>
                    <a:pt x="390" y="1477"/>
                    <a:pt x="425" y="1470"/>
                    <a:pt x="461" y="1455"/>
                  </a:cubicBezTo>
                  <a:lnTo>
                    <a:pt x="3332" y="358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6"/>
            <p:cNvSpPr/>
            <p:nvPr/>
          </p:nvSpPr>
          <p:spPr>
            <a:xfrm>
              <a:off x="698913" y="4194321"/>
              <a:ext cx="102438" cy="81219"/>
            </a:xfrm>
            <a:custGeom>
              <a:avLst/>
              <a:gdLst/>
              <a:ahLst/>
              <a:cxnLst/>
              <a:rect l="l" t="t" r="r" b="b"/>
              <a:pathLst>
                <a:path w="2858" h="2266" extrusionOk="0">
                  <a:moveTo>
                    <a:pt x="719" y="1"/>
                  </a:moveTo>
                  <a:cubicBezTo>
                    <a:pt x="289" y="1"/>
                    <a:pt x="0" y="595"/>
                    <a:pt x="338" y="1258"/>
                  </a:cubicBezTo>
                  <a:cubicBezTo>
                    <a:pt x="580" y="1704"/>
                    <a:pt x="963" y="2049"/>
                    <a:pt x="1435" y="2266"/>
                  </a:cubicBezTo>
                  <a:cubicBezTo>
                    <a:pt x="1895" y="2049"/>
                    <a:pt x="2277" y="1704"/>
                    <a:pt x="2520" y="1258"/>
                  </a:cubicBezTo>
                  <a:cubicBezTo>
                    <a:pt x="2857" y="595"/>
                    <a:pt x="2580" y="1"/>
                    <a:pt x="2140" y="1"/>
                  </a:cubicBezTo>
                  <a:cubicBezTo>
                    <a:pt x="2114" y="1"/>
                    <a:pt x="2088" y="3"/>
                    <a:pt x="2060" y="7"/>
                  </a:cubicBezTo>
                  <a:cubicBezTo>
                    <a:pt x="1678" y="84"/>
                    <a:pt x="1422" y="594"/>
                    <a:pt x="1422" y="594"/>
                  </a:cubicBezTo>
                  <a:cubicBezTo>
                    <a:pt x="1422" y="594"/>
                    <a:pt x="1180" y="84"/>
                    <a:pt x="797" y="7"/>
                  </a:cubicBezTo>
                  <a:cubicBezTo>
                    <a:pt x="771" y="3"/>
                    <a:pt x="745" y="1"/>
                    <a:pt x="7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6"/>
            <p:cNvSpPr/>
            <p:nvPr/>
          </p:nvSpPr>
          <p:spPr>
            <a:xfrm>
              <a:off x="785222" y="4285361"/>
              <a:ext cx="67922" cy="53764"/>
            </a:xfrm>
            <a:custGeom>
              <a:avLst/>
              <a:gdLst/>
              <a:ahLst/>
              <a:cxnLst/>
              <a:rect l="l" t="t" r="r" b="b"/>
              <a:pathLst>
                <a:path w="1895" h="1500" extrusionOk="0">
                  <a:moveTo>
                    <a:pt x="469" y="0"/>
                  </a:moveTo>
                  <a:cubicBezTo>
                    <a:pt x="185" y="0"/>
                    <a:pt x="1" y="396"/>
                    <a:pt x="227" y="836"/>
                  </a:cubicBezTo>
                  <a:cubicBezTo>
                    <a:pt x="380" y="1130"/>
                    <a:pt x="635" y="1359"/>
                    <a:pt x="954" y="1500"/>
                  </a:cubicBezTo>
                  <a:cubicBezTo>
                    <a:pt x="1260" y="1359"/>
                    <a:pt x="1516" y="1130"/>
                    <a:pt x="1669" y="836"/>
                  </a:cubicBezTo>
                  <a:cubicBezTo>
                    <a:pt x="1895" y="396"/>
                    <a:pt x="1710" y="0"/>
                    <a:pt x="1426" y="0"/>
                  </a:cubicBezTo>
                  <a:cubicBezTo>
                    <a:pt x="1405" y="0"/>
                    <a:pt x="1384" y="2"/>
                    <a:pt x="1362" y="7"/>
                  </a:cubicBezTo>
                  <a:cubicBezTo>
                    <a:pt x="1120" y="45"/>
                    <a:pt x="954" y="390"/>
                    <a:pt x="954" y="390"/>
                  </a:cubicBezTo>
                  <a:cubicBezTo>
                    <a:pt x="954" y="390"/>
                    <a:pt x="775" y="45"/>
                    <a:pt x="533" y="7"/>
                  </a:cubicBezTo>
                  <a:cubicBezTo>
                    <a:pt x="511" y="2"/>
                    <a:pt x="490" y="0"/>
                    <a:pt x="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6"/>
            <p:cNvSpPr/>
            <p:nvPr/>
          </p:nvSpPr>
          <p:spPr>
            <a:xfrm>
              <a:off x="537658" y="4238945"/>
              <a:ext cx="460612" cy="470218"/>
            </a:xfrm>
            <a:custGeom>
              <a:avLst/>
              <a:gdLst/>
              <a:ahLst/>
              <a:cxnLst/>
              <a:rect l="l" t="t" r="r" b="b"/>
              <a:pathLst>
                <a:path w="12851" h="13119" extrusionOk="0">
                  <a:moveTo>
                    <a:pt x="2667" y="0"/>
                  </a:moveTo>
                  <a:cubicBezTo>
                    <a:pt x="2667" y="0"/>
                    <a:pt x="1" y="6317"/>
                    <a:pt x="4186" y="10770"/>
                  </a:cubicBezTo>
                  <a:cubicBezTo>
                    <a:pt x="5955" y="12665"/>
                    <a:pt x="8232" y="13119"/>
                    <a:pt x="10009" y="13119"/>
                  </a:cubicBezTo>
                  <a:cubicBezTo>
                    <a:pt x="11641" y="13119"/>
                    <a:pt x="12850" y="12735"/>
                    <a:pt x="12850" y="12735"/>
                  </a:cubicBezTo>
                  <a:lnTo>
                    <a:pt x="26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6"/>
            <p:cNvSpPr/>
            <p:nvPr/>
          </p:nvSpPr>
          <p:spPr>
            <a:xfrm>
              <a:off x="731135" y="4512424"/>
              <a:ext cx="177958" cy="71864"/>
            </a:xfrm>
            <a:custGeom>
              <a:avLst/>
              <a:gdLst/>
              <a:ahLst/>
              <a:cxnLst/>
              <a:rect l="l" t="t" r="r" b="b"/>
              <a:pathLst>
                <a:path w="4965" h="2005" extrusionOk="0">
                  <a:moveTo>
                    <a:pt x="102" y="1"/>
                  </a:moveTo>
                  <a:lnTo>
                    <a:pt x="0" y="333"/>
                  </a:lnTo>
                  <a:lnTo>
                    <a:pt x="4964" y="2004"/>
                  </a:lnTo>
                  <a:lnTo>
                    <a:pt x="4569" y="1494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6"/>
            <p:cNvSpPr/>
            <p:nvPr/>
          </p:nvSpPr>
          <p:spPr>
            <a:xfrm>
              <a:off x="666655" y="4433319"/>
              <a:ext cx="179750" cy="72294"/>
            </a:xfrm>
            <a:custGeom>
              <a:avLst/>
              <a:gdLst/>
              <a:ahLst/>
              <a:cxnLst/>
              <a:rect l="l" t="t" r="r" b="b"/>
              <a:pathLst>
                <a:path w="5015" h="2017" extrusionOk="0">
                  <a:moveTo>
                    <a:pt x="115" y="0"/>
                  </a:moveTo>
                  <a:lnTo>
                    <a:pt x="0" y="332"/>
                  </a:lnTo>
                  <a:lnTo>
                    <a:pt x="5015" y="2017"/>
                  </a:lnTo>
                  <a:lnTo>
                    <a:pt x="4619" y="151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6"/>
            <p:cNvSpPr/>
            <p:nvPr/>
          </p:nvSpPr>
          <p:spPr>
            <a:xfrm>
              <a:off x="791494" y="4588374"/>
              <a:ext cx="178424" cy="71828"/>
            </a:xfrm>
            <a:custGeom>
              <a:avLst/>
              <a:gdLst/>
              <a:ahLst/>
              <a:cxnLst/>
              <a:rect l="l" t="t" r="r" b="b"/>
              <a:pathLst>
                <a:path w="4978" h="2004" extrusionOk="0">
                  <a:moveTo>
                    <a:pt x="103" y="0"/>
                  </a:moveTo>
                  <a:lnTo>
                    <a:pt x="1" y="319"/>
                  </a:lnTo>
                  <a:lnTo>
                    <a:pt x="4977" y="2004"/>
                  </a:lnTo>
                  <a:lnTo>
                    <a:pt x="4582" y="149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6"/>
            <p:cNvSpPr/>
            <p:nvPr/>
          </p:nvSpPr>
          <p:spPr>
            <a:xfrm>
              <a:off x="395399" y="4189519"/>
              <a:ext cx="268066" cy="268532"/>
            </a:xfrm>
            <a:custGeom>
              <a:avLst/>
              <a:gdLst/>
              <a:ahLst/>
              <a:cxnLst/>
              <a:rect l="l" t="t" r="r" b="b"/>
              <a:pathLst>
                <a:path w="7479" h="7492" extrusionOk="0">
                  <a:moveTo>
                    <a:pt x="3740" y="1"/>
                  </a:moveTo>
                  <a:cubicBezTo>
                    <a:pt x="1673" y="1"/>
                    <a:pt x="1" y="1685"/>
                    <a:pt x="1" y="3753"/>
                  </a:cubicBezTo>
                  <a:cubicBezTo>
                    <a:pt x="1" y="5820"/>
                    <a:pt x="1673" y="7491"/>
                    <a:pt x="3740" y="7491"/>
                  </a:cubicBezTo>
                  <a:cubicBezTo>
                    <a:pt x="5807" y="7491"/>
                    <a:pt x="7479" y="5820"/>
                    <a:pt x="7479" y="3753"/>
                  </a:cubicBezTo>
                  <a:cubicBezTo>
                    <a:pt x="7479" y="1685"/>
                    <a:pt x="5807" y="1"/>
                    <a:pt x="3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6"/>
            <p:cNvSpPr/>
            <p:nvPr/>
          </p:nvSpPr>
          <p:spPr>
            <a:xfrm>
              <a:off x="352889" y="4319878"/>
              <a:ext cx="81434" cy="71864"/>
            </a:xfrm>
            <a:custGeom>
              <a:avLst/>
              <a:gdLst/>
              <a:ahLst/>
              <a:cxnLst/>
              <a:rect l="l" t="t" r="r" b="b"/>
              <a:pathLst>
                <a:path w="2272" h="2005" extrusionOk="0">
                  <a:moveTo>
                    <a:pt x="0" y="1"/>
                  </a:moveTo>
                  <a:lnTo>
                    <a:pt x="1263" y="907"/>
                  </a:lnTo>
                  <a:lnTo>
                    <a:pt x="1034" y="2004"/>
                  </a:lnTo>
                  <a:lnTo>
                    <a:pt x="2272" y="5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6"/>
            <p:cNvSpPr/>
            <p:nvPr/>
          </p:nvSpPr>
          <p:spPr>
            <a:xfrm>
              <a:off x="480489" y="4277369"/>
              <a:ext cx="44409" cy="26989"/>
            </a:xfrm>
            <a:custGeom>
              <a:avLst/>
              <a:gdLst/>
              <a:ahLst/>
              <a:cxnLst/>
              <a:rect l="l" t="t" r="r" b="b"/>
              <a:pathLst>
                <a:path w="1239" h="753" fill="none" extrusionOk="0">
                  <a:moveTo>
                    <a:pt x="0" y="753"/>
                  </a:moveTo>
                  <a:cubicBezTo>
                    <a:pt x="0" y="421"/>
                    <a:pt x="192" y="0"/>
                    <a:pt x="613" y="0"/>
                  </a:cubicBezTo>
                  <a:cubicBezTo>
                    <a:pt x="1034" y="0"/>
                    <a:pt x="1238" y="472"/>
                    <a:pt x="1238" y="753"/>
                  </a:cubicBezTo>
                </a:path>
              </a:pathLst>
            </a:custGeom>
            <a:noFill/>
            <a:ln w="3500" cap="flat" cmpd="sng">
              <a:solidFill>
                <a:srgbClr val="0D4669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6"/>
            <p:cNvSpPr/>
            <p:nvPr/>
          </p:nvSpPr>
          <p:spPr>
            <a:xfrm>
              <a:off x="352889" y="4312888"/>
              <a:ext cx="94696" cy="78854"/>
            </a:xfrm>
            <a:custGeom>
              <a:avLst/>
              <a:gdLst/>
              <a:ahLst/>
              <a:cxnLst/>
              <a:rect l="l" t="t" r="r" b="b"/>
              <a:pathLst>
                <a:path w="2642" h="2200" extrusionOk="0">
                  <a:moveTo>
                    <a:pt x="1641" y="0"/>
                  </a:moveTo>
                  <a:cubicBezTo>
                    <a:pt x="1613" y="0"/>
                    <a:pt x="1585" y="2"/>
                    <a:pt x="1557" y="4"/>
                  </a:cubicBezTo>
                  <a:lnTo>
                    <a:pt x="0" y="196"/>
                  </a:lnTo>
                  <a:lnTo>
                    <a:pt x="1953" y="872"/>
                  </a:lnTo>
                  <a:lnTo>
                    <a:pt x="1034" y="2199"/>
                  </a:lnTo>
                  <a:lnTo>
                    <a:pt x="2055" y="1689"/>
                  </a:lnTo>
                  <a:cubicBezTo>
                    <a:pt x="2450" y="1497"/>
                    <a:pt x="2642" y="1038"/>
                    <a:pt x="2501" y="617"/>
                  </a:cubicBezTo>
                  <a:cubicBezTo>
                    <a:pt x="2371" y="237"/>
                    <a:pt x="2019" y="0"/>
                    <a:pt x="16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6"/>
            <p:cNvSpPr/>
            <p:nvPr/>
          </p:nvSpPr>
          <p:spPr>
            <a:xfrm>
              <a:off x="683106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5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9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0" name="Google Shape;1040;p36"/>
          <p:cNvGrpSpPr/>
          <p:nvPr/>
        </p:nvGrpSpPr>
        <p:grpSpPr>
          <a:xfrm>
            <a:off x="1803659" y="486217"/>
            <a:ext cx="1552714" cy="1538541"/>
            <a:chOff x="5227577" y="4038371"/>
            <a:chExt cx="879575" cy="871546"/>
          </a:xfrm>
        </p:grpSpPr>
        <p:sp>
          <p:nvSpPr>
            <p:cNvPr id="1041" name="Google Shape;1041;p36"/>
            <p:cNvSpPr/>
            <p:nvPr/>
          </p:nvSpPr>
          <p:spPr>
            <a:xfrm>
              <a:off x="5227577" y="4038371"/>
              <a:ext cx="879575" cy="871546"/>
            </a:xfrm>
            <a:custGeom>
              <a:avLst/>
              <a:gdLst/>
              <a:ahLst/>
              <a:cxnLst/>
              <a:rect l="l" t="t" r="r" b="b"/>
              <a:pathLst>
                <a:path w="24540" h="24316" extrusionOk="0">
                  <a:moveTo>
                    <a:pt x="13819" y="0"/>
                  </a:moveTo>
                  <a:cubicBezTo>
                    <a:pt x="13701" y="0"/>
                    <a:pt x="13583" y="63"/>
                    <a:pt x="13527" y="198"/>
                  </a:cubicBezTo>
                  <a:lnTo>
                    <a:pt x="12570" y="2368"/>
                  </a:lnTo>
                  <a:cubicBezTo>
                    <a:pt x="12512" y="2497"/>
                    <a:pt x="12388" y="2564"/>
                    <a:pt x="12267" y="2564"/>
                  </a:cubicBezTo>
                  <a:cubicBezTo>
                    <a:pt x="12149" y="2564"/>
                    <a:pt x="12033" y="2500"/>
                    <a:pt x="11983" y="2368"/>
                  </a:cubicBezTo>
                  <a:lnTo>
                    <a:pt x="11013" y="211"/>
                  </a:lnTo>
                  <a:cubicBezTo>
                    <a:pt x="10956" y="75"/>
                    <a:pt x="10837" y="12"/>
                    <a:pt x="10718" y="12"/>
                  </a:cubicBezTo>
                  <a:cubicBezTo>
                    <a:pt x="10569" y="12"/>
                    <a:pt x="10422" y="110"/>
                    <a:pt x="10401" y="288"/>
                  </a:cubicBezTo>
                  <a:lnTo>
                    <a:pt x="10018" y="2636"/>
                  </a:lnTo>
                  <a:cubicBezTo>
                    <a:pt x="9994" y="2801"/>
                    <a:pt x="9849" y="2903"/>
                    <a:pt x="9702" y="2903"/>
                  </a:cubicBezTo>
                  <a:cubicBezTo>
                    <a:pt x="9611" y="2903"/>
                    <a:pt x="9520" y="2864"/>
                    <a:pt x="9456" y="2776"/>
                  </a:cubicBezTo>
                  <a:lnTo>
                    <a:pt x="7963" y="939"/>
                  </a:lnTo>
                  <a:cubicBezTo>
                    <a:pt x="7894" y="852"/>
                    <a:pt x="7801" y="814"/>
                    <a:pt x="7709" y="814"/>
                  </a:cubicBezTo>
                  <a:cubicBezTo>
                    <a:pt x="7529" y="814"/>
                    <a:pt x="7355" y="961"/>
                    <a:pt x="7389" y="1181"/>
                  </a:cubicBezTo>
                  <a:lnTo>
                    <a:pt x="7631" y="3542"/>
                  </a:lnTo>
                  <a:cubicBezTo>
                    <a:pt x="7650" y="3748"/>
                    <a:pt x="7483" y="3899"/>
                    <a:pt x="7307" y="3899"/>
                  </a:cubicBezTo>
                  <a:cubicBezTo>
                    <a:pt x="7243" y="3899"/>
                    <a:pt x="7179" y="3879"/>
                    <a:pt x="7121" y="3835"/>
                  </a:cubicBezTo>
                  <a:lnTo>
                    <a:pt x="5207" y="2444"/>
                  </a:lnTo>
                  <a:cubicBezTo>
                    <a:pt x="5145" y="2395"/>
                    <a:pt x="5076" y="2373"/>
                    <a:pt x="5009" y="2373"/>
                  </a:cubicBezTo>
                  <a:cubicBezTo>
                    <a:pt x="4801" y="2373"/>
                    <a:pt x="4613" y="2583"/>
                    <a:pt x="4709" y="2814"/>
                  </a:cubicBezTo>
                  <a:lnTo>
                    <a:pt x="5564" y="5035"/>
                  </a:lnTo>
                  <a:cubicBezTo>
                    <a:pt x="5650" y="5248"/>
                    <a:pt x="5476" y="5470"/>
                    <a:pt x="5268" y="5470"/>
                  </a:cubicBezTo>
                  <a:cubicBezTo>
                    <a:pt x="5227" y="5470"/>
                    <a:pt x="5185" y="5462"/>
                    <a:pt x="5143" y="5443"/>
                  </a:cubicBezTo>
                  <a:lnTo>
                    <a:pt x="2936" y="4601"/>
                  </a:lnTo>
                  <a:cubicBezTo>
                    <a:pt x="2891" y="4582"/>
                    <a:pt x="2848" y="4574"/>
                    <a:pt x="2806" y="4574"/>
                  </a:cubicBezTo>
                  <a:cubicBezTo>
                    <a:pt x="2559" y="4574"/>
                    <a:pt x="2378" y="4869"/>
                    <a:pt x="2553" y="5098"/>
                  </a:cubicBezTo>
                  <a:lnTo>
                    <a:pt x="3944" y="7013"/>
                  </a:lnTo>
                  <a:cubicBezTo>
                    <a:pt x="4103" y="7221"/>
                    <a:pt x="3944" y="7524"/>
                    <a:pt x="3682" y="7524"/>
                  </a:cubicBezTo>
                  <a:cubicBezTo>
                    <a:pt x="3671" y="7524"/>
                    <a:pt x="3661" y="7524"/>
                    <a:pt x="3650" y="7523"/>
                  </a:cubicBezTo>
                  <a:lnTo>
                    <a:pt x="1289" y="7281"/>
                  </a:lnTo>
                  <a:cubicBezTo>
                    <a:pt x="1271" y="7278"/>
                    <a:pt x="1254" y="7276"/>
                    <a:pt x="1237" y="7276"/>
                  </a:cubicBezTo>
                  <a:cubicBezTo>
                    <a:pt x="952" y="7276"/>
                    <a:pt x="807" y="7661"/>
                    <a:pt x="1060" y="7842"/>
                  </a:cubicBezTo>
                  <a:lnTo>
                    <a:pt x="2897" y="9335"/>
                  </a:lnTo>
                  <a:cubicBezTo>
                    <a:pt x="3114" y="9514"/>
                    <a:pt x="3012" y="9871"/>
                    <a:pt x="2731" y="9909"/>
                  </a:cubicBezTo>
                  <a:lnTo>
                    <a:pt x="396" y="10279"/>
                  </a:lnTo>
                  <a:cubicBezTo>
                    <a:pt x="64" y="10318"/>
                    <a:pt x="1" y="10777"/>
                    <a:pt x="320" y="10905"/>
                  </a:cubicBezTo>
                  <a:lnTo>
                    <a:pt x="2476" y="11862"/>
                  </a:lnTo>
                  <a:cubicBezTo>
                    <a:pt x="2731" y="11976"/>
                    <a:pt x="2731" y="12346"/>
                    <a:pt x="2476" y="12449"/>
                  </a:cubicBezTo>
                  <a:lnTo>
                    <a:pt x="320" y="13418"/>
                  </a:lnTo>
                  <a:cubicBezTo>
                    <a:pt x="13" y="13546"/>
                    <a:pt x="64" y="13993"/>
                    <a:pt x="396" y="14031"/>
                  </a:cubicBezTo>
                  <a:lnTo>
                    <a:pt x="2731" y="14414"/>
                  </a:lnTo>
                  <a:cubicBezTo>
                    <a:pt x="3012" y="14439"/>
                    <a:pt x="3114" y="14796"/>
                    <a:pt x="2897" y="14975"/>
                  </a:cubicBezTo>
                  <a:lnTo>
                    <a:pt x="1060" y="16468"/>
                  </a:lnTo>
                  <a:cubicBezTo>
                    <a:pt x="807" y="16661"/>
                    <a:pt x="952" y="17047"/>
                    <a:pt x="1237" y="17047"/>
                  </a:cubicBezTo>
                  <a:cubicBezTo>
                    <a:pt x="1254" y="17047"/>
                    <a:pt x="1271" y="17045"/>
                    <a:pt x="1289" y="17042"/>
                  </a:cubicBezTo>
                  <a:lnTo>
                    <a:pt x="3650" y="16800"/>
                  </a:lnTo>
                  <a:cubicBezTo>
                    <a:pt x="3666" y="16798"/>
                    <a:pt x="3681" y="16797"/>
                    <a:pt x="3696" y="16797"/>
                  </a:cubicBezTo>
                  <a:cubicBezTo>
                    <a:pt x="3950" y="16797"/>
                    <a:pt x="4100" y="17093"/>
                    <a:pt x="3944" y="17310"/>
                  </a:cubicBezTo>
                  <a:lnTo>
                    <a:pt x="2553" y="19224"/>
                  </a:lnTo>
                  <a:cubicBezTo>
                    <a:pt x="2378" y="19443"/>
                    <a:pt x="2558" y="19736"/>
                    <a:pt x="2806" y="19736"/>
                  </a:cubicBezTo>
                  <a:cubicBezTo>
                    <a:pt x="2848" y="19736"/>
                    <a:pt x="2891" y="19728"/>
                    <a:pt x="2936" y="19709"/>
                  </a:cubicBezTo>
                  <a:lnTo>
                    <a:pt x="5156" y="18867"/>
                  </a:lnTo>
                  <a:cubicBezTo>
                    <a:pt x="5195" y="18851"/>
                    <a:pt x="5235" y="18844"/>
                    <a:pt x="5273" y="18844"/>
                  </a:cubicBezTo>
                  <a:cubicBezTo>
                    <a:pt x="5485" y="18844"/>
                    <a:pt x="5661" y="19062"/>
                    <a:pt x="5564" y="19288"/>
                  </a:cubicBezTo>
                  <a:lnTo>
                    <a:pt x="4722" y="21496"/>
                  </a:lnTo>
                  <a:cubicBezTo>
                    <a:pt x="4625" y="21729"/>
                    <a:pt x="4809" y="21948"/>
                    <a:pt x="5022" y="21948"/>
                  </a:cubicBezTo>
                  <a:cubicBezTo>
                    <a:pt x="5088" y="21948"/>
                    <a:pt x="5156" y="21927"/>
                    <a:pt x="5220" y="21879"/>
                  </a:cubicBezTo>
                  <a:lnTo>
                    <a:pt x="7134" y="20488"/>
                  </a:lnTo>
                  <a:cubicBezTo>
                    <a:pt x="7191" y="20444"/>
                    <a:pt x="7256" y="20424"/>
                    <a:pt x="7320" y="20424"/>
                  </a:cubicBezTo>
                  <a:cubicBezTo>
                    <a:pt x="7496" y="20424"/>
                    <a:pt x="7663" y="20575"/>
                    <a:pt x="7644" y="20781"/>
                  </a:cubicBezTo>
                  <a:lnTo>
                    <a:pt x="7402" y="23142"/>
                  </a:lnTo>
                  <a:cubicBezTo>
                    <a:pt x="7368" y="23353"/>
                    <a:pt x="7540" y="23502"/>
                    <a:pt x="7716" y="23502"/>
                  </a:cubicBezTo>
                  <a:cubicBezTo>
                    <a:pt x="7807" y="23502"/>
                    <a:pt x="7898" y="23463"/>
                    <a:pt x="7963" y="23372"/>
                  </a:cubicBezTo>
                  <a:lnTo>
                    <a:pt x="9456" y="21534"/>
                  </a:lnTo>
                  <a:cubicBezTo>
                    <a:pt x="9522" y="21454"/>
                    <a:pt x="9613" y="21417"/>
                    <a:pt x="9703" y="21417"/>
                  </a:cubicBezTo>
                  <a:cubicBezTo>
                    <a:pt x="9856" y="21417"/>
                    <a:pt x="10006" y="21523"/>
                    <a:pt x="10030" y="21700"/>
                  </a:cubicBezTo>
                  <a:lnTo>
                    <a:pt x="10401" y="24035"/>
                  </a:lnTo>
                  <a:cubicBezTo>
                    <a:pt x="10429" y="24217"/>
                    <a:pt x="10576" y="24315"/>
                    <a:pt x="10722" y="24315"/>
                  </a:cubicBezTo>
                  <a:cubicBezTo>
                    <a:pt x="10842" y="24315"/>
                    <a:pt x="10961" y="24250"/>
                    <a:pt x="11013" y="24112"/>
                  </a:cubicBezTo>
                  <a:lnTo>
                    <a:pt x="11983" y="21955"/>
                  </a:lnTo>
                  <a:cubicBezTo>
                    <a:pt x="12040" y="21828"/>
                    <a:pt x="12161" y="21764"/>
                    <a:pt x="12281" y="21764"/>
                  </a:cubicBezTo>
                  <a:cubicBezTo>
                    <a:pt x="12401" y="21764"/>
                    <a:pt x="12519" y="21828"/>
                    <a:pt x="12570" y="21955"/>
                  </a:cubicBezTo>
                  <a:lnTo>
                    <a:pt x="13540" y="24112"/>
                  </a:lnTo>
                  <a:cubicBezTo>
                    <a:pt x="13597" y="24250"/>
                    <a:pt x="13719" y="24315"/>
                    <a:pt x="13840" y="24315"/>
                  </a:cubicBezTo>
                  <a:cubicBezTo>
                    <a:pt x="13987" y="24315"/>
                    <a:pt x="14131" y="24217"/>
                    <a:pt x="14152" y="24035"/>
                  </a:cubicBezTo>
                  <a:lnTo>
                    <a:pt x="14535" y="21700"/>
                  </a:lnTo>
                  <a:cubicBezTo>
                    <a:pt x="14551" y="21523"/>
                    <a:pt x="14699" y="21417"/>
                    <a:pt x="14851" y="21417"/>
                  </a:cubicBezTo>
                  <a:cubicBezTo>
                    <a:pt x="14940" y="21417"/>
                    <a:pt x="15030" y="21454"/>
                    <a:pt x="15096" y="21534"/>
                  </a:cubicBezTo>
                  <a:lnTo>
                    <a:pt x="16589" y="23372"/>
                  </a:lnTo>
                  <a:cubicBezTo>
                    <a:pt x="16659" y="23463"/>
                    <a:pt x="16753" y="23502"/>
                    <a:pt x="16845" y="23502"/>
                  </a:cubicBezTo>
                  <a:cubicBezTo>
                    <a:pt x="17025" y="23502"/>
                    <a:pt x="17197" y="23353"/>
                    <a:pt x="17164" y="23142"/>
                  </a:cubicBezTo>
                  <a:lnTo>
                    <a:pt x="16921" y="20781"/>
                  </a:lnTo>
                  <a:cubicBezTo>
                    <a:pt x="16893" y="20575"/>
                    <a:pt x="17058" y="20424"/>
                    <a:pt x="17238" y="20424"/>
                  </a:cubicBezTo>
                  <a:cubicBezTo>
                    <a:pt x="17303" y="20424"/>
                    <a:pt x="17371" y="20444"/>
                    <a:pt x="17432" y="20488"/>
                  </a:cubicBezTo>
                  <a:lnTo>
                    <a:pt x="19346" y="21879"/>
                  </a:lnTo>
                  <a:cubicBezTo>
                    <a:pt x="19406" y="21927"/>
                    <a:pt x="19473" y="21948"/>
                    <a:pt x="19539" y="21948"/>
                  </a:cubicBezTo>
                  <a:cubicBezTo>
                    <a:pt x="19749" y="21948"/>
                    <a:pt x="19941" y="21729"/>
                    <a:pt x="19843" y="21496"/>
                  </a:cubicBezTo>
                  <a:lnTo>
                    <a:pt x="18988" y="19288"/>
                  </a:lnTo>
                  <a:cubicBezTo>
                    <a:pt x="18903" y="19064"/>
                    <a:pt x="19068" y="18840"/>
                    <a:pt x="19281" y="18840"/>
                  </a:cubicBezTo>
                  <a:cubicBezTo>
                    <a:pt x="19322" y="18840"/>
                    <a:pt x="19366" y="18848"/>
                    <a:pt x="19410" y="18867"/>
                  </a:cubicBezTo>
                  <a:lnTo>
                    <a:pt x="21617" y="19709"/>
                  </a:lnTo>
                  <a:cubicBezTo>
                    <a:pt x="21661" y="19728"/>
                    <a:pt x="21705" y="19736"/>
                    <a:pt x="21746" y="19736"/>
                  </a:cubicBezTo>
                  <a:cubicBezTo>
                    <a:pt x="21991" y="19736"/>
                    <a:pt x="22162" y="19443"/>
                    <a:pt x="21987" y="19224"/>
                  </a:cubicBezTo>
                  <a:lnTo>
                    <a:pt x="20609" y="17310"/>
                  </a:lnTo>
                  <a:cubicBezTo>
                    <a:pt x="20440" y="17093"/>
                    <a:pt x="20602" y="16797"/>
                    <a:pt x="20857" y="16797"/>
                  </a:cubicBezTo>
                  <a:cubicBezTo>
                    <a:pt x="20872" y="16797"/>
                    <a:pt x="20887" y="16798"/>
                    <a:pt x="20903" y="16800"/>
                  </a:cubicBezTo>
                  <a:lnTo>
                    <a:pt x="23251" y="17042"/>
                  </a:lnTo>
                  <a:cubicBezTo>
                    <a:pt x="23265" y="17044"/>
                    <a:pt x="23280" y="17045"/>
                    <a:pt x="23294" y="17045"/>
                  </a:cubicBezTo>
                  <a:cubicBezTo>
                    <a:pt x="23597" y="17045"/>
                    <a:pt x="23749" y="16663"/>
                    <a:pt x="23493" y="16468"/>
                  </a:cubicBezTo>
                  <a:lnTo>
                    <a:pt x="21655" y="14975"/>
                  </a:lnTo>
                  <a:cubicBezTo>
                    <a:pt x="21426" y="14796"/>
                    <a:pt x="21528" y="14439"/>
                    <a:pt x="21809" y="14401"/>
                  </a:cubicBezTo>
                  <a:lnTo>
                    <a:pt x="24157" y="14031"/>
                  </a:lnTo>
                  <a:cubicBezTo>
                    <a:pt x="24476" y="13993"/>
                    <a:pt x="24539" y="13546"/>
                    <a:pt x="24233" y="13418"/>
                  </a:cubicBezTo>
                  <a:lnTo>
                    <a:pt x="22077" y="12449"/>
                  </a:lnTo>
                  <a:cubicBezTo>
                    <a:pt x="21809" y="12334"/>
                    <a:pt x="21809" y="11964"/>
                    <a:pt x="22077" y="11862"/>
                  </a:cubicBezTo>
                  <a:lnTo>
                    <a:pt x="24220" y="10892"/>
                  </a:lnTo>
                  <a:cubicBezTo>
                    <a:pt x="24539" y="10777"/>
                    <a:pt x="24476" y="10318"/>
                    <a:pt x="24144" y="10279"/>
                  </a:cubicBezTo>
                  <a:lnTo>
                    <a:pt x="21809" y="9896"/>
                  </a:lnTo>
                  <a:cubicBezTo>
                    <a:pt x="21528" y="9858"/>
                    <a:pt x="21426" y="9501"/>
                    <a:pt x="21655" y="9322"/>
                  </a:cubicBezTo>
                  <a:lnTo>
                    <a:pt x="23493" y="7829"/>
                  </a:lnTo>
                  <a:cubicBezTo>
                    <a:pt x="23737" y="7646"/>
                    <a:pt x="23596" y="7253"/>
                    <a:pt x="23292" y="7253"/>
                  </a:cubicBezTo>
                  <a:cubicBezTo>
                    <a:pt x="23279" y="7253"/>
                    <a:pt x="23265" y="7253"/>
                    <a:pt x="23251" y="7255"/>
                  </a:cubicBezTo>
                  <a:lnTo>
                    <a:pt x="20903" y="7497"/>
                  </a:lnTo>
                  <a:cubicBezTo>
                    <a:pt x="20887" y="7500"/>
                    <a:pt x="20872" y="7501"/>
                    <a:pt x="20857" y="7501"/>
                  </a:cubicBezTo>
                  <a:cubicBezTo>
                    <a:pt x="20602" y="7501"/>
                    <a:pt x="20440" y="7204"/>
                    <a:pt x="20609" y="6987"/>
                  </a:cubicBezTo>
                  <a:lnTo>
                    <a:pt x="21987" y="5073"/>
                  </a:lnTo>
                  <a:cubicBezTo>
                    <a:pt x="22162" y="4855"/>
                    <a:pt x="21991" y="4561"/>
                    <a:pt x="21746" y="4561"/>
                  </a:cubicBezTo>
                  <a:cubicBezTo>
                    <a:pt x="21705" y="4561"/>
                    <a:pt x="21661" y="4570"/>
                    <a:pt x="21617" y="4588"/>
                  </a:cubicBezTo>
                  <a:lnTo>
                    <a:pt x="19410" y="5430"/>
                  </a:lnTo>
                  <a:cubicBezTo>
                    <a:pt x="19366" y="5449"/>
                    <a:pt x="19322" y="5458"/>
                    <a:pt x="19279" y="5458"/>
                  </a:cubicBezTo>
                  <a:cubicBezTo>
                    <a:pt x="19064" y="5458"/>
                    <a:pt x="18892" y="5235"/>
                    <a:pt x="18988" y="5022"/>
                  </a:cubicBezTo>
                  <a:lnTo>
                    <a:pt x="19831" y="2814"/>
                  </a:lnTo>
                  <a:cubicBezTo>
                    <a:pt x="19928" y="2581"/>
                    <a:pt x="19736" y="2362"/>
                    <a:pt x="19526" y="2362"/>
                  </a:cubicBezTo>
                  <a:cubicBezTo>
                    <a:pt x="19461" y="2362"/>
                    <a:pt x="19394" y="2383"/>
                    <a:pt x="19333" y="2431"/>
                  </a:cubicBezTo>
                  <a:lnTo>
                    <a:pt x="17419" y="3822"/>
                  </a:lnTo>
                  <a:cubicBezTo>
                    <a:pt x="17361" y="3866"/>
                    <a:pt x="17296" y="3886"/>
                    <a:pt x="17233" y="3886"/>
                  </a:cubicBezTo>
                  <a:cubicBezTo>
                    <a:pt x="17057" y="3886"/>
                    <a:pt x="16890" y="3735"/>
                    <a:pt x="16908" y="3529"/>
                  </a:cubicBezTo>
                  <a:lnTo>
                    <a:pt x="17151" y="1181"/>
                  </a:lnTo>
                  <a:cubicBezTo>
                    <a:pt x="17185" y="961"/>
                    <a:pt x="17011" y="809"/>
                    <a:pt x="16831" y="809"/>
                  </a:cubicBezTo>
                  <a:cubicBezTo>
                    <a:pt x="16739" y="809"/>
                    <a:pt x="16646" y="848"/>
                    <a:pt x="16577" y="939"/>
                  </a:cubicBezTo>
                  <a:lnTo>
                    <a:pt x="15084" y="2776"/>
                  </a:lnTo>
                  <a:cubicBezTo>
                    <a:pt x="15020" y="2859"/>
                    <a:pt x="14929" y="2897"/>
                    <a:pt x="14839" y="2897"/>
                  </a:cubicBezTo>
                  <a:cubicBezTo>
                    <a:pt x="14692" y="2897"/>
                    <a:pt x="14546" y="2797"/>
                    <a:pt x="14522" y="2623"/>
                  </a:cubicBezTo>
                  <a:lnTo>
                    <a:pt x="14139" y="288"/>
                  </a:lnTo>
                  <a:cubicBezTo>
                    <a:pt x="14118" y="102"/>
                    <a:pt x="13969" y="0"/>
                    <a:pt x="138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6"/>
            <p:cNvSpPr/>
            <p:nvPr/>
          </p:nvSpPr>
          <p:spPr>
            <a:xfrm>
              <a:off x="5396825" y="4203712"/>
              <a:ext cx="540648" cy="540648"/>
            </a:xfrm>
            <a:custGeom>
              <a:avLst/>
              <a:gdLst/>
              <a:ahLst/>
              <a:cxnLst/>
              <a:rect l="l" t="t" r="r" b="b"/>
              <a:pathLst>
                <a:path w="15084" h="15084" extrusionOk="0">
                  <a:moveTo>
                    <a:pt x="7542" y="1"/>
                  </a:moveTo>
                  <a:cubicBezTo>
                    <a:pt x="3382" y="1"/>
                    <a:pt x="0" y="3382"/>
                    <a:pt x="0" y="7542"/>
                  </a:cubicBezTo>
                  <a:cubicBezTo>
                    <a:pt x="0" y="11702"/>
                    <a:pt x="3382" y="15084"/>
                    <a:pt x="7542" y="15084"/>
                  </a:cubicBezTo>
                  <a:cubicBezTo>
                    <a:pt x="11714" y="15084"/>
                    <a:pt x="15083" y="11702"/>
                    <a:pt x="15083" y="7542"/>
                  </a:cubicBezTo>
                  <a:cubicBezTo>
                    <a:pt x="15083" y="3382"/>
                    <a:pt x="11714" y="1"/>
                    <a:pt x="75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6"/>
            <p:cNvSpPr/>
            <p:nvPr/>
          </p:nvSpPr>
          <p:spPr>
            <a:xfrm>
              <a:off x="5558726" y="4392100"/>
              <a:ext cx="58101" cy="45484"/>
            </a:xfrm>
            <a:custGeom>
              <a:avLst/>
              <a:gdLst/>
              <a:ahLst/>
              <a:cxnLst/>
              <a:rect l="l" t="t" r="r" b="b"/>
              <a:pathLst>
                <a:path w="1621" h="1269" extrusionOk="0">
                  <a:moveTo>
                    <a:pt x="853" y="0"/>
                  </a:moveTo>
                  <a:cubicBezTo>
                    <a:pt x="841" y="0"/>
                    <a:pt x="829" y="1"/>
                    <a:pt x="817" y="2"/>
                  </a:cubicBezTo>
                  <a:cubicBezTo>
                    <a:pt x="664" y="2"/>
                    <a:pt x="536" y="66"/>
                    <a:pt x="434" y="168"/>
                  </a:cubicBezTo>
                  <a:cubicBezTo>
                    <a:pt x="332" y="257"/>
                    <a:pt x="243" y="359"/>
                    <a:pt x="192" y="487"/>
                  </a:cubicBezTo>
                  <a:cubicBezTo>
                    <a:pt x="77" y="704"/>
                    <a:pt x="13" y="959"/>
                    <a:pt x="0" y="1214"/>
                  </a:cubicBezTo>
                  <a:cubicBezTo>
                    <a:pt x="0" y="1240"/>
                    <a:pt x="26" y="1265"/>
                    <a:pt x="51" y="1265"/>
                  </a:cubicBezTo>
                  <a:cubicBezTo>
                    <a:pt x="58" y="1267"/>
                    <a:pt x="64" y="1269"/>
                    <a:pt x="70" y="1269"/>
                  </a:cubicBezTo>
                  <a:cubicBezTo>
                    <a:pt x="98" y="1269"/>
                    <a:pt x="117" y="1246"/>
                    <a:pt x="128" y="1214"/>
                  </a:cubicBezTo>
                  <a:cubicBezTo>
                    <a:pt x="166" y="984"/>
                    <a:pt x="243" y="768"/>
                    <a:pt x="358" y="576"/>
                  </a:cubicBezTo>
                  <a:cubicBezTo>
                    <a:pt x="460" y="385"/>
                    <a:pt x="638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78" y="367"/>
                    <a:pt x="1264" y="563"/>
                  </a:cubicBezTo>
                  <a:cubicBezTo>
                    <a:pt x="1366" y="768"/>
                    <a:pt x="1442" y="997"/>
                    <a:pt x="1481" y="1214"/>
                  </a:cubicBezTo>
                  <a:cubicBezTo>
                    <a:pt x="1491" y="1246"/>
                    <a:pt x="1510" y="1269"/>
                    <a:pt x="1538" y="1269"/>
                  </a:cubicBezTo>
                  <a:cubicBezTo>
                    <a:pt x="1544" y="1269"/>
                    <a:pt x="1550" y="1267"/>
                    <a:pt x="1557" y="1265"/>
                  </a:cubicBezTo>
                  <a:cubicBezTo>
                    <a:pt x="1595" y="1265"/>
                    <a:pt x="1621" y="1240"/>
                    <a:pt x="1608" y="1201"/>
                  </a:cubicBezTo>
                  <a:cubicBezTo>
                    <a:pt x="1595" y="946"/>
                    <a:pt x="1532" y="704"/>
                    <a:pt x="1442" y="474"/>
                  </a:cubicBezTo>
                  <a:cubicBezTo>
                    <a:pt x="1378" y="359"/>
                    <a:pt x="1302" y="244"/>
                    <a:pt x="1213" y="155"/>
                  </a:cubicBezTo>
                  <a:cubicBezTo>
                    <a:pt x="1107" y="62"/>
                    <a:pt x="981" y="0"/>
                    <a:pt x="85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6"/>
            <p:cNvSpPr/>
            <p:nvPr/>
          </p:nvSpPr>
          <p:spPr>
            <a:xfrm>
              <a:off x="5718333" y="4392100"/>
              <a:ext cx="57671" cy="45484"/>
            </a:xfrm>
            <a:custGeom>
              <a:avLst/>
              <a:gdLst/>
              <a:ahLst/>
              <a:cxnLst/>
              <a:rect l="l" t="t" r="r" b="b"/>
              <a:pathLst>
                <a:path w="1609" h="1269" extrusionOk="0">
                  <a:moveTo>
                    <a:pt x="844" y="0"/>
                  </a:moveTo>
                  <a:cubicBezTo>
                    <a:pt x="831" y="0"/>
                    <a:pt x="818" y="1"/>
                    <a:pt x="805" y="2"/>
                  </a:cubicBezTo>
                  <a:cubicBezTo>
                    <a:pt x="664" y="2"/>
                    <a:pt x="537" y="66"/>
                    <a:pt x="422" y="168"/>
                  </a:cubicBezTo>
                  <a:cubicBezTo>
                    <a:pt x="333" y="257"/>
                    <a:pt x="243" y="359"/>
                    <a:pt x="192" y="487"/>
                  </a:cubicBezTo>
                  <a:cubicBezTo>
                    <a:pt x="77" y="704"/>
                    <a:pt x="14" y="959"/>
                    <a:pt x="1" y="1214"/>
                  </a:cubicBezTo>
                  <a:cubicBezTo>
                    <a:pt x="1" y="1240"/>
                    <a:pt x="14" y="1265"/>
                    <a:pt x="52" y="1265"/>
                  </a:cubicBezTo>
                  <a:cubicBezTo>
                    <a:pt x="56" y="1267"/>
                    <a:pt x="61" y="1269"/>
                    <a:pt x="66" y="1269"/>
                  </a:cubicBezTo>
                  <a:cubicBezTo>
                    <a:pt x="90" y="1269"/>
                    <a:pt x="118" y="1246"/>
                    <a:pt x="128" y="1214"/>
                  </a:cubicBezTo>
                  <a:cubicBezTo>
                    <a:pt x="167" y="984"/>
                    <a:pt x="243" y="768"/>
                    <a:pt x="345" y="576"/>
                  </a:cubicBezTo>
                  <a:cubicBezTo>
                    <a:pt x="460" y="385"/>
                    <a:pt x="626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66" y="367"/>
                    <a:pt x="1264" y="563"/>
                  </a:cubicBezTo>
                  <a:cubicBezTo>
                    <a:pt x="1366" y="768"/>
                    <a:pt x="1443" y="984"/>
                    <a:pt x="1481" y="1214"/>
                  </a:cubicBezTo>
                  <a:cubicBezTo>
                    <a:pt x="1494" y="1252"/>
                    <a:pt x="1519" y="1265"/>
                    <a:pt x="1558" y="1265"/>
                  </a:cubicBezTo>
                  <a:cubicBezTo>
                    <a:pt x="1583" y="1265"/>
                    <a:pt x="1609" y="1240"/>
                    <a:pt x="1609" y="1201"/>
                  </a:cubicBezTo>
                  <a:cubicBezTo>
                    <a:pt x="1596" y="946"/>
                    <a:pt x="1532" y="704"/>
                    <a:pt x="1430" y="474"/>
                  </a:cubicBezTo>
                  <a:cubicBezTo>
                    <a:pt x="1379" y="359"/>
                    <a:pt x="1302" y="244"/>
                    <a:pt x="1213" y="155"/>
                  </a:cubicBezTo>
                  <a:cubicBezTo>
                    <a:pt x="1108" y="62"/>
                    <a:pt x="982" y="0"/>
                    <a:pt x="8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6"/>
            <p:cNvSpPr/>
            <p:nvPr/>
          </p:nvSpPr>
          <p:spPr>
            <a:xfrm>
              <a:off x="5515285" y="4490775"/>
              <a:ext cx="303263" cy="51900"/>
            </a:xfrm>
            <a:custGeom>
              <a:avLst/>
              <a:gdLst/>
              <a:ahLst/>
              <a:cxnLst/>
              <a:rect l="l" t="t" r="r" b="b"/>
              <a:pathLst>
                <a:path w="8461" h="1448" extrusionOk="0">
                  <a:moveTo>
                    <a:pt x="8363" y="0"/>
                  </a:moveTo>
                  <a:cubicBezTo>
                    <a:pt x="8353" y="0"/>
                    <a:pt x="8342" y="2"/>
                    <a:pt x="8333" y="5"/>
                  </a:cubicBezTo>
                  <a:cubicBezTo>
                    <a:pt x="8167" y="95"/>
                    <a:pt x="8026" y="184"/>
                    <a:pt x="7848" y="248"/>
                  </a:cubicBezTo>
                  <a:cubicBezTo>
                    <a:pt x="7682" y="324"/>
                    <a:pt x="7516" y="414"/>
                    <a:pt x="7363" y="465"/>
                  </a:cubicBezTo>
                  <a:lnTo>
                    <a:pt x="7108" y="567"/>
                  </a:lnTo>
                  <a:lnTo>
                    <a:pt x="6853" y="656"/>
                  </a:lnTo>
                  <a:cubicBezTo>
                    <a:pt x="6687" y="733"/>
                    <a:pt x="6521" y="771"/>
                    <a:pt x="6342" y="822"/>
                  </a:cubicBezTo>
                  <a:cubicBezTo>
                    <a:pt x="5666" y="1013"/>
                    <a:pt x="4951" y="1103"/>
                    <a:pt x="4249" y="1103"/>
                  </a:cubicBezTo>
                  <a:cubicBezTo>
                    <a:pt x="3177" y="1090"/>
                    <a:pt x="2118" y="886"/>
                    <a:pt x="1123" y="477"/>
                  </a:cubicBezTo>
                  <a:cubicBezTo>
                    <a:pt x="791" y="350"/>
                    <a:pt x="472" y="197"/>
                    <a:pt x="166" y="18"/>
                  </a:cubicBezTo>
                  <a:lnTo>
                    <a:pt x="153" y="18"/>
                  </a:lnTo>
                  <a:cubicBezTo>
                    <a:pt x="135" y="9"/>
                    <a:pt x="119" y="5"/>
                    <a:pt x="104" y="5"/>
                  </a:cubicBezTo>
                  <a:cubicBezTo>
                    <a:pt x="77" y="5"/>
                    <a:pt x="55" y="19"/>
                    <a:pt x="38" y="43"/>
                  </a:cubicBezTo>
                  <a:cubicBezTo>
                    <a:pt x="0" y="82"/>
                    <a:pt x="13" y="133"/>
                    <a:pt x="51" y="158"/>
                  </a:cubicBezTo>
                  <a:cubicBezTo>
                    <a:pt x="664" y="579"/>
                    <a:pt x="1327" y="898"/>
                    <a:pt x="2042" y="1115"/>
                  </a:cubicBezTo>
                  <a:cubicBezTo>
                    <a:pt x="2756" y="1332"/>
                    <a:pt x="3496" y="1447"/>
                    <a:pt x="4237" y="1447"/>
                  </a:cubicBezTo>
                  <a:cubicBezTo>
                    <a:pt x="4977" y="1447"/>
                    <a:pt x="5717" y="1345"/>
                    <a:pt x="6431" y="1115"/>
                  </a:cubicBezTo>
                  <a:cubicBezTo>
                    <a:pt x="6597" y="1052"/>
                    <a:pt x="6776" y="1001"/>
                    <a:pt x="6955" y="924"/>
                  </a:cubicBezTo>
                  <a:lnTo>
                    <a:pt x="7210" y="822"/>
                  </a:lnTo>
                  <a:lnTo>
                    <a:pt x="7452" y="707"/>
                  </a:lnTo>
                  <a:cubicBezTo>
                    <a:pt x="7784" y="541"/>
                    <a:pt x="8103" y="362"/>
                    <a:pt x="8409" y="158"/>
                  </a:cubicBezTo>
                  <a:cubicBezTo>
                    <a:pt x="8448" y="133"/>
                    <a:pt x="8460" y="82"/>
                    <a:pt x="8448" y="43"/>
                  </a:cubicBezTo>
                  <a:cubicBezTo>
                    <a:pt x="8428" y="15"/>
                    <a:pt x="8395" y="0"/>
                    <a:pt x="8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6"/>
            <p:cNvSpPr/>
            <p:nvPr/>
          </p:nvSpPr>
          <p:spPr>
            <a:xfrm>
              <a:off x="5469514" y="4441563"/>
              <a:ext cx="81004" cy="62223"/>
            </a:xfrm>
            <a:custGeom>
              <a:avLst/>
              <a:gdLst/>
              <a:ahLst/>
              <a:cxnLst/>
              <a:rect l="l" t="t" r="r" b="b"/>
              <a:pathLst>
                <a:path w="2260" h="1736" extrusionOk="0">
                  <a:moveTo>
                    <a:pt x="1124" y="0"/>
                  </a:moveTo>
                  <a:cubicBezTo>
                    <a:pt x="499" y="0"/>
                    <a:pt x="1" y="383"/>
                    <a:pt x="1" y="868"/>
                  </a:cubicBezTo>
                  <a:cubicBezTo>
                    <a:pt x="1" y="1340"/>
                    <a:pt x="499" y="1735"/>
                    <a:pt x="1124" y="1735"/>
                  </a:cubicBezTo>
                  <a:cubicBezTo>
                    <a:pt x="1749" y="1735"/>
                    <a:pt x="2260" y="1340"/>
                    <a:pt x="2260" y="868"/>
                  </a:cubicBezTo>
                  <a:cubicBezTo>
                    <a:pt x="2260" y="383"/>
                    <a:pt x="1749" y="0"/>
                    <a:pt x="1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6"/>
            <p:cNvSpPr/>
            <p:nvPr/>
          </p:nvSpPr>
          <p:spPr>
            <a:xfrm>
              <a:off x="5784211" y="4441563"/>
              <a:ext cx="80968" cy="62223"/>
            </a:xfrm>
            <a:custGeom>
              <a:avLst/>
              <a:gdLst/>
              <a:ahLst/>
              <a:cxnLst/>
              <a:rect l="l" t="t" r="r" b="b"/>
              <a:pathLst>
                <a:path w="2259" h="1736" extrusionOk="0">
                  <a:moveTo>
                    <a:pt x="1136" y="0"/>
                  </a:moveTo>
                  <a:cubicBezTo>
                    <a:pt x="511" y="0"/>
                    <a:pt x="0" y="383"/>
                    <a:pt x="0" y="868"/>
                  </a:cubicBezTo>
                  <a:cubicBezTo>
                    <a:pt x="0" y="1340"/>
                    <a:pt x="511" y="1735"/>
                    <a:pt x="1136" y="1735"/>
                  </a:cubicBezTo>
                  <a:cubicBezTo>
                    <a:pt x="1761" y="1735"/>
                    <a:pt x="2259" y="1340"/>
                    <a:pt x="2259" y="868"/>
                  </a:cubicBezTo>
                  <a:cubicBezTo>
                    <a:pt x="2259" y="383"/>
                    <a:pt x="1761" y="0"/>
                    <a:pt x="1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66814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42"/>
          <p:cNvSpPr txBox="1">
            <a:spLocks noGrp="1"/>
          </p:cNvSpPr>
          <p:nvPr>
            <p:ph type="title" idx="8"/>
          </p:nvPr>
        </p:nvSpPr>
        <p:spPr>
          <a:xfrm>
            <a:off x="1184425" y="738800"/>
            <a:ext cx="9012000" cy="604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Features</a:t>
            </a:r>
            <a:endParaRPr dirty="0"/>
          </a:p>
        </p:txBody>
      </p:sp>
      <p:sp>
        <p:nvSpPr>
          <p:cNvPr id="1232" name="Google Shape;1232;p42"/>
          <p:cNvSpPr txBox="1">
            <a:spLocks noGrp="1"/>
          </p:cNvSpPr>
          <p:nvPr>
            <p:ph type="title"/>
          </p:nvPr>
        </p:nvSpPr>
        <p:spPr>
          <a:xfrm>
            <a:off x="1985316" y="2677412"/>
            <a:ext cx="2293200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Matching</a:t>
            </a:r>
            <a:endParaRPr dirty="0"/>
          </a:p>
        </p:txBody>
      </p:sp>
      <p:sp>
        <p:nvSpPr>
          <p:cNvPr id="1234" name="Google Shape;1234;p42"/>
          <p:cNvSpPr txBox="1">
            <a:spLocks noGrp="1"/>
          </p:cNvSpPr>
          <p:nvPr>
            <p:ph type="title" idx="2"/>
          </p:nvPr>
        </p:nvSpPr>
        <p:spPr>
          <a:xfrm>
            <a:off x="6702065" y="2677412"/>
            <a:ext cx="2293200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Chat system</a:t>
            </a:r>
            <a:endParaRPr dirty="0"/>
          </a:p>
        </p:txBody>
      </p:sp>
      <p:sp>
        <p:nvSpPr>
          <p:cNvPr id="1236" name="Google Shape;1236;p42"/>
          <p:cNvSpPr txBox="1">
            <a:spLocks noGrp="1"/>
          </p:cNvSpPr>
          <p:nvPr>
            <p:ph type="title" idx="4"/>
          </p:nvPr>
        </p:nvSpPr>
        <p:spPr>
          <a:xfrm>
            <a:off x="1572596" y="4333284"/>
            <a:ext cx="3439800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Subscription System</a:t>
            </a:r>
            <a:endParaRPr dirty="0"/>
          </a:p>
        </p:txBody>
      </p:sp>
      <p:sp>
        <p:nvSpPr>
          <p:cNvPr id="1238" name="Google Shape;1238;p42"/>
          <p:cNvSpPr txBox="1">
            <a:spLocks noGrp="1"/>
          </p:cNvSpPr>
          <p:nvPr>
            <p:ph type="title" idx="6"/>
          </p:nvPr>
        </p:nvSpPr>
        <p:spPr>
          <a:xfrm>
            <a:off x="6919073" y="4281227"/>
            <a:ext cx="2293200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HR Service</a:t>
            </a:r>
            <a:endParaRPr dirty="0"/>
          </a:p>
        </p:txBody>
      </p:sp>
      <p:grpSp>
        <p:nvGrpSpPr>
          <p:cNvPr id="1240" name="Google Shape;1240;p42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241" name="Google Shape;1241;p42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242" name="Google Shape;1242;p42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42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42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42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42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42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42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42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42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42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42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42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254" name="Google Shape;1254;p42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255" name="Google Shape;1255;p42"/>
          <p:cNvSpPr txBox="1"/>
          <p:nvPr/>
        </p:nvSpPr>
        <p:spPr>
          <a:xfrm>
            <a:off x="2494266" y="1899649"/>
            <a:ext cx="1275300" cy="638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01</a:t>
            </a:r>
            <a:endParaRPr sz="5000" b="1" dirty="0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256" name="Google Shape;1256;p42"/>
          <p:cNvSpPr txBox="1"/>
          <p:nvPr/>
        </p:nvSpPr>
        <p:spPr>
          <a:xfrm>
            <a:off x="7211015" y="1899649"/>
            <a:ext cx="1275300" cy="63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02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257" name="Google Shape;1257;p42"/>
          <p:cNvSpPr txBox="1"/>
          <p:nvPr/>
        </p:nvSpPr>
        <p:spPr>
          <a:xfrm>
            <a:off x="2590496" y="3542194"/>
            <a:ext cx="1275300" cy="638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03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258" name="Google Shape;1258;p42"/>
          <p:cNvSpPr txBox="1"/>
          <p:nvPr/>
        </p:nvSpPr>
        <p:spPr>
          <a:xfrm>
            <a:off x="7350680" y="3510557"/>
            <a:ext cx="1275300" cy="638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04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2" name="Google Shape;1236;p42">
            <a:extLst>
              <a:ext uri="{FF2B5EF4-FFF2-40B4-BE49-F238E27FC236}">
                <a16:creationId xmlns:a16="http://schemas.microsoft.com/office/drawing/2014/main" id="{17D6C2D1-61D0-FD33-B494-8EED824360EA}"/>
              </a:ext>
            </a:extLst>
          </p:cNvPr>
          <p:cNvSpPr txBox="1">
            <a:spLocks/>
          </p:cNvSpPr>
          <p:nvPr/>
        </p:nvSpPr>
        <p:spPr>
          <a:xfrm>
            <a:off x="1956049" y="5999189"/>
            <a:ext cx="2293200" cy="604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GB" dirty="0"/>
              <a:t>Statistics</a:t>
            </a:r>
          </a:p>
        </p:txBody>
      </p:sp>
      <p:sp>
        <p:nvSpPr>
          <p:cNvPr id="13" name="Google Shape;1257;p42">
            <a:extLst>
              <a:ext uri="{FF2B5EF4-FFF2-40B4-BE49-F238E27FC236}">
                <a16:creationId xmlns:a16="http://schemas.microsoft.com/office/drawing/2014/main" id="{E01A5148-3E38-F213-9AE4-A4C273DC50E3}"/>
              </a:ext>
            </a:extLst>
          </p:cNvPr>
          <p:cNvSpPr txBox="1"/>
          <p:nvPr/>
        </p:nvSpPr>
        <p:spPr>
          <a:xfrm>
            <a:off x="2464999" y="5208099"/>
            <a:ext cx="1275300" cy="638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05</a:t>
            </a:r>
            <a:endParaRPr sz="5000" b="1" dirty="0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4" name="Google Shape;1236;p42">
            <a:extLst>
              <a:ext uri="{FF2B5EF4-FFF2-40B4-BE49-F238E27FC236}">
                <a16:creationId xmlns:a16="http://schemas.microsoft.com/office/drawing/2014/main" id="{A59A7EAA-8B13-A6EF-D628-460BBEE1E2C9}"/>
              </a:ext>
            </a:extLst>
          </p:cNvPr>
          <p:cNvSpPr txBox="1">
            <a:spLocks/>
          </p:cNvSpPr>
          <p:nvPr/>
        </p:nvSpPr>
        <p:spPr>
          <a:xfrm>
            <a:off x="6218462" y="6088158"/>
            <a:ext cx="3602616" cy="604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dirty="0"/>
              <a:t>Semester Management</a:t>
            </a:r>
            <a:endParaRPr lang="en-GB" dirty="0"/>
          </a:p>
        </p:txBody>
      </p:sp>
      <p:sp>
        <p:nvSpPr>
          <p:cNvPr id="15" name="Google Shape;1257;p42">
            <a:extLst>
              <a:ext uri="{FF2B5EF4-FFF2-40B4-BE49-F238E27FC236}">
                <a16:creationId xmlns:a16="http://schemas.microsoft.com/office/drawing/2014/main" id="{2D16FAE5-EAF0-722C-1A7C-30BDACF963A3}"/>
              </a:ext>
            </a:extLst>
          </p:cNvPr>
          <p:cNvSpPr txBox="1"/>
          <p:nvPr/>
        </p:nvSpPr>
        <p:spPr>
          <a:xfrm>
            <a:off x="7202476" y="5277979"/>
            <a:ext cx="1275300" cy="638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06</a:t>
            </a:r>
            <a:endParaRPr sz="5000" b="1" dirty="0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</p:spTree>
    <p:extLst>
      <p:ext uri="{BB962C8B-B14F-4D97-AF65-F5344CB8AC3E}">
        <p14:creationId xmlns:p14="http://schemas.microsoft.com/office/powerpoint/2010/main" val="14220244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tx2"/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2733016" y="3378188"/>
            <a:ext cx="59148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Matching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48730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" name="Google Shape;1771;p53"/>
          <p:cNvSpPr txBox="1">
            <a:spLocks noGrp="1"/>
          </p:cNvSpPr>
          <p:nvPr>
            <p:ph type="title"/>
          </p:nvPr>
        </p:nvSpPr>
        <p:spPr>
          <a:xfrm>
            <a:off x="1184413" y="738800"/>
            <a:ext cx="9012000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Matching</a:t>
            </a:r>
            <a:endParaRPr dirty="0"/>
          </a:p>
        </p:txBody>
      </p:sp>
      <p:grpSp>
        <p:nvGrpSpPr>
          <p:cNvPr id="1779" name="Google Shape;1779;p5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780" name="Google Shape;1780;p5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781" name="Google Shape;1781;p5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2" name="Google Shape;1782;p5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3" name="Google Shape;1783;p5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4" name="Google Shape;1784;p5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5" name="Google Shape;1785;p5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6" name="Google Shape;1786;p5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7" name="Google Shape;1787;p5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8" name="Google Shape;1788;p5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9" name="Google Shape;1789;p5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0" name="Google Shape;1790;p5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1" name="Google Shape;1791;p5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2" name="Google Shape;1792;p5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793" name="Google Shape;1793;p5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810" name="Google Shape;1810;p53"/>
          <p:cNvSpPr txBox="1">
            <a:spLocks noGrp="1"/>
          </p:cNvSpPr>
          <p:nvPr>
            <p:ph type="title" idx="4294967295"/>
          </p:nvPr>
        </p:nvSpPr>
        <p:spPr>
          <a:xfrm>
            <a:off x="7772250" y="2211475"/>
            <a:ext cx="2075700" cy="5478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dk2"/>
                </a:solidFill>
              </a:rPr>
              <a:t>Search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1811" name="Google Shape;1811;p53"/>
          <p:cNvSpPr txBox="1">
            <a:spLocks noGrp="1"/>
          </p:cNvSpPr>
          <p:nvPr>
            <p:ph type="subTitle" idx="4294967295"/>
          </p:nvPr>
        </p:nvSpPr>
        <p:spPr>
          <a:xfrm>
            <a:off x="7772251" y="2759274"/>
            <a:ext cx="2075700" cy="712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en-GB" dirty="0"/>
              <a:t>S</a:t>
            </a:r>
            <a:r>
              <a:rPr lang="en" dirty="0"/>
              <a:t>earch feature for kindergartens</a:t>
            </a:r>
            <a:endParaRPr dirty="0"/>
          </a:p>
        </p:txBody>
      </p:sp>
      <p:sp>
        <p:nvSpPr>
          <p:cNvPr id="1812" name="Google Shape;1812;p53"/>
          <p:cNvSpPr txBox="1">
            <a:spLocks noGrp="1"/>
          </p:cNvSpPr>
          <p:nvPr>
            <p:ph type="title" idx="4294967295"/>
          </p:nvPr>
        </p:nvSpPr>
        <p:spPr>
          <a:xfrm>
            <a:off x="7772250" y="3831450"/>
            <a:ext cx="2075700" cy="5478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chemeClr val="dk2"/>
                </a:solidFill>
              </a:rPr>
              <a:t>Find best suits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1813" name="Google Shape;1813;p53"/>
          <p:cNvSpPr txBox="1">
            <a:spLocks noGrp="1"/>
          </p:cNvSpPr>
          <p:nvPr>
            <p:ph type="subTitle" idx="4294967295"/>
          </p:nvPr>
        </p:nvSpPr>
        <p:spPr>
          <a:xfrm>
            <a:off x="7772250" y="4379249"/>
            <a:ext cx="2468269" cy="712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en" dirty="0"/>
              <a:t>Finding best kindergartens that suits parent</a:t>
            </a:r>
            <a:endParaRPr dirty="0"/>
          </a:p>
        </p:txBody>
      </p:sp>
      <p:sp>
        <p:nvSpPr>
          <p:cNvPr id="1814" name="Google Shape;1814;p53"/>
          <p:cNvSpPr txBox="1">
            <a:spLocks noGrp="1"/>
          </p:cNvSpPr>
          <p:nvPr>
            <p:ph type="title" idx="4294967295"/>
          </p:nvPr>
        </p:nvSpPr>
        <p:spPr>
          <a:xfrm>
            <a:off x="7772250" y="5451425"/>
            <a:ext cx="2075700" cy="5478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dk2"/>
                </a:solidFill>
              </a:rPr>
              <a:t>Parameters</a:t>
            </a:r>
            <a:endParaRPr sz="3200" dirty="0">
              <a:solidFill>
                <a:schemeClr val="dk2"/>
              </a:solidFill>
            </a:endParaRPr>
          </a:p>
        </p:txBody>
      </p:sp>
      <p:sp>
        <p:nvSpPr>
          <p:cNvPr id="1815" name="Google Shape;1815;p53"/>
          <p:cNvSpPr txBox="1">
            <a:spLocks noGrp="1"/>
          </p:cNvSpPr>
          <p:nvPr>
            <p:ph type="subTitle" idx="4294967295"/>
          </p:nvPr>
        </p:nvSpPr>
        <p:spPr>
          <a:xfrm>
            <a:off x="7772251" y="5999224"/>
            <a:ext cx="2075700" cy="712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en" dirty="0"/>
              <a:t>Takes in consideration</a:t>
            </a:r>
            <a:endParaRPr dirty="0"/>
          </a:p>
        </p:txBody>
      </p:sp>
      <p:grpSp>
        <p:nvGrpSpPr>
          <p:cNvPr id="2" name="Google Shape;1620;p49">
            <a:extLst>
              <a:ext uri="{FF2B5EF4-FFF2-40B4-BE49-F238E27FC236}">
                <a16:creationId xmlns:a16="http://schemas.microsoft.com/office/drawing/2014/main" id="{95AFDA61-0ADD-A8B8-7BA6-8E036887F6F2}"/>
              </a:ext>
            </a:extLst>
          </p:cNvPr>
          <p:cNvGrpSpPr/>
          <p:nvPr/>
        </p:nvGrpSpPr>
        <p:grpSpPr>
          <a:xfrm>
            <a:off x="6161513" y="4918476"/>
            <a:ext cx="1330037" cy="1437148"/>
            <a:chOff x="3839433" y="3333205"/>
            <a:chExt cx="1366925" cy="1557500"/>
          </a:xfrm>
        </p:grpSpPr>
        <p:sp>
          <p:nvSpPr>
            <p:cNvPr id="3" name="Google Shape;1621;p49">
              <a:extLst>
                <a:ext uri="{FF2B5EF4-FFF2-40B4-BE49-F238E27FC236}">
                  <a16:creationId xmlns:a16="http://schemas.microsoft.com/office/drawing/2014/main" id="{01694898-5EA0-BF75-6697-5E945D3CBF35}"/>
                </a:ext>
              </a:extLst>
            </p:cNvPr>
            <p:cNvSpPr/>
            <p:nvPr/>
          </p:nvSpPr>
          <p:spPr>
            <a:xfrm>
              <a:off x="4724026" y="3913782"/>
              <a:ext cx="482333" cy="785309"/>
            </a:xfrm>
            <a:custGeom>
              <a:avLst/>
              <a:gdLst/>
              <a:ahLst/>
              <a:cxnLst/>
              <a:rect l="l" t="t" r="r" b="b"/>
              <a:pathLst>
                <a:path w="13457" h="21910" extrusionOk="0">
                  <a:moveTo>
                    <a:pt x="4380" y="1"/>
                  </a:moveTo>
                  <a:cubicBezTo>
                    <a:pt x="4040" y="1"/>
                    <a:pt x="3701" y="78"/>
                    <a:pt x="3369" y="242"/>
                  </a:cubicBezTo>
                  <a:cubicBezTo>
                    <a:pt x="0" y="1913"/>
                    <a:pt x="4989" y="7349"/>
                    <a:pt x="4670" y="12084"/>
                  </a:cubicBezTo>
                  <a:cubicBezTo>
                    <a:pt x="4339" y="16818"/>
                    <a:pt x="574" y="19855"/>
                    <a:pt x="574" y="19855"/>
                  </a:cubicBezTo>
                  <a:lnTo>
                    <a:pt x="1774" y="21909"/>
                  </a:lnTo>
                  <a:cubicBezTo>
                    <a:pt x="13456" y="13860"/>
                    <a:pt x="8912" y="1"/>
                    <a:pt x="4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622;p49">
              <a:extLst>
                <a:ext uri="{FF2B5EF4-FFF2-40B4-BE49-F238E27FC236}">
                  <a16:creationId xmlns:a16="http://schemas.microsoft.com/office/drawing/2014/main" id="{1994400C-45D4-B08B-FE06-BC3C84B71DBE}"/>
                </a:ext>
              </a:extLst>
            </p:cNvPr>
            <p:cNvSpPr/>
            <p:nvPr/>
          </p:nvSpPr>
          <p:spPr>
            <a:xfrm>
              <a:off x="4745065" y="4466259"/>
              <a:ext cx="214983" cy="232833"/>
            </a:xfrm>
            <a:custGeom>
              <a:avLst/>
              <a:gdLst/>
              <a:ahLst/>
              <a:cxnLst/>
              <a:rect l="l" t="t" r="r" b="b"/>
              <a:pathLst>
                <a:path w="5998" h="6496" extrusionOk="0">
                  <a:moveTo>
                    <a:pt x="3254" y="0"/>
                  </a:moveTo>
                  <a:cubicBezTo>
                    <a:pt x="2501" y="1697"/>
                    <a:pt x="1391" y="3216"/>
                    <a:pt x="0" y="4441"/>
                  </a:cubicBezTo>
                  <a:lnTo>
                    <a:pt x="1200" y="6495"/>
                  </a:lnTo>
                  <a:cubicBezTo>
                    <a:pt x="3088" y="5219"/>
                    <a:pt x="4709" y="3599"/>
                    <a:pt x="5998" y="1723"/>
                  </a:cubicBezTo>
                  <a:cubicBezTo>
                    <a:pt x="5835" y="1654"/>
                    <a:pt x="5664" y="1619"/>
                    <a:pt x="5494" y="1619"/>
                  </a:cubicBezTo>
                  <a:cubicBezTo>
                    <a:pt x="5316" y="1619"/>
                    <a:pt x="5140" y="1657"/>
                    <a:pt x="4977" y="1736"/>
                  </a:cubicBezTo>
                  <a:cubicBezTo>
                    <a:pt x="5015" y="1254"/>
                    <a:pt x="4800" y="795"/>
                    <a:pt x="4341" y="795"/>
                  </a:cubicBezTo>
                  <a:cubicBezTo>
                    <a:pt x="4192" y="795"/>
                    <a:pt x="4016" y="844"/>
                    <a:pt x="3815" y="957"/>
                  </a:cubicBezTo>
                  <a:cubicBezTo>
                    <a:pt x="3930" y="319"/>
                    <a:pt x="3573" y="77"/>
                    <a:pt x="32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623;p49">
              <a:extLst>
                <a:ext uri="{FF2B5EF4-FFF2-40B4-BE49-F238E27FC236}">
                  <a16:creationId xmlns:a16="http://schemas.microsoft.com/office/drawing/2014/main" id="{888CAEAD-0089-941B-5024-0732321F4F6B}"/>
                </a:ext>
              </a:extLst>
            </p:cNvPr>
            <p:cNvSpPr/>
            <p:nvPr/>
          </p:nvSpPr>
          <p:spPr>
            <a:xfrm>
              <a:off x="3839433" y="3857940"/>
              <a:ext cx="1070293" cy="1032766"/>
            </a:xfrm>
            <a:custGeom>
              <a:avLst/>
              <a:gdLst/>
              <a:ahLst/>
              <a:cxnLst/>
              <a:rect l="l" t="t" r="r" b="b"/>
              <a:pathLst>
                <a:path w="29861" h="28814" extrusionOk="0">
                  <a:moveTo>
                    <a:pt x="20456" y="1"/>
                  </a:moveTo>
                  <a:lnTo>
                    <a:pt x="6292" y="2297"/>
                  </a:lnTo>
                  <a:cubicBezTo>
                    <a:pt x="1" y="14063"/>
                    <a:pt x="1392" y="22497"/>
                    <a:pt x="2719" y="26402"/>
                  </a:cubicBezTo>
                  <a:cubicBezTo>
                    <a:pt x="3217" y="27844"/>
                    <a:pt x="4582" y="28814"/>
                    <a:pt x="6126" y="28814"/>
                  </a:cubicBezTo>
                  <a:lnTo>
                    <a:pt x="25395" y="28814"/>
                  </a:lnTo>
                  <a:cubicBezTo>
                    <a:pt x="27143" y="28814"/>
                    <a:pt x="28623" y="27500"/>
                    <a:pt x="28827" y="25751"/>
                  </a:cubicBezTo>
                  <a:cubicBezTo>
                    <a:pt x="29861" y="16730"/>
                    <a:pt x="22358" y="10911"/>
                    <a:pt x="22358" y="10911"/>
                  </a:cubicBezTo>
                  <a:cubicBezTo>
                    <a:pt x="21975" y="9571"/>
                    <a:pt x="21477" y="8257"/>
                    <a:pt x="20865" y="6993"/>
                  </a:cubicBezTo>
                  <a:cubicBezTo>
                    <a:pt x="20188" y="5602"/>
                    <a:pt x="19933" y="4046"/>
                    <a:pt x="20124" y="2514"/>
                  </a:cubicBezTo>
                  <a:lnTo>
                    <a:pt x="204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624;p49">
              <a:extLst>
                <a:ext uri="{FF2B5EF4-FFF2-40B4-BE49-F238E27FC236}">
                  <a16:creationId xmlns:a16="http://schemas.microsoft.com/office/drawing/2014/main" id="{325AC0F7-FBDD-2A1A-5DA3-699A5BEB2C00}"/>
                </a:ext>
              </a:extLst>
            </p:cNvPr>
            <p:cNvSpPr/>
            <p:nvPr/>
          </p:nvSpPr>
          <p:spPr>
            <a:xfrm>
              <a:off x="4427178" y="4147009"/>
              <a:ext cx="406633" cy="446203"/>
            </a:xfrm>
            <a:custGeom>
              <a:avLst/>
              <a:gdLst/>
              <a:ahLst/>
              <a:cxnLst/>
              <a:rect l="l" t="t" r="r" b="b"/>
              <a:pathLst>
                <a:path w="11345" h="12449" extrusionOk="0">
                  <a:moveTo>
                    <a:pt x="4951" y="0"/>
                  </a:moveTo>
                  <a:cubicBezTo>
                    <a:pt x="4160" y="485"/>
                    <a:pt x="1276" y="2297"/>
                    <a:pt x="677" y="5245"/>
                  </a:cubicBezTo>
                  <a:cubicBezTo>
                    <a:pt x="0" y="8524"/>
                    <a:pt x="702" y="11230"/>
                    <a:pt x="4556" y="12263"/>
                  </a:cubicBezTo>
                  <a:cubicBezTo>
                    <a:pt x="5029" y="12392"/>
                    <a:pt x="5498" y="12448"/>
                    <a:pt x="5956" y="12448"/>
                  </a:cubicBezTo>
                  <a:cubicBezTo>
                    <a:pt x="8272" y="12448"/>
                    <a:pt x="10333" y="11010"/>
                    <a:pt x="11345" y="10158"/>
                  </a:cubicBezTo>
                  <a:cubicBezTo>
                    <a:pt x="10158" y="7325"/>
                    <a:pt x="8308" y="4824"/>
                    <a:pt x="5960" y="2846"/>
                  </a:cubicBezTo>
                  <a:cubicBezTo>
                    <a:pt x="5692" y="1876"/>
                    <a:pt x="5347" y="932"/>
                    <a:pt x="49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625;p49">
              <a:extLst>
                <a:ext uri="{FF2B5EF4-FFF2-40B4-BE49-F238E27FC236}">
                  <a16:creationId xmlns:a16="http://schemas.microsoft.com/office/drawing/2014/main" id="{4DA08B35-F54E-55B2-3F04-B84E52FA6E6A}"/>
                </a:ext>
              </a:extLst>
            </p:cNvPr>
            <p:cNvSpPr/>
            <p:nvPr/>
          </p:nvSpPr>
          <p:spPr>
            <a:xfrm>
              <a:off x="4066746" y="3880341"/>
              <a:ext cx="513229" cy="242582"/>
            </a:xfrm>
            <a:custGeom>
              <a:avLst/>
              <a:gdLst/>
              <a:ahLst/>
              <a:cxnLst/>
              <a:rect l="l" t="t" r="r" b="b"/>
              <a:pathLst>
                <a:path w="14319" h="6768" extrusionOk="0">
                  <a:moveTo>
                    <a:pt x="10197" y="1"/>
                  </a:moveTo>
                  <a:lnTo>
                    <a:pt x="5386" y="792"/>
                  </a:lnTo>
                  <a:lnTo>
                    <a:pt x="1" y="2221"/>
                  </a:lnTo>
                  <a:cubicBezTo>
                    <a:pt x="1" y="2221"/>
                    <a:pt x="2878" y="6768"/>
                    <a:pt x="9265" y="6768"/>
                  </a:cubicBezTo>
                  <a:cubicBezTo>
                    <a:pt x="10756" y="6768"/>
                    <a:pt x="12437" y="6520"/>
                    <a:pt x="14318" y="5909"/>
                  </a:cubicBezTo>
                  <a:cubicBezTo>
                    <a:pt x="13795" y="4633"/>
                    <a:pt x="13604" y="3255"/>
                    <a:pt x="13782" y="1889"/>
                  </a:cubicBezTo>
                  <a:lnTo>
                    <a:pt x="13948" y="664"/>
                  </a:lnTo>
                  <a:cubicBezTo>
                    <a:pt x="12570" y="358"/>
                    <a:pt x="11167" y="141"/>
                    <a:pt x="1019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626;p49">
              <a:extLst>
                <a:ext uri="{FF2B5EF4-FFF2-40B4-BE49-F238E27FC236}">
                  <a16:creationId xmlns:a16="http://schemas.microsoft.com/office/drawing/2014/main" id="{04D3DA25-8878-ABF4-5040-052F78128271}"/>
                </a:ext>
              </a:extLst>
            </p:cNvPr>
            <p:cNvSpPr/>
            <p:nvPr/>
          </p:nvSpPr>
          <p:spPr>
            <a:xfrm>
              <a:off x="4093735" y="4133748"/>
              <a:ext cx="59965" cy="756958"/>
            </a:xfrm>
            <a:custGeom>
              <a:avLst/>
              <a:gdLst/>
              <a:ahLst/>
              <a:cxnLst/>
              <a:rect l="l" t="t" r="r" b="b"/>
              <a:pathLst>
                <a:path w="1673" h="21119" fill="none" extrusionOk="0">
                  <a:moveTo>
                    <a:pt x="1" y="0"/>
                  </a:moveTo>
                  <a:cubicBezTo>
                    <a:pt x="1" y="0"/>
                    <a:pt x="1672" y="3190"/>
                    <a:pt x="1507" y="6712"/>
                  </a:cubicBezTo>
                  <a:cubicBezTo>
                    <a:pt x="1341" y="10234"/>
                    <a:pt x="1124" y="18911"/>
                    <a:pt x="1124" y="18911"/>
                  </a:cubicBezTo>
                  <a:lnTo>
                    <a:pt x="1507" y="21119"/>
                  </a:lnTo>
                </a:path>
              </a:pathLst>
            </a:custGeom>
            <a:noFill/>
            <a:ln w="6700" cap="flat" cmpd="sng">
              <a:solidFill>
                <a:srgbClr val="421F00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627;p49">
              <a:extLst>
                <a:ext uri="{FF2B5EF4-FFF2-40B4-BE49-F238E27FC236}">
                  <a16:creationId xmlns:a16="http://schemas.microsoft.com/office/drawing/2014/main" id="{F83C0327-A741-6907-C435-7AB6390BC0AD}"/>
                </a:ext>
              </a:extLst>
            </p:cNvPr>
            <p:cNvSpPr/>
            <p:nvPr/>
          </p:nvSpPr>
          <p:spPr>
            <a:xfrm>
              <a:off x="4201227" y="4166651"/>
              <a:ext cx="153263" cy="724054"/>
            </a:xfrm>
            <a:custGeom>
              <a:avLst/>
              <a:gdLst/>
              <a:ahLst/>
              <a:cxnLst/>
              <a:rect l="l" t="t" r="r" b="b"/>
              <a:pathLst>
                <a:path w="4276" h="20201" fill="none" extrusionOk="0">
                  <a:moveTo>
                    <a:pt x="4275" y="1"/>
                  </a:moveTo>
                  <a:cubicBezTo>
                    <a:pt x="4275" y="1"/>
                    <a:pt x="3140" y="2336"/>
                    <a:pt x="2285" y="8716"/>
                  </a:cubicBezTo>
                  <a:cubicBezTo>
                    <a:pt x="1417" y="15084"/>
                    <a:pt x="970" y="18032"/>
                    <a:pt x="970" y="18032"/>
                  </a:cubicBezTo>
                  <a:cubicBezTo>
                    <a:pt x="970" y="18032"/>
                    <a:pt x="332" y="18721"/>
                    <a:pt x="1" y="20201"/>
                  </a:cubicBezTo>
                </a:path>
              </a:pathLst>
            </a:custGeom>
            <a:noFill/>
            <a:ln w="6700" cap="flat" cmpd="sng">
              <a:solidFill>
                <a:srgbClr val="421F00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628;p49">
              <a:extLst>
                <a:ext uri="{FF2B5EF4-FFF2-40B4-BE49-F238E27FC236}">
                  <a16:creationId xmlns:a16="http://schemas.microsoft.com/office/drawing/2014/main" id="{06C06B39-007A-2142-B535-4D4DEFCC3FBB}"/>
                </a:ext>
              </a:extLst>
            </p:cNvPr>
            <p:cNvSpPr/>
            <p:nvPr/>
          </p:nvSpPr>
          <p:spPr>
            <a:xfrm>
              <a:off x="4397895" y="4374323"/>
              <a:ext cx="167456" cy="516383"/>
            </a:xfrm>
            <a:custGeom>
              <a:avLst/>
              <a:gdLst/>
              <a:ahLst/>
              <a:cxnLst/>
              <a:rect l="l" t="t" r="r" b="b"/>
              <a:pathLst>
                <a:path w="4672" h="14407" fill="none" extrusionOk="0">
                  <a:moveTo>
                    <a:pt x="4671" y="0"/>
                  </a:moveTo>
                  <a:lnTo>
                    <a:pt x="1" y="14407"/>
                  </a:lnTo>
                </a:path>
              </a:pathLst>
            </a:custGeom>
            <a:noFill/>
            <a:ln w="6700" cap="flat" cmpd="sng">
              <a:solidFill>
                <a:srgbClr val="421F00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629;p49">
              <a:extLst>
                <a:ext uri="{FF2B5EF4-FFF2-40B4-BE49-F238E27FC236}">
                  <a16:creationId xmlns:a16="http://schemas.microsoft.com/office/drawing/2014/main" id="{014EE990-8848-D8B2-3249-CCAECA0479A9}"/>
                </a:ext>
              </a:extLst>
            </p:cNvPr>
            <p:cNvSpPr/>
            <p:nvPr/>
          </p:nvSpPr>
          <p:spPr>
            <a:xfrm>
              <a:off x="4499437" y="4472639"/>
              <a:ext cx="182546" cy="105234"/>
            </a:xfrm>
            <a:custGeom>
              <a:avLst/>
              <a:gdLst/>
              <a:ahLst/>
              <a:cxnLst/>
              <a:rect l="l" t="t" r="r" b="b"/>
              <a:pathLst>
                <a:path w="5093" h="2936" fill="none" extrusionOk="0">
                  <a:moveTo>
                    <a:pt x="5092" y="128"/>
                  </a:moveTo>
                  <a:cubicBezTo>
                    <a:pt x="5092" y="128"/>
                    <a:pt x="1328" y="1"/>
                    <a:pt x="1" y="2936"/>
                  </a:cubicBezTo>
                </a:path>
              </a:pathLst>
            </a:custGeom>
            <a:noFill/>
            <a:ln w="6700" cap="flat" cmpd="sng">
              <a:solidFill>
                <a:srgbClr val="421F00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630;p49">
              <a:extLst>
                <a:ext uri="{FF2B5EF4-FFF2-40B4-BE49-F238E27FC236}">
                  <a16:creationId xmlns:a16="http://schemas.microsoft.com/office/drawing/2014/main" id="{BB4EB405-91F7-66E3-AC0A-F5CEBD56FCE7}"/>
                </a:ext>
              </a:extLst>
            </p:cNvPr>
            <p:cNvSpPr/>
            <p:nvPr/>
          </p:nvSpPr>
          <p:spPr>
            <a:xfrm>
              <a:off x="3935957" y="3498941"/>
              <a:ext cx="716277" cy="554699"/>
            </a:xfrm>
            <a:custGeom>
              <a:avLst/>
              <a:gdLst/>
              <a:ahLst/>
              <a:cxnLst/>
              <a:rect l="l" t="t" r="r" b="b"/>
              <a:pathLst>
                <a:path w="19984" h="15476" extrusionOk="0">
                  <a:moveTo>
                    <a:pt x="8649" y="0"/>
                  </a:moveTo>
                  <a:cubicBezTo>
                    <a:pt x="5052" y="0"/>
                    <a:pt x="3908" y="2487"/>
                    <a:pt x="2233" y="4989"/>
                  </a:cubicBezTo>
                  <a:cubicBezTo>
                    <a:pt x="0" y="8319"/>
                    <a:pt x="1366" y="12900"/>
                    <a:pt x="7108" y="14572"/>
                  </a:cubicBezTo>
                  <a:cubicBezTo>
                    <a:pt x="9291" y="15208"/>
                    <a:pt x="11042" y="15476"/>
                    <a:pt x="12453" y="15476"/>
                  </a:cubicBezTo>
                  <a:cubicBezTo>
                    <a:pt x="16872" y="15476"/>
                    <a:pt x="17940" y="12847"/>
                    <a:pt x="18414" y="10680"/>
                  </a:cubicBezTo>
                  <a:cubicBezTo>
                    <a:pt x="19116" y="7426"/>
                    <a:pt x="19984" y="3241"/>
                    <a:pt x="13055" y="880"/>
                  </a:cubicBezTo>
                  <a:cubicBezTo>
                    <a:pt x="11256" y="265"/>
                    <a:pt x="9822" y="0"/>
                    <a:pt x="86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631;p49">
              <a:extLst>
                <a:ext uri="{FF2B5EF4-FFF2-40B4-BE49-F238E27FC236}">
                  <a16:creationId xmlns:a16="http://schemas.microsoft.com/office/drawing/2014/main" id="{D8A686D6-09F4-A2C7-A48B-47C9A548CFF5}"/>
                </a:ext>
              </a:extLst>
            </p:cNvPr>
            <p:cNvSpPr/>
            <p:nvPr/>
          </p:nvSpPr>
          <p:spPr>
            <a:xfrm>
              <a:off x="4214489" y="3755036"/>
              <a:ext cx="148675" cy="142761"/>
            </a:xfrm>
            <a:custGeom>
              <a:avLst/>
              <a:gdLst/>
              <a:ahLst/>
              <a:cxnLst/>
              <a:rect l="l" t="t" r="r" b="b"/>
              <a:pathLst>
                <a:path w="4148" h="3983" extrusionOk="0">
                  <a:moveTo>
                    <a:pt x="2438" y="0"/>
                  </a:moveTo>
                  <a:lnTo>
                    <a:pt x="996" y="90"/>
                  </a:lnTo>
                  <a:cubicBezTo>
                    <a:pt x="434" y="115"/>
                    <a:pt x="1" y="587"/>
                    <a:pt x="13" y="1149"/>
                  </a:cubicBezTo>
                  <a:cubicBezTo>
                    <a:pt x="39" y="2157"/>
                    <a:pt x="243" y="3624"/>
                    <a:pt x="1264" y="3931"/>
                  </a:cubicBezTo>
                  <a:cubicBezTo>
                    <a:pt x="1380" y="3966"/>
                    <a:pt x="1496" y="3982"/>
                    <a:pt x="1611" y="3982"/>
                  </a:cubicBezTo>
                  <a:cubicBezTo>
                    <a:pt x="2493" y="3982"/>
                    <a:pt x="3321" y="3019"/>
                    <a:pt x="3829" y="2285"/>
                  </a:cubicBezTo>
                  <a:cubicBezTo>
                    <a:pt x="4148" y="1825"/>
                    <a:pt x="4046" y="1187"/>
                    <a:pt x="3586" y="855"/>
                  </a:cubicBezTo>
                  <a:lnTo>
                    <a:pt x="24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632;p49">
              <a:extLst>
                <a:ext uri="{FF2B5EF4-FFF2-40B4-BE49-F238E27FC236}">
                  <a16:creationId xmlns:a16="http://schemas.microsoft.com/office/drawing/2014/main" id="{14EA4932-6433-8FBD-EEBE-B160B703C576}"/>
                </a:ext>
              </a:extLst>
            </p:cNvPr>
            <p:cNvSpPr/>
            <p:nvPr/>
          </p:nvSpPr>
          <p:spPr>
            <a:xfrm>
              <a:off x="4188897" y="3628763"/>
              <a:ext cx="50323" cy="71434"/>
            </a:xfrm>
            <a:custGeom>
              <a:avLst/>
              <a:gdLst/>
              <a:ahLst/>
              <a:cxnLst/>
              <a:rect l="l" t="t" r="r" b="b"/>
              <a:pathLst>
                <a:path w="1404" h="1993" extrusionOk="0">
                  <a:moveTo>
                    <a:pt x="905" y="1"/>
                  </a:moveTo>
                  <a:cubicBezTo>
                    <a:pt x="630" y="1"/>
                    <a:pt x="315" y="349"/>
                    <a:pt x="166" y="831"/>
                  </a:cubicBezTo>
                  <a:cubicBezTo>
                    <a:pt x="0" y="1380"/>
                    <a:pt x="115" y="1890"/>
                    <a:pt x="408" y="1979"/>
                  </a:cubicBezTo>
                  <a:cubicBezTo>
                    <a:pt x="438" y="1988"/>
                    <a:pt x="468" y="1993"/>
                    <a:pt x="499" y="1993"/>
                  </a:cubicBezTo>
                  <a:cubicBezTo>
                    <a:pt x="776" y="1993"/>
                    <a:pt x="1100" y="1644"/>
                    <a:pt x="1238" y="1150"/>
                  </a:cubicBezTo>
                  <a:cubicBezTo>
                    <a:pt x="1404" y="614"/>
                    <a:pt x="1289" y="104"/>
                    <a:pt x="995" y="14"/>
                  </a:cubicBezTo>
                  <a:cubicBezTo>
                    <a:pt x="966" y="5"/>
                    <a:pt x="936" y="1"/>
                    <a:pt x="90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633;p49">
              <a:extLst>
                <a:ext uri="{FF2B5EF4-FFF2-40B4-BE49-F238E27FC236}">
                  <a16:creationId xmlns:a16="http://schemas.microsoft.com/office/drawing/2014/main" id="{8DA372B6-17B4-F0E1-9A44-9DDFDFB016C7}"/>
                </a:ext>
              </a:extLst>
            </p:cNvPr>
            <p:cNvSpPr/>
            <p:nvPr/>
          </p:nvSpPr>
          <p:spPr>
            <a:xfrm>
              <a:off x="4412554" y="3695107"/>
              <a:ext cx="49857" cy="71434"/>
            </a:xfrm>
            <a:custGeom>
              <a:avLst/>
              <a:gdLst/>
              <a:ahLst/>
              <a:cxnLst/>
              <a:rect l="l" t="t" r="r" b="b"/>
              <a:pathLst>
                <a:path w="1391" h="1993" extrusionOk="0">
                  <a:moveTo>
                    <a:pt x="892" y="0"/>
                  </a:moveTo>
                  <a:cubicBezTo>
                    <a:pt x="617" y="0"/>
                    <a:pt x="302" y="349"/>
                    <a:pt x="153" y="843"/>
                  </a:cubicBezTo>
                  <a:cubicBezTo>
                    <a:pt x="0" y="1379"/>
                    <a:pt x="102" y="1902"/>
                    <a:pt x="396" y="1979"/>
                  </a:cubicBezTo>
                  <a:cubicBezTo>
                    <a:pt x="426" y="1988"/>
                    <a:pt x="458" y="1992"/>
                    <a:pt x="490" y="1992"/>
                  </a:cubicBezTo>
                  <a:cubicBezTo>
                    <a:pt x="774" y="1992"/>
                    <a:pt x="1089" y="1644"/>
                    <a:pt x="1238" y="1162"/>
                  </a:cubicBezTo>
                  <a:cubicBezTo>
                    <a:pt x="1391" y="613"/>
                    <a:pt x="1289" y="103"/>
                    <a:pt x="983" y="14"/>
                  </a:cubicBezTo>
                  <a:cubicBezTo>
                    <a:pt x="953" y="5"/>
                    <a:pt x="923" y="0"/>
                    <a:pt x="8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34;p49">
              <a:extLst>
                <a:ext uri="{FF2B5EF4-FFF2-40B4-BE49-F238E27FC236}">
                  <a16:creationId xmlns:a16="http://schemas.microsoft.com/office/drawing/2014/main" id="{43D0DA10-8CD4-C57A-0D9D-6F24D4594B31}"/>
                </a:ext>
              </a:extLst>
            </p:cNvPr>
            <p:cNvSpPr/>
            <p:nvPr/>
          </p:nvSpPr>
          <p:spPr>
            <a:xfrm>
              <a:off x="4264417" y="3740376"/>
              <a:ext cx="73620" cy="50896"/>
            </a:xfrm>
            <a:custGeom>
              <a:avLst/>
              <a:gdLst/>
              <a:ahLst/>
              <a:cxnLst/>
              <a:rect l="l" t="t" r="r" b="b"/>
              <a:pathLst>
                <a:path w="2054" h="1420" extrusionOk="0">
                  <a:moveTo>
                    <a:pt x="369" y="1"/>
                  </a:moveTo>
                  <a:cubicBezTo>
                    <a:pt x="156" y="1"/>
                    <a:pt x="1" y="233"/>
                    <a:pt x="113" y="435"/>
                  </a:cubicBezTo>
                  <a:lnTo>
                    <a:pt x="586" y="1277"/>
                  </a:lnTo>
                  <a:cubicBezTo>
                    <a:pt x="631" y="1368"/>
                    <a:pt x="733" y="1419"/>
                    <a:pt x="839" y="1419"/>
                  </a:cubicBezTo>
                  <a:cubicBezTo>
                    <a:pt x="883" y="1419"/>
                    <a:pt x="927" y="1411"/>
                    <a:pt x="968" y="1392"/>
                  </a:cubicBezTo>
                  <a:lnTo>
                    <a:pt x="1823" y="933"/>
                  </a:lnTo>
                  <a:cubicBezTo>
                    <a:pt x="2053" y="818"/>
                    <a:pt x="2015" y="473"/>
                    <a:pt x="1772" y="397"/>
                  </a:cubicBezTo>
                  <a:lnTo>
                    <a:pt x="458" y="14"/>
                  </a:lnTo>
                  <a:cubicBezTo>
                    <a:pt x="428" y="5"/>
                    <a:pt x="398" y="1"/>
                    <a:pt x="3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635;p49">
              <a:extLst>
                <a:ext uri="{FF2B5EF4-FFF2-40B4-BE49-F238E27FC236}">
                  <a16:creationId xmlns:a16="http://schemas.microsoft.com/office/drawing/2014/main" id="{A38E5674-FD7D-AF54-222A-FFF6309AFD1E}"/>
                </a:ext>
              </a:extLst>
            </p:cNvPr>
            <p:cNvSpPr/>
            <p:nvPr/>
          </p:nvSpPr>
          <p:spPr>
            <a:xfrm>
              <a:off x="4200761" y="3756398"/>
              <a:ext cx="100682" cy="62258"/>
            </a:xfrm>
            <a:custGeom>
              <a:avLst/>
              <a:gdLst/>
              <a:ahLst/>
              <a:cxnLst/>
              <a:rect l="l" t="t" r="r" b="b"/>
              <a:pathLst>
                <a:path w="2809" h="1737" fill="none" extrusionOk="0">
                  <a:moveTo>
                    <a:pt x="2808" y="1"/>
                  </a:moveTo>
                  <a:lnTo>
                    <a:pt x="2553" y="881"/>
                  </a:lnTo>
                  <a:cubicBezTo>
                    <a:pt x="2387" y="1417"/>
                    <a:pt x="1864" y="1736"/>
                    <a:pt x="1328" y="1647"/>
                  </a:cubicBezTo>
                  <a:cubicBezTo>
                    <a:pt x="779" y="1558"/>
                    <a:pt x="294" y="1251"/>
                    <a:pt x="1" y="792"/>
                  </a:cubicBezTo>
                </a:path>
              </a:pathLst>
            </a:custGeom>
            <a:solidFill>
              <a:schemeClr val="accent6"/>
            </a:solidFill>
            <a:ln w="6700" cap="flat" cmpd="sng">
              <a:solidFill>
                <a:srgbClr val="421F00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636;p49">
              <a:extLst>
                <a:ext uri="{FF2B5EF4-FFF2-40B4-BE49-F238E27FC236}">
                  <a16:creationId xmlns:a16="http://schemas.microsoft.com/office/drawing/2014/main" id="{A667761A-CDB5-2A21-650C-A03CF4503FDD}"/>
                </a:ext>
              </a:extLst>
            </p:cNvPr>
            <p:cNvSpPr/>
            <p:nvPr/>
          </p:nvSpPr>
          <p:spPr>
            <a:xfrm>
              <a:off x="4286317" y="3756398"/>
              <a:ext cx="84194" cy="86954"/>
            </a:xfrm>
            <a:custGeom>
              <a:avLst/>
              <a:gdLst/>
              <a:ahLst/>
              <a:cxnLst/>
              <a:rect l="l" t="t" r="r" b="b"/>
              <a:pathLst>
                <a:path w="2349" h="2426" fill="none" extrusionOk="0">
                  <a:moveTo>
                    <a:pt x="421" y="1"/>
                  </a:moveTo>
                  <a:lnTo>
                    <a:pt x="166" y="881"/>
                  </a:lnTo>
                  <a:cubicBezTo>
                    <a:pt x="0" y="1404"/>
                    <a:pt x="255" y="1966"/>
                    <a:pt x="766" y="2183"/>
                  </a:cubicBezTo>
                  <a:cubicBezTo>
                    <a:pt x="1263" y="2412"/>
                    <a:pt x="1838" y="2425"/>
                    <a:pt x="2348" y="2196"/>
                  </a:cubicBezTo>
                </a:path>
              </a:pathLst>
            </a:custGeom>
            <a:solidFill>
              <a:schemeClr val="accent6"/>
            </a:solidFill>
            <a:ln w="6700" cap="flat" cmpd="sng">
              <a:solidFill>
                <a:srgbClr val="421F00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637;p49">
              <a:extLst>
                <a:ext uri="{FF2B5EF4-FFF2-40B4-BE49-F238E27FC236}">
                  <a16:creationId xmlns:a16="http://schemas.microsoft.com/office/drawing/2014/main" id="{663C0D5D-B553-603D-DE34-9793B816D512}"/>
                </a:ext>
              </a:extLst>
            </p:cNvPr>
            <p:cNvSpPr/>
            <p:nvPr/>
          </p:nvSpPr>
          <p:spPr>
            <a:xfrm>
              <a:off x="4494419" y="3863889"/>
              <a:ext cx="91040" cy="57671"/>
            </a:xfrm>
            <a:custGeom>
              <a:avLst/>
              <a:gdLst/>
              <a:ahLst/>
              <a:cxnLst/>
              <a:rect l="l" t="t" r="r" b="b"/>
              <a:pathLst>
                <a:path w="2540" h="1609" fill="none" extrusionOk="0">
                  <a:moveTo>
                    <a:pt x="0" y="0"/>
                  </a:moveTo>
                  <a:lnTo>
                    <a:pt x="2540" y="1608"/>
                  </a:lnTo>
                </a:path>
              </a:pathLst>
            </a:custGeom>
            <a:noFill/>
            <a:ln w="6700" cap="flat" cmpd="sng">
              <a:solidFill>
                <a:schemeClr val="accent6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638;p49">
              <a:extLst>
                <a:ext uri="{FF2B5EF4-FFF2-40B4-BE49-F238E27FC236}">
                  <a16:creationId xmlns:a16="http://schemas.microsoft.com/office/drawing/2014/main" id="{556D2BE5-1973-8370-7404-3BF5AD37030F}"/>
                </a:ext>
              </a:extLst>
            </p:cNvPr>
            <p:cNvSpPr/>
            <p:nvPr/>
          </p:nvSpPr>
          <p:spPr>
            <a:xfrm>
              <a:off x="4462841" y="3910090"/>
              <a:ext cx="83728" cy="81434"/>
            </a:xfrm>
            <a:custGeom>
              <a:avLst/>
              <a:gdLst/>
              <a:ahLst/>
              <a:cxnLst/>
              <a:rect l="l" t="t" r="r" b="b"/>
              <a:pathLst>
                <a:path w="2336" h="2272" fill="none" extrusionOk="0">
                  <a:moveTo>
                    <a:pt x="1" y="0"/>
                  </a:moveTo>
                  <a:lnTo>
                    <a:pt x="2336" y="2272"/>
                  </a:lnTo>
                </a:path>
              </a:pathLst>
            </a:custGeom>
            <a:noFill/>
            <a:ln w="6700" cap="flat" cmpd="sng">
              <a:solidFill>
                <a:schemeClr val="accent6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639;p49">
              <a:extLst>
                <a:ext uri="{FF2B5EF4-FFF2-40B4-BE49-F238E27FC236}">
                  <a16:creationId xmlns:a16="http://schemas.microsoft.com/office/drawing/2014/main" id="{AA22A8BE-46BA-802D-0411-B703C9A4CCEE}"/>
                </a:ext>
              </a:extLst>
            </p:cNvPr>
            <p:cNvSpPr/>
            <p:nvPr/>
          </p:nvSpPr>
          <p:spPr>
            <a:xfrm>
              <a:off x="4423988" y="3944858"/>
              <a:ext cx="54911" cy="93334"/>
            </a:xfrm>
            <a:custGeom>
              <a:avLst/>
              <a:gdLst/>
              <a:ahLst/>
              <a:cxnLst/>
              <a:rect l="l" t="t" r="r" b="b"/>
              <a:pathLst>
                <a:path w="1532" h="2604" fill="none" extrusionOk="0">
                  <a:moveTo>
                    <a:pt x="0" y="0"/>
                  </a:moveTo>
                  <a:lnTo>
                    <a:pt x="1531" y="2603"/>
                  </a:lnTo>
                </a:path>
              </a:pathLst>
            </a:custGeom>
            <a:noFill/>
            <a:ln w="6700" cap="flat" cmpd="sng">
              <a:solidFill>
                <a:schemeClr val="accent6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640;p49">
              <a:extLst>
                <a:ext uri="{FF2B5EF4-FFF2-40B4-BE49-F238E27FC236}">
                  <a16:creationId xmlns:a16="http://schemas.microsoft.com/office/drawing/2014/main" id="{FB499966-EFBA-0CBB-1851-470F587A658A}"/>
                </a:ext>
              </a:extLst>
            </p:cNvPr>
            <p:cNvSpPr/>
            <p:nvPr/>
          </p:nvSpPr>
          <p:spPr>
            <a:xfrm>
              <a:off x="3986280" y="3743136"/>
              <a:ext cx="107492" cy="1398"/>
            </a:xfrm>
            <a:custGeom>
              <a:avLst/>
              <a:gdLst/>
              <a:ahLst/>
              <a:cxnLst/>
              <a:rect l="l" t="t" r="r" b="b"/>
              <a:pathLst>
                <a:path w="2999" h="39" fill="none" extrusionOk="0">
                  <a:moveTo>
                    <a:pt x="2999" y="39"/>
                  </a:moveTo>
                  <a:lnTo>
                    <a:pt x="0" y="1"/>
                  </a:lnTo>
                </a:path>
              </a:pathLst>
            </a:custGeom>
            <a:noFill/>
            <a:ln w="6700" cap="flat" cmpd="sng">
              <a:solidFill>
                <a:schemeClr val="accent6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641;p49">
              <a:extLst>
                <a:ext uri="{FF2B5EF4-FFF2-40B4-BE49-F238E27FC236}">
                  <a16:creationId xmlns:a16="http://schemas.microsoft.com/office/drawing/2014/main" id="{FFBF3BC3-6B44-F22C-D218-426D5B4B2E3D}"/>
                </a:ext>
              </a:extLst>
            </p:cNvPr>
            <p:cNvSpPr/>
            <p:nvPr/>
          </p:nvSpPr>
          <p:spPr>
            <a:xfrm>
              <a:off x="3979864" y="3800305"/>
              <a:ext cx="114839" cy="22473"/>
            </a:xfrm>
            <a:custGeom>
              <a:avLst/>
              <a:gdLst/>
              <a:ahLst/>
              <a:cxnLst/>
              <a:rect l="l" t="t" r="r" b="b"/>
              <a:pathLst>
                <a:path w="3204" h="627" fill="none" extrusionOk="0">
                  <a:moveTo>
                    <a:pt x="3203" y="1"/>
                  </a:moveTo>
                  <a:lnTo>
                    <a:pt x="0" y="626"/>
                  </a:lnTo>
                </a:path>
              </a:pathLst>
            </a:custGeom>
            <a:noFill/>
            <a:ln w="6700" cap="flat" cmpd="sng">
              <a:solidFill>
                <a:schemeClr val="accent6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642;p49">
              <a:extLst>
                <a:ext uri="{FF2B5EF4-FFF2-40B4-BE49-F238E27FC236}">
                  <a16:creationId xmlns:a16="http://schemas.microsoft.com/office/drawing/2014/main" id="{2A354A27-AE12-355D-AE79-C029E6F93752}"/>
                </a:ext>
              </a:extLst>
            </p:cNvPr>
            <p:cNvSpPr/>
            <p:nvPr/>
          </p:nvSpPr>
          <p:spPr>
            <a:xfrm>
              <a:off x="4011405" y="3850628"/>
              <a:ext cx="97026" cy="48065"/>
            </a:xfrm>
            <a:custGeom>
              <a:avLst/>
              <a:gdLst/>
              <a:ahLst/>
              <a:cxnLst/>
              <a:rect l="l" t="t" r="r" b="b"/>
              <a:pathLst>
                <a:path w="2707" h="1341" fill="none" extrusionOk="0">
                  <a:moveTo>
                    <a:pt x="2706" y="0"/>
                  </a:moveTo>
                  <a:lnTo>
                    <a:pt x="1" y="1340"/>
                  </a:lnTo>
                </a:path>
              </a:pathLst>
            </a:custGeom>
            <a:noFill/>
            <a:ln w="6700" cap="flat" cmpd="sng">
              <a:solidFill>
                <a:schemeClr val="accent6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643;p49">
              <a:extLst>
                <a:ext uri="{FF2B5EF4-FFF2-40B4-BE49-F238E27FC236}">
                  <a16:creationId xmlns:a16="http://schemas.microsoft.com/office/drawing/2014/main" id="{6B4C884D-5B1B-1AC3-9626-D25EAE137A79}"/>
                </a:ext>
              </a:extLst>
            </p:cNvPr>
            <p:cNvSpPr/>
            <p:nvPr/>
          </p:nvSpPr>
          <p:spPr>
            <a:xfrm>
              <a:off x="4498075" y="3463672"/>
              <a:ext cx="161184" cy="306955"/>
            </a:xfrm>
            <a:custGeom>
              <a:avLst/>
              <a:gdLst/>
              <a:ahLst/>
              <a:cxnLst/>
              <a:rect l="l" t="t" r="r" b="b"/>
              <a:pathLst>
                <a:path w="4497" h="8564" extrusionOk="0">
                  <a:moveTo>
                    <a:pt x="3942" y="0"/>
                  </a:moveTo>
                  <a:cubicBezTo>
                    <a:pt x="3804" y="0"/>
                    <a:pt x="3668" y="51"/>
                    <a:pt x="3573" y="167"/>
                  </a:cubicBezTo>
                  <a:lnTo>
                    <a:pt x="0" y="4595"/>
                  </a:lnTo>
                  <a:lnTo>
                    <a:pt x="3190" y="8563"/>
                  </a:lnTo>
                  <a:cubicBezTo>
                    <a:pt x="4045" y="6330"/>
                    <a:pt x="4364" y="2579"/>
                    <a:pt x="4479" y="486"/>
                  </a:cubicBezTo>
                  <a:cubicBezTo>
                    <a:pt x="4496" y="198"/>
                    <a:pt x="4215" y="0"/>
                    <a:pt x="39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644;p49">
              <a:extLst>
                <a:ext uri="{FF2B5EF4-FFF2-40B4-BE49-F238E27FC236}">
                  <a16:creationId xmlns:a16="http://schemas.microsoft.com/office/drawing/2014/main" id="{8BCCB10C-2816-921E-2D91-857CF4444854}"/>
                </a:ext>
              </a:extLst>
            </p:cNvPr>
            <p:cNvSpPr/>
            <p:nvPr/>
          </p:nvSpPr>
          <p:spPr>
            <a:xfrm>
              <a:off x="4066746" y="3333205"/>
              <a:ext cx="173836" cy="275055"/>
            </a:xfrm>
            <a:custGeom>
              <a:avLst/>
              <a:gdLst/>
              <a:ahLst/>
              <a:cxnLst/>
              <a:rect l="l" t="t" r="r" b="b"/>
              <a:pathLst>
                <a:path w="4850" h="7674" extrusionOk="0">
                  <a:moveTo>
                    <a:pt x="3738" y="1"/>
                  </a:moveTo>
                  <a:cubicBezTo>
                    <a:pt x="3580" y="1"/>
                    <a:pt x="3428" y="65"/>
                    <a:pt x="3344" y="208"/>
                  </a:cubicBezTo>
                  <a:cubicBezTo>
                    <a:pt x="2285" y="2020"/>
                    <a:pt x="499" y="5338"/>
                    <a:pt x="1" y="7673"/>
                  </a:cubicBezTo>
                  <a:lnTo>
                    <a:pt x="4850" y="6104"/>
                  </a:lnTo>
                  <a:lnTo>
                    <a:pt x="4276" y="438"/>
                  </a:lnTo>
                  <a:cubicBezTo>
                    <a:pt x="4252" y="164"/>
                    <a:pt x="3989" y="1"/>
                    <a:pt x="37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645;p49">
              <a:extLst>
                <a:ext uri="{FF2B5EF4-FFF2-40B4-BE49-F238E27FC236}">
                  <a16:creationId xmlns:a16="http://schemas.microsoft.com/office/drawing/2014/main" id="{1D7B62D1-1979-1A9F-521D-D8A036AD3D75}"/>
                </a:ext>
              </a:extLst>
            </p:cNvPr>
            <p:cNvSpPr/>
            <p:nvPr/>
          </p:nvSpPr>
          <p:spPr>
            <a:xfrm>
              <a:off x="4332052" y="3516755"/>
              <a:ext cx="89212" cy="114230"/>
            </a:xfrm>
            <a:custGeom>
              <a:avLst/>
              <a:gdLst/>
              <a:ahLst/>
              <a:cxnLst/>
              <a:rect l="l" t="t" r="r" b="b"/>
              <a:pathLst>
                <a:path w="2489" h="3187" extrusionOk="0">
                  <a:moveTo>
                    <a:pt x="766" y="0"/>
                  </a:moveTo>
                  <a:cubicBezTo>
                    <a:pt x="485" y="1047"/>
                    <a:pt x="0" y="3024"/>
                    <a:pt x="651" y="3178"/>
                  </a:cubicBezTo>
                  <a:cubicBezTo>
                    <a:pt x="677" y="3184"/>
                    <a:pt x="704" y="3187"/>
                    <a:pt x="731" y="3187"/>
                  </a:cubicBezTo>
                  <a:cubicBezTo>
                    <a:pt x="1354" y="3187"/>
                    <a:pt x="2109" y="1528"/>
                    <a:pt x="2488" y="562"/>
                  </a:cubicBezTo>
                  <a:cubicBezTo>
                    <a:pt x="2335" y="498"/>
                    <a:pt x="2169" y="434"/>
                    <a:pt x="2004" y="383"/>
                  </a:cubicBezTo>
                  <a:cubicBezTo>
                    <a:pt x="1570" y="230"/>
                    <a:pt x="1161" y="102"/>
                    <a:pt x="7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646;p49">
              <a:extLst>
                <a:ext uri="{FF2B5EF4-FFF2-40B4-BE49-F238E27FC236}">
                  <a16:creationId xmlns:a16="http://schemas.microsoft.com/office/drawing/2014/main" id="{F6C2FFCD-C97B-32BD-A61A-641A66964F88}"/>
                </a:ext>
              </a:extLst>
            </p:cNvPr>
            <p:cNvSpPr/>
            <p:nvPr/>
          </p:nvSpPr>
          <p:spPr>
            <a:xfrm>
              <a:off x="4260224" y="3498905"/>
              <a:ext cx="63154" cy="117814"/>
            </a:xfrm>
            <a:custGeom>
              <a:avLst/>
              <a:gdLst/>
              <a:ahLst/>
              <a:cxnLst/>
              <a:rect l="l" t="t" r="r" b="b"/>
              <a:pathLst>
                <a:path w="1762" h="3287" extrusionOk="0">
                  <a:moveTo>
                    <a:pt x="1" y="1"/>
                  </a:moveTo>
                  <a:lnTo>
                    <a:pt x="1" y="1"/>
                  </a:lnTo>
                  <a:cubicBezTo>
                    <a:pt x="52" y="1072"/>
                    <a:pt x="243" y="3127"/>
                    <a:pt x="868" y="3280"/>
                  </a:cubicBezTo>
                  <a:cubicBezTo>
                    <a:pt x="888" y="3285"/>
                    <a:pt x="908" y="3287"/>
                    <a:pt x="927" y="3287"/>
                  </a:cubicBezTo>
                  <a:cubicBezTo>
                    <a:pt x="1482" y="3287"/>
                    <a:pt x="1688" y="1353"/>
                    <a:pt x="1762" y="243"/>
                  </a:cubicBezTo>
                  <a:cubicBezTo>
                    <a:pt x="1175" y="115"/>
                    <a:pt x="588" y="39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647;p49">
              <a:extLst>
                <a:ext uri="{FF2B5EF4-FFF2-40B4-BE49-F238E27FC236}">
                  <a16:creationId xmlns:a16="http://schemas.microsoft.com/office/drawing/2014/main" id="{7BABC3CE-87BB-1233-F616-0BDF1C4D19DB}"/>
                </a:ext>
              </a:extLst>
            </p:cNvPr>
            <p:cNvSpPr/>
            <p:nvPr/>
          </p:nvSpPr>
          <p:spPr>
            <a:xfrm>
              <a:off x="4405673" y="3548762"/>
              <a:ext cx="100216" cy="108997"/>
            </a:xfrm>
            <a:custGeom>
              <a:avLst/>
              <a:gdLst/>
              <a:ahLst/>
              <a:cxnLst/>
              <a:rect l="l" t="t" r="r" b="b"/>
              <a:pathLst>
                <a:path w="2796" h="3041" extrusionOk="0">
                  <a:moveTo>
                    <a:pt x="1264" y="0"/>
                  </a:moveTo>
                  <a:cubicBezTo>
                    <a:pt x="805" y="881"/>
                    <a:pt x="1" y="2604"/>
                    <a:pt x="498" y="2986"/>
                  </a:cubicBezTo>
                  <a:cubicBezTo>
                    <a:pt x="548" y="3023"/>
                    <a:pt x="604" y="3040"/>
                    <a:pt x="665" y="3040"/>
                  </a:cubicBezTo>
                  <a:cubicBezTo>
                    <a:pt x="1225" y="3040"/>
                    <a:pt x="2243" y="1632"/>
                    <a:pt x="2795" y="804"/>
                  </a:cubicBezTo>
                  <a:cubicBezTo>
                    <a:pt x="2310" y="498"/>
                    <a:pt x="1800" y="230"/>
                    <a:pt x="12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648;p49">
              <a:extLst>
                <a:ext uri="{FF2B5EF4-FFF2-40B4-BE49-F238E27FC236}">
                  <a16:creationId xmlns:a16="http://schemas.microsoft.com/office/drawing/2014/main" id="{109F9DD5-B2E8-B581-D18E-F9C616D85B73}"/>
                </a:ext>
              </a:extLst>
            </p:cNvPr>
            <p:cNvSpPr/>
            <p:nvPr/>
          </p:nvSpPr>
          <p:spPr>
            <a:xfrm>
              <a:off x="4093735" y="4835329"/>
              <a:ext cx="13298" cy="55377"/>
            </a:xfrm>
            <a:custGeom>
              <a:avLst/>
              <a:gdLst/>
              <a:ahLst/>
              <a:cxnLst/>
              <a:rect l="l" t="t" r="r" b="b"/>
              <a:pathLst>
                <a:path w="371" h="1545" fill="none" extrusionOk="0">
                  <a:moveTo>
                    <a:pt x="1" y="1"/>
                  </a:moveTo>
                  <a:lnTo>
                    <a:pt x="371" y="1545"/>
                  </a:lnTo>
                </a:path>
              </a:pathLst>
            </a:custGeom>
            <a:noFill/>
            <a:ln w="6700" cap="flat" cmpd="sng">
              <a:solidFill>
                <a:schemeClr val="accent2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649;p49">
              <a:extLst>
                <a:ext uri="{FF2B5EF4-FFF2-40B4-BE49-F238E27FC236}">
                  <a16:creationId xmlns:a16="http://schemas.microsoft.com/office/drawing/2014/main" id="{59F3A532-EB3E-0081-12C7-BB4709117562}"/>
                </a:ext>
              </a:extLst>
            </p:cNvPr>
            <p:cNvSpPr/>
            <p:nvPr/>
          </p:nvSpPr>
          <p:spPr>
            <a:xfrm>
              <a:off x="4054416" y="4835329"/>
              <a:ext cx="13764" cy="55377"/>
            </a:xfrm>
            <a:custGeom>
              <a:avLst/>
              <a:gdLst/>
              <a:ahLst/>
              <a:cxnLst/>
              <a:rect l="l" t="t" r="r" b="b"/>
              <a:pathLst>
                <a:path w="384" h="1545" fill="none" extrusionOk="0">
                  <a:moveTo>
                    <a:pt x="0" y="1"/>
                  </a:moveTo>
                  <a:lnTo>
                    <a:pt x="383" y="1545"/>
                  </a:lnTo>
                </a:path>
              </a:pathLst>
            </a:custGeom>
            <a:noFill/>
            <a:ln w="6700" cap="flat" cmpd="sng">
              <a:solidFill>
                <a:schemeClr val="accent2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650;p49">
              <a:extLst>
                <a:ext uri="{FF2B5EF4-FFF2-40B4-BE49-F238E27FC236}">
                  <a16:creationId xmlns:a16="http://schemas.microsoft.com/office/drawing/2014/main" id="{3B48DBC8-8916-8D52-42A2-F0A82AB44097}"/>
                </a:ext>
              </a:extLst>
            </p:cNvPr>
            <p:cNvSpPr/>
            <p:nvPr/>
          </p:nvSpPr>
          <p:spPr>
            <a:xfrm>
              <a:off x="4015061" y="4835329"/>
              <a:ext cx="13764" cy="55377"/>
            </a:xfrm>
            <a:custGeom>
              <a:avLst/>
              <a:gdLst/>
              <a:ahLst/>
              <a:cxnLst/>
              <a:rect l="l" t="t" r="r" b="b"/>
              <a:pathLst>
                <a:path w="384" h="1545" fill="none" extrusionOk="0">
                  <a:moveTo>
                    <a:pt x="1" y="1"/>
                  </a:moveTo>
                  <a:lnTo>
                    <a:pt x="384" y="1545"/>
                  </a:lnTo>
                </a:path>
              </a:pathLst>
            </a:custGeom>
            <a:noFill/>
            <a:ln w="6700" cap="flat" cmpd="sng">
              <a:solidFill>
                <a:schemeClr val="accent2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651;p49">
              <a:extLst>
                <a:ext uri="{FF2B5EF4-FFF2-40B4-BE49-F238E27FC236}">
                  <a16:creationId xmlns:a16="http://schemas.microsoft.com/office/drawing/2014/main" id="{FEE9E009-8FF1-753D-C4D2-F67EDDF9BC6B}"/>
                </a:ext>
              </a:extLst>
            </p:cNvPr>
            <p:cNvSpPr/>
            <p:nvPr/>
          </p:nvSpPr>
          <p:spPr>
            <a:xfrm>
              <a:off x="4239184" y="4835329"/>
              <a:ext cx="13764" cy="55377"/>
            </a:xfrm>
            <a:custGeom>
              <a:avLst/>
              <a:gdLst/>
              <a:ahLst/>
              <a:cxnLst/>
              <a:rect l="l" t="t" r="r" b="b"/>
              <a:pathLst>
                <a:path w="384" h="1545" fill="none" extrusionOk="0">
                  <a:moveTo>
                    <a:pt x="384" y="1"/>
                  </a:moveTo>
                  <a:lnTo>
                    <a:pt x="1" y="1545"/>
                  </a:lnTo>
                </a:path>
              </a:pathLst>
            </a:custGeom>
            <a:noFill/>
            <a:ln w="6700" cap="flat" cmpd="sng">
              <a:solidFill>
                <a:schemeClr val="accent2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652;p49">
              <a:extLst>
                <a:ext uri="{FF2B5EF4-FFF2-40B4-BE49-F238E27FC236}">
                  <a16:creationId xmlns:a16="http://schemas.microsoft.com/office/drawing/2014/main" id="{22788A9D-75D1-9DB9-058B-7356E0B0E5E1}"/>
                </a:ext>
              </a:extLst>
            </p:cNvPr>
            <p:cNvSpPr/>
            <p:nvPr/>
          </p:nvSpPr>
          <p:spPr>
            <a:xfrm>
              <a:off x="4278073" y="4835329"/>
              <a:ext cx="13764" cy="55377"/>
            </a:xfrm>
            <a:custGeom>
              <a:avLst/>
              <a:gdLst/>
              <a:ahLst/>
              <a:cxnLst/>
              <a:rect l="l" t="t" r="r" b="b"/>
              <a:pathLst>
                <a:path w="384" h="1545" fill="none" extrusionOk="0">
                  <a:moveTo>
                    <a:pt x="383" y="1"/>
                  </a:moveTo>
                  <a:lnTo>
                    <a:pt x="0" y="1545"/>
                  </a:lnTo>
                </a:path>
              </a:pathLst>
            </a:custGeom>
            <a:noFill/>
            <a:ln w="6700" cap="flat" cmpd="sng">
              <a:solidFill>
                <a:schemeClr val="accent2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653;p49">
              <a:extLst>
                <a:ext uri="{FF2B5EF4-FFF2-40B4-BE49-F238E27FC236}">
                  <a16:creationId xmlns:a16="http://schemas.microsoft.com/office/drawing/2014/main" id="{99E65809-1CBA-7FD2-21B9-DF5538D4ACDF}"/>
                </a:ext>
              </a:extLst>
            </p:cNvPr>
            <p:cNvSpPr/>
            <p:nvPr/>
          </p:nvSpPr>
          <p:spPr>
            <a:xfrm>
              <a:off x="4317393" y="4835329"/>
              <a:ext cx="13764" cy="55377"/>
            </a:xfrm>
            <a:custGeom>
              <a:avLst/>
              <a:gdLst/>
              <a:ahLst/>
              <a:cxnLst/>
              <a:rect l="l" t="t" r="r" b="b"/>
              <a:pathLst>
                <a:path w="384" h="1545" fill="none" extrusionOk="0">
                  <a:moveTo>
                    <a:pt x="384" y="1"/>
                  </a:moveTo>
                  <a:lnTo>
                    <a:pt x="1" y="1545"/>
                  </a:lnTo>
                </a:path>
              </a:pathLst>
            </a:custGeom>
            <a:noFill/>
            <a:ln w="6700" cap="flat" cmpd="sng">
              <a:solidFill>
                <a:schemeClr val="accent2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1654;p49">
            <a:extLst>
              <a:ext uri="{FF2B5EF4-FFF2-40B4-BE49-F238E27FC236}">
                <a16:creationId xmlns:a16="http://schemas.microsoft.com/office/drawing/2014/main" id="{8B704CAE-CBE5-3C16-47B7-C2BED4B4E22A}"/>
              </a:ext>
            </a:extLst>
          </p:cNvPr>
          <p:cNvSpPr txBox="1">
            <a:spLocks/>
          </p:cNvSpPr>
          <p:nvPr/>
        </p:nvSpPr>
        <p:spPr>
          <a:xfrm>
            <a:off x="1184413" y="2990805"/>
            <a:ext cx="2358886" cy="54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pPr algn="ctr"/>
            <a:r>
              <a:rPr lang="en-GB" sz="2600" dirty="0">
                <a:solidFill>
                  <a:schemeClr val="dk2"/>
                </a:solidFill>
              </a:rPr>
              <a:t>City</a:t>
            </a:r>
          </a:p>
        </p:txBody>
      </p:sp>
      <p:sp>
        <p:nvSpPr>
          <p:cNvPr id="37" name="Google Shape;1655;p49">
            <a:extLst>
              <a:ext uri="{FF2B5EF4-FFF2-40B4-BE49-F238E27FC236}">
                <a16:creationId xmlns:a16="http://schemas.microsoft.com/office/drawing/2014/main" id="{581742A8-BC8B-3862-8C50-91AD416F30A7}"/>
              </a:ext>
            </a:extLst>
          </p:cNvPr>
          <p:cNvSpPr txBox="1">
            <a:spLocks/>
          </p:cNvSpPr>
          <p:nvPr/>
        </p:nvSpPr>
        <p:spPr>
          <a:xfrm>
            <a:off x="1184413" y="4609265"/>
            <a:ext cx="2358886" cy="54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pPr algn="ctr"/>
            <a:r>
              <a:rPr lang="en-US" sz="2400" dirty="0">
                <a:solidFill>
                  <a:schemeClr val="dk2"/>
                </a:solidFill>
              </a:rPr>
              <a:t>Open to apply?</a:t>
            </a:r>
            <a:endParaRPr lang="en-GB" sz="2400" dirty="0">
              <a:solidFill>
                <a:schemeClr val="dk2"/>
              </a:solidFill>
            </a:endParaRPr>
          </a:p>
        </p:txBody>
      </p:sp>
      <p:sp>
        <p:nvSpPr>
          <p:cNvPr id="38" name="Google Shape;1656;p49">
            <a:extLst>
              <a:ext uri="{FF2B5EF4-FFF2-40B4-BE49-F238E27FC236}">
                <a16:creationId xmlns:a16="http://schemas.microsoft.com/office/drawing/2014/main" id="{E4179BBB-A35A-69C6-F947-821827C6B4F6}"/>
              </a:ext>
            </a:extLst>
          </p:cNvPr>
          <p:cNvSpPr txBox="1">
            <a:spLocks/>
          </p:cNvSpPr>
          <p:nvPr/>
        </p:nvSpPr>
        <p:spPr>
          <a:xfrm>
            <a:off x="1184412" y="6227725"/>
            <a:ext cx="2345491" cy="54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pPr algn="ctr"/>
            <a:r>
              <a:rPr lang="en-US" sz="2600" dirty="0">
                <a:solidFill>
                  <a:schemeClr val="dk2"/>
                </a:solidFill>
              </a:rPr>
              <a:t>Location</a:t>
            </a:r>
            <a:endParaRPr lang="en-GB" sz="2600" dirty="0">
              <a:solidFill>
                <a:schemeClr val="dk2"/>
              </a:solidFill>
            </a:endParaRPr>
          </a:p>
        </p:txBody>
      </p:sp>
      <p:sp>
        <p:nvSpPr>
          <p:cNvPr id="39" name="Google Shape;1657;p49">
            <a:extLst>
              <a:ext uri="{FF2B5EF4-FFF2-40B4-BE49-F238E27FC236}">
                <a16:creationId xmlns:a16="http://schemas.microsoft.com/office/drawing/2014/main" id="{BE0778DB-3B68-887E-ED7E-5443DF95C509}"/>
              </a:ext>
            </a:extLst>
          </p:cNvPr>
          <p:cNvSpPr txBox="1">
            <a:spLocks/>
          </p:cNvSpPr>
          <p:nvPr/>
        </p:nvSpPr>
        <p:spPr>
          <a:xfrm>
            <a:off x="1184412" y="2181575"/>
            <a:ext cx="2358887" cy="54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pPr algn="ctr"/>
            <a:r>
              <a:rPr lang="en-US" sz="2600" dirty="0">
                <a:solidFill>
                  <a:schemeClr val="dk2"/>
                </a:solidFill>
              </a:rPr>
              <a:t>Budget</a:t>
            </a:r>
            <a:endParaRPr lang="en-GB" sz="2600" dirty="0">
              <a:solidFill>
                <a:schemeClr val="dk2"/>
              </a:solidFill>
            </a:endParaRPr>
          </a:p>
        </p:txBody>
      </p:sp>
      <p:sp>
        <p:nvSpPr>
          <p:cNvPr id="40" name="Google Shape;1658;p49">
            <a:extLst>
              <a:ext uri="{FF2B5EF4-FFF2-40B4-BE49-F238E27FC236}">
                <a16:creationId xmlns:a16="http://schemas.microsoft.com/office/drawing/2014/main" id="{AD8DCA53-DECC-AC46-9125-13CC2BEFDF20}"/>
              </a:ext>
            </a:extLst>
          </p:cNvPr>
          <p:cNvSpPr txBox="1">
            <a:spLocks/>
          </p:cNvSpPr>
          <p:nvPr/>
        </p:nvSpPr>
        <p:spPr>
          <a:xfrm>
            <a:off x="1184413" y="3800035"/>
            <a:ext cx="2358886" cy="54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pPr algn="ctr"/>
            <a:r>
              <a:rPr lang="en-GB" sz="2600" dirty="0">
                <a:solidFill>
                  <a:schemeClr val="dk2"/>
                </a:solidFill>
              </a:rPr>
              <a:t>Country</a:t>
            </a:r>
          </a:p>
        </p:txBody>
      </p:sp>
      <p:sp>
        <p:nvSpPr>
          <p:cNvPr id="41" name="Google Shape;1659;p49">
            <a:extLst>
              <a:ext uri="{FF2B5EF4-FFF2-40B4-BE49-F238E27FC236}">
                <a16:creationId xmlns:a16="http://schemas.microsoft.com/office/drawing/2014/main" id="{F1E669E0-1C0B-7C7C-E261-7BA87451FC9E}"/>
              </a:ext>
            </a:extLst>
          </p:cNvPr>
          <p:cNvSpPr txBox="1">
            <a:spLocks/>
          </p:cNvSpPr>
          <p:nvPr/>
        </p:nvSpPr>
        <p:spPr>
          <a:xfrm>
            <a:off x="1184412" y="5418495"/>
            <a:ext cx="2358885" cy="547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Patrick Hand"/>
              <a:buNone/>
              <a:defRPr sz="44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pPr algn="ctr"/>
            <a:r>
              <a:rPr lang="en-US" sz="2400" dirty="0">
                <a:solidFill>
                  <a:schemeClr val="dk2"/>
                </a:solidFill>
              </a:rPr>
              <a:t>Max Distance</a:t>
            </a:r>
            <a:endParaRPr lang="en-GB" sz="2400" dirty="0">
              <a:solidFill>
                <a:schemeClr val="dk2"/>
              </a:solidFill>
            </a:endParaRPr>
          </a:p>
        </p:txBody>
      </p:sp>
      <p:cxnSp>
        <p:nvCxnSpPr>
          <p:cNvPr id="42" name="Google Shape;1660;p49">
            <a:extLst>
              <a:ext uri="{FF2B5EF4-FFF2-40B4-BE49-F238E27FC236}">
                <a16:creationId xmlns:a16="http://schemas.microsoft.com/office/drawing/2014/main" id="{64B42DDC-1B60-BFFF-06D0-33FE14B0520E}"/>
              </a:ext>
            </a:extLst>
          </p:cNvPr>
          <p:cNvCxnSpPr>
            <a:cxnSpLocks/>
            <a:stCxn id="37" idx="3"/>
          </p:cNvCxnSpPr>
          <p:nvPr/>
        </p:nvCxnSpPr>
        <p:spPr>
          <a:xfrm>
            <a:off x="3543299" y="4883165"/>
            <a:ext cx="2691139" cy="1295651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6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43" name="Google Shape;1661;p49">
            <a:extLst>
              <a:ext uri="{FF2B5EF4-FFF2-40B4-BE49-F238E27FC236}">
                <a16:creationId xmlns:a16="http://schemas.microsoft.com/office/drawing/2014/main" id="{A558D5B1-1EB3-73C7-7BC9-FB7E2A695039}"/>
              </a:ext>
            </a:extLst>
          </p:cNvPr>
          <p:cNvCxnSpPr>
            <a:cxnSpLocks/>
          </p:cNvCxnSpPr>
          <p:nvPr/>
        </p:nvCxnSpPr>
        <p:spPr>
          <a:xfrm rot="16200000" flipH="1">
            <a:off x="3305229" y="2696557"/>
            <a:ext cx="3213922" cy="2731757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6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44" name="Google Shape;1662;p49">
            <a:extLst>
              <a:ext uri="{FF2B5EF4-FFF2-40B4-BE49-F238E27FC236}">
                <a16:creationId xmlns:a16="http://schemas.microsoft.com/office/drawing/2014/main" id="{19F9BC3A-DBEA-582A-5D85-A58CB74BBC51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3828" y="3306290"/>
            <a:ext cx="2700171" cy="26152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6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45" name="Google Shape;1663;p49">
            <a:extLst>
              <a:ext uri="{FF2B5EF4-FFF2-40B4-BE49-F238E27FC236}">
                <a16:creationId xmlns:a16="http://schemas.microsoft.com/office/drawing/2014/main" id="{229C01C9-8DB0-FF45-E33D-FC7559AAEF66}"/>
              </a:ext>
            </a:extLst>
          </p:cNvPr>
          <p:cNvCxnSpPr>
            <a:cxnSpLocks/>
            <a:stCxn id="40" idx="3"/>
          </p:cNvCxnSpPr>
          <p:nvPr/>
        </p:nvCxnSpPr>
        <p:spPr>
          <a:xfrm>
            <a:off x="3543299" y="4073935"/>
            <a:ext cx="2618214" cy="2019342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6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46" name="Google Shape;1664;p49">
            <a:extLst>
              <a:ext uri="{FF2B5EF4-FFF2-40B4-BE49-F238E27FC236}">
                <a16:creationId xmlns:a16="http://schemas.microsoft.com/office/drawing/2014/main" id="{40DDFB67-606A-33F6-FCDC-416A15CA2E28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3543297" y="5692395"/>
            <a:ext cx="2668063" cy="547775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6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47" name="Google Shape;1665;p49">
            <a:extLst>
              <a:ext uri="{FF2B5EF4-FFF2-40B4-BE49-F238E27FC236}">
                <a16:creationId xmlns:a16="http://schemas.microsoft.com/office/drawing/2014/main" id="{38EBDA17-3741-8C79-492F-B31F07AF5D13}"/>
              </a:ext>
            </a:extLst>
          </p:cNvPr>
          <p:cNvCxnSpPr>
            <a:cxnSpLocks/>
            <a:stCxn id="38" idx="3"/>
          </p:cNvCxnSpPr>
          <p:nvPr/>
        </p:nvCxnSpPr>
        <p:spPr>
          <a:xfrm flipV="1">
            <a:off x="3529903" y="6330076"/>
            <a:ext cx="2714787" cy="171549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6"/>
            </a:solidFill>
            <a:prstDash val="dash"/>
            <a:round/>
            <a:headEnd type="none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40802502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accent2"/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2733016" y="3378188"/>
            <a:ext cx="59148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Chat System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886008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Google Shape;1161;p39"/>
          <p:cNvSpPr/>
          <p:nvPr/>
        </p:nvSpPr>
        <p:spPr>
          <a:xfrm>
            <a:off x="5557738" y="1298700"/>
            <a:ext cx="4615800" cy="4964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2" name="Google Shape;1162;p39"/>
          <p:cNvSpPr txBox="1">
            <a:spLocks noGrp="1"/>
          </p:cNvSpPr>
          <p:nvPr>
            <p:ph type="title"/>
          </p:nvPr>
        </p:nvSpPr>
        <p:spPr>
          <a:xfrm>
            <a:off x="1009175" y="2157238"/>
            <a:ext cx="4174800" cy="1788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00" dirty="0"/>
              <a:t>Chat System</a:t>
            </a:r>
            <a:endParaRPr sz="5800" dirty="0"/>
          </a:p>
        </p:txBody>
      </p:sp>
      <p:grpSp>
        <p:nvGrpSpPr>
          <p:cNvPr id="1164" name="Google Shape;1164;p39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165" name="Google Shape;1165;p39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9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9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9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9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9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9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9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9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9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9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9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77" name="Google Shape;1177;p39"/>
          <p:cNvPicPr preferRelativeResize="0"/>
          <p:nvPr/>
        </p:nvPicPr>
        <p:blipFill rotWithShape="1">
          <a:blip r:embed="rId3">
            <a:alphaModFix/>
          </a:blip>
          <a:srcRect l="8454" r="28025"/>
          <a:stretch/>
        </p:blipFill>
        <p:spPr>
          <a:xfrm>
            <a:off x="5690425" y="1495350"/>
            <a:ext cx="4350423" cy="45713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8" name="Google Shape;1178;p39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179" name="Google Shape;1179;p39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9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9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9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9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9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9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9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9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9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9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9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Google Shape;1265;p43">
            <a:extLst>
              <a:ext uri="{FF2B5EF4-FFF2-40B4-BE49-F238E27FC236}">
                <a16:creationId xmlns:a16="http://schemas.microsoft.com/office/drawing/2014/main" id="{5E970A8C-E0D9-041E-0249-9DCAA87542EF}"/>
              </a:ext>
            </a:extLst>
          </p:cNvPr>
          <p:cNvSpPr txBox="1">
            <a:spLocks/>
          </p:cNvSpPr>
          <p:nvPr/>
        </p:nvSpPr>
        <p:spPr>
          <a:xfrm>
            <a:off x="1257300" y="4221299"/>
            <a:ext cx="3863034" cy="1203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endParaRPr lang="en-GB" sz="2200" dirty="0"/>
          </a:p>
          <a:p>
            <a:pPr>
              <a:buFont typeface="Nunito"/>
              <a:buChar char="●"/>
            </a:pPr>
            <a:r>
              <a:rPr lang="en-GB" sz="2200" dirty="0"/>
              <a:t>Cloud Based</a:t>
            </a:r>
          </a:p>
          <a:p>
            <a:pPr>
              <a:buFont typeface="Nunito"/>
              <a:buChar char="●"/>
            </a:pPr>
            <a:r>
              <a:rPr lang="en-GB" sz="2200" dirty="0"/>
              <a:t>Firebase Google </a:t>
            </a:r>
          </a:p>
          <a:p>
            <a:pPr lvl="1" algn="l">
              <a:buFont typeface="Nunito"/>
              <a:buChar char="●"/>
            </a:pPr>
            <a:endParaRPr lang="en-GB" sz="2200" dirty="0"/>
          </a:p>
        </p:txBody>
      </p:sp>
      <p:sp>
        <p:nvSpPr>
          <p:cNvPr id="5" name="Google Shape;1265;p43">
            <a:extLst>
              <a:ext uri="{FF2B5EF4-FFF2-40B4-BE49-F238E27FC236}">
                <a16:creationId xmlns:a16="http://schemas.microsoft.com/office/drawing/2014/main" id="{5D3F164E-F382-026C-1AC0-109BDE6C81B0}"/>
              </a:ext>
            </a:extLst>
          </p:cNvPr>
          <p:cNvSpPr txBox="1">
            <a:spLocks/>
          </p:cNvSpPr>
          <p:nvPr/>
        </p:nvSpPr>
        <p:spPr>
          <a:xfrm>
            <a:off x="797357" y="5201873"/>
            <a:ext cx="3863034" cy="1203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None/>
              <a:defRPr sz="1800" b="0" i="0" u="none" strike="noStrike" cap="none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lvl="1" algn="l">
              <a:buFont typeface="Nunito"/>
              <a:buChar char="●"/>
            </a:pPr>
            <a:r>
              <a:rPr lang="en-US" sz="2200" dirty="0"/>
              <a:t>Supports:</a:t>
            </a:r>
          </a:p>
          <a:p>
            <a:pPr lvl="2" algn="l">
              <a:buFont typeface="Nunito"/>
              <a:buChar char="●"/>
            </a:pPr>
            <a:r>
              <a:rPr lang="en-GB" dirty="0"/>
              <a:t>Parent &amp; owner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accent5"/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2276348" y="3358252"/>
            <a:ext cx="7304602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Subscription System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15579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36"/>
          <p:cNvSpPr txBox="1">
            <a:spLocks noGrp="1"/>
          </p:cNvSpPr>
          <p:nvPr>
            <p:ph type="title"/>
          </p:nvPr>
        </p:nvSpPr>
        <p:spPr>
          <a:xfrm>
            <a:off x="1894826" y="3375413"/>
            <a:ext cx="75912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Main Idea &amp; Motivation</a:t>
            </a:r>
            <a:endParaRPr dirty="0"/>
          </a:p>
        </p:txBody>
      </p:sp>
      <p:sp>
        <p:nvSpPr>
          <p:cNvPr id="1013" name="Google Shape;1013;p36"/>
          <p:cNvSpPr txBox="1">
            <a:spLocks noGrp="1"/>
          </p:cNvSpPr>
          <p:nvPr>
            <p:ph type="title" idx="2"/>
          </p:nvPr>
        </p:nvSpPr>
        <p:spPr>
          <a:xfrm>
            <a:off x="4422050" y="2137763"/>
            <a:ext cx="2536800" cy="12375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grpSp>
        <p:nvGrpSpPr>
          <p:cNvPr id="1014" name="Google Shape;1014;p36"/>
          <p:cNvGrpSpPr/>
          <p:nvPr/>
        </p:nvGrpSpPr>
        <p:grpSpPr>
          <a:xfrm>
            <a:off x="8780645" y="5288949"/>
            <a:ext cx="1499110" cy="1350446"/>
            <a:chOff x="352889" y="4189519"/>
            <a:chExt cx="826958" cy="744951"/>
          </a:xfrm>
        </p:grpSpPr>
        <p:sp>
          <p:nvSpPr>
            <p:cNvPr id="1015" name="Google Shape;1015;p36"/>
            <p:cNvSpPr/>
            <p:nvPr/>
          </p:nvSpPr>
          <p:spPr>
            <a:xfrm>
              <a:off x="553679" y="4682568"/>
              <a:ext cx="89678" cy="183442"/>
            </a:xfrm>
            <a:custGeom>
              <a:avLst/>
              <a:gdLst/>
              <a:ahLst/>
              <a:cxnLst/>
              <a:rect l="l" t="t" r="r" b="b"/>
              <a:pathLst>
                <a:path w="2502" h="5118" extrusionOk="0">
                  <a:moveTo>
                    <a:pt x="2042" y="1"/>
                  </a:moveTo>
                  <a:lnTo>
                    <a:pt x="0" y="4926"/>
                  </a:lnTo>
                  <a:lnTo>
                    <a:pt x="459" y="5118"/>
                  </a:lnTo>
                  <a:lnTo>
                    <a:pt x="2501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6"/>
            <p:cNvSpPr/>
            <p:nvPr/>
          </p:nvSpPr>
          <p:spPr>
            <a:xfrm>
              <a:off x="457155" y="4852712"/>
              <a:ext cx="168818" cy="24301"/>
            </a:xfrm>
            <a:custGeom>
              <a:avLst/>
              <a:gdLst/>
              <a:ahLst/>
              <a:cxnLst/>
              <a:rect l="l" t="t" r="r" b="b"/>
              <a:pathLst>
                <a:path w="4710" h="678" extrusionOk="0">
                  <a:moveTo>
                    <a:pt x="4441" y="1"/>
                  </a:moveTo>
                  <a:lnTo>
                    <a:pt x="243" y="167"/>
                  </a:lnTo>
                  <a:cubicBezTo>
                    <a:pt x="103" y="167"/>
                    <a:pt x="1" y="282"/>
                    <a:pt x="1" y="422"/>
                  </a:cubicBezTo>
                  <a:cubicBezTo>
                    <a:pt x="1" y="562"/>
                    <a:pt x="128" y="677"/>
                    <a:pt x="269" y="677"/>
                  </a:cubicBezTo>
                  <a:lnTo>
                    <a:pt x="4454" y="511"/>
                  </a:lnTo>
                  <a:cubicBezTo>
                    <a:pt x="4594" y="511"/>
                    <a:pt x="4709" y="384"/>
                    <a:pt x="4709" y="243"/>
                  </a:cubicBezTo>
                  <a:cubicBezTo>
                    <a:pt x="4697" y="103"/>
                    <a:pt x="4582" y="1"/>
                    <a:pt x="4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6"/>
            <p:cNvSpPr/>
            <p:nvPr/>
          </p:nvSpPr>
          <p:spPr>
            <a:xfrm>
              <a:off x="468517" y="4854540"/>
              <a:ext cx="119499" cy="53405"/>
            </a:xfrm>
            <a:custGeom>
              <a:avLst/>
              <a:gdLst/>
              <a:ahLst/>
              <a:cxnLst/>
              <a:rect l="l" t="t" r="r" b="b"/>
              <a:pathLst>
                <a:path w="3334" h="1490" extrusionOk="0">
                  <a:moveTo>
                    <a:pt x="2848" y="1"/>
                  </a:moveTo>
                  <a:lnTo>
                    <a:pt x="283" y="996"/>
                  </a:lnTo>
                  <a:cubicBezTo>
                    <a:pt x="1" y="1098"/>
                    <a:pt x="109" y="1489"/>
                    <a:pt x="358" y="1489"/>
                  </a:cubicBezTo>
                  <a:cubicBezTo>
                    <a:pt x="391" y="1489"/>
                    <a:pt x="425" y="1483"/>
                    <a:pt x="462" y="1468"/>
                  </a:cubicBezTo>
                  <a:lnTo>
                    <a:pt x="3333" y="371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6"/>
            <p:cNvSpPr/>
            <p:nvPr/>
          </p:nvSpPr>
          <p:spPr>
            <a:xfrm>
              <a:off x="576547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4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8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6"/>
            <p:cNvSpPr/>
            <p:nvPr/>
          </p:nvSpPr>
          <p:spPr>
            <a:xfrm>
              <a:off x="799738" y="4191418"/>
              <a:ext cx="380110" cy="444555"/>
            </a:xfrm>
            <a:custGeom>
              <a:avLst/>
              <a:gdLst/>
              <a:ahLst/>
              <a:cxnLst/>
              <a:rect l="l" t="t" r="r" b="b"/>
              <a:pathLst>
                <a:path w="10605" h="12403" extrusionOk="0">
                  <a:moveTo>
                    <a:pt x="5149" y="0"/>
                  </a:moveTo>
                  <a:cubicBezTo>
                    <a:pt x="4781" y="0"/>
                    <a:pt x="4400" y="210"/>
                    <a:pt x="4160" y="573"/>
                  </a:cubicBezTo>
                  <a:lnTo>
                    <a:pt x="0" y="10131"/>
                  </a:lnTo>
                  <a:lnTo>
                    <a:pt x="3803" y="12402"/>
                  </a:lnTo>
                  <a:lnTo>
                    <a:pt x="10285" y="4261"/>
                  </a:lnTo>
                  <a:cubicBezTo>
                    <a:pt x="10604" y="3712"/>
                    <a:pt x="10477" y="3049"/>
                    <a:pt x="10005" y="2755"/>
                  </a:cubicBezTo>
                  <a:cubicBezTo>
                    <a:pt x="9853" y="2671"/>
                    <a:pt x="9688" y="2629"/>
                    <a:pt x="9523" y="2629"/>
                  </a:cubicBezTo>
                  <a:cubicBezTo>
                    <a:pt x="9340" y="2629"/>
                    <a:pt x="9158" y="2680"/>
                    <a:pt x="8997" y="2781"/>
                  </a:cubicBezTo>
                  <a:cubicBezTo>
                    <a:pt x="9054" y="2187"/>
                    <a:pt x="8572" y="1744"/>
                    <a:pt x="8047" y="1744"/>
                  </a:cubicBezTo>
                  <a:cubicBezTo>
                    <a:pt x="7873" y="1744"/>
                    <a:pt x="7694" y="1792"/>
                    <a:pt x="7529" y="1900"/>
                  </a:cubicBezTo>
                  <a:cubicBezTo>
                    <a:pt x="7587" y="1306"/>
                    <a:pt x="7112" y="863"/>
                    <a:pt x="6590" y="863"/>
                  </a:cubicBezTo>
                  <a:cubicBezTo>
                    <a:pt x="6418" y="863"/>
                    <a:pt x="6240" y="912"/>
                    <a:pt x="6074" y="1020"/>
                  </a:cubicBezTo>
                  <a:cubicBezTo>
                    <a:pt x="6100" y="663"/>
                    <a:pt x="5921" y="318"/>
                    <a:pt x="5615" y="127"/>
                  </a:cubicBezTo>
                  <a:cubicBezTo>
                    <a:pt x="5471" y="41"/>
                    <a:pt x="5311" y="0"/>
                    <a:pt x="51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6"/>
            <p:cNvSpPr/>
            <p:nvPr/>
          </p:nvSpPr>
          <p:spPr>
            <a:xfrm>
              <a:off x="836763" y="4266831"/>
              <a:ext cx="158316" cy="306023"/>
            </a:xfrm>
            <a:custGeom>
              <a:avLst/>
              <a:gdLst/>
              <a:ahLst/>
              <a:cxnLst/>
              <a:rect l="l" t="t" r="r" b="b"/>
              <a:pathLst>
                <a:path w="4417" h="8538" fill="none" extrusionOk="0">
                  <a:moveTo>
                    <a:pt x="4416" y="1"/>
                  </a:moveTo>
                  <a:lnTo>
                    <a:pt x="1" y="8537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6"/>
            <p:cNvSpPr/>
            <p:nvPr/>
          </p:nvSpPr>
          <p:spPr>
            <a:xfrm>
              <a:off x="869702" y="4297942"/>
              <a:ext cx="177062" cy="294590"/>
            </a:xfrm>
            <a:custGeom>
              <a:avLst/>
              <a:gdLst/>
              <a:ahLst/>
              <a:cxnLst/>
              <a:rect l="l" t="t" r="r" b="b"/>
              <a:pathLst>
                <a:path w="4940" h="8219" fill="none" extrusionOk="0">
                  <a:moveTo>
                    <a:pt x="4939" y="0"/>
                  </a:moveTo>
                  <a:lnTo>
                    <a:pt x="1" y="8218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6"/>
            <p:cNvSpPr/>
            <p:nvPr/>
          </p:nvSpPr>
          <p:spPr>
            <a:xfrm>
              <a:off x="902642" y="4328588"/>
              <a:ext cx="195808" cy="283586"/>
            </a:xfrm>
            <a:custGeom>
              <a:avLst/>
              <a:gdLst/>
              <a:ahLst/>
              <a:cxnLst/>
              <a:rect l="l" t="t" r="r" b="b"/>
              <a:pathLst>
                <a:path w="5463" h="7912" fill="none" extrusionOk="0">
                  <a:moveTo>
                    <a:pt x="5462" y="0"/>
                  </a:moveTo>
                  <a:lnTo>
                    <a:pt x="1" y="7912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6"/>
            <p:cNvSpPr/>
            <p:nvPr/>
          </p:nvSpPr>
          <p:spPr>
            <a:xfrm>
              <a:off x="799738" y="4479520"/>
              <a:ext cx="182510" cy="156453"/>
            </a:xfrm>
            <a:custGeom>
              <a:avLst/>
              <a:gdLst/>
              <a:ahLst/>
              <a:cxnLst/>
              <a:rect l="l" t="t" r="r" b="b"/>
              <a:pathLst>
                <a:path w="5092" h="4365" extrusionOk="0">
                  <a:moveTo>
                    <a:pt x="919" y="0"/>
                  </a:moveTo>
                  <a:lnTo>
                    <a:pt x="0" y="2093"/>
                  </a:lnTo>
                  <a:lnTo>
                    <a:pt x="3803" y="4364"/>
                  </a:lnTo>
                  <a:lnTo>
                    <a:pt x="5092" y="2744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6"/>
            <p:cNvSpPr/>
            <p:nvPr/>
          </p:nvSpPr>
          <p:spPr>
            <a:xfrm>
              <a:off x="422388" y="4287404"/>
              <a:ext cx="474806" cy="463874"/>
            </a:xfrm>
            <a:custGeom>
              <a:avLst/>
              <a:gdLst/>
              <a:ahLst/>
              <a:cxnLst/>
              <a:rect l="l" t="t" r="r" b="b"/>
              <a:pathLst>
                <a:path w="13247" h="12942" extrusionOk="0">
                  <a:moveTo>
                    <a:pt x="4888" y="1"/>
                  </a:moveTo>
                  <a:cubicBezTo>
                    <a:pt x="1073" y="1991"/>
                    <a:pt x="1" y="6955"/>
                    <a:pt x="2681" y="10337"/>
                  </a:cubicBezTo>
                  <a:cubicBezTo>
                    <a:pt x="4047" y="12070"/>
                    <a:pt x="6051" y="12941"/>
                    <a:pt x="8058" y="12941"/>
                  </a:cubicBezTo>
                  <a:cubicBezTo>
                    <a:pt x="9966" y="12941"/>
                    <a:pt x="11878" y="12153"/>
                    <a:pt x="13246" y="10566"/>
                  </a:cubicBezTo>
                  <a:cubicBezTo>
                    <a:pt x="11371" y="8193"/>
                    <a:pt x="6777" y="2400"/>
                    <a:pt x="48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6"/>
            <p:cNvSpPr/>
            <p:nvPr/>
          </p:nvSpPr>
          <p:spPr>
            <a:xfrm>
              <a:off x="466761" y="4287404"/>
              <a:ext cx="170574" cy="197277"/>
            </a:xfrm>
            <a:custGeom>
              <a:avLst/>
              <a:gdLst/>
              <a:ahLst/>
              <a:cxnLst/>
              <a:rect l="l" t="t" r="r" b="b"/>
              <a:pathLst>
                <a:path w="4759" h="5504" extrusionOk="0">
                  <a:moveTo>
                    <a:pt x="3650" y="1"/>
                  </a:moveTo>
                  <a:cubicBezTo>
                    <a:pt x="1608" y="1060"/>
                    <a:pt x="243" y="3063"/>
                    <a:pt x="1" y="5360"/>
                  </a:cubicBezTo>
                  <a:cubicBezTo>
                    <a:pt x="344" y="5458"/>
                    <a:pt x="688" y="5504"/>
                    <a:pt x="1024" y="5504"/>
                  </a:cubicBezTo>
                  <a:cubicBezTo>
                    <a:pt x="3021" y="5504"/>
                    <a:pt x="4758" y="3879"/>
                    <a:pt x="4748" y="1749"/>
                  </a:cubicBezTo>
                  <a:cubicBezTo>
                    <a:pt x="4748" y="1621"/>
                    <a:pt x="4748" y="1494"/>
                    <a:pt x="4735" y="1366"/>
                  </a:cubicBezTo>
                  <a:lnTo>
                    <a:pt x="3650" y="1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6"/>
            <p:cNvSpPr/>
            <p:nvPr/>
          </p:nvSpPr>
          <p:spPr>
            <a:xfrm>
              <a:off x="652461" y="4709091"/>
              <a:ext cx="90144" cy="183442"/>
            </a:xfrm>
            <a:custGeom>
              <a:avLst/>
              <a:gdLst/>
              <a:ahLst/>
              <a:cxnLst/>
              <a:rect l="l" t="t" r="r" b="b"/>
              <a:pathLst>
                <a:path w="2515" h="5118" extrusionOk="0">
                  <a:moveTo>
                    <a:pt x="2042" y="1"/>
                  </a:moveTo>
                  <a:lnTo>
                    <a:pt x="0" y="4927"/>
                  </a:lnTo>
                  <a:lnTo>
                    <a:pt x="473" y="5118"/>
                  </a:lnTo>
                  <a:lnTo>
                    <a:pt x="2514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6"/>
            <p:cNvSpPr/>
            <p:nvPr/>
          </p:nvSpPr>
          <p:spPr>
            <a:xfrm>
              <a:off x="555937" y="4879236"/>
              <a:ext cx="168818" cy="23871"/>
            </a:xfrm>
            <a:custGeom>
              <a:avLst/>
              <a:gdLst/>
              <a:ahLst/>
              <a:cxnLst/>
              <a:rect l="l" t="t" r="r" b="b"/>
              <a:pathLst>
                <a:path w="4710" h="666" extrusionOk="0">
                  <a:moveTo>
                    <a:pt x="4454" y="1"/>
                  </a:moveTo>
                  <a:lnTo>
                    <a:pt x="256" y="167"/>
                  </a:lnTo>
                  <a:cubicBezTo>
                    <a:pt x="116" y="167"/>
                    <a:pt x="1" y="282"/>
                    <a:pt x="14" y="422"/>
                  </a:cubicBezTo>
                  <a:cubicBezTo>
                    <a:pt x="14" y="555"/>
                    <a:pt x="117" y="665"/>
                    <a:pt x="248" y="665"/>
                  </a:cubicBezTo>
                  <a:cubicBezTo>
                    <a:pt x="255" y="665"/>
                    <a:pt x="262" y="665"/>
                    <a:pt x="269" y="664"/>
                  </a:cubicBezTo>
                  <a:lnTo>
                    <a:pt x="4467" y="511"/>
                  </a:lnTo>
                  <a:cubicBezTo>
                    <a:pt x="4608" y="499"/>
                    <a:pt x="4710" y="384"/>
                    <a:pt x="4710" y="243"/>
                  </a:cubicBezTo>
                  <a:cubicBezTo>
                    <a:pt x="4697" y="116"/>
                    <a:pt x="4582" y="1"/>
                    <a:pt x="44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6"/>
            <p:cNvSpPr/>
            <p:nvPr/>
          </p:nvSpPr>
          <p:spPr>
            <a:xfrm>
              <a:off x="567335" y="4881530"/>
              <a:ext cx="119463" cy="52939"/>
            </a:xfrm>
            <a:custGeom>
              <a:avLst/>
              <a:gdLst/>
              <a:ahLst/>
              <a:cxnLst/>
              <a:rect l="l" t="t" r="r" b="b"/>
              <a:pathLst>
                <a:path w="3333" h="1477" extrusionOk="0">
                  <a:moveTo>
                    <a:pt x="2848" y="1"/>
                  </a:moveTo>
                  <a:lnTo>
                    <a:pt x="283" y="983"/>
                  </a:lnTo>
                  <a:cubicBezTo>
                    <a:pt x="0" y="1085"/>
                    <a:pt x="108" y="1477"/>
                    <a:pt x="358" y="1477"/>
                  </a:cubicBezTo>
                  <a:cubicBezTo>
                    <a:pt x="390" y="1477"/>
                    <a:pt x="425" y="1470"/>
                    <a:pt x="461" y="1455"/>
                  </a:cubicBezTo>
                  <a:lnTo>
                    <a:pt x="3332" y="358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6"/>
            <p:cNvSpPr/>
            <p:nvPr/>
          </p:nvSpPr>
          <p:spPr>
            <a:xfrm>
              <a:off x="698913" y="4194321"/>
              <a:ext cx="102438" cy="81219"/>
            </a:xfrm>
            <a:custGeom>
              <a:avLst/>
              <a:gdLst/>
              <a:ahLst/>
              <a:cxnLst/>
              <a:rect l="l" t="t" r="r" b="b"/>
              <a:pathLst>
                <a:path w="2858" h="2266" extrusionOk="0">
                  <a:moveTo>
                    <a:pt x="719" y="1"/>
                  </a:moveTo>
                  <a:cubicBezTo>
                    <a:pt x="289" y="1"/>
                    <a:pt x="0" y="595"/>
                    <a:pt x="338" y="1258"/>
                  </a:cubicBezTo>
                  <a:cubicBezTo>
                    <a:pt x="580" y="1704"/>
                    <a:pt x="963" y="2049"/>
                    <a:pt x="1435" y="2266"/>
                  </a:cubicBezTo>
                  <a:cubicBezTo>
                    <a:pt x="1895" y="2049"/>
                    <a:pt x="2277" y="1704"/>
                    <a:pt x="2520" y="1258"/>
                  </a:cubicBezTo>
                  <a:cubicBezTo>
                    <a:pt x="2857" y="595"/>
                    <a:pt x="2580" y="1"/>
                    <a:pt x="2140" y="1"/>
                  </a:cubicBezTo>
                  <a:cubicBezTo>
                    <a:pt x="2114" y="1"/>
                    <a:pt x="2088" y="3"/>
                    <a:pt x="2060" y="7"/>
                  </a:cubicBezTo>
                  <a:cubicBezTo>
                    <a:pt x="1678" y="84"/>
                    <a:pt x="1422" y="594"/>
                    <a:pt x="1422" y="594"/>
                  </a:cubicBezTo>
                  <a:cubicBezTo>
                    <a:pt x="1422" y="594"/>
                    <a:pt x="1180" y="84"/>
                    <a:pt x="797" y="7"/>
                  </a:cubicBezTo>
                  <a:cubicBezTo>
                    <a:pt x="771" y="3"/>
                    <a:pt x="745" y="1"/>
                    <a:pt x="7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6"/>
            <p:cNvSpPr/>
            <p:nvPr/>
          </p:nvSpPr>
          <p:spPr>
            <a:xfrm>
              <a:off x="785222" y="4285361"/>
              <a:ext cx="67922" cy="53764"/>
            </a:xfrm>
            <a:custGeom>
              <a:avLst/>
              <a:gdLst/>
              <a:ahLst/>
              <a:cxnLst/>
              <a:rect l="l" t="t" r="r" b="b"/>
              <a:pathLst>
                <a:path w="1895" h="1500" extrusionOk="0">
                  <a:moveTo>
                    <a:pt x="469" y="0"/>
                  </a:moveTo>
                  <a:cubicBezTo>
                    <a:pt x="185" y="0"/>
                    <a:pt x="1" y="396"/>
                    <a:pt x="227" y="836"/>
                  </a:cubicBezTo>
                  <a:cubicBezTo>
                    <a:pt x="380" y="1130"/>
                    <a:pt x="635" y="1359"/>
                    <a:pt x="954" y="1500"/>
                  </a:cubicBezTo>
                  <a:cubicBezTo>
                    <a:pt x="1260" y="1359"/>
                    <a:pt x="1516" y="1130"/>
                    <a:pt x="1669" y="836"/>
                  </a:cubicBezTo>
                  <a:cubicBezTo>
                    <a:pt x="1895" y="396"/>
                    <a:pt x="1710" y="0"/>
                    <a:pt x="1426" y="0"/>
                  </a:cubicBezTo>
                  <a:cubicBezTo>
                    <a:pt x="1405" y="0"/>
                    <a:pt x="1384" y="2"/>
                    <a:pt x="1362" y="7"/>
                  </a:cubicBezTo>
                  <a:cubicBezTo>
                    <a:pt x="1120" y="45"/>
                    <a:pt x="954" y="390"/>
                    <a:pt x="954" y="390"/>
                  </a:cubicBezTo>
                  <a:cubicBezTo>
                    <a:pt x="954" y="390"/>
                    <a:pt x="775" y="45"/>
                    <a:pt x="533" y="7"/>
                  </a:cubicBezTo>
                  <a:cubicBezTo>
                    <a:pt x="511" y="2"/>
                    <a:pt x="490" y="0"/>
                    <a:pt x="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6"/>
            <p:cNvSpPr/>
            <p:nvPr/>
          </p:nvSpPr>
          <p:spPr>
            <a:xfrm>
              <a:off x="537658" y="4238945"/>
              <a:ext cx="460612" cy="470218"/>
            </a:xfrm>
            <a:custGeom>
              <a:avLst/>
              <a:gdLst/>
              <a:ahLst/>
              <a:cxnLst/>
              <a:rect l="l" t="t" r="r" b="b"/>
              <a:pathLst>
                <a:path w="12851" h="13119" extrusionOk="0">
                  <a:moveTo>
                    <a:pt x="2667" y="0"/>
                  </a:moveTo>
                  <a:cubicBezTo>
                    <a:pt x="2667" y="0"/>
                    <a:pt x="1" y="6317"/>
                    <a:pt x="4186" y="10770"/>
                  </a:cubicBezTo>
                  <a:cubicBezTo>
                    <a:pt x="5955" y="12665"/>
                    <a:pt x="8232" y="13119"/>
                    <a:pt x="10009" y="13119"/>
                  </a:cubicBezTo>
                  <a:cubicBezTo>
                    <a:pt x="11641" y="13119"/>
                    <a:pt x="12850" y="12735"/>
                    <a:pt x="12850" y="12735"/>
                  </a:cubicBezTo>
                  <a:lnTo>
                    <a:pt x="26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6"/>
            <p:cNvSpPr/>
            <p:nvPr/>
          </p:nvSpPr>
          <p:spPr>
            <a:xfrm>
              <a:off x="731135" y="4512424"/>
              <a:ext cx="177958" cy="71864"/>
            </a:xfrm>
            <a:custGeom>
              <a:avLst/>
              <a:gdLst/>
              <a:ahLst/>
              <a:cxnLst/>
              <a:rect l="l" t="t" r="r" b="b"/>
              <a:pathLst>
                <a:path w="4965" h="2005" extrusionOk="0">
                  <a:moveTo>
                    <a:pt x="102" y="1"/>
                  </a:moveTo>
                  <a:lnTo>
                    <a:pt x="0" y="333"/>
                  </a:lnTo>
                  <a:lnTo>
                    <a:pt x="4964" y="2004"/>
                  </a:lnTo>
                  <a:lnTo>
                    <a:pt x="4569" y="1494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6"/>
            <p:cNvSpPr/>
            <p:nvPr/>
          </p:nvSpPr>
          <p:spPr>
            <a:xfrm>
              <a:off x="666655" y="4433319"/>
              <a:ext cx="179750" cy="72294"/>
            </a:xfrm>
            <a:custGeom>
              <a:avLst/>
              <a:gdLst/>
              <a:ahLst/>
              <a:cxnLst/>
              <a:rect l="l" t="t" r="r" b="b"/>
              <a:pathLst>
                <a:path w="5015" h="2017" extrusionOk="0">
                  <a:moveTo>
                    <a:pt x="115" y="0"/>
                  </a:moveTo>
                  <a:lnTo>
                    <a:pt x="0" y="332"/>
                  </a:lnTo>
                  <a:lnTo>
                    <a:pt x="5015" y="2017"/>
                  </a:lnTo>
                  <a:lnTo>
                    <a:pt x="4619" y="151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6"/>
            <p:cNvSpPr/>
            <p:nvPr/>
          </p:nvSpPr>
          <p:spPr>
            <a:xfrm>
              <a:off x="791494" y="4588374"/>
              <a:ext cx="178424" cy="71828"/>
            </a:xfrm>
            <a:custGeom>
              <a:avLst/>
              <a:gdLst/>
              <a:ahLst/>
              <a:cxnLst/>
              <a:rect l="l" t="t" r="r" b="b"/>
              <a:pathLst>
                <a:path w="4978" h="2004" extrusionOk="0">
                  <a:moveTo>
                    <a:pt x="103" y="0"/>
                  </a:moveTo>
                  <a:lnTo>
                    <a:pt x="1" y="319"/>
                  </a:lnTo>
                  <a:lnTo>
                    <a:pt x="4977" y="2004"/>
                  </a:lnTo>
                  <a:lnTo>
                    <a:pt x="4582" y="149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6"/>
            <p:cNvSpPr/>
            <p:nvPr/>
          </p:nvSpPr>
          <p:spPr>
            <a:xfrm>
              <a:off x="395399" y="4189519"/>
              <a:ext cx="268066" cy="268532"/>
            </a:xfrm>
            <a:custGeom>
              <a:avLst/>
              <a:gdLst/>
              <a:ahLst/>
              <a:cxnLst/>
              <a:rect l="l" t="t" r="r" b="b"/>
              <a:pathLst>
                <a:path w="7479" h="7492" extrusionOk="0">
                  <a:moveTo>
                    <a:pt x="3740" y="1"/>
                  </a:moveTo>
                  <a:cubicBezTo>
                    <a:pt x="1673" y="1"/>
                    <a:pt x="1" y="1685"/>
                    <a:pt x="1" y="3753"/>
                  </a:cubicBezTo>
                  <a:cubicBezTo>
                    <a:pt x="1" y="5820"/>
                    <a:pt x="1673" y="7491"/>
                    <a:pt x="3740" y="7491"/>
                  </a:cubicBezTo>
                  <a:cubicBezTo>
                    <a:pt x="5807" y="7491"/>
                    <a:pt x="7479" y="5820"/>
                    <a:pt x="7479" y="3753"/>
                  </a:cubicBezTo>
                  <a:cubicBezTo>
                    <a:pt x="7479" y="1685"/>
                    <a:pt x="5807" y="1"/>
                    <a:pt x="3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6"/>
            <p:cNvSpPr/>
            <p:nvPr/>
          </p:nvSpPr>
          <p:spPr>
            <a:xfrm>
              <a:off x="352889" y="4319878"/>
              <a:ext cx="81434" cy="71864"/>
            </a:xfrm>
            <a:custGeom>
              <a:avLst/>
              <a:gdLst/>
              <a:ahLst/>
              <a:cxnLst/>
              <a:rect l="l" t="t" r="r" b="b"/>
              <a:pathLst>
                <a:path w="2272" h="2005" extrusionOk="0">
                  <a:moveTo>
                    <a:pt x="0" y="1"/>
                  </a:moveTo>
                  <a:lnTo>
                    <a:pt x="1263" y="907"/>
                  </a:lnTo>
                  <a:lnTo>
                    <a:pt x="1034" y="2004"/>
                  </a:lnTo>
                  <a:lnTo>
                    <a:pt x="2272" y="5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6"/>
            <p:cNvSpPr/>
            <p:nvPr/>
          </p:nvSpPr>
          <p:spPr>
            <a:xfrm>
              <a:off x="480489" y="4277369"/>
              <a:ext cx="44409" cy="26989"/>
            </a:xfrm>
            <a:custGeom>
              <a:avLst/>
              <a:gdLst/>
              <a:ahLst/>
              <a:cxnLst/>
              <a:rect l="l" t="t" r="r" b="b"/>
              <a:pathLst>
                <a:path w="1239" h="753" fill="none" extrusionOk="0">
                  <a:moveTo>
                    <a:pt x="0" y="753"/>
                  </a:moveTo>
                  <a:cubicBezTo>
                    <a:pt x="0" y="421"/>
                    <a:pt x="192" y="0"/>
                    <a:pt x="613" y="0"/>
                  </a:cubicBezTo>
                  <a:cubicBezTo>
                    <a:pt x="1034" y="0"/>
                    <a:pt x="1238" y="472"/>
                    <a:pt x="1238" y="753"/>
                  </a:cubicBezTo>
                </a:path>
              </a:pathLst>
            </a:custGeom>
            <a:noFill/>
            <a:ln w="3500" cap="flat" cmpd="sng">
              <a:solidFill>
                <a:srgbClr val="0D4669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6"/>
            <p:cNvSpPr/>
            <p:nvPr/>
          </p:nvSpPr>
          <p:spPr>
            <a:xfrm>
              <a:off x="352889" y="4312888"/>
              <a:ext cx="94696" cy="78854"/>
            </a:xfrm>
            <a:custGeom>
              <a:avLst/>
              <a:gdLst/>
              <a:ahLst/>
              <a:cxnLst/>
              <a:rect l="l" t="t" r="r" b="b"/>
              <a:pathLst>
                <a:path w="2642" h="2200" extrusionOk="0">
                  <a:moveTo>
                    <a:pt x="1641" y="0"/>
                  </a:moveTo>
                  <a:cubicBezTo>
                    <a:pt x="1613" y="0"/>
                    <a:pt x="1585" y="2"/>
                    <a:pt x="1557" y="4"/>
                  </a:cubicBezTo>
                  <a:lnTo>
                    <a:pt x="0" y="196"/>
                  </a:lnTo>
                  <a:lnTo>
                    <a:pt x="1953" y="872"/>
                  </a:lnTo>
                  <a:lnTo>
                    <a:pt x="1034" y="2199"/>
                  </a:lnTo>
                  <a:lnTo>
                    <a:pt x="2055" y="1689"/>
                  </a:lnTo>
                  <a:cubicBezTo>
                    <a:pt x="2450" y="1497"/>
                    <a:pt x="2642" y="1038"/>
                    <a:pt x="2501" y="617"/>
                  </a:cubicBezTo>
                  <a:cubicBezTo>
                    <a:pt x="2371" y="237"/>
                    <a:pt x="2019" y="0"/>
                    <a:pt x="16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6"/>
            <p:cNvSpPr/>
            <p:nvPr/>
          </p:nvSpPr>
          <p:spPr>
            <a:xfrm>
              <a:off x="683106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5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9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0" name="Google Shape;1040;p36"/>
          <p:cNvGrpSpPr/>
          <p:nvPr/>
        </p:nvGrpSpPr>
        <p:grpSpPr>
          <a:xfrm>
            <a:off x="1803659" y="486217"/>
            <a:ext cx="1552714" cy="1538541"/>
            <a:chOff x="5227577" y="4038371"/>
            <a:chExt cx="879575" cy="871546"/>
          </a:xfrm>
        </p:grpSpPr>
        <p:sp>
          <p:nvSpPr>
            <p:cNvPr id="1041" name="Google Shape;1041;p36"/>
            <p:cNvSpPr/>
            <p:nvPr/>
          </p:nvSpPr>
          <p:spPr>
            <a:xfrm>
              <a:off x="5227577" y="4038371"/>
              <a:ext cx="879575" cy="871546"/>
            </a:xfrm>
            <a:custGeom>
              <a:avLst/>
              <a:gdLst/>
              <a:ahLst/>
              <a:cxnLst/>
              <a:rect l="l" t="t" r="r" b="b"/>
              <a:pathLst>
                <a:path w="24540" h="24316" extrusionOk="0">
                  <a:moveTo>
                    <a:pt x="13819" y="0"/>
                  </a:moveTo>
                  <a:cubicBezTo>
                    <a:pt x="13701" y="0"/>
                    <a:pt x="13583" y="63"/>
                    <a:pt x="13527" y="198"/>
                  </a:cubicBezTo>
                  <a:lnTo>
                    <a:pt x="12570" y="2368"/>
                  </a:lnTo>
                  <a:cubicBezTo>
                    <a:pt x="12512" y="2497"/>
                    <a:pt x="12388" y="2564"/>
                    <a:pt x="12267" y="2564"/>
                  </a:cubicBezTo>
                  <a:cubicBezTo>
                    <a:pt x="12149" y="2564"/>
                    <a:pt x="12033" y="2500"/>
                    <a:pt x="11983" y="2368"/>
                  </a:cubicBezTo>
                  <a:lnTo>
                    <a:pt x="11013" y="211"/>
                  </a:lnTo>
                  <a:cubicBezTo>
                    <a:pt x="10956" y="75"/>
                    <a:pt x="10837" y="12"/>
                    <a:pt x="10718" y="12"/>
                  </a:cubicBezTo>
                  <a:cubicBezTo>
                    <a:pt x="10569" y="12"/>
                    <a:pt x="10422" y="110"/>
                    <a:pt x="10401" y="288"/>
                  </a:cubicBezTo>
                  <a:lnTo>
                    <a:pt x="10018" y="2636"/>
                  </a:lnTo>
                  <a:cubicBezTo>
                    <a:pt x="9994" y="2801"/>
                    <a:pt x="9849" y="2903"/>
                    <a:pt x="9702" y="2903"/>
                  </a:cubicBezTo>
                  <a:cubicBezTo>
                    <a:pt x="9611" y="2903"/>
                    <a:pt x="9520" y="2864"/>
                    <a:pt x="9456" y="2776"/>
                  </a:cubicBezTo>
                  <a:lnTo>
                    <a:pt x="7963" y="939"/>
                  </a:lnTo>
                  <a:cubicBezTo>
                    <a:pt x="7894" y="852"/>
                    <a:pt x="7801" y="814"/>
                    <a:pt x="7709" y="814"/>
                  </a:cubicBezTo>
                  <a:cubicBezTo>
                    <a:pt x="7529" y="814"/>
                    <a:pt x="7355" y="961"/>
                    <a:pt x="7389" y="1181"/>
                  </a:cubicBezTo>
                  <a:lnTo>
                    <a:pt x="7631" y="3542"/>
                  </a:lnTo>
                  <a:cubicBezTo>
                    <a:pt x="7650" y="3748"/>
                    <a:pt x="7483" y="3899"/>
                    <a:pt x="7307" y="3899"/>
                  </a:cubicBezTo>
                  <a:cubicBezTo>
                    <a:pt x="7243" y="3899"/>
                    <a:pt x="7179" y="3879"/>
                    <a:pt x="7121" y="3835"/>
                  </a:cubicBezTo>
                  <a:lnTo>
                    <a:pt x="5207" y="2444"/>
                  </a:lnTo>
                  <a:cubicBezTo>
                    <a:pt x="5145" y="2395"/>
                    <a:pt x="5076" y="2373"/>
                    <a:pt x="5009" y="2373"/>
                  </a:cubicBezTo>
                  <a:cubicBezTo>
                    <a:pt x="4801" y="2373"/>
                    <a:pt x="4613" y="2583"/>
                    <a:pt x="4709" y="2814"/>
                  </a:cubicBezTo>
                  <a:lnTo>
                    <a:pt x="5564" y="5035"/>
                  </a:lnTo>
                  <a:cubicBezTo>
                    <a:pt x="5650" y="5248"/>
                    <a:pt x="5476" y="5470"/>
                    <a:pt x="5268" y="5470"/>
                  </a:cubicBezTo>
                  <a:cubicBezTo>
                    <a:pt x="5227" y="5470"/>
                    <a:pt x="5185" y="5462"/>
                    <a:pt x="5143" y="5443"/>
                  </a:cubicBezTo>
                  <a:lnTo>
                    <a:pt x="2936" y="4601"/>
                  </a:lnTo>
                  <a:cubicBezTo>
                    <a:pt x="2891" y="4582"/>
                    <a:pt x="2848" y="4574"/>
                    <a:pt x="2806" y="4574"/>
                  </a:cubicBezTo>
                  <a:cubicBezTo>
                    <a:pt x="2559" y="4574"/>
                    <a:pt x="2378" y="4869"/>
                    <a:pt x="2553" y="5098"/>
                  </a:cubicBezTo>
                  <a:lnTo>
                    <a:pt x="3944" y="7013"/>
                  </a:lnTo>
                  <a:cubicBezTo>
                    <a:pt x="4103" y="7221"/>
                    <a:pt x="3944" y="7524"/>
                    <a:pt x="3682" y="7524"/>
                  </a:cubicBezTo>
                  <a:cubicBezTo>
                    <a:pt x="3671" y="7524"/>
                    <a:pt x="3661" y="7524"/>
                    <a:pt x="3650" y="7523"/>
                  </a:cubicBezTo>
                  <a:lnTo>
                    <a:pt x="1289" y="7281"/>
                  </a:lnTo>
                  <a:cubicBezTo>
                    <a:pt x="1271" y="7278"/>
                    <a:pt x="1254" y="7276"/>
                    <a:pt x="1237" y="7276"/>
                  </a:cubicBezTo>
                  <a:cubicBezTo>
                    <a:pt x="952" y="7276"/>
                    <a:pt x="807" y="7661"/>
                    <a:pt x="1060" y="7842"/>
                  </a:cubicBezTo>
                  <a:lnTo>
                    <a:pt x="2897" y="9335"/>
                  </a:lnTo>
                  <a:cubicBezTo>
                    <a:pt x="3114" y="9514"/>
                    <a:pt x="3012" y="9871"/>
                    <a:pt x="2731" y="9909"/>
                  </a:cubicBezTo>
                  <a:lnTo>
                    <a:pt x="396" y="10279"/>
                  </a:lnTo>
                  <a:cubicBezTo>
                    <a:pt x="64" y="10318"/>
                    <a:pt x="1" y="10777"/>
                    <a:pt x="320" y="10905"/>
                  </a:cubicBezTo>
                  <a:lnTo>
                    <a:pt x="2476" y="11862"/>
                  </a:lnTo>
                  <a:cubicBezTo>
                    <a:pt x="2731" y="11976"/>
                    <a:pt x="2731" y="12346"/>
                    <a:pt x="2476" y="12449"/>
                  </a:cubicBezTo>
                  <a:lnTo>
                    <a:pt x="320" y="13418"/>
                  </a:lnTo>
                  <a:cubicBezTo>
                    <a:pt x="13" y="13546"/>
                    <a:pt x="64" y="13993"/>
                    <a:pt x="396" y="14031"/>
                  </a:cubicBezTo>
                  <a:lnTo>
                    <a:pt x="2731" y="14414"/>
                  </a:lnTo>
                  <a:cubicBezTo>
                    <a:pt x="3012" y="14439"/>
                    <a:pt x="3114" y="14796"/>
                    <a:pt x="2897" y="14975"/>
                  </a:cubicBezTo>
                  <a:lnTo>
                    <a:pt x="1060" y="16468"/>
                  </a:lnTo>
                  <a:cubicBezTo>
                    <a:pt x="807" y="16661"/>
                    <a:pt x="952" y="17047"/>
                    <a:pt x="1237" y="17047"/>
                  </a:cubicBezTo>
                  <a:cubicBezTo>
                    <a:pt x="1254" y="17047"/>
                    <a:pt x="1271" y="17045"/>
                    <a:pt x="1289" y="17042"/>
                  </a:cubicBezTo>
                  <a:lnTo>
                    <a:pt x="3650" y="16800"/>
                  </a:lnTo>
                  <a:cubicBezTo>
                    <a:pt x="3666" y="16798"/>
                    <a:pt x="3681" y="16797"/>
                    <a:pt x="3696" y="16797"/>
                  </a:cubicBezTo>
                  <a:cubicBezTo>
                    <a:pt x="3950" y="16797"/>
                    <a:pt x="4100" y="17093"/>
                    <a:pt x="3944" y="17310"/>
                  </a:cubicBezTo>
                  <a:lnTo>
                    <a:pt x="2553" y="19224"/>
                  </a:lnTo>
                  <a:cubicBezTo>
                    <a:pt x="2378" y="19443"/>
                    <a:pt x="2558" y="19736"/>
                    <a:pt x="2806" y="19736"/>
                  </a:cubicBezTo>
                  <a:cubicBezTo>
                    <a:pt x="2848" y="19736"/>
                    <a:pt x="2891" y="19728"/>
                    <a:pt x="2936" y="19709"/>
                  </a:cubicBezTo>
                  <a:lnTo>
                    <a:pt x="5156" y="18867"/>
                  </a:lnTo>
                  <a:cubicBezTo>
                    <a:pt x="5195" y="18851"/>
                    <a:pt x="5235" y="18844"/>
                    <a:pt x="5273" y="18844"/>
                  </a:cubicBezTo>
                  <a:cubicBezTo>
                    <a:pt x="5485" y="18844"/>
                    <a:pt x="5661" y="19062"/>
                    <a:pt x="5564" y="19288"/>
                  </a:cubicBezTo>
                  <a:lnTo>
                    <a:pt x="4722" y="21496"/>
                  </a:lnTo>
                  <a:cubicBezTo>
                    <a:pt x="4625" y="21729"/>
                    <a:pt x="4809" y="21948"/>
                    <a:pt x="5022" y="21948"/>
                  </a:cubicBezTo>
                  <a:cubicBezTo>
                    <a:pt x="5088" y="21948"/>
                    <a:pt x="5156" y="21927"/>
                    <a:pt x="5220" y="21879"/>
                  </a:cubicBezTo>
                  <a:lnTo>
                    <a:pt x="7134" y="20488"/>
                  </a:lnTo>
                  <a:cubicBezTo>
                    <a:pt x="7191" y="20444"/>
                    <a:pt x="7256" y="20424"/>
                    <a:pt x="7320" y="20424"/>
                  </a:cubicBezTo>
                  <a:cubicBezTo>
                    <a:pt x="7496" y="20424"/>
                    <a:pt x="7663" y="20575"/>
                    <a:pt x="7644" y="20781"/>
                  </a:cubicBezTo>
                  <a:lnTo>
                    <a:pt x="7402" y="23142"/>
                  </a:lnTo>
                  <a:cubicBezTo>
                    <a:pt x="7368" y="23353"/>
                    <a:pt x="7540" y="23502"/>
                    <a:pt x="7716" y="23502"/>
                  </a:cubicBezTo>
                  <a:cubicBezTo>
                    <a:pt x="7807" y="23502"/>
                    <a:pt x="7898" y="23463"/>
                    <a:pt x="7963" y="23372"/>
                  </a:cubicBezTo>
                  <a:lnTo>
                    <a:pt x="9456" y="21534"/>
                  </a:lnTo>
                  <a:cubicBezTo>
                    <a:pt x="9522" y="21454"/>
                    <a:pt x="9613" y="21417"/>
                    <a:pt x="9703" y="21417"/>
                  </a:cubicBezTo>
                  <a:cubicBezTo>
                    <a:pt x="9856" y="21417"/>
                    <a:pt x="10006" y="21523"/>
                    <a:pt x="10030" y="21700"/>
                  </a:cubicBezTo>
                  <a:lnTo>
                    <a:pt x="10401" y="24035"/>
                  </a:lnTo>
                  <a:cubicBezTo>
                    <a:pt x="10429" y="24217"/>
                    <a:pt x="10576" y="24315"/>
                    <a:pt x="10722" y="24315"/>
                  </a:cubicBezTo>
                  <a:cubicBezTo>
                    <a:pt x="10842" y="24315"/>
                    <a:pt x="10961" y="24250"/>
                    <a:pt x="11013" y="24112"/>
                  </a:cubicBezTo>
                  <a:lnTo>
                    <a:pt x="11983" y="21955"/>
                  </a:lnTo>
                  <a:cubicBezTo>
                    <a:pt x="12040" y="21828"/>
                    <a:pt x="12161" y="21764"/>
                    <a:pt x="12281" y="21764"/>
                  </a:cubicBezTo>
                  <a:cubicBezTo>
                    <a:pt x="12401" y="21764"/>
                    <a:pt x="12519" y="21828"/>
                    <a:pt x="12570" y="21955"/>
                  </a:cubicBezTo>
                  <a:lnTo>
                    <a:pt x="13540" y="24112"/>
                  </a:lnTo>
                  <a:cubicBezTo>
                    <a:pt x="13597" y="24250"/>
                    <a:pt x="13719" y="24315"/>
                    <a:pt x="13840" y="24315"/>
                  </a:cubicBezTo>
                  <a:cubicBezTo>
                    <a:pt x="13987" y="24315"/>
                    <a:pt x="14131" y="24217"/>
                    <a:pt x="14152" y="24035"/>
                  </a:cubicBezTo>
                  <a:lnTo>
                    <a:pt x="14535" y="21700"/>
                  </a:lnTo>
                  <a:cubicBezTo>
                    <a:pt x="14551" y="21523"/>
                    <a:pt x="14699" y="21417"/>
                    <a:pt x="14851" y="21417"/>
                  </a:cubicBezTo>
                  <a:cubicBezTo>
                    <a:pt x="14940" y="21417"/>
                    <a:pt x="15030" y="21454"/>
                    <a:pt x="15096" y="21534"/>
                  </a:cubicBezTo>
                  <a:lnTo>
                    <a:pt x="16589" y="23372"/>
                  </a:lnTo>
                  <a:cubicBezTo>
                    <a:pt x="16659" y="23463"/>
                    <a:pt x="16753" y="23502"/>
                    <a:pt x="16845" y="23502"/>
                  </a:cubicBezTo>
                  <a:cubicBezTo>
                    <a:pt x="17025" y="23502"/>
                    <a:pt x="17197" y="23353"/>
                    <a:pt x="17164" y="23142"/>
                  </a:cubicBezTo>
                  <a:lnTo>
                    <a:pt x="16921" y="20781"/>
                  </a:lnTo>
                  <a:cubicBezTo>
                    <a:pt x="16893" y="20575"/>
                    <a:pt x="17058" y="20424"/>
                    <a:pt x="17238" y="20424"/>
                  </a:cubicBezTo>
                  <a:cubicBezTo>
                    <a:pt x="17303" y="20424"/>
                    <a:pt x="17371" y="20444"/>
                    <a:pt x="17432" y="20488"/>
                  </a:cubicBezTo>
                  <a:lnTo>
                    <a:pt x="19346" y="21879"/>
                  </a:lnTo>
                  <a:cubicBezTo>
                    <a:pt x="19406" y="21927"/>
                    <a:pt x="19473" y="21948"/>
                    <a:pt x="19539" y="21948"/>
                  </a:cubicBezTo>
                  <a:cubicBezTo>
                    <a:pt x="19749" y="21948"/>
                    <a:pt x="19941" y="21729"/>
                    <a:pt x="19843" y="21496"/>
                  </a:cubicBezTo>
                  <a:lnTo>
                    <a:pt x="18988" y="19288"/>
                  </a:lnTo>
                  <a:cubicBezTo>
                    <a:pt x="18903" y="19064"/>
                    <a:pt x="19068" y="18840"/>
                    <a:pt x="19281" y="18840"/>
                  </a:cubicBezTo>
                  <a:cubicBezTo>
                    <a:pt x="19322" y="18840"/>
                    <a:pt x="19366" y="18848"/>
                    <a:pt x="19410" y="18867"/>
                  </a:cubicBezTo>
                  <a:lnTo>
                    <a:pt x="21617" y="19709"/>
                  </a:lnTo>
                  <a:cubicBezTo>
                    <a:pt x="21661" y="19728"/>
                    <a:pt x="21705" y="19736"/>
                    <a:pt x="21746" y="19736"/>
                  </a:cubicBezTo>
                  <a:cubicBezTo>
                    <a:pt x="21991" y="19736"/>
                    <a:pt x="22162" y="19443"/>
                    <a:pt x="21987" y="19224"/>
                  </a:cubicBezTo>
                  <a:lnTo>
                    <a:pt x="20609" y="17310"/>
                  </a:lnTo>
                  <a:cubicBezTo>
                    <a:pt x="20440" y="17093"/>
                    <a:pt x="20602" y="16797"/>
                    <a:pt x="20857" y="16797"/>
                  </a:cubicBezTo>
                  <a:cubicBezTo>
                    <a:pt x="20872" y="16797"/>
                    <a:pt x="20887" y="16798"/>
                    <a:pt x="20903" y="16800"/>
                  </a:cubicBezTo>
                  <a:lnTo>
                    <a:pt x="23251" y="17042"/>
                  </a:lnTo>
                  <a:cubicBezTo>
                    <a:pt x="23265" y="17044"/>
                    <a:pt x="23280" y="17045"/>
                    <a:pt x="23294" y="17045"/>
                  </a:cubicBezTo>
                  <a:cubicBezTo>
                    <a:pt x="23597" y="17045"/>
                    <a:pt x="23749" y="16663"/>
                    <a:pt x="23493" y="16468"/>
                  </a:cubicBezTo>
                  <a:lnTo>
                    <a:pt x="21655" y="14975"/>
                  </a:lnTo>
                  <a:cubicBezTo>
                    <a:pt x="21426" y="14796"/>
                    <a:pt x="21528" y="14439"/>
                    <a:pt x="21809" y="14401"/>
                  </a:cubicBezTo>
                  <a:lnTo>
                    <a:pt x="24157" y="14031"/>
                  </a:lnTo>
                  <a:cubicBezTo>
                    <a:pt x="24476" y="13993"/>
                    <a:pt x="24539" y="13546"/>
                    <a:pt x="24233" y="13418"/>
                  </a:cubicBezTo>
                  <a:lnTo>
                    <a:pt x="22077" y="12449"/>
                  </a:lnTo>
                  <a:cubicBezTo>
                    <a:pt x="21809" y="12334"/>
                    <a:pt x="21809" y="11964"/>
                    <a:pt x="22077" y="11862"/>
                  </a:cubicBezTo>
                  <a:lnTo>
                    <a:pt x="24220" y="10892"/>
                  </a:lnTo>
                  <a:cubicBezTo>
                    <a:pt x="24539" y="10777"/>
                    <a:pt x="24476" y="10318"/>
                    <a:pt x="24144" y="10279"/>
                  </a:cubicBezTo>
                  <a:lnTo>
                    <a:pt x="21809" y="9896"/>
                  </a:lnTo>
                  <a:cubicBezTo>
                    <a:pt x="21528" y="9858"/>
                    <a:pt x="21426" y="9501"/>
                    <a:pt x="21655" y="9322"/>
                  </a:cubicBezTo>
                  <a:lnTo>
                    <a:pt x="23493" y="7829"/>
                  </a:lnTo>
                  <a:cubicBezTo>
                    <a:pt x="23737" y="7646"/>
                    <a:pt x="23596" y="7253"/>
                    <a:pt x="23292" y="7253"/>
                  </a:cubicBezTo>
                  <a:cubicBezTo>
                    <a:pt x="23279" y="7253"/>
                    <a:pt x="23265" y="7253"/>
                    <a:pt x="23251" y="7255"/>
                  </a:cubicBezTo>
                  <a:lnTo>
                    <a:pt x="20903" y="7497"/>
                  </a:lnTo>
                  <a:cubicBezTo>
                    <a:pt x="20887" y="7500"/>
                    <a:pt x="20872" y="7501"/>
                    <a:pt x="20857" y="7501"/>
                  </a:cubicBezTo>
                  <a:cubicBezTo>
                    <a:pt x="20602" y="7501"/>
                    <a:pt x="20440" y="7204"/>
                    <a:pt x="20609" y="6987"/>
                  </a:cubicBezTo>
                  <a:lnTo>
                    <a:pt x="21987" y="5073"/>
                  </a:lnTo>
                  <a:cubicBezTo>
                    <a:pt x="22162" y="4855"/>
                    <a:pt x="21991" y="4561"/>
                    <a:pt x="21746" y="4561"/>
                  </a:cubicBezTo>
                  <a:cubicBezTo>
                    <a:pt x="21705" y="4561"/>
                    <a:pt x="21661" y="4570"/>
                    <a:pt x="21617" y="4588"/>
                  </a:cubicBezTo>
                  <a:lnTo>
                    <a:pt x="19410" y="5430"/>
                  </a:lnTo>
                  <a:cubicBezTo>
                    <a:pt x="19366" y="5449"/>
                    <a:pt x="19322" y="5458"/>
                    <a:pt x="19279" y="5458"/>
                  </a:cubicBezTo>
                  <a:cubicBezTo>
                    <a:pt x="19064" y="5458"/>
                    <a:pt x="18892" y="5235"/>
                    <a:pt x="18988" y="5022"/>
                  </a:cubicBezTo>
                  <a:lnTo>
                    <a:pt x="19831" y="2814"/>
                  </a:lnTo>
                  <a:cubicBezTo>
                    <a:pt x="19928" y="2581"/>
                    <a:pt x="19736" y="2362"/>
                    <a:pt x="19526" y="2362"/>
                  </a:cubicBezTo>
                  <a:cubicBezTo>
                    <a:pt x="19461" y="2362"/>
                    <a:pt x="19394" y="2383"/>
                    <a:pt x="19333" y="2431"/>
                  </a:cubicBezTo>
                  <a:lnTo>
                    <a:pt x="17419" y="3822"/>
                  </a:lnTo>
                  <a:cubicBezTo>
                    <a:pt x="17361" y="3866"/>
                    <a:pt x="17296" y="3886"/>
                    <a:pt x="17233" y="3886"/>
                  </a:cubicBezTo>
                  <a:cubicBezTo>
                    <a:pt x="17057" y="3886"/>
                    <a:pt x="16890" y="3735"/>
                    <a:pt x="16908" y="3529"/>
                  </a:cubicBezTo>
                  <a:lnTo>
                    <a:pt x="17151" y="1181"/>
                  </a:lnTo>
                  <a:cubicBezTo>
                    <a:pt x="17185" y="961"/>
                    <a:pt x="17011" y="809"/>
                    <a:pt x="16831" y="809"/>
                  </a:cubicBezTo>
                  <a:cubicBezTo>
                    <a:pt x="16739" y="809"/>
                    <a:pt x="16646" y="848"/>
                    <a:pt x="16577" y="939"/>
                  </a:cubicBezTo>
                  <a:lnTo>
                    <a:pt x="15084" y="2776"/>
                  </a:lnTo>
                  <a:cubicBezTo>
                    <a:pt x="15020" y="2859"/>
                    <a:pt x="14929" y="2897"/>
                    <a:pt x="14839" y="2897"/>
                  </a:cubicBezTo>
                  <a:cubicBezTo>
                    <a:pt x="14692" y="2897"/>
                    <a:pt x="14546" y="2797"/>
                    <a:pt x="14522" y="2623"/>
                  </a:cubicBezTo>
                  <a:lnTo>
                    <a:pt x="14139" y="288"/>
                  </a:lnTo>
                  <a:cubicBezTo>
                    <a:pt x="14118" y="102"/>
                    <a:pt x="13969" y="0"/>
                    <a:pt x="138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6"/>
            <p:cNvSpPr/>
            <p:nvPr/>
          </p:nvSpPr>
          <p:spPr>
            <a:xfrm>
              <a:off x="5396825" y="4203712"/>
              <a:ext cx="540648" cy="540648"/>
            </a:xfrm>
            <a:custGeom>
              <a:avLst/>
              <a:gdLst/>
              <a:ahLst/>
              <a:cxnLst/>
              <a:rect l="l" t="t" r="r" b="b"/>
              <a:pathLst>
                <a:path w="15084" h="15084" extrusionOk="0">
                  <a:moveTo>
                    <a:pt x="7542" y="1"/>
                  </a:moveTo>
                  <a:cubicBezTo>
                    <a:pt x="3382" y="1"/>
                    <a:pt x="0" y="3382"/>
                    <a:pt x="0" y="7542"/>
                  </a:cubicBezTo>
                  <a:cubicBezTo>
                    <a:pt x="0" y="11702"/>
                    <a:pt x="3382" y="15084"/>
                    <a:pt x="7542" y="15084"/>
                  </a:cubicBezTo>
                  <a:cubicBezTo>
                    <a:pt x="11714" y="15084"/>
                    <a:pt x="15083" y="11702"/>
                    <a:pt x="15083" y="7542"/>
                  </a:cubicBezTo>
                  <a:cubicBezTo>
                    <a:pt x="15083" y="3382"/>
                    <a:pt x="11714" y="1"/>
                    <a:pt x="75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6"/>
            <p:cNvSpPr/>
            <p:nvPr/>
          </p:nvSpPr>
          <p:spPr>
            <a:xfrm>
              <a:off x="5558726" y="4392100"/>
              <a:ext cx="58101" cy="45484"/>
            </a:xfrm>
            <a:custGeom>
              <a:avLst/>
              <a:gdLst/>
              <a:ahLst/>
              <a:cxnLst/>
              <a:rect l="l" t="t" r="r" b="b"/>
              <a:pathLst>
                <a:path w="1621" h="1269" extrusionOk="0">
                  <a:moveTo>
                    <a:pt x="853" y="0"/>
                  </a:moveTo>
                  <a:cubicBezTo>
                    <a:pt x="841" y="0"/>
                    <a:pt x="829" y="1"/>
                    <a:pt x="817" y="2"/>
                  </a:cubicBezTo>
                  <a:cubicBezTo>
                    <a:pt x="664" y="2"/>
                    <a:pt x="536" y="66"/>
                    <a:pt x="434" y="168"/>
                  </a:cubicBezTo>
                  <a:cubicBezTo>
                    <a:pt x="332" y="257"/>
                    <a:pt x="243" y="359"/>
                    <a:pt x="192" y="487"/>
                  </a:cubicBezTo>
                  <a:cubicBezTo>
                    <a:pt x="77" y="704"/>
                    <a:pt x="13" y="959"/>
                    <a:pt x="0" y="1214"/>
                  </a:cubicBezTo>
                  <a:cubicBezTo>
                    <a:pt x="0" y="1240"/>
                    <a:pt x="26" y="1265"/>
                    <a:pt x="51" y="1265"/>
                  </a:cubicBezTo>
                  <a:cubicBezTo>
                    <a:pt x="58" y="1267"/>
                    <a:pt x="64" y="1269"/>
                    <a:pt x="70" y="1269"/>
                  </a:cubicBezTo>
                  <a:cubicBezTo>
                    <a:pt x="98" y="1269"/>
                    <a:pt x="117" y="1246"/>
                    <a:pt x="128" y="1214"/>
                  </a:cubicBezTo>
                  <a:cubicBezTo>
                    <a:pt x="166" y="984"/>
                    <a:pt x="243" y="768"/>
                    <a:pt x="358" y="576"/>
                  </a:cubicBezTo>
                  <a:cubicBezTo>
                    <a:pt x="460" y="385"/>
                    <a:pt x="638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78" y="367"/>
                    <a:pt x="1264" y="563"/>
                  </a:cubicBezTo>
                  <a:cubicBezTo>
                    <a:pt x="1366" y="768"/>
                    <a:pt x="1442" y="997"/>
                    <a:pt x="1481" y="1214"/>
                  </a:cubicBezTo>
                  <a:cubicBezTo>
                    <a:pt x="1491" y="1246"/>
                    <a:pt x="1510" y="1269"/>
                    <a:pt x="1538" y="1269"/>
                  </a:cubicBezTo>
                  <a:cubicBezTo>
                    <a:pt x="1544" y="1269"/>
                    <a:pt x="1550" y="1267"/>
                    <a:pt x="1557" y="1265"/>
                  </a:cubicBezTo>
                  <a:cubicBezTo>
                    <a:pt x="1595" y="1265"/>
                    <a:pt x="1621" y="1240"/>
                    <a:pt x="1608" y="1201"/>
                  </a:cubicBezTo>
                  <a:cubicBezTo>
                    <a:pt x="1595" y="946"/>
                    <a:pt x="1532" y="704"/>
                    <a:pt x="1442" y="474"/>
                  </a:cubicBezTo>
                  <a:cubicBezTo>
                    <a:pt x="1378" y="359"/>
                    <a:pt x="1302" y="244"/>
                    <a:pt x="1213" y="155"/>
                  </a:cubicBezTo>
                  <a:cubicBezTo>
                    <a:pt x="1107" y="62"/>
                    <a:pt x="981" y="0"/>
                    <a:pt x="85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6"/>
            <p:cNvSpPr/>
            <p:nvPr/>
          </p:nvSpPr>
          <p:spPr>
            <a:xfrm>
              <a:off x="5718333" y="4392100"/>
              <a:ext cx="57671" cy="45484"/>
            </a:xfrm>
            <a:custGeom>
              <a:avLst/>
              <a:gdLst/>
              <a:ahLst/>
              <a:cxnLst/>
              <a:rect l="l" t="t" r="r" b="b"/>
              <a:pathLst>
                <a:path w="1609" h="1269" extrusionOk="0">
                  <a:moveTo>
                    <a:pt x="844" y="0"/>
                  </a:moveTo>
                  <a:cubicBezTo>
                    <a:pt x="831" y="0"/>
                    <a:pt x="818" y="1"/>
                    <a:pt x="805" y="2"/>
                  </a:cubicBezTo>
                  <a:cubicBezTo>
                    <a:pt x="664" y="2"/>
                    <a:pt x="537" y="66"/>
                    <a:pt x="422" y="168"/>
                  </a:cubicBezTo>
                  <a:cubicBezTo>
                    <a:pt x="333" y="257"/>
                    <a:pt x="243" y="359"/>
                    <a:pt x="192" y="487"/>
                  </a:cubicBezTo>
                  <a:cubicBezTo>
                    <a:pt x="77" y="704"/>
                    <a:pt x="14" y="959"/>
                    <a:pt x="1" y="1214"/>
                  </a:cubicBezTo>
                  <a:cubicBezTo>
                    <a:pt x="1" y="1240"/>
                    <a:pt x="14" y="1265"/>
                    <a:pt x="52" y="1265"/>
                  </a:cubicBezTo>
                  <a:cubicBezTo>
                    <a:pt x="56" y="1267"/>
                    <a:pt x="61" y="1269"/>
                    <a:pt x="66" y="1269"/>
                  </a:cubicBezTo>
                  <a:cubicBezTo>
                    <a:pt x="90" y="1269"/>
                    <a:pt x="118" y="1246"/>
                    <a:pt x="128" y="1214"/>
                  </a:cubicBezTo>
                  <a:cubicBezTo>
                    <a:pt x="167" y="984"/>
                    <a:pt x="243" y="768"/>
                    <a:pt x="345" y="576"/>
                  </a:cubicBezTo>
                  <a:cubicBezTo>
                    <a:pt x="460" y="385"/>
                    <a:pt x="626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66" y="367"/>
                    <a:pt x="1264" y="563"/>
                  </a:cubicBezTo>
                  <a:cubicBezTo>
                    <a:pt x="1366" y="768"/>
                    <a:pt x="1443" y="984"/>
                    <a:pt x="1481" y="1214"/>
                  </a:cubicBezTo>
                  <a:cubicBezTo>
                    <a:pt x="1494" y="1252"/>
                    <a:pt x="1519" y="1265"/>
                    <a:pt x="1558" y="1265"/>
                  </a:cubicBezTo>
                  <a:cubicBezTo>
                    <a:pt x="1583" y="1265"/>
                    <a:pt x="1609" y="1240"/>
                    <a:pt x="1609" y="1201"/>
                  </a:cubicBezTo>
                  <a:cubicBezTo>
                    <a:pt x="1596" y="946"/>
                    <a:pt x="1532" y="704"/>
                    <a:pt x="1430" y="474"/>
                  </a:cubicBezTo>
                  <a:cubicBezTo>
                    <a:pt x="1379" y="359"/>
                    <a:pt x="1302" y="244"/>
                    <a:pt x="1213" y="155"/>
                  </a:cubicBezTo>
                  <a:cubicBezTo>
                    <a:pt x="1108" y="62"/>
                    <a:pt x="982" y="0"/>
                    <a:pt x="8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6"/>
            <p:cNvSpPr/>
            <p:nvPr/>
          </p:nvSpPr>
          <p:spPr>
            <a:xfrm>
              <a:off x="5515285" y="4490775"/>
              <a:ext cx="303263" cy="51900"/>
            </a:xfrm>
            <a:custGeom>
              <a:avLst/>
              <a:gdLst/>
              <a:ahLst/>
              <a:cxnLst/>
              <a:rect l="l" t="t" r="r" b="b"/>
              <a:pathLst>
                <a:path w="8461" h="1448" extrusionOk="0">
                  <a:moveTo>
                    <a:pt x="8363" y="0"/>
                  </a:moveTo>
                  <a:cubicBezTo>
                    <a:pt x="8353" y="0"/>
                    <a:pt x="8342" y="2"/>
                    <a:pt x="8333" y="5"/>
                  </a:cubicBezTo>
                  <a:cubicBezTo>
                    <a:pt x="8167" y="95"/>
                    <a:pt x="8026" y="184"/>
                    <a:pt x="7848" y="248"/>
                  </a:cubicBezTo>
                  <a:cubicBezTo>
                    <a:pt x="7682" y="324"/>
                    <a:pt x="7516" y="414"/>
                    <a:pt x="7363" y="465"/>
                  </a:cubicBezTo>
                  <a:lnTo>
                    <a:pt x="7108" y="567"/>
                  </a:lnTo>
                  <a:lnTo>
                    <a:pt x="6853" y="656"/>
                  </a:lnTo>
                  <a:cubicBezTo>
                    <a:pt x="6687" y="733"/>
                    <a:pt x="6521" y="771"/>
                    <a:pt x="6342" y="822"/>
                  </a:cubicBezTo>
                  <a:cubicBezTo>
                    <a:pt x="5666" y="1013"/>
                    <a:pt x="4951" y="1103"/>
                    <a:pt x="4249" y="1103"/>
                  </a:cubicBezTo>
                  <a:cubicBezTo>
                    <a:pt x="3177" y="1090"/>
                    <a:pt x="2118" y="886"/>
                    <a:pt x="1123" y="477"/>
                  </a:cubicBezTo>
                  <a:cubicBezTo>
                    <a:pt x="791" y="350"/>
                    <a:pt x="472" y="197"/>
                    <a:pt x="166" y="18"/>
                  </a:cubicBezTo>
                  <a:lnTo>
                    <a:pt x="153" y="18"/>
                  </a:lnTo>
                  <a:cubicBezTo>
                    <a:pt x="135" y="9"/>
                    <a:pt x="119" y="5"/>
                    <a:pt x="104" y="5"/>
                  </a:cubicBezTo>
                  <a:cubicBezTo>
                    <a:pt x="77" y="5"/>
                    <a:pt x="55" y="19"/>
                    <a:pt x="38" y="43"/>
                  </a:cubicBezTo>
                  <a:cubicBezTo>
                    <a:pt x="0" y="82"/>
                    <a:pt x="13" y="133"/>
                    <a:pt x="51" y="158"/>
                  </a:cubicBezTo>
                  <a:cubicBezTo>
                    <a:pt x="664" y="579"/>
                    <a:pt x="1327" y="898"/>
                    <a:pt x="2042" y="1115"/>
                  </a:cubicBezTo>
                  <a:cubicBezTo>
                    <a:pt x="2756" y="1332"/>
                    <a:pt x="3496" y="1447"/>
                    <a:pt x="4237" y="1447"/>
                  </a:cubicBezTo>
                  <a:cubicBezTo>
                    <a:pt x="4977" y="1447"/>
                    <a:pt x="5717" y="1345"/>
                    <a:pt x="6431" y="1115"/>
                  </a:cubicBezTo>
                  <a:cubicBezTo>
                    <a:pt x="6597" y="1052"/>
                    <a:pt x="6776" y="1001"/>
                    <a:pt x="6955" y="924"/>
                  </a:cubicBezTo>
                  <a:lnTo>
                    <a:pt x="7210" y="822"/>
                  </a:lnTo>
                  <a:lnTo>
                    <a:pt x="7452" y="707"/>
                  </a:lnTo>
                  <a:cubicBezTo>
                    <a:pt x="7784" y="541"/>
                    <a:pt x="8103" y="362"/>
                    <a:pt x="8409" y="158"/>
                  </a:cubicBezTo>
                  <a:cubicBezTo>
                    <a:pt x="8448" y="133"/>
                    <a:pt x="8460" y="82"/>
                    <a:pt x="8448" y="43"/>
                  </a:cubicBezTo>
                  <a:cubicBezTo>
                    <a:pt x="8428" y="15"/>
                    <a:pt x="8395" y="0"/>
                    <a:pt x="8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6"/>
            <p:cNvSpPr/>
            <p:nvPr/>
          </p:nvSpPr>
          <p:spPr>
            <a:xfrm>
              <a:off x="5469514" y="4441563"/>
              <a:ext cx="81004" cy="62223"/>
            </a:xfrm>
            <a:custGeom>
              <a:avLst/>
              <a:gdLst/>
              <a:ahLst/>
              <a:cxnLst/>
              <a:rect l="l" t="t" r="r" b="b"/>
              <a:pathLst>
                <a:path w="2260" h="1736" extrusionOk="0">
                  <a:moveTo>
                    <a:pt x="1124" y="0"/>
                  </a:moveTo>
                  <a:cubicBezTo>
                    <a:pt x="499" y="0"/>
                    <a:pt x="1" y="383"/>
                    <a:pt x="1" y="868"/>
                  </a:cubicBezTo>
                  <a:cubicBezTo>
                    <a:pt x="1" y="1340"/>
                    <a:pt x="499" y="1735"/>
                    <a:pt x="1124" y="1735"/>
                  </a:cubicBezTo>
                  <a:cubicBezTo>
                    <a:pt x="1749" y="1735"/>
                    <a:pt x="2260" y="1340"/>
                    <a:pt x="2260" y="868"/>
                  </a:cubicBezTo>
                  <a:cubicBezTo>
                    <a:pt x="2260" y="383"/>
                    <a:pt x="1749" y="0"/>
                    <a:pt x="1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6"/>
            <p:cNvSpPr/>
            <p:nvPr/>
          </p:nvSpPr>
          <p:spPr>
            <a:xfrm>
              <a:off x="5784211" y="4441563"/>
              <a:ext cx="80968" cy="62223"/>
            </a:xfrm>
            <a:custGeom>
              <a:avLst/>
              <a:gdLst/>
              <a:ahLst/>
              <a:cxnLst/>
              <a:rect l="l" t="t" r="r" b="b"/>
              <a:pathLst>
                <a:path w="2259" h="1736" extrusionOk="0">
                  <a:moveTo>
                    <a:pt x="1136" y="0"/>
                  </a:moveTo>
                  <a:cubicBezTo>
                    <a:pt x="511" y="0"/>
                    <a:pt x="0" y="383"/>
                    <a:pt x="0" y="868"/>
                  </a:cubicBezTo>
                  <a:cubicBezTo>
                    <a:pt x="0" y="1340"/>
                    <a:pt x="511" y="1735"/>
                    <a:pt x="1136" y="1735"/>
                  </a:cubicBezTo>
                  <a:cubicBezTo>
                    <a:pt x="1761" y="1735"/>
                    <a:pt x="2259" y="1340"/>
                    <a:pt x="2259" y="868"/>
                  </a:cubicBezTo>
                  <a:cubicBezTo>
                    <a:pt x="2259" y="383"/>
                    <a:pt x="1761" y="0"/>
                    <a:pt x="1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" name="Google Shape;1949;p56"/>
          <p:cNvSpPr txBox="1">
            <a:spLocks noGrp="1"/>
          </p:cNvSpPr>
          <p:nvPr>
            <p:ph type="title"/>
          </p:nvPr>
        </p:nvSpPr>
        <p:spPr>
          <a:xfrm>
            <a:off x="1854435" y="3459230"/>
            <a:ext cx="7687200" cy="923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Manage Services</a:t>
            </a:r>
            <a:endParaRPr sz="6000" dirty="0"/>
          </a:p>
        </p:txBody>
      </p:sp>
      <p:sp>
        <p:nvSpPr>
          <p:cNvPr id="1950" name="Google Shape;1950;p56"/>
          <p:cNvSpPr txBox="1">
            <a:spLocks noGrp="1"/>
          </p:cNvSpPr>
          <p:nvPr>
            <p:ph type="subTitle" idx="1"/>
          </p:nvPr>
        </p:nvSpPr>
        <p:spPr>
          <a:xfrm>
            <a:off x="1846813" y="4399314"/>
            <a:ext cx="7687200" cy="654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Managing the available services</a:t>
            </a:r>
            <a:endParaRPr dirty="0"/>
          </a:p>
        </p:txBody>
      </p:sp>
      <p:sp>
        <p:nvSpPr>
          <p:cNvPr id="1951" name="Google Shape;1951;p56"/>
          <p:cNvSpPr txBox="1">
            <a:spLocks noGrp="1"/>
          </p:cNvSpPr>
          <p:nvPr>
            <p:ph type="title" idx="2"/>
          </p:nvPr>
        </p:nvSpPr>
        <p:spPr>
          <a:xfrm>
            <a:off x="1846819" y="5525608"/>
            <a:ext cx="7687200" cy="923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00" dirty="0"/>
              <a:t>Managing Plans For Services</a:t>
            </a:r>
            <a:endParaRPr sz="5600" dirty="0"/>
          </a:p>
        </p:txBody>
      </p:sp>
      <p:sp>
        <p:nvSpPr>
          <p:cNvPr id="1952" name="Google Shape;1952;p56"/>
          <p:cNvSpPr txBox="1">
            <a:spLocks noGrp="1"/>
          </p:cNvSpPr>
          <p:nvPr>
            <p:ph type="subTitle" idx="3"/>
          </p:nvPr>
        </p:nvSpPr>
        <p:spPr>
          <a:xfrm>
            <a:off x="1846813" y="6416470"/>
            <a:ext cx="7687200" cy="654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Creating different plans for a service, so kindergarten owners can choose the plans suit them</a:t>
            </a:r>
            <a:endParaRPr dirty="0"/>
          </a:p>
        </p:txBody>
      </p:sp>
      <p:sp>
        <p:nvSpPr>
          <p:cNvPr id="1953" name="Google Shape;1953;p56"/>
          <p:cNvSpPr txBox="1">
            <a:spLocks noGrp="1"/>
          </p:cNvSpPr>
          <p:nvPr>
            <p:ph type="title" idx="4"/>
          </p:nvPr>
        </p:nvSpPr>
        <p:spPr>
          <a:xfrm>
            <a:off x="1854435" y="1226432"/>
            <a:ext cx="7687200" cy="923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For whom?</a:t>
            </a:r>
            <a:endParaRPr dirty="0"/>
          </a:p>
        </p:txBody>
      </p:sp>
      <p:sp>
        <p:nvSpPr>
          <p:cNvPr id="1954" name="Google Shape;1954;p56"/>
          <p:cNvSpPr txBox="1">
            <a:spLocks noGrp="1"/>
          </p:cNvSpPr>
          <p:nvPr>
            <p:ph type="subTitle" idx="5"/>
          </p:nvPr>
        </p:nvSpPr>
        <p:spPr>
          <a:xfrm>
            <a:off x="1846813" y="2182568"/>
            <a:ext cx="7687200" cy="654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Admin based service.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Consumed by kindergarten owners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7895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accent5"/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2073826" y="3358252"/>
            <a:ext cx="7304602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HR Service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10829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2" name="Google Shape;1492;p47"/>
          <p:cNvSpPr txBox="1">
            <a:spLocks noGrp="1"/>
          </p:cNvSpPr>
          <p:nvPr>
            <p:ph type="title"/>
          </p:nvPr>
        </p:nvSpPr>
        <p:spPr>
          <a:xfrm>
            <a:off x="1184413" y="738800"/>
            <a:ext cx="9012000" cy="6042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FBF8F8"/>
                </a:solidFill>
              </a:rPr>
              <a:t>HR Service</a:t>
            </a:r>
            <a:endParaRPr sz="3500" dirty="0">
              <a:solidFill>
                <a:srgbClr val="FBF8F8"/>
              </a:solidFill>
            </a:endParaRPr>
          </a:p>
        </p:txBody>
      </p:sp>
      <p:grpSp>
        <p:nvGrpSpPr>
          <p:cNvPr id="1493" name="Google Shape;1493;p47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494" name="Google Shape;1494;p47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495" name="Google Shape;1495;p47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6" name="Google Shape;1496;p47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7" name="Google Shape;1497;p47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8" name="Google Shape;1498;p47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9" name="Google Shape;1499;p47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0" name="Google Shape;1500;p47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1" name="Google Shape;1501;p47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47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47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47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47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47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507" name="Google Shape;1507;p47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509" name="Google Shape;1509;p47"/>
          <p:cNvSpPr/>
          <p:nvPr/>
        </p:nvSpPr>
        <p:spPr>
          <a:xfrm>
            <a:off x="1618843" y="2249239"/>
            <a:ext cx="1778847" cy="86648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2" name="Google Shape;1512;p47"/>
          <p:cNvSpPr/>
          <p:nvPr/>
        </p:nvSpPr>
        <p:spPr>
          <a:xfrm>
            <a:off x="1621127" y="3179402"/>
            <a:ext cx="1787956" cy="8664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3" name="Google Shape;1513;p47"/>
          <p:cNvSpPr/>
          <p:nvPr/>
        </p:nvSpPr>
        <p:spPr>
          <a:xfrm>
            <a:off x="1609734" y="4097608"/>
            <a:ext cx="1787956" cy="86648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4" name="Google Shape;1514;p47"/>
          <p:cNvSpPr/>
          <p:nvPr/>
        </p:nvSpPr>
        <p:spPr>
          <a:xfrm>
            <a:off x="1388794" y="2050652"/>
            <a:ext cx="8271164" cy="5171030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0" name="Google Shape;1520;p47"/>
          <p:cNvSpPr txBox="1"/>
          <p:nvPr/>
        </p:nvSpPr>
        <p:spPr>
          <a:xfrm>
            <a:off x="1617970" y="2411739"/>
            <a:ext cx="1721100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Jobs</a:t>
            </a:r>
            <a:endParaRPr sz="28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21" name="Google Shape;1521;p47"/>
          <p:cNvSpPr txBox="1"/>
          <p:nvPr/>
        </p:nvSpPr>
        <p:spPr>
          <a:xfrm>
            <a:off x="1676590" y="3327741"/>
            <a:ext cx="1721100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Employees</a:t>
            </a:r>
            <a:endParaRPr sz="28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22" name="Google Shape;1522;p47"/>
          <p:cNvSpPr txBox="1"/>
          <p:nvPr/>
        </p:nvSpPr>
        <p:spPr>
          <a:xfrm>
            <a:off x="1682162" y="4339606"/>
            <a:ext cx="1721100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Bonuses</a:t>
            </a:r>
            <a:endParaRPr sz="28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23" name="Google Shape;1523;p47"/>
          <p:cNvSpPr txBox="1"/>
          <p:nvPr/>
        </p:nvSpPr>
        <p:spPr>
          <a:xfrm>
            <a:off x="3611660" y="2420599"/>
            <a:ext cx="5539143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Full Job Management per kindergarten</a:t>
            </a:r>
            <a:endParaRPr sz="22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24" name="Google Shape;1524;p47"/>
          <p:cNvSpPr txBox="1"/>
          <p:nvPr/>
        </p:nvSpPr>
        <p:spPr>
          <a:xfrm>
            <a:off x="3610586" y="3346148"/>
            <a:ext cx="5421380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Monetoring and tracking Employees</a:t>
            </a:r>
            <a:endParaRPr sz="22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25" name="Google Shape;1525;p47"/>
          <p:cNvSpPr txBox="1"/>
          <p:nvPr/>
        </p:nvSpPr>
        <p:spPr>
          <a:xfrm>
            <a:off x="3610586" y="4223739"/>
            <a:ext cx="5597287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Ability to give employees bonuses</a:t>
            </a:r>
            <a:endParaRPr sz="22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26" name="Google Shape;1526;p47"/>
          <p:cNvSpPr txBox="1"/>
          <p:nvPr/>
        </p:nvSpPr>
        <p:spPr>
          <a:xfrm>
            <a:off x="3609494" y="5253823"/>
            <a:ext cx="5832731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Ability to manage employees’ timeoffs</a:t>
            </a:r>
            <a:endParaRPr sz="22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" name="Google Shape;1513;p47">
            <a:extLst>
              <a:ext uri="{FF2B5EF4-FFF2-40B4-BE49-F238E27FC236}">
                <a16:creationId xmlns:a16="http://schemas.microsoft.com/office/drawing/2014/main" id="{9B17AE06-DB09-1295-C0AA-66698DF7FF67}"/>
              </a:ext>
            </a:extLst>
          </p:cNvPr>
          <p:cNvSpPr/>
          <p:nvPr/>
        </p:nvSpPr>
        <p:spPr>
          <a:xfrm>
            <a:off x="1615306" y="5045237"/>
            <a:ext cx="1787956" cy="86648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22;p47">
            <a:extLst>
              <a:ext uri="{FF2B5EF4-FFF2-40B4-BE49-F238E27FC236}">
                <a16:creationId xmlns:a16="http://schemas.microsoft.com/office/drawing/2014/main" id="{6F6757AC-6102-A8C2-5C85-FC87F86E57D4}"/>
              </a:ext>
            </a:extLst>
          </p:cNvPr>
          <p:cNvSpPr txBox="1"/>
          <p:nvPr/>
        </p:nvSpPr>
        <p:spPr>
          <a:xfrm>
            <a:off x="1682162" y="5253823"/>
            <a:ext cx="1721100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TimeOffs</a:t>
            </a:r>
            <a:endParaRPr sz="28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" name="Google Shape;1513;p47">
            <a:extLst>
              <a:ext uri="{FF2B5EF4-FFF2-40B4-BE49-F238E27FC236}">
                <a16:creationId xmlns:a16="http://schemas.microsoft.com/office/drawing/2014/main" id="{8B5B9938-4752-C69C-8219-CB67FCE5BFF6}"/>
              </a:ext>
            </a:extLst>
          </p:cNvPr>
          <p:cNvSpPr/>
          <p:nvPr/>
        </p:nvSpPr>
        <p:spPr>
          <a:xfrm>
            <a:off x="1609597" y="6025848"/>
            <a:ext cx="1787956" cy="86648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6" name="Google Shape;1522;p47">
            <a:extLst>
              <a:ext uri="{FF2B5EF4-FFF2-40B4-BE49-F238E27FC236}">
                <a16:creationId xmlns:a16="http://schemas.microsoft.com/office/drawing/2014/main" id="{D0A97E7F-8CBA-13B0-653D-0AE6A635E18B}"/>
              </a:ext>
            </a:extLst>
          </p:cNvPr>
          <p:cNvSpPr txBox="1"/>
          <p:nvPr/>
        </p:nvSpPr>
        <p:spPr>
          <a:xfrm>
            <a:off x="1517126" y="6312465"/>
            <a:ext cx="2123184" cy="306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TimeOff Categories</a:t>
            </a:r>
          </a:p>
        </p:txBody>
      </p:sp>
      <p:sp>
        <p:nvSpPr>
          <p:cNvPr id="7" name="Google Shape;1526;p47">
            <a:extLst>
              <a:ext uri="{FF2B5EF4-FFF2-40B4-BE49-F238E27FC236}">
                <a16:creationId xmlns:a16="http://schemas.microsoft.com/office/drawing/2014/main" id="{FBECADF8-A424-0548-D2D8-468204784CE6}"/>
              </a:ext>
            </a:extLst>
          </p:cNvPr>
          <p:cNvSpPr txBox="1"/>
          <p:nvPr/>
        </p:nvSpPr>
        <p:spPr>
          <a:xfrm>
            <a:off x="3640310" y="6143167"/>
            <a:ext cx="5832731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Ability to manage categories for timeoffs</a:t>
            </a:r>
            <a:endParaRPr sz="22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41723469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accent3"/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2276348" y="3358252"/>
            <a:ext cx="7304602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Statistics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206146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2" name="Google Shape;1492;p47"/>
          <p:cNvSpPr txBox="1">
            <a:spLocks noGrp="1"/>
          </p:cNvSpPr>
          <p:nvPr>
            <p:ph type="title"/>
          </p:nvPr>
        </p:nvSpPr>
        <p:spPr>
          <a:xfrm>
            <a:off x="1184413" y="738800"/>
            <a:ext cx="9012000" cy="604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>
                <a:solidFill>
                  <a:srgbClr val="FBF8F8"/>
                </a:solidFill>
              </a:rPr>
              <a:t>Statistics</a:t>
            </a:r>
            <a:endParaRPr sz="3500" dirty="0">
              <a:solidFill>
                <a:srgbClr val="FBF8F8"/>
              </a:solidFill>
            </a:endParaRPr>
          </a:p>
        </p:txBody>
      </p:sp>
      <p:grpSp>
        <p:nvGrpSpPr>
          <p:cNvPr id="1493" name="Google Shape;1493;p47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494" name="Google Shape;1494;p47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495" name="Google Shape;1495;p47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6" name="Google Shape;1496;p47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7" name="Google Shape;1497;p47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8" name="Google Shape;1498;p47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9" name="Google Shape;1499;p47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0" name="Google Shape;1500;p47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1" name="Google Shape;1501;p47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47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47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47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47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47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507" name="Google Shape;1507;p47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508" name="Google Shape;1508;p47"/>
          <p:cNvSpPr/>
          <p:nvPr/>
        </p:nvSpPr>
        <p:spPr>
          <a:xfrm>
            <a:off x="881516" y="3062078"/>
            <a:ext cx="3329698" cy="3736200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9" name="Google Shape;1509;p47"/>
          <p:cNvSpPr/>
          <p:nvPr/>
        </p:nvSpPr>
        <p:spPr>
          <a:xfrm>
            <a:off x="881516" y="1973928"/>
            <a:ext cx="3329698" cy="72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0" name="Google Shape;1510;p47"/>
          <p:cNvSpPr txBox="1"/>
          <p:nvPr/>
        </p:nvSpPr>
        <p:spPr>
          <a:xfrm>
            <a:off x="1151681" y="3225228"/>
            <a:ext cx="2908608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Tracking users joining</a:t>
            </a:r>
            <a:endParaRPr sz="18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11" name="Google Shape;1511;p47"/>
          <p:cNvSpPr txBox="1"/>
          <p:nvPr/>
        </p:nvSpPr>
        <p:spPr>
          <a:xfrm>
            <a:off x="1094530" y="3955427"/>
            <a:ext cx="3022909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Tracking children joining and status </a:t>
            </a:r>
            <a:endParaRPr sz="18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12" name="Google Shape;1512;p47"/>
          <p:cNvSpPr/>
          <p:nvPr/>
        </p:nvSpPr>
        <p:spPr>
          <a:xfrm>
            <a:off x="4380907" y="1973928"/>
            <a:ext cx="3639164" cy="72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4" name="Google Shape;1514;p47"/>
          <p:cNvSpPr/>
          <p:nvPr/>
        </p:nvSpPr>
        <p:spPr>
          <a:xfrm>
            <a:off x="4380907" y="3062078"/>
            <a:ext cx="3639164" cy="3736200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6" name="Google Shape;1516;p47"/>
          <p:cNvSpPr txBox="1"/>
          <p:nvPr/>
        </p:nvSpPr>
        <p:spPr>
          <a:xfrm>
            <a:off x="1037380" y="4894228"/>
            <a:ext cx="3022909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Tracking kindergartens owners</a:t>
            </a:r>
            <a:endParaRPr sz="18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17" name="Google Shape;1517;p47"/>
          <p:cNvSpPr txBox="1"/>
          <p:nvPr/>
        </p:nvSpPr>
        <p:spPr>
          <a:xfrm>
            <a:off x="1076051" y="5676678"/>
            <a:ext cx="2940627" cy="54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Tracking Register Application</a:t>
            </a:r>
            <a:endParaRPr sz="18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20" name="Google Shape;1520;p47"/>
          <p:cNvSpPr txBox="1"/>
          <p:nvPr/>
        </p:nvSpPr>
        <p:spPr>
          <a:xfrm>
            <a:off x="1625047" y="2126778"/>
            <a:ext cx="2046767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Admin</a:t>
            </a:r>
            <a:endParaRPr sz="31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21" name="Google Shape;1521;p47"/>
          <p:cNvSpPr txBox="1"/>
          <p:nvPr/>
        </p:nvSpPr>
        <p:spPr>
          <a:xfrm>
            <a:off x="4920307" y="2126778"/>
            <a:ext cx="2236996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Owner</a:t>
            </a:r>
            <a:endParaRPr sz="31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23" name="Google Shape;1523;p47"/>
          <p:cNvSpPr txBox="1"/>
          <p:nvPr/>
        </p:nvSpPr>
        <p:spPr>
          <a:xfrm>
            <a:off x="4475599" y="3238317"/>
            <a:ext cx="3449779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Tracking parents information</a:t>
            </a:r>
            <a:endParaRPr sz="18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24" name="Google Shape;1524;p47"/>
          <p:cNvSpPr txBox="1"/>
          <p:nvPr/>
        </p:nvSpPr>
        <p:spPr>
          <a:xfrm>
            <a:off x="4460312" y="4075738"/>
            <a:ext cx="3501727" cy="5367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Tracking Register Applications</a:t>
            </a:r>
            <a:endParaRPr sz="18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25" name="Google Shape;1525;p47"/>
          <p:cNvSpPr txBox="1"/>
          <p:nvPr/>
        </p:nvSpPr>
        <p:spPr>
          <a:xfrm>
            <a:off x="4421058" y="4950538"/>
            <a:ext cx="3496027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Tracking Children Applied to Kindergarten</a:t>
            </a:r>
            <a:endParaRPr sz="18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26" name="Google Shape;1526;p47"/>
          <p:cNvSpPr txBox="1"/>
          <p:nvPr/>
        </p:nvSpPr>
        <p:spPr>
          <a:xfrm>
            <a:off x="4475599" y="5813710"/>
            <a:ext cx="3501727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rgbClr val="FF0000"/>
                </a:solidFill>
                <a:latin typeface="Nunito"/>
                <a:ea typeface="Nunito"/>
                <a:cs typeface="Nunito"/>
                <a:sym typeface="Nunito"/>
              </a:rPr>
              <a:t>FOR A CHOSEN SEMESTER</a:t>
            </a:r>
            <a:endParaRPr sz="1900" dirty="0">
              <a:solidFill>
                <a:srgbClr val="FF00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" name="Google Shape;1686;p50" title="Chart">
            <a:hlinkClick r:id="rId3"/>
            <a:extLst>
              <a:ext uri="{FF2B5EF4-FFF2-40B4-BE49-F238E27FC236}">
                <a16:creationId xmlns:a16="http://schemas.microsoft.com/office/drawing/2014/main" id="{97923EC0-FC09-1391-7C6F-52CC7A9B76B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93835" y="5688173"/>
            <a:ext cx="1479013" cy="13131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oogle Shape;6766;p72">
            <a:extLst>
              <a:ext uri="{FF2B5EF4-FFF2-40B4-BE49-F238E27FC236}">
                <a16:creationId xmlns:a16="http://schemas.microsoft.com/office/drawing/2014/main" id="{65A8856D-E542-49F2-64F3-328A603225F3}"/>
              </a:ext>
            </a:extLst>
          </p:cNvPr>
          <p:cNvGrpSpPr/>
          <p:nvPr/>
        </p:nvGrpSpPr>
        <p:grpSpPr>
          <a:xfrm>
            <a:off x="8515224" y="2696328"/>
            <a:ext cx="1656166" cy="873799"/>
            <a:chOff x="5159450" y="1919950"/>
            <a:chExt cx="1541050" cy="862500"/>
          </a:xfrm>
        </p:grpSpPr>
        <p:sp>
          <p:nvSpPr>
            <p:cNvPr id="14" name="Google Shape;6767;p72">
              <a:extLst>
                <a:ext uri="{FF2B5EF4-FFF2-40B4-BE49-F238E27FC236}">
                  <a16:creationId xmlns:a16="http://schemas.microsoft.com/office/drawing/2014/main" id="{4FE72281-06C5-3FA2-837A-4E5D72F526F1}"/>
                </a:ext>
              </a:extLst>
            </p:cNvPr>
            <p:cNvSpPr/>
            <p:nvPr/>
          </p:nvSpPr>
          <p:spPr>
            <a:xfrm>
              <a:off x="5216414" y="2060033"/>
              <a:ext cx="1436820" cy="600250"/>
            </a:xfrm>
            <a:custGeom>
              <a:avLst/>
              <a:gdLst/>
              <a:ahLst/>
              <a:cxnLst/>
              <a:rect l="l" t="t" r="r" b="b"/>
              <a:pathLst>
                <a:path w="165771" h="69253" extrusionOk="0">
                  <a:moveTo>
                    <a:pt x="0" y="62158"/>
                  </a:moveTo>
                  <a:cubicBezTo>
                    <a:pt x="3093" y="59686"/>
                    <a:pt x="11731" y="46368"/>
                    <a:pt x="18559" y="47324"/>
                  </a:cubicBezTo>
                  <a:cubicBezTo>
                    <a:pt x="25388" y="48280"/>
                    <a:pt x="34933" y="75569"/>
                    <a:pt x="40971" y="67894"/>
                  </a:cubicBezTo>
                  <a:cubicBezTo>
                    <a:pt x="47009" y="60219"/>
                    <a:pt x="49466" y="8743"/>
                    <a:pt x="54788" y="1272"/>
                  </a:cubicBezTo>
                  <a:cubicBezTo>
                    <a:pt x="60110" y="-6199"/>
                    <a:pt x="66121" y="21612"/>
                    <a:pt x="72901" y="23070"/>
                  </a:cubicBezTo>
                  <a:cubicBezTo>
                    <a:pt x="79681" y="24528"/>
                    <a:pt x="89301" y="7131"/>
                    <a:pt x="95467" y="10022"/>
                  </a:cubicBezTo>
                  <a:cubicBezTo>
                    <a:pt x="101633" y="12913"/>
                    <a:pt x="104182" y="34714"/>
                    <a:pt x="109898" y="40416"/>
                  </a:cubicBezTo>
                  <a:cubicBezTo>
                    <a:pt x="115614" y="46118"/>
                    <a:pt x="123315" y="40320"/>
                    <a:pt x="129762" y="44234"/>
                  </a:cubicBezTo>
                  <a:cubicBezTo>
                    <a:pt x="136209" y="48148"/>
                    <a:pt x="142580" y="65416"/>
                    <a:pt x="148581" y="63902"/>
                  </a:cubicBezTo>
                  <a:cubicBezTo>
                    <a:pt x="154583" y="62388"/>
                    <a:pt x="162906" y="39942"/>
                    <a:pt x="165771" y="35150"/>
                  </a:cubicBezTo>
                </a:path>
              </a:pathLst>
            </a:custGeom>
            <a:noFill/>
            <a:ln w="19050" cap="flat" cmpd="sng">
              <a:solidFill>
                <a:schemeClr val="accent6">
                  <a:lumMod val="90000"/>
                  <a:lumOff val="10000"/>
                </a:schemeClr>
              </a:solidFill>
              <a:prstDash val="solid"/>
              <a:round/>
              <a:headEnd type="oval" w="med" len="med"/>
              <a:tailEnd type="oval" w="med" len="med"/>
            </a:ln>
          </p:spPr>
        </p:sp>
        <p:grpSp>
          <p:nvGrpSpPr>
            <p:cNvPr id="15" name="Google Shape;6768;p72">
              <a:extLst>
                <a:ext uri="{FF2B5EF4-FFF2-40B4-BE49-F238E27FC236}">
                  <a16:creationId xmlns:a16="http://schemas.microsoft.com/office/drawing/2014/main" id="{14F590B0-9501-DEA5-D6B4-4625D756A2F7}"/>
                </a:ext>
              </a:extLst>
            </p:cNvPr>
            <p:cNvGrpSpPr/>
            <p:nvPr/>
          </p:nvGrpSpPr>
          <p:grpSpPr>
            <a:xfrm>
              <a:off x="5159450" y="1919950"/>
              <a:ext cx="1541050" cy="862500"/>
              <a:chOff x="5159450" y="1919950"/>
              <a:chExt cx="1541050" cy="862500"/>
            </a:xfrm>
          </p:grpSpPr>
          <p:cxnSp>
            <p:nvCxnSpPr>
              <p:cNvPr id="16" name="Google Shape;6769;p72">
                <a:extLst>
                  <a:ext uri="{FF2B5EF4-FFF2-40B4-BE49-F238E27FC236}">
                    <a16:creationId xmlns:a16="http://schemas.microsoft.com/office/drawing/2014/main" id="{44BAC518-350C-6F8F-A78C-C7A473315B7C}"/>
                  </a:ext>
                </a:extLst>
              </p:cNvPr>
              <p:cNvCxnSpPr/>
              <p:nvPr/>
            </p:nvCxnSpPr>
            <p:spPr>
              <a:xfrm>
                <a:off x="5159450" y="1919950"/>
                <a:ext cx="0" cy="862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>
                    <a:lumMod val="90000"/>
                    <a:lumOff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" name="Google Shape;6770;p72">
                <a:extLst>
                  <a:ext uri="{FF2B5EF4-FFF2-40B4-BE49-F238E27FC236}">
                    <a16:creationId xmlns:a16="http://schemas.microsoft.com/office/drawing/2014/main" id="{42477521-7F10-9205-8B55-A675BBDA0864}"/>
                  </a:ext>
                </a:extLst>
              </p:cNvPr>
              <p:cNvCxnSpPr/>
              <p:nvPr/>
            </p:nvCxnSpPr>
            <p:spPr>
              <a:xfrm>
                <a:off x="5161200" y="2778975"/>
                <a:ext cx="1539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>
                    <a:lumMod val="90000"/>
                    <a:lumOff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21" name="Google Shape;2780;p68">
            <a:extLst>
              <a:ext uri="{FF2B5EF4-FFF2-40B4-BE49-F238E27FC236}">
                <a16:creationId xmlns:a16="http://schemas.microsoft.com/office/drawing/2014/main" id="{5094C364-19FC-7CF9-3585-730574BFA027}"/>
              </a:ext>
            </a:extLst>
          </p:cNvPr>
          <p:cNvGrpSpPr/>
          <p:nvPr/>
        </p:nvGrpSpPr>
        <p:grpSpPr>
          <a:xfrm>
            <a:off x="7991252" y="4330148"/>
            <a:ext cx="2376646" cy="1186614"/>
            <a:chOff x="2654821" y="2311071"/>
            <a:chExt cx="2279715" cy="1262120"/>
          </a:xfrm>
          <a:solidFill>
            <a:schemeClr val="tx2">
              <a:lumMod val="75000"/>
            </a:schemeClr>
          </a:solidFill>
        </p:grpSpPr>
        <p:grpSp>
          <p:nvGrpSpPr>
            <p:cNvPr id="22" name="Google Shape;2781;p68">
              <a:extLst>
                <a:ext uri="{FF2B5EF4-FFF2-40B4-BE49-F238E27FC236}">
                  <a16:creationId xmlns:a16="http://schemas.microsoft.com/office/drawing/2014/main" id="{70939C8E-F70C-B92F-8F89-7DE086C62D3A}"/>
                </a:ext>
              </a:extLst>
            </p:cNvPr>
            <p:cNvGrpSpPr/>
            <p:nvPr/>
          </p:nvGrpSpPr>
          <p:grpSpPr>
            <a:xfrm>
              <a:off x="4034269" y="2840745"/>
              <a:ext cx="40212" cy="36437"/>
              <a:chOff x="4293400" y="2574725"/>
              <a:chExt cx="84425" cy="80100"/>
            </a:xfrm>
            <a:grpFill/>
          </p:grpSpPr>
          <p:sp>
            <p:nvSpPr>
              <p:cNvPr id="1728" name="Google Shape;2782;p68">
                <a:extLst>
                  <a:ext uri="{FF2B5EF4-FFF2-40B4-BE49-F238E27FC236}">
                    <a16:creationId xmlns:a16="http://schemas.microsoft.com/office/drawing/2014/main" id="{CD2FF778-68C0-FB1C-1B6C-7389044724CB}"/>
                  </a:ext>
                </a:extLst>
              </p:cNvPr>
              <p:cNvSpPr/>
              <p:nvPr/>
            </p:nvSpPr>
            <p:spPr>
              <a:xfrm>
                <a:off x="4293400" y="2574725"/>
                <a:ext cx="57150" cy="45250"/>
              </a:xfrm>
              <a:custGeom>
                <a:avLst/>
                <a:gdLst/>
                <a:ahLst/>
                <a:cxnLst/>
                <a:rect l="l" t="t" r="r" b="b"/>
                <a:pathLst>
                  <a:path w="2286" h="1810" extrusionOk="0">
                    <a:moveTo>
                      <a:pt x="2286" y="905"/>
                    </a:moveTo>
                    <a:lnTo>
                      <a:pt x="1857" y="476"/>
                    </a:lnTo>
                    <a:lnTo>
                      <a:pt x="0" y="0"/>
                    </a:lnTo>
                    <a:lnTo>
                      <a:pt x="95" y="834"/>
                    </a:lnTo>
                    <a:lnTo>
                      <a:pt x="952" y="1476"/>
                    </a:lnTo>
                    <a:lnTo>
                      <a:pt x="1952" y="18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29" name="Google Shape;2783;p68">
                <a:extLst>
                  <a:ext uri="{FF2B5EF4-FFF2-40B4-BE49-F238E27FC236}">
                    <a16:creationId xmlns:a16="http://schemas.microsoft.com/office/drawing/2014/main" id="{D8B7ED1D-E0E6-55E9-232F-D94A4EF20BCE}"/>
                  </a:ext>
                </a:extLst>
              </p:cNvPr>
              <p:cNvSpPr/>
              <p:nvPr/>
            </p:nvSpPr>
            <p:spPr>
              <a:xfrm>
                <a:off x="4299350" y="2589925"/>
                <a:ext cx="78475" cy="64900"/>
              </a:xfrm>
              <a:custGeom>
                <a:avLst/>
                <a:gdLst/>
                <a:ahLst/>
                <a:cxnLst/>
                <a:rect l="l" t="t" r="r" b="b"/>
                <a:pathLst>
                  <a:path w="3139" h="2596" extrusionOk="0">
                    <a:moveTo>
                      <a:pt x="2009" y="1"/>
                    </a:moveTo>
                    <a:lnTo>
                      <a:pt x="1820" y="252"/>
                    </a:lnTo>
                    <a:lnTo>
                      <a:pt x="1632" y="314"/>
                    </a:lnTo>
                    <a:lnTo>
                      <a:pt x="1590" y="419"/>
                    </a:lnTo>
                    <a:lnTo>
                      <a:pt x="1318" y="398"/>
                    </a:lnTo>
                    <a:lnTo>
                      <a:pt x="1255" y="273"/>
                    </a:lnTo>
                    <a:lnTo>
                      <a:pt x="983" y="63"/>
                    </a:lnTo>
                    <a:lnTo>
                      <a:pt x="837" y="42"/>
                    </a:lnTo>
                    <a:lnTo>
                      <a:pt x="795" y="63"/>
                    </a:lnTo>
                    <a:lnTo>
                      <a:pt x="753" y="252"/>
                    </a:lnTo>
                    <a:lnTo>
                      <a:pt x="900" y="314"/>
                    </a:lnTo>
                    <a:lnTo>
                      <a:pt x="983" y="461"/>
                    </a:lnTo>
                    <a:lnTo>
                      <a:pt x="963" y="670"/>
                    </a:lnTo>
                    <a:lnTo>
                      <a:pt x="753" y="566"/>
                    </a:lnTo>
                    <a:lnTo>
                      <a:pt x="544" y="524"/>
                    </a:lnTo>
                    <a:lnTo>
                      <a:pt x="209" y="356"/>
                    </a:lnTo>
                    <a:lnTo>
                      <a:pt x="0" y="419"/>
                    </a:lnTo>
                    <a:lnTo>
                      <a:pt x="0" y="524"/>
                    </a:lnTo>
                    <a:lnTo>
                      <a:pt x="105" y="628"/>
                    </a:lnTo>
                    <a:lnTo>
                      <a:pt x="314" y="670"/>
                    </a:lnTo>
                    <a:lnTo>
                      <a:pt x="419" y="796"/>
                    </a:lnTo>
                    <a:lnTo>
                      <a:pt x="377" y="921"/>
                    </a:lnTo>
                    <a:lnTo>
                      <a:pt x="377" y="1026"/>
                    </a:lnTo>
                    <a:lnTo>
                      <a:pt x="628" y="1214"/>
                    </a:lnTo>
                    <a:lnTo>
                      <a:pt x="628" y="1340"/>
                    </a:lnTo>
                    <a:lnTo>
                      <a:pt x="544" y="1423"/>
                    </a:lnTo>
                    <a:lnTo>
                      <a:pt x="628" y="1612"/>
                    </a:lnTo>
                    <a:lnTo>
                      <a:pt x="879" y="1737"/>
                    </a:lnTo>
                    <a:lnTo>
                      <a:pt x="1067" y="1737"/>
                    </a:lnTo>
                    <a:lnTo>
                      <a:pt x="1193" y="1863"/>
                    </a:lnTo>
                    <a:lnTo>
                      <a:pt x="1046" y="1884"/>
                    </a:lnTo>
                    <a:lnTo>
                      <a:pt x="1109" y="2051"/>
                    </a:lnTo>
                    <a:lnTo>
                      <a:pt x="1088" y="2093"/>
                    </a:lnTo>
                    <a:lnTo>
                      <a:pt x="1088" y="2239"/>
                    </a:lnTo>
                    <a:lnTo>
                      <a:pt x="1172" y="2260"/>
                    </a:lnTo>
                    <a:lnTo>
                      <a:pt x="1276" y="2198"/>
                    </a:lnTo>
                    <a:lnTo>
                      <a:pt x="1276" y="2156"/>
                    </a:lnTo>
                    <a:lnTo>
                      <a:pt x="1318" y="2093"/>
                    </a:lnTo>
                    <a:lnTo>
                      <a:pt x="1381" y="2072"/>
                    </a:lnTo>
                    <a:lnTo>
                      <a:pt x="1486" y="1946"/>
                    </a:lnTo>
                    <a:lnTo>
                      <a:pt x="1569" y="1926"/>
                    </a:lnTo>
                    <a:lnTo>
                      <a:pt x="1611" y="1821"/>
                    </a:lnTo>
                    <a:lnTo>
                      <a:pt x="1695" y="1821"/>
                    </a:lnTo>
                    <a:lnTo>
                      <a:pt x="1820" y="1737"/>
                    </a:lnTo>
                    <a:lnTo>
                      <a:pt x="1883" y="1737"/>
                    </a:lnTo>
                    <a:lnTo>
                      <a:pt x="1883" y="1758"/>
                    </a:lnTo>
                    <a:lnTo>
                      <a:pt x="1925" y="1758"/>
                    </a:lnTo>
                    <a:lnTo>
                      <a:pt x="1988" y="1863"/>
                    </a:lnTo>
                    <a:lnTo>
                      <a:pt x="2051" y="1946"/>
                    </a:lnTo>
                    <a:lnTo>
                      <a:pt x="2009" y="1988"/>
                    </a:lnTo>
                    <a:lnTo>
                      <a:pt x="2030" y="2051"/>
                    </a:lnTo>
                    <a:lnTo>
                      <a:pt x="2155" y="2135"/>
                    </a:lnTo>
                    <a:lnTo>
                      <a:pt x="1988" y="2260"/>
                    </a:lnTo>
                    <a:lnTo>
                      <a:pt x="2155" y="2470"/>
                    </a:lnTo>
                    <a:lnTo>
                      <a:pt x="2260" y="2511"/>
                    </a:lnTo>
                    <a:lnTo>
                      <a:pt x="2302" y="2574"/>
                    </a:lnTo>
                    <a:lnTo>
                      <a:pt x="2406" y="2595"/>
                    </a:lnTo>
                    <a:lnTo>
                      <a:pt x="2448" y="2574"/>
                    </a:lnTo>
                    <a:lnTo>
                      <a:pt x="2448" y="2365"/>
                    </a:lnTo>
                    <a:lnTo>
                      <a:pt x="2427" y="2302"/>
                    </a:lnTo>
                    <a:lnTo>
                      <a:pt x="2427" y="2198"/>
                    </a:lnTo>
                    <a:lnTo>
                      <a:pt x="2406" y="2072"/>
                    </a:lnTo>
                    <a:lnTo>
                      <a:pt x="2427" y="1967"/>
                    </a:lnTo>
                    <a:lnTo>
                      <a:pt x="2469" y="1946"/>
                    </a:lnTo>
                    <a:lnTo>
                      <a:pt x="2553" y="2030"/>
                    </a:lnTo>
                    <a:lnTo>
                      <a:pt x="2511" y="2135"/>
                    </a:lnTo>
                    <a:lnTo>
                      <a:pt x="2553" y="2198"/>
                    </a:lnTo>
                    <a:lnTo>
                      <a:pt x="2574" y="2135"/>
                    </a:lnTo>
                    <a:lnTo>
                      <a:pt x="2574" y="1946"/>
                    </a:lnTo>
                    <a:lnTo>
                      <a:pt x="2636" y="1884"/>
                    </a:lnTo>
                    <a:lnTo>
                      <a:pt x="2636" y="1779"/>
                    </a:lnTo>
                    <a:lnTo>
                      <a:pt x="2574" y="1737"/>
                    </a:lnTo>
                    <a:lnTo>
                      <a:pt x="2616" y="1633"/>
                    </a:lnTo>
                    <a:lnTo>
                      <a:pt x="2657" y="1549"/>
                    </a:lnTo>
                    <a:lnTo>
                      <a:pt x="2636" y="1444"/>
                    </a:lnTo>
                    <a:lnTo>
                      <a:pt x="2636" y="1298"/>
                    </a:lnTo>
                    <a:lnTo>
                      <a:pt x="2783" y="1151"/>
                    </a:lnTo>
                    <a:lnTo>
                      <a:pt x="2950" y="1130"/>
                    </a:lnTo>
                    <a:lnTo>
                      <a:pt x="3034" y="1089"/>
                    </a:lnTo>
                    <a:lnTo>
                      <a:pt x="3139" y="1089"/>
                    </a:lnTo>
                    <a:lnTo>
                      <a:pt x="3034" y="984"/>
                    </a:lnTo>
                    <a:lnTo>
                      <a:pt x="2888" y="900"/>
                    </a:lnTo>
                    <a:lnTo>
                      <a:pt x="2741" y="921"/>
                    </a:lnTo>
                    <a:lnTo>
                      <a:pt x="2616" y="817"/>
                    </a:lnTo>
                    <a:lnTo>
                      <a:pt x="2574" y="712"/>
                    </a:lnTo>
                    <a:lnTo>
                      <a:pt x="2406" y="586"/>
                    </a:lnTo>
                    <a:lnTo>
                      <a:pt x="2323" y="419"/>
                    </a:lnTo>
                    <a:lnTo>
                      <a:pt x="2323" y="314"/>
                    </a:lnTo>
                    <a:lnTo>
                      <a:pt x="2134" y="84"/>
                    </a:lnTo>
                    <a:lnTo>
                      <a:pt x="200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2784;p68">
              <a:extLst>
                <a:ext uri="{FF2B5EF4-FFF2-40B4-BE49-F238E27FC236}">
                  <a16:creationId xmlns:a16="http://schemas.microsoft.com/office/drawing/2014/main" id="{D43C50EF-925E-120B-C879-579D7AAA28F7}"/>
                </a:ext>
              </a:extLst>
            </p:cNvPr>
            <p:cNvGrpSpPr/>
            <p:nvPr/>
          </p:nvGrpSpPr>
          <p:grpSpPr>
            <a:xfrm>
              <a:off x="3894606" y="2334874"/>
              <a:ext cx="913198" cy="518984"/>
              <a:chOff x="4000175" y="1462675"/>
              <a:chExt cx="1917275" cy="1140875"/>
            </a:xfrm>
            <a:grpFill/>
          </p:grpSpPr>
          <p:sp>
            <p:nvSpPr>
              <p:cNvPr id="1720" name="Google Shape;2785;p68">
                <a:extLst>
                  <a:ext uri="{FF2B5EF4-FFF2-40B4-BE49-F238E27FC236}">
                    <a16:creationId xmlns:a16="http://schemas.microsoft.com/office/drawing/2014/main" id="{EEC89EC2-65AF-A663-A7BC-CEF7015F3560}"/>
                  </a:ext>
                </a:extLst>
              </p:cNvPr>
              <p:cNvSpPr/>
              <p:nvPr/>
            </p:nvSpPr>
            <p:spPr>
              <a:xfrm>
                <a:off x="4178050" y="2433300"/>
                <a:ext cx="6025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607" extrusionOk="0">
                    <a:moveTo>
                      <a:pt x="639" y="2410"/>
                    </a:moveTo>
                    <a:lnTo>
                      <a:pt x="1180" y="2607"/>
                    </a:lnTo>
                    <a:lnTo>
                      <a:pt x="2410" y="2017"/>
                    </a:lnTo>
                    <a:lnTo>
                      <a:pt x="2262" y="0"/>
                    </a:lnTo>
                    <a:lnTo>
                      <a:pt x="541" y="0"/>
                    </a:lnTo>
                    <a:lnTo>
                      <a:pt x="0" y="17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grpSp>
            <p:nvGrpSpPr>
              <p:cNvPr id="1721" name="Google Shape;2786;p68">
                <a:extLst>
                  <a:ext uri="{FF2B5EF4-FFF2-40B4-BE49-F238E27FC236}">
                    <a16:creationId xmlns:a16="http://schemas.microsoft.com/office/drawing/2014/main" id="{D5D62845-0789-352C-45AB-640C716376E5}"/>
                  </a:ext>
                </a:extLst>
              </p:cNvPr>
              <p:cNvGrpSpPr/>
              <p:nvPr/>
            </p:nvGrpSpPr>
            <p:grpSpPr>
              <a:xfrm>
                <a:off x="4000175" y="1462675"/>
                <a:ext cx="1917275" cy="1140875"/>
                <a:chOff x="4000175" y="1462675"/>
                <a:chExt cx="1917275" cy="1140875"/>
              </a:xfrm>
              <a:grpFill/>
            </p:grpSpPr>
            <p:sp>
              <p:nvSpPr>
                <p:cNvPr id="1722" name="Google Shape;2787;p68">
                  <a:extLst>
                    <a:ext uri="{FF2B5EF4-FFF2-40B4-BE49-F238E27FC236}">
                      <a16:creationId xmlns:a16="http://schemas.microsoft.com/office/drawing/2014/main" id="{9A9980A7-CED2-2877-DC53-25564C36735B}"/>
                    </a:ext>
                  </a:extLst>
                </p:cNvPr>
                <p:cNvSpPr/>
                <p:nvPr/>
              </p:nvSpPr>
              <p:spPr>
                <a:xfrm>
                  <a:off x="4000175" y="2000075"/>
                  <a:ext cx="1545875" cy="51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835" h="20400" extrusionOk="0">
                      <a:moveTo>
                        <a:pt x="1594" y="319"/>
                      </a:moveTo>
                      <a:lnTo>
                        <a:pt x="106" y="0"/>
                      </a:lnTo>
                      <a:lnTo>
                        <a:pt x="0" y="2444"/>
                      </a:lnTo>
                      <a:lnTo>
                        <a:pt x="1062" y="9031"/>
                      </a:lnTo>
                      <a:lnTo>
                        <a:pt x="3931" y="9775"/>
                      </a:lnTo>
                      <a:lnTo>
                        <a:pt x="2125" y="10200"/>
                      </a:lnTo>
                      <a:lnTo>
                        <a:pt x="531" y="10413"/>
                      </a:lnTo>
                      <a:lnTo>
                        <a:pt x="1487" y="13600"/>
                      </a:lnTo>
                      <a:lnTo>
                        <a:pt x="3931" y="17212"/>
                      </a:lnTo>
                      <a:lnTo>
                        <a:pt x="8393" y="18594"/>
                      </a:lnTo>
                      <a:lnTo>
                        <a:pt x="9987" y="18169"/>
                      </a:lnTo>
                      <a:lnTo>
                        <a:pt x="13281" y="20400"/>
                      </a:lnTo>
                      <a:lnTo>
                        <a:pt x="14343" y="18912"/>
                      </a:lnTo>
                      <a:lnTo>
                        <a:pt x="28793" y="17319"/>
                      </a:lnTo>
                      <a:lnTo>
                        <a:pt x="35699" y="16894"/>
                      </a:lnTo>
                      <a:lnTo>
                        <a:pt x="48342" y="16894"/>
                      </a:lnTo>
                      <a:lnTo>
                        <a:pt x="49617" y="15194"/>
                      </a:lnTo>
                      <a:lnTo>
                        <a:pt x="59285" y="20294"/>
                      </a:lnTo>
                      <a:lnTo>
                        <a:pt x="60135" y="19231"/>
                      </a:lnTo>
                      <a:lnTo>
                        <a:pt x="61835" y="18487"/>
                      </a:lnTo>
                      <a:lnTo>
                        <a:pt x="61092" y="13494"/>
                      </a:lnTo>
                      <a:lnTo>
                        <a:pt x="46323" y="3188"/>
                      </a:lnTo>
                      <a:lnTo>
                        <a:pt x="12962" y="10413"/>
                      </a:lnTo>
                      <a:lnTo>
                        <a:pt x="4569" y="7013"/>
                      </a:lnTo>
                      <a:lnTo>
                        <a:pt x="2444" y="3507"/>
                      </a:lnTo>
                      <a:lnTo>
                        <a:pt x="2019" y="18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</p:sp>
            <p:sp>
              <p:nvSpPr>
                <p:cNvPr id="1723" name="Google Shape;2788;p68">
                  <a:extLst>
                    <a:ext uri="{FF2B5EF4-FFF2-40B4-BE49-F238E27FC236}">
                      <a16:creationId xmlns:a16="http://schemas.microsoft.com/office/drawing/2014/main" id="{6D969BC8-2E02-843B-7D7D-7B441FF2CCDA}"/>
                    </a:ext>
                  </a:extLst>
                </p:cNvPr>
                <p:cNvSpPr/>
                <p:nvPr/>
              </p:nvSpPr>
              <p:spPr>
                <a:xfrm>
                  <a:off x="4624175" y="1521775"/>
                  <a:ext cx="58100" cy="73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4" h="2951" extrusionOk="0">
                      <a:moveTo>
                        <a:pt x="210" y="1"/>
                      </a:moveTo>
                      <a:lnTo>
                        <a:pt x="126" y="84"/>
                      </a:lnTo>
                      <a:lnTo>
                        <a:pt x="147" y="189"/>
                      </a:lnTo>
                      <a:lnTo>
                        <a:pt x="252" y="252"/>
                      </a:lnTo>
                      <a:lnTo>
                        <a:pt x="335" y="356"/>
                      </a:lnTo>
                      <a:lnTo>
                        <a:pt x="273" y="419"/>
                      </a:lnTo>
                      <a:lnTo>
                        <a:pt x="210" y="419"/>
                      </a:lnTo>
                      <a:lnTo>
                        <a:pt x="147" y="335"/>
                      </a:lnTo>
                      <a:lnTo>
                        <a:pt x="63" y="293"/>
                      </a:lnTo>
                      <a:lnTo>
                        <a:pt x="22" y="293"/>
                      </a:lnTo>
                      <a:lnTo>
                        <a:pt x="42" y="356"/>
                      </a:lnTo>
                      <a:lnTo>
                        <a:pt x="22" y="545"/>
                      </a:lnTo>
                      <a:lnTo>
                        <a:pt x="1" y="565"/>
                      </a:lnTo>
                      <a:lnTo>
                        <a:pt x="1" y="712"/>
                      </a:lnTo>
                      <a:lnTo>
                        <a:pt x="42" y="754"/>
                      </a:lnTo>
                      <a:lnTo>
                        <a:pt x="126" y="775"/>
                      </a:lnTo>
                      <a:lnTo>
                        <a:pt x="189" y="858"/>
                      </a:lnTo>
                      <a:lnTo>
                        <a:pt x="147" y="963"/>
                      </a:lnTo>
                      <a:lnTo>
                        <a:pt x="294" y="1256"/>
                      </a:lnTo>
                      <a:lnTo>
                        <a:pt x="356" y="1340"/>
                      </a:lnTo>
                      <a:lnTo>
                        <a:pt x="461" y="1340"/>
                      </a:lnTo>
                      <a:lnTo>
                        <a:pt x="398" y="1402"/>
                      </a:lnTo>
                      <a:lnTo>
                        <a:pt x="294" y="1444"/>
                      </a:lnTo>
                      <a:lnTo>
                        <a:pt x="231" y="1612"/>
                      </a:lnTo>
                      <a:lnTo>
                        <a:pt x="335" y="1821"/>
                      </a:lnTo>
                      <a:lnTo>
                        <a:pt x="398" y="1988"/>
                      </a:lnTo>
                      <a:lnTo>
                        <a:pt x="398" y="2114"/>
                      </a:lnTo>
                      <a:lnTo>
                        <a:pt x="440" y="2177"/>
                      </a:lnTo>
                      <a:lnTo>
                        <a:pt x="461" y="2281"/>
                      </a:lnTo>
                      <a:lnTo>
                        <a:pt x="419" y="2323"/>
                      </a:lnTo>
                      <a:lnTo>
                        <a:pt x="503" y="2511"/>
                      </a:lnTo>
                      <a:lnTo>
                        <a:pt x="545" y="2679"/>
                      </a:lnTo>
                      <a:lnTo>
                        <a:pt x="649" y="2762"/>
                      </a:lnTo>
                      <a:lnTo>
                        <a:pt x="649" y="2867"/>
                      </a:lnTo>
                      <a:lnTo>
                        <a:pt x="733" y="2951"/>
                      </a:lnTo>
                      <a:lnTo>
                        <a:pt x="879" y="2909"/>
                      </a:lnTo>
                      <a:lnTo>
                        <a:pt x="963" y="2742"/>
                      </a:lnTo>
                      <a:lnTo>
                        <a:pt x="1089" y="2553"/>
                      </a:lnTo>
                      <a:lnTo>
                        <a:pt x="1172" y="2511"/>
                      </a:lnTo>
                      <a:lnTo>
                        <a:pt x="1151" y="2428"/>
                      </a:lnTo>
                      <a:lnTo>
                        <a:pt x="1172" y="2323"/>
                      </a:lnTo>
                      <a:lnTo>
                        <a:pt x="1423" y="2135"/>
                      </a:lnTo>
                      <a:lnTo>
                        <a:pt x="1528" y="2114"/>
                      </a:lnTo>
                      <a:lnTo>
                        <a:pt x="1612" y="2177"/>
                      </a:lnTo>
                      <a:lnTo>
                        <a:pt x="1695" y="2177"/>
                      </a:lnTo>
                      <a:lnTo>
                        <a:pt x="1737" y="2072"/>
                      </a:lnTo>
                      <a:lnTo>
                        <a:pt x="1800" y="1988"/>
                      </a:lnTo>
                      <a:lnTo>
                        <a:pt x="1926" y="1926"/>
                      </a:lnTo>
                      <a:lnTo>
                        <a:pt x="2114" y="1779"/>
                      </a:lnTo>
                      <a:lnTo>
                        <a:pt x="2135" y="1674"/>
                      </a:lnTo>
                      <a:lnTo>
                        <a:pt x="2219" y="1612"/>
                      </a:lnTo>
                      <a:lnTo>
                        <a:pt x="2323" y="1382"/>
                      </a:lnTo>
                      <a:lnTo>
                        <a:pt x="2302" y="1256"/>
                      </a:lnTo>
                      <a:lnTo>
                        <a:pt x="2135" y="1068"/>
                      </a:lnTo>
                      <a:lnTo>
                        <a:pt x="2051" y="942"/>
                      </a:lnTo>
                      <a:lnTo>
                        <a:pt x="2051" y="837"/>
                      </a:lnTo>
                      <a:lnTo>
                        <a:pt x="1884" y="712"/>
                      </a:lnTo>
                      <a:lnTo>
                        <a:pt x="1779" y="712"/>
                      </a:lnTo>
                      <a:lnTo>
                        <a:pt x="1716" y="733"/>
                      </a:lnTo>
                      <a:lnTo>
                        <a:pt x="1633" y="670"/>
                      </a:lnTo>
                      <a:lnTo>
                        <a:pt x="1507" y="628"/>
                      </a:lnTo>
                      <a:lnTo>
                        <a:pt x="1382" y="503"/>
                      </a:lnTo>
                      <a:lnTo>
                        <a:pt x="1319" y="461"/>
                      </a:lnTo>
                      <a:lnTo>
                        <a:pt x="1298" y="524"/>
                      </a:lnTo>
                      <a:lnTo>
                        <a:pt x="1214" y="503"/>
                      </a:lnTo>
                      <a:lnTo>
                        <a:pt x="1193" y="419"/>
                      </a:lnTo>
                      <a:lnTo>
                        <a:pt x="1110" y="314"/>
                      </a:lnTo>
                      <a:lnTo>
                        <a:pt x="1047" y="314"/>
                      </a:lnTo>
                      <a:lnTo>
                        <a:pt x="1005" y="419"/>
                      </a:lnTo>
                      <a:lnTo>
                        <a:pt x="963" y="419"/>
                      </a:lnTo>
                      <a:lnTo>
                        <a:pt x="858" y="252"/>
                      </a:lnTo>
                      <a:lnTo>
                        <a:pt x="775" y="210"/>
                      </a:lnTo>
                      <a:lnTo>
                        <a:pt x="775" y="252"/>
                      </a:lnTo>
                      <a:lnTo>
                        <a:pt x="858" y="356"/>
                      </a:lnTo>
                      <a:lnTo>
                        <a:pt x="858" y="440"/>
                      </a:lnTo>
                      <a:lnTo>
                        <a:pt x="775" y="503"/>
                      </a:lnTo>
                      <a:lnTo>
                        <a:pt x="775" y="607"/>
                      </a:lnTo>
                      <a:lnTo>
                        <a:pt x="733" y="607"/>
                      </a:lnTo>
                      <a:lnTo>
                        <a:pt x="670" y="524"/>
                      </a:lnTo>
                      <a:lnTo>
                        <a:pt x="649" y="147"/>
                      </a:lnTo>
                      <a:lnTo>
                        <a:pt x="545" y="105"/>
                      </a:lnTo>
                      <a:lnTo>
                        <a:pt x="440" y="84"/>
                      </a:lnTo>
                      <a:lnTo>
                        <a:pt x="27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24" name="Google Shape;2789;p68">
                  <a:extLst>
                    <a:ext uri="{FF2B5EF4-FFF2-40B4-BE49-F238E27FC236}">
                      <a16:creationId xmlns:a16="http://schemas.microsoft.com/office/drawing/2014/main" id="{B323A187-3E3E-0371-109A-23AF9349123E}"/>
                    </a:ext>
                  </a:extLst>
                </p:cNvPr>
                <p:cNvSpPr/>
                <p:nvPr/>
              </p:nvSpPr>
              <p:spPr>
                <a:xfrm>
                  <a:off x="4499150" y="1462675"/>
                  <a:ext cx="117200" cy="104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8" h="4164" extrusionOk="0">
                      <a:moveTo>
                        <a:pt x="398" y="0"/>
                      </a:moveTo>
                      <a:lnTo>
                        <a:pt x="357" y="63"/>
                      </a:lnTo>
                      <a:lnTo>
                        <a:pt x="336" y="168"/>
                      </a:lnTo>
                      <a:lnTo>
                        <a:pt x="357" y="251"/>
                      </a:lnTo>
                      <a:lnTo>
                        <a:pt x="357" y="398"/>
                      </a:lnTo>
                      <a:lnTo>
                        <a:pt x="252" y="523"/>
                      </a:lnTo>
                      <a:lnTo>
                        <a:pt x="147" y="712"/>
                      </a:lnTo>
                      <a:lnTo>
                        <a:pt x="22" y="879"/>
                      </a:lnTo>
                      <a:lnTo>
                        <a:pt x="1" y="984"/>
                      </a:lnTo>
                      <a:lnTo>
                        <a:pt x="22" y="1423"/>
                      </a:lnTo>
                      <a:lnTo>
                        <a:pt x="105" y="1507"/>
                      </a:lnTo>
                      <a:lnTo>
                        <a:pt x="210" y="1549"/>
                      </a:lnTo>
                      <a:lnTo>
                        <a:pt x="231" y="1653"/>
                      </a:lnTo>
                      <a:lnTo>
                        <a:pt x="189" y="1967"/>
                      </a:lnTo>
                      <a:lnTo>
                        <a:pt x="126" y="2093"/>
                      </a:lnTo>
                      <a:lnTo>
                        <a:pt x="105" y="2197"/>
                      </a:lnTo>
                      <a:lnTo>
                        <a:pt x="126" y="2281"/>
                      </a:lnTo>
                      <a:lnTo>
                        <a:pt x="189" y="2260"/>
                      </a:lnTo>
                      <a:lnTo>
                        <a:pt x="273" y="2155"/>
                      </a:lnTo>
                      <a:lnTo>
                        <a:pt x="419" y="2093"/>
                      </a:lnTo>
                      <a:lnTo>
                        <a:pt x="482" y="2155"/>
                      </a:lnTo>
                      <a:lnTo>
                        <a:pt x="503" y="2260"/>
                      </a:lnTo>
                      <a:lnTo>
                        <a:pt x="650" y="2385"/>
                      </a:lnTo>
                      <a:lnTo>
                        <a:pt x="754" y="2385"/>
                      </a:lnTo>
                      <a:lnTo>
                        <a:pt x="817" y="2344"/>
                      </a:lnTo>
                      <a:lnTo>
                        <a:pt x="901" y="2365"/>
                      </a:lnTo>
                      <a:cubicBezTo>
                        <a:pt x="859" y="2448"/>
                        <a:pt x="859" y="2511"/>
                        <a:pt x="859" y="2595"/>
                      </a:cubicBezTo>
                      <a:lnTo>
                        <a:pt x="838" y="2595"/>
                      </a:lnTo>
                      <a:lnTo>
                        <a:pt x="733" y="2657"/>
                      </a:lnTo>
                      <a:lnTo>
                        <a:pt x="629" y="2595"/>
                      </a:lnTo>
                      <a:lnTo>
                        <a:pt x="545" y="2595"/>
                      </a:lnTo>
                      <a:lnTo>
                        <a:pt x="440" y="2678"/>
                      </a:lnTo>
                      <a:lnTo>
                        <a:pt x="315" y="2678"/>
                      </a:lnTo>
                      <a:lnTo>
                        <a:pt x="294" y="2699"/>
                      </a:lnTo>
                      <a:lnTo>
                        <a:pt x="336" y="2783"/>
                      </a:lnTo>
                      <a:lnTo>
                        <a:pt x="482" y="2804"/>
                      </a:lnTo>
                      <a:lnTo>
                        <a:pt x="524" y="2909"/>
                      </a:lnTo>
                      <a:lnTo>
                        <a:pt x="650" y="2971"/>
                      </a:lnTo>
                      <a:lnTo>
                        <a:pt x="733" y="3076"/>
                      </a:lnTo>
                      <a:lnTo>
                        <a:pt x="901" y="3118"/>
                      </a:lnTo>
                      <a:lnTo>
                        <a:pt x="1110" y="3118"/>
                      </a:lnTo>
                      <a:lnTo>
                        <a:pt x="1173" y="3139"/>
                      </a:lnTo>
                      <a:lnTo>
                        <a:pt x="1131" y="3181"/>
                      </a:lnTo>
                      <a:lnTo>
                        <a:pt x="963" y="3222"/>
                      </a:lnTo>
                      <a:lnTo>
                        <a:pt x="838" y="3222"/>
                      </a:lnTo>
                      <a:lnTo>
                        <a:pt x="838" y="3285"/>
                      </a:lnTo>
                      <a:lnTo>
                        <a:pt x="942" y="3327"/>
                      </a:lnTo>
                      <a:lnTo>
                        <a:pt x="1068" y="3327"/>
                      </a:lnTo>
                      <a:lnTo>
                        <a:pt x="1173" y="3243"/>
                      </a:lnTo>
                      <a:lnTo>
                        <a:pt x="1319" y="3139"/>
                      </a:lnTo>
                      <a:lnTo>
                        <a:pt x="1382" y="3097"/>
                      </a:lnTo>
                      <a:lnTo>
                        <a:pt x="1445" y="2929"/>
                      </a:lnTo>
                      <a:lnTo>
                        <a:pt x="1528" y="2762"/>
                      </a:lnTo>
                      <a:lnTo>
                        <a:pt x="1486" y="2678"/>
                      </a:lnTo>
                      <a:lnTo>
                        <a:pt x="1256" y="2532"/>
                      </a:lnTo>
                      <a:lnTo>
                        <a:pt x="1152" y="2511"/>
                      </a:lnTo>
                      <a:lnTo>
                        <a:pt x="1152" y="2385"/>
                      </a:lnTo>
                      <a:lnTo>
                        <a:pt x="1256" y="2406"/>
                      </a:lnTo>
                      <a:lnTo>
                        <a:pt x="1382" y="2385"/>
                      </a:lnTo>
                      <a:lnTo>
                        <a:pt x="1570" y="2281"/>
                      </a:lnTo>
                      <a:lnTo>
                        <a:pt x="1654" y="2176"/>
                      </a:lnTo>
                      <a:lnTo>
                        <a:pt x="1654" y="2072"/>
                      </a:lnTo>
                      <a:lnTo>
                        <a:pt x="1779" y="1946"/>
                      </a:lnTo>
                      <a:lnTo>
                        <a:pt x="1968" y="1800"/>
                      </a:lnTo>
                      <a:lnTo>
                        <a:pt x="2114" y="1967"/>
                      </a:lnTo>
                      <a:lnTo>
                        <a:pt x="2010" y="2009"/>
                      </a:lnTo>
                      <a:lnTo>
                        <a:pt x="1968" y="2093"/>
                      </a:lnTo>
                      <a:lnTo>
                        <a:pt x="1968" y="2176"/>
                      </a:lnTo>
                      <a:lnTo>
                        <a:pt x="1800" y="2197"/>
                      </a:lnTo>
                      <a:lnTo>
                        <a:pt x="1696" y="2281"/>
                      </a:lnTo>
                      <a:lnTo>
                        <a:pt x="1654" y="2469"/>
                      </a:lnTo>
                      <a:lnTo>
                        <a:pt x="1654" y="2574"/>
                      </a:lnTo>
                      <a:lnTo>
                        <a:pt x="1758" y="2637"/>
                      </a:lnTo>
                      <a:lnTo>
                        <a:pt x="1821" y="2637"/>
                      </a:lnTo>
                      <a:lnTo>
                        <a:pt x="1884" y="2720"/>
                      </a:lnTo>
                      <a:lnTo>
                        <a:pt x="1758" y="2867"/>
                      </a:lnTo>
                      <a:lnTo>
                        <a:pt x="1717" y="2971"/>
                      </a:lnTo>
                      <a:lnTo>
                        <a:pt x="1779" y="3139"/>
                      </a:lnTo>
                      <a:lnTo>
                        <a:pt x="1758" y="3222"/>
                      </a:lnTo>
                      <a:lnTo>
                        <a:pt x="1570" y="3327"/>
                      </a:lnTo>
                      <a:lnTo>
                        <a:pt x="1549" y="3390"/>
                      </a:lnTo>
                      <a:lnTo>
                        <a:pt x="1675" y="3453"/>
                      </a:lnTo>
                      <a:lnTo>
                        <a:pt x="1738" y="3515"/>
                      </a:lnTo>
                      <a:lnTo>
                        <a:pt x="1779" y="3494"/>
                      </a:lnTo>
                      <a:lnTo>
                        <a:pt x="1758" y="3411"/>
                      </a:lnTo>
                      <a:lnTo>
                        <a:pt x="1779" y="3348"/>
                      </a:lnTo>
                      <a:lnTo>
                        <a:pt x="1884" y="3411"/>
                      </a:lnTo>
                      <a:lnTo>
                        <a:pt x="1989" y="3494"/>
                      </a:lnTo>
                      <a:lnTo>
                        <a:pt x="2093" y="3432"/>
                      </a:lnTo>
                      <a:lnTo>
                        <a:pt x="2177" y="3432"/>
                      </a:lnTo>
                      <a:lnTo>
                        <a:pt x="2240" y="3536"/>
                      </a:lnTo>
                      <a:lnTo>
                        <a:pt x="2323" y="3746"/>
                      </a:lnTo>
                      <a:lnTo>
                        <a:pt x="2407" y="3829"/>
                      </a:lnTo>
                      <a:lnTo>
                        <a:pt x="2533" y="3850"/>
                      </a:lnTo>
                      <a:lnTo>
                        <a:pt x="2658" y="3934"/>
                      </a:lnTo>
                      <a:lnTo>
                        <a:pt x="2763" y="3955"/>
                      </a:lnTo>
                      <a:lnTo>
                        <a:pt x="2909" y="3871"/>
                      </a:lnTo>
                      <a:lnTo>
                        <a:pt x="3056" y="3829"/>
                      </a:lnTo>
                      <a:lnTo>
                        <a:pt x="3139" y="3871"/>
                      </a:lnTo>
                      <a:lnTo>
                        <a:pt x="3286" y="3955"/>
                      </a:lnTo>
                      <a:lnTo>
                        <a:pt x="3579" y="3976"/>
                      </a:lnTo>
                      <a:lnTo>
                        <a:pt x="3683" y="3955"/>
                      </a:lnTo>
                      <a:lnTo>
                        <a:pt x="3767" y="3976"/>
                      </a:lnTo>
                      <a:lnTo>
                        <a:pt x="3872" y="3976"/>
                      </a:lnTo>
                      <a:lnTo>
                        <a:pt x="3955" y="4059"/>
                      </a:lnTo>
                      <a:lnTo>
                        <a:pt x="4060" y="4164"/>
                      </a:lnTo>
                      <a:lnTo>
                        <a:pt x="4165" y="4164"/>
                      </a:lnTo>
                      <a:lnTo>
                        <a:pt x="4269" y="4080"/>
                      </a:lnTo>
                      <a:lnTo>
                        <a:pt x="4395" y="3955"/>
                      </a:lnTo>
                      <a:lnTo>
                        <a:pt x="4541" y="3913"/>
                      </a:lnTo>
                      <a:lnTo>
                        <a:pt x="4688" y="3725"/>
                      </a:lnTo>
                      <a:lnTo>
                        <a:pt x="4688" y="3620"/>
                      </a:lnTo>
                      <a:lnTo>
                        <a:pt x="4541" y="3453"/>
                      </a:lnTo>
                      <a:lnTo>
                        <a:pt x="4479" y="3432"/>
                      </a:lnTo>
                      <a:lnTo>
                        <a:pt x="4332" y="3285"/>
                      </a:lnTo>
                      <a:lnTo>
                        <a:pt x="4186" y="3243"/>
                      </a:lnTo>
                      <a:lnTo>
                        <a:pt x="4060" y="3181"/>
                      </a:lnTo>
                      <a:lnTo>
                        <a:pt x="4018" y="3034"/>
                      </a:lnTo>
                      <a:lnTo>
                        <a:pt x="4102" y="3034"/>
                      </a:lnTo>
                      <a:lnTo>
                        <a:pt x="4186" y="3097"/>
                      </a:lnTo>
                      <a:lnTo>
                        <a:pt x="4290" y="3097"/>
                      </a:lnTo>
                      <a:lnTo>
                        <a:pt x="4290" y="3013"/>
                      </a:lnTo>
                      <a:lnTo>
                        <a:pt x="4165" y="2825"/>
                      </a:lnTo>
                      <a:lnTo>
                        <a:pt x="3976" y="2657"/>
                      </a:lnTo>
                      <a:lnTo>
                        <a:pt x="3976" y="2490"/>
                      </a:lnTo>
                      <a:lnTo>
                        <a:pt x="3955" y="2344"/>
                      </a:lnTo>
                      <a:lnTo>
                        <a:pt x="3851" y="2281"/>
                      </a:lnTo>
                      <a:lnTo>
                        <a:pt x="3851" y="2155"/>
                      </a:lnTo>
                      <a:lnTo>
                        <a:pt x="3788" y="2093"/>
                      </a:lnTo>
                      <a:lnTo>
                        <a:pt x="3746" y="2093"/>
                      </a:lnTo>
                      <a:lnTo>
                        <a:pt x="3370" y="1821"/>
                      </a:lnTo>
                      <a:lnTo>
                        <a:pt x="3160" y="1779"/>
                      </a:lnTo>
                      <a:lnTo>
                        <a:pt x="2972" y="1821"/>
                      </a:lnTo>
                      <a:lnTo>
                        <a:pt x="2951" y="1883"/>
                      </a:lnTo>
                      <a:lnTo>
                        <a:pt x="2972" y="1967"/>
                      </a:lnTo>
                      <a:lnTo>
                        <a:pt x="3139" y="2155"/>
                      </a:lnTo>
                      <a:lnTo>
                        <a:pt x="3139" y="2239"/>
                      </a:lnTo>
                      <a:lnTo>
                        <a:pt x="3077" y="2344"/>
                      </a:lnTo>
                      <a:lnTo>
                        <a:pt x="3077" y="2448"/>
                      </a:lnTo>
                      <a:lnTo>
                        <a:pt x="3056" y="2574"/>
                      </a:lnTo>
                      <a:lnTo>
                        <a:pt x="2972" y="2720"/>
                      </a:lnTo>
                      <a:lnTo>
                        <a:pt x="2930" y="2783"/>
                      </a:lnTo>
                      <a:lnTo>
                        <a:pt x="2909" y="2699"/>
                      </a:lnTo>
                      <a:lnTo>
                        <a:pt x="2951" y="2595"/>
                      </a:lnTo>
                      <a:lnTo>
                        <a:pt x="2972" y="2490"/>
                      </a:lnTo>
                      <a:lnTo>
                        <a:pt x="2930" y="2448"/>
                      </a:lnTo>
                      <a:lnTo>
                        <a:pt x="2972" y="2260"/>
                      </a:lnTo>
                      <a:lnTo>
                        <a:pt x="2930" y="2155"/>
                      </a:lnTo>
                      <a:lnTo>
                        <a:pt x="2742" y="1883"/>
                      </a:lnTo>
                      <a:lnTo>
                        <a:pt x="2595" y="1779"/>
                      </a:lnTo>
                      <a:lnTo>
                        <a:pt x="2386" y="1758"/>
                      </a:lnTo>
                      <a:lnTo>
                        <a:pt x="2323" y="1779"/>
                      </a:lnTo>
                      <a:lnTo>
                        <a:pt x="2282" y="1925"/>
                      </a:lnTo>
                      <a:lnTo>
                        <a:pt x="2240" y="1946"/>
                      </a:lnTo>
                      <a:cubicBezTo>
                        <a:pt x="2198" y="1883"/>
                        <a:pt x="2114" y="1841"/>
                        <a:pt x="2072" y="1821"/>
                      </a:cubicBezTo>
                      <a:lnTo>
                        <a:pt x="2114" y="1779"/>
                      </a:lnTo>
                      <a:lnTo>
                        <a:pt x="2177" y="1674"/>
                      </a:lnTo>
                      <a:lnTo>
                        <a:pt x="2177" y="1549"/>
                      </a:lnTo>
                      <a:lnTo>
                        <a:pt x="1989" y="1444"/>
                      </a:lnTo>
                      <a:lnTo>
                        <a:pt x="1800" y="1297"/>
                      </a:lnTo>
                      <a:lnTo>
                        <a:pt x="1696" y="1109"/>
                      </a:lnTo>
                      <a:lnTo>
                        <a:pt x="1696" y="984"/>
                      </a:lnTo>
                      <a:lnTo>
                        <a:pt x="1758" y="837"/>
                      </a:lnTo>
                      <a:lnTo>
                        <a:pt x="1758" y="733"/>
                      </a:lnTo>
                      <a:lnTo>
                        <a:pt x="1696" y="712"/>
                      </a:lnTo>
                      <a:lnTo>
                        <a:pt x="1403" y="712"/>
                      </a:lnTo>
                      <a:lnTo>
                        <a:pt x="1194" y="628"/>
                      </a:lnTo>
                      <a:lnTo>
                        <a:pt x="1047" y="523"/>
                      </a:lnTo>
                      <a:lnTo>
                        <a:pt x="817" y="251"/>
                      </a:lnTo>
                      <a:lnTo>
                        <a:pt x="650" y="105"/>
                      </a:lnTo>
                      <a:lnTo>
                        <a:pt x="46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25" name="Google Shape;2790;p68">
                  <a:extLst>
                    <a:ext uri="{FF2B5EF4-FFF2-40B4-BE49-F238E27FC236}">
                      <a16:creationId xmlns:a16="http://schemas.microsoft.com/office/drawing/2014/main" id="{367B56D1-7FDA-C75A-D1DB-1BB40C39EC72}"/>
                    </a:ext>
                  </a:extLst>
                </p:cNvPr>
                <p:cNvSpPr/>
                <p:nvPr/>
              </p:nvSpPr>
              <p:spPr>
                <a:xfrm>
                  <a:off x="4241800" y="1706950"/>
                  <a:ext cx="130800" cy="246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2" h="9856" extrusionOk="0">
                      <a:moveTo>
                        <a:pt x="4750" y="1"/>
                      </a:moveTo>
                      <a:lnTo>
                        <a:pt x="4625" y="63"/>
                      </a:lnTo>
                      <a:lnTo>
                        <a:pt x="4604" y="126"/>
                      </a:lnTo>
                      <a:lnTo>
                        <a:pt x="4520" y="105"/>
                      </a:lnTo>
                      <a:lnTo>
                        <a:pt x="4436" y="42"/>
                      </a:lnTo>
                      <a:lnTo>
                        <a:pt x="4332" y="63"/>
                      </a:lnTo>
                      <a:lnTo>
                        <a:pt x="4206" y="168"/>
                      </a:lnTo>
                      <a:lnTo>
                        <a:pt x="4185" y="273"/>
                      </a:lnTo>
                      <a:lnTo>
                        <a:pt x="4101" y="335"/>
                      </a:lnTo>
                      <a:lnTo>
                        <a:pt x="4018" y="356"/>
                      </a:lnTo>
                      <a:lnTo>
                        <a:pt x="3934" y="440"/>
                      </a:lnTo>
                      <a:lnTo>
                        <a:pt x="3934" y="524"/>
                      </a:lnTo>
                      <a:lnTo>
                        <a:pt x="3871" y="628"/>
                      </a:lnTo>
                      <a:lnTo>
                        <a:pt x="3871" y="670"/>
                      </a:lnTo>
                      <a:lnTo>
                        <a:pt x="3934" y="775"/>
                      </a:lnTo>
                      <a:lnTo>
                        <a:pt x="3934" y="858"/>
                      </a:lnTo>
                      <a:lnTo>
                        <a:pt x="3829" y="858"/>
                      </a:lnTo>
                      <a:lnTo>
                        <a:pt x="3788" y="900"/>
                      </a:lnTo>
                      <a:lnTo>
                        <a:pt x="3788" y="984"/>
                      </a:lnTo>
                      <a:lnTo>
                        <a:pt x="3725" y="1047"/>
                      </a:lnTo>
                      <a:lnTo>
                        <a:pt x="3662" y="1109"/>
                      </a:lnTo>
                      <a:lnTo>
                        <a:pt x="3453" y="1256"/>
                      </a:lnTo>
                      <a:lnTo>
                        <a:pt x="3369" y="1298"/>
                      </a:lnTo>
                      <a:lnTo>
                        <a:pt x="3306" y="1277"/>
                      </a:lnTo>
                      <a:lnTo>
                        <a:pt x="3202" y="1277"/>
                      </a:lnTo>
                      <a:lnTo>
                        <a:pt x="3139" y="1319"/>
                      </a:lnTo>
                      <a:lnTo>
                        <a:pt x="3034" y="1486"/>
                      </a:lnTo>
                      <a:lnTo>
                        <a:pt x="2951" y="1528"/>
                      </a:lnTo>
                      <a:lnTo>
                        <a:pt x="2888" y="1507"/>
                      </a:lnTo>
                      <a:lnTo>
                        <a:pt x="2867" y="1423"/>
                      </a:lnTo>
                      <a:lnTo>
                        <a:pt x="2825" y="1423"/>
                      </a:lnTo>
                      <a:lnTo>
                        <a:pt x="2783" y="1507"/>
                      </a:lnTo>
                      <a:lnTo>
                        <a:pt x="2825" y="1633"/>
                      </a:lnTo>
                      <a:lnTo>
                        <a:pt x="2783" y="1695"/>
                      </a:lnTo>
                      <a:lnTo>
                        <a:pt x="2762" y="1591"/>
                      </a:lnTo>
                      <a:lnTo>
                        <a:pt x="2721" y="1486"/>
                      </a:lnTo>
                      <a:lnTo>
                        <a:pt x="2532" y="1507"/>
                      </a:lnTo>
                      <a:lnTo>
                        <a:pt x="2323" y="1570"/>
                      </a:lnTo>
                      <a:lnTo>
                        <a:pt x="2260" y="1612"/>
                      </a:lnTo>
                      <a:lnTo>
                        <a:pt x="2197" y="1633"/>
                      </a:lnTo>
                      <a:lnTo>
                        <a:pt x="2156" y="1695"/>
                      </a:lnTo>
                      <a:lnTo>
                        <a:pt x="2218" y="1842"/>
                      </a:lnTo>
                      <a:lnTo>
                        <a:pt x="2260" y="1905"/>
                      </a:lnTo>
                      <a:lnTo>
                        <a:pt x="2260" y="1946"/>
                      </a:lnTo>
                      <a:lnTo>
                        <a:pt x="2218" y="1988"/>
                      </a:lnTo>
                      <a:lnTo>
                        <a:pt x="2135" y="2093"/>
                      </a:lnTo>
                      <a:lnTo>
                        <a:pt x="2093" y="2051"/>
                      </a:lnTo>
                      <a:lnTo>
                        <a:pt x="2093" y="2009"/>
                      </a:lnTo>
                      <a:lnTo>
                        <a:pt x="2135" y="1946"/>
                      </a:lnTo>
                      <a:lnTo>
                        <a:pt x="2135" y="1884"/>
                      </a:lnTo>
                      <a:lnTo>
                        <a:pt x="2051" y="1884"/>
                      </a:lnTo>
                      <a:lnTo>
                        <a:pt x="1946" y="2009"/>
                      </a:lnTo>
                      <a:lnTo>
                        <a:pt x="1884" y="2051"/>
                      </a:lnTo>
                      <a:lnTo>
                        <a:pt x="1884" y="2135"/>
                      </a:lnTo>
                      <a:lnTo>
                        <a:pt x="1946" y="2156"/>
                      </a:lnTo>
                      <a:lnTo>
                        <a:pt x="1905" y="2218"/>
                      </a:lnTo>
                      <a:lnTo>
                        <a:pt x="1842" y="2323"/>
                      </a:lnTo>
                      <a:lnTo>
                        <a:pt x="1716" y="2323"/>
                      </a:lnTo>
                      <a:lnTo>
                        <a:pt x="1632" y="2365"/>
                      </a:lnTo>
                      <a:lnTo>
                        <a:pt x="1612" y="2449"/>
                      </a:lnTo>
                      <a:lnTo>
                        <a:pt x="1507" y="2470"/>
                      </a:lnTo>
                      <a:lnTo>
                        <a:pt x="1465" y="2553"/>
                      </a:lnTo>
                      <a:lnTo>
                        <a:pt x="1423" y="2721"/>
                      </a:lnTo>
                      <a:lnTo>
                        <a:pt x="1465" y="2742"/>
                      </a:lnTo>
                      <a:lnTo>
                        <a:pt x="1528" y="2742"/>
                      </a:lnTo>
                      <a:lnTo>
                        <a:pt x="1465" y="2825"/>
                      </a:lnTo>
                      <a:lnTo>
                        <a:pt x="1277" y="2825"/>
                      </a:lnTo>
                      <a:lnTo>
                        <a:pt x="1214" y="2867"/>
                      </a:lnTo>
                      <a:lnTo>
                        <a:pt x="1193" y="3034"/>
                      </a:lnTo>
                      <a:lnTo>
                        <a:pt x="1214" y="3097"/>
                      </a:lnTo>
                      <a:lnTo>
                        <a:pt x="1277" y="3097"/>
                      </a:lnTo>
                      <a:lnTo>
                        <a:pt x="1360" y="3076"/>
                      </a:lnTo>
                      <a:lnTo>
                        <a:pt x="1381" y="3139"/>
                      </a:lnTo>
                      <a:lnTo>
                        <a:pt x="1360" y="3181"/>
                      </a:lnTo>
                      <a:lnTo>
                        <a:pt x="1360" y="3286"/>
                      </a:lnTo>
                      <a:lnTo>
                        <a:pt x="1277" y="3348"/>
                      </a:lnTo>
                      <a:lnTo>
                        <a:pt x="1193" y="3306"/>
                      </a:lnTo>
                      <a:lnTo>
                        <a:pt x="1068" y="3286"/>
                      </a:lnTo>
                      <a:lnTo>
                        <a:pt x="942" y="3348"/>
                      </a:lnTo>
                      <a:lnTo>
                        <a:pt x="900" y="3411"/>
                      </a:lnTo>
                      <a:lnTo>
                        <a:pt x="900" y="3495"/>
                      </a:lnTo>
                      <a:lnTo>
                        <a:pt x="858" y="3599"/>
                      </a:lnTo>
                      <a:lnTo>
                        <a:pt x="754" y="3683"/>
                      </a:lnTo>
                      <a:lnTo>
                        <a:pt x="670" y="3620"/>
                      </a:lnTo>
                      <a:lnTo>
                        <a:pt x="628" y="3558"/>
                      </a:lnTo>
                      <a:lnTo>
                        <a:pt x="586" y="3474"/>
                      </a:lnTo>
                      <a:lnTo>
                        <a:pt x="544" y="3495"/>
                      </a:lnTo>
                      <a:lnTo>
                        <a:pt x="524" y="3662"/>
                      </a:lnTo>
                      <a:lnTo>
                        <a:pt x="544" y="3788"/>
                      </a:lnTo>
                      <a:lnTo>
                        <a:pt x="649" y="3871"/>
                      </a:lnTo>
                      <a:lnTo>
                        <a:pt x="733" y="3830"/>
                      </a:lnTo>
                      <a:lnTo>
                        <a:pt x="754" y="3871"/>
                      </a:lnTo>
                      <a:lnTo>
                        <a:pt x="754" y="3934"/>
                      </a:lnTo>
                      <a:lnTo>
                        <a:pt x="691" y="4081"/>
                      </a:lnTo>
                      <a:lnTo>
                        <a:pt x="733" y="4122"/>
                      </a:lnTo>
                      <a:lnTo>
                        <a:pt x="796" y="4143"/>
                      </a:lnTo>
                      <a:lnTo>
                        <a:pt x="858" y="4081"/>
                      </a:lnTo>
                      <a:lnTo>
                        <a:pt x="900" y="4081"/>
                      </a:lnTo>
                      <a:lnTo>
                        <a:pt x="963" y="4102"/>
                      </a:lnTo>
                      <a:lnTo>
                        <a:pt x="1068" y="4102"/>
                      </a:lnTo>
                      <a:lnTo>
                        <a:pt x="1151" y="4039"/>
                      </a:lnTo>
                      <a:lnTo>
                        <a:pt x="1172" y="4081"/>
                      </a:lnTo>
                      <a:lnTo>
                        <a:pt x="1109" y="4143"/>
                      </a:lnTo>
                      <a:lnTo>
                        <a:pt x="1047" y="4185"/>
                      </a:lnTo>
                      <a:lnTo>
                        <a:pt x="900" y="4185"/>
                      </a:lnTo>
                      <a:lnTo>
                        <a:pt x="858" y="4248"/>
                      </a:lnTo>
                      <a:lnTo>
                        <a:pt x="775" y="4227"/>
                      </a:lnTo>
                      <a:lnTo>
                        <a:pt x="733" y="4311"/>
                      </a:lnTo>
                      <a:lnTo>
                        <a:pt x="754" y="4436"/>
                      </a:lnTo>
                      <a:lnTo>
                        <a:pt x="837" y="4499"/>
                      </a:lnTo>
                      <a:lnTo>
                        <a:pt x="900" y="4520"/>
                      </a:lnTo>
                      <a:lnTo>
                        <a:pt x="984" y="4499"/>
                      </a:lnTo>
                      <a:lnTo>
                        <a:pt x="1005" y="4520"/>
                      </a:lnTo>
                      <a:lnTo>
                        <a:pt x="984" y="4562"/>
                      </a:lnTo>
                      <a:lnTo>
                        <a:pt x="858" y="4625"/>
                      </a:lnTo>
                      <a:lnTo>
                        <a:pt x="733" y="4625"/>
                      </a:lnTo>
                      <a:lnTo>
                        <a:pt x="649" y="4666"/>
                      </a:lnTo>
                      <a:lnTo>
                        <a:pt x="649" y="4729"/>
                      </a:lnTo>
                      <a:lnTo>
                        <a:pt x="691" y="4771"/>
                      </a:lnTo>
                      <a:lnTo>
                        <a:pt x="796" y="4750"/>
                      </a:lnTo>
                      <a:lnTo>
                        <a:pt x="900" y="4750"/>
                      </a:lnTo>
                      <a:lnTo>
                        <a:pt x="900" y="4813"/>
                      </a:lnTo>
                      <a:lnTo>
                        <a:pt x="837" y="4834"/>
                      </a:lnTo>
                      <a:lnTo>
                        <a:pt x="733" y="4855"/>
                      </a:lnTo>
                      <a:lnTo>
                        <a:pt x="733" y="4897"/>
                      </a:lnTo>
                      <a:lnTo>
                        <a:pt x="754" y="4938"/>
                      </a:lnTo>
                      <a:lnTo>
                        <a:pt x="879" y="4959"/>
                      </a:lnTo>
                      <a:lnTo>
                        <a:pt x="984" y="5043"/>
                      </a:lnTo>
                      <a:lnTo>
                        <a:pt x="984" y="5085"/>
                      </a:lnTo>
                      <a:lnTo>
                        <a:pt x="858" y="5085"/>
                      </a:lnTo>
                      <a:lnTo>
                        <a:pt x="754" y="5043"/>
                      </a:lnTo>
                      <a:lnTo>
                        <a:pt x="649" y="5043"/>
                      </a:lnTo>
                      <a:lnTo>
                        <a:pt x="565" y="5085"/>
                      </a:lnTo>
                      <a:lnTo>
                        <a:pt x="544" y="5169"/>
                      </a:lnTo>
                      <a:lnTo>
                        <a:pt x="482" y="5210"/>
                      </a:lnTo>
                      <a:lnTo>
                        <a:pt x="482" y="5273"/>
                      </a:lnTo>
                      <a:lnTo>
                        <a:pt x="544" y="5315"/>
                      </a:lnTo>
                      <a:lnTo>
                        <a:pt x="524" y="5378"/>
                      </a:lnTo>
                      <a:lnTo>
                        <a:pt x="461" y="5399"/>
                      </a:lnTo>
                      <a:lnTo>
                        <a:pt x="419" y="5399"/>
                      </a:lnTo>
                      <a:lnTo>
                        <a:pt x="335" y="5483"/>
                      </a:lnTo>
                      <a:lnTo>
                        <a:pt x="314" y="5566"/>
                      </a:lnTo>
                      <a:lnTo>
                        <a:pt x="335" y="5608"/>
                      </a:lnTo>
                      <a:lnTo>
                        <a:pt x="314" y="5671"/>
                      </a:lnTo>
                      <a:lnTo>
                        <a:pt x="210" y="5692"/>
                      </a:lnTo>
                      <a:lnTo>
                        <a:pt x="210" y="5713"/>
                      </a:lnTo>
                      <a:lnTo>
                        <a:pt x="335" y="5838"/>
                      </a:lnTo>
                      <a:lnTo>
                        <a:pt x="440" y="5901"/>
                      </a:lnTo>
                      <a:lnTo>
                        <a:pt x="482" y="5880"/>
                      </a:lnTo>
                      <a:lnTo>
                        <a:pt x="524" y="5796"/>
                      </a:lnTo>
                      <a:lnTo>
                        <a:pt x="586" y="5734"/>
                      </a:lnTo>
                      <a:lnTo>
                        <a:pt x="754" y="5629"/>
                      </a:lnTo>
                      <a:lnTo>
                        <a:pt x="858" y="5587"/>
                      </a:lnTo>
                      <a:lnTo>
                        <a:pt x="858" y="5629"/>
                      </a:lnTo>
                      <a:lnTo>
                        <a:pt x="837" y="5629"/>
                      </a:lnTo>
                      <a:lnTo>
                        <a:pt x="796" y="5713"/>
                      </a:lnTo>
                      <a:lnTo>
                        <a:pt x="649" y="5817"/>
                      </a:lnTo>
                      <a:lnTo>
                        <a:pt x="586" y="5922"/>
                      </a:lnTo>
                      <a:lnTo>
                        <a:pt x="565" y="6027"/>
                      </a:lnTo>
                      <a:lnTo>
                        <a:pt x="586" y="6131"/>
                      </a:lnTo>
                      <a:lnTo>
                        <a:pt x="565" y="6194"/>
                      </a:lnTo>
                      <a:lnTo>
                        <a:pt x="565" y="6236"/>
                      </a:lnTo>
                      <a:lnTo>
                        <a:pt x="754" y="6236"/>
                      </a:lnTo>
                      <a:lnTo>
                        <a:pt x="837" y="6194"/>
                      </a:lnTo>
                      <a:lnTo>
                        <a:pt x="837" y="6257"/>
                      </a:lnTo>
                      <a:lnTo>
                        <a:pt x="775" y="6299"/>
                      </a:lnTo>
                      <a:lnTo>
                        <a:pt x="586" y="6299"/>
                      </a:lnTo>
                      <a:lnTo>
                        <a:pt x="524" y="6340"/>
                      </a:lnTo>
                      <a:lnTo>
                        <a:pt x="356" y="6445"/>
                      </a:lnTo>
                      <a:lnTo>
                        <a:pt x="356" y="6571"/>
                      </a:lnTo>
                      <a:lnTo>
                        <a:pt x="335" y="6654"/>
                      </a:lnTo>
                      <a:lnTo>
                        <a:pt x="356" y="6759"/>
                      </a:lnTo>
                      <a:lnTo>
                        <a:pt x="461" y="6759"/>
                      </a:lnTo>
                      <a:lnTo>
                        <a:pt x="524" y="6822"/>
                      </a:lnTo>
                      <a:lnTo>
                        <a:pt x="482" y="6863"/>
                      </a:lnTo>
                      <a:lnTo>
                        <a:pt x="377" y="6863"/>
                      </a:lnTo>
                      <a:lnTo>
                        <a:pt x="252" y="6884"/>
                      </a:lnTo>
                      <a:lnTo>
                        <a:pt x="147" y="7052"/>
                      </a:lnTo>
                      <a:lnTo>
                        <a:pt x="147" y="7177"/>
                      </a:lnTo>
                      <a:lnTo>
                        <a:pt x="210" y="7240"/>
                      </a:lnTo>
                      <a:lnTo>
                        <a:pt x="272" y="7198"/>
                      </a:lnTo>
                      <a:lnTo>
                        <a:pt x="440" y="7135"/>
                      </a:lnTo>
                      <a:lnTo>
                        <a:pt x="461" y="7177"/>
                      </a:lnTo>
                      <a:lnTo>
                        <a:pt x="356" y="7261"/>
                      </a:lnTo>
                      <a:lnTo>
                        <a:pt x="335" y="7366"/>
                      </a:lnTo>
                      <a:lnTo>
                        <a:pt x="377" y="7366"/>
                      </a:lnTo>
                      <a:lnTo>
                        <a:pt x="461" y="7282"/>
                      </a:lnTo>
                      <a:lnTo>
                        <a:pt x="544" y="7261"/>
                      </a:lnTo>
                      <a:lnTo>
                        <a:pt x="565" y="7303"/>
                      </a:lnTo>
                      <a:lnTo>
                        <a:pt x="482" y="7387"/>
                      </a:lnTo>
                      <a:lnTo>
                        <a:pt x="461" y="7470"/>
                      </a:lnTo>
                      <a:lnTo>
                        <a:pt x="544" y="7554"/>
                      </a:lnTo>
                      <a:lnTo>
                        <a:pt x="649" y="7554"/>
                      </a:lnTo>
                      <a:lnTo>
                        <a:pt x="565" y="7575"/>
                      </a:lnTo>
                      <a:lnTo>
                        <a:pt x="482" y="7575"/>
                      </a:lnTo>
                      <a:lnTo>
                        <a:pt x="419" y="7659"/>
                      </a:lnTo>
                      <a:lnTo>
                        <a:pt x="419" y="7721"/>
                      </a:lnTo>
                      <a:lnTo>
                        <a:pt x="461" y="7826"/>
                      </a:lnTo>
                      <a:lnTo>
                        <a:pt x="419" y="7889"/>
                      </a:lnTo>
                      <a:lnTo>
                        <a:pt x="356" y="7868"/>
                      </a:lnTo>
                      <a:lnTo>
                        <a:pt x="252" y="7889"/>
                      </a:lnTo>
                      <a:lnTo>
                        <a:pt x="168" y="7826"/>
                      </a:lnTo>
                      <a:lnTo>
                        <a:pt x="105" y="7826"/>
                      </a:lnTo>
                      <a:lnTo>
                        <a:pt x="0" y="7972"/>
                      </a:lnTo>
                      <a:lnTo>
                        <a:pt x="0" y="8077"/>
                      </a:lnTo>
                      <a:lnTo>
                        <a:pt x="168" y="8265"/>
                      </a:lnTo>
                      <a:lnTo>
                        <a:pt x="147" y="8391"/>
                      </a:lnTo>
                      <a:lnTo>
                        <a:pt x="168" y="8496"/>
                      </a:lnTo>
                      <a:lnTo>
                        <a:pt x="335" y="8621"/>
                      </a:lnTo>
                      <a:lnTo>
                        <a:pt x="335" y="8705"/>
                      </a:lnTo>
                      <a:lnTo>
                        <a:pt x="482" y="8830"/>
                      </a:lnTo>
                      <a:lnTo>
                        <a:pt x="586" y="8872"/>
                      </a:lnTo>
                      <a:lnTo>
                        <a:pt x="649" y="8851"/>
                      </a:lnTo>
                      <a:lnTo>
                        <a:pt x="733" y="8830"/>
                      </a:lnTo>
                      <a:lnTo>
                        <a:pt x="837" y="8663"/>
                      </a:lnTo>
                      <a:lnTo>
                        <a:pt x="796" y="8516"/>
                      </a:lnTo>
                      <a:lnTo>
                        <a:pt x="837" y="8412"/>
                      </a:lnTo>
                      <a:lnTo>
                        <a:pt x="900" y="8307"/>
                      </a:lnTo>
                      <a:lnTo>
                        <a:pt x="858" y="8433"/>
                      </a:lnTo>
                      <a:lnTo>
                        <a:pt x="858" y="8516"/>
                      </a:lnTo>
                      <a:lnTo>
                        <a:pt x="900" y="8600"/>
                      </a:lnTo>
                      <a:lnTo>
                        <a:pt x="963" y="8747"/>
                      </a:lnTo>
                      <a:lnTo>
                        <a:pt x="1047" y="8788"/>
                      </a:lnTo>
                      <a:lnTo>
                        <a:pt x="1109" y="8726"/>
                      </a:lnTo>
                      <a:lnTo>
                        <a:pt x="1109" y="8642"/>
                      </a:lnTo>
                      <a:lnTo>
                        <a:pt x="1172" y="8537"/>
                      </a:lnTo>
                      <a:lnTo>
                        <a:pt x="1193" y="8600"/>
                      </a:lnTo>
                      <a:lnTo>
                        <a:pt x="1172" y="8642"/>
                      </a:lnTo>
                      <a:lnTo>
                        <a:pt x="1172" y="8747"/>
                      </a:lnTo>
                      <a:lnTo>
                        <a:pt x="1277" y="8935"/>
                      </a:lnTo>
                      <a:lnTo>
                        <a:pt x="1402" y="9019"/>
                      </a:lnTo>
                      <a:lnTo>
                        <a:pt x="1507" y="9019"/>
                      </a:lnTo>
                      <a:lnTo>
                        <a:pt x="1591" y="8956"/>
                      </a:lnTo>
                      <a:lnTo>
                        <a:pt x="1632" y="8998"/>
                      </a:lnTo>
                      <a:lnTo>
                        <a:pt x="1612" y="9040"/>
                      </a:lnTo>
                      <a:lnTo>
                        <a:pt x="1570" y="9040"/>
                      </a:lnTo>
                      <a:lnTo>
                        <a:pt x="1528" y="9123"/>
                      </a:lnTo>
                      <a:lnTo>
                        <a:pt x="1444" y="9165"/>
                      </a:lnTo>
                      <a:lnTo>
                        <a:pt x="1423" y="9249"/>
                      </a:lnTo>
                      <a:lnTo>
                        <a:pt x="1528" y="9332"/>
                      </a:lnTo>
                      <a:lnTo>
                        <a:pt x="1528" y="9416"/>
                      </a:lnTo>
                      <a:lnTo>
                        <a:pt x="1444" y="9416"/>
                      </a:lnTo>
                      <a:lnTo>
                        <a:pt x="1381" y="9374"/>
                      </a:lnTo>
                      <a:lnTo>
                        <a:pt x="1381" y="9458"/>
                      </a:lnTo>
                      <a:lnTo>
                        <a:pt x="1423" y="9521"/>
                      </a:lnTo>
                      <a:lnTo>
                        <a:pt x="1612" y="9542"/>
                      </a:lnTo>
                      <a:lnTo>
                        <a:pt x="1716" y="9584"/>
                      </a:lnTo>
                      <a:lnTo>
                        <a:pt x="1821" y="9563"/>
                      </a:lnTo>
                      <a:lnTo>
                        <a:pt x="1967" y="9604"/>
                      </a:lnTo>
                      <a:lnTo>
                        <a:pt x="1967" y="9521"/>
                      </a:lnTo>
                      <a:lnTo>
                        <a:pt x="2051" y="9542"/>
                      </a:lnTo>
                      <a:lnTo>
                        <a:pt x="2072" y="9625"/>
                      </a:lnTo>
                      <a:lnTo>
                        <a:pt x="2135" y="9772"/>
                      </a:lnTo>
                      <a:lnTo>
                        <a:pt x="2218" y="9856"/>
                      </a:lnTo>
                      <a:lnTo>
                        <a:pt x="2281" y="9856"/>
                      </a:lnTo>
                      <a:lnTo>
                        <a:pt x="2365" y="9751"/>
                      </a:lnTo>
                      <a:lnTo>
                        <a:pt x="2344" y="9625"/>
                      </a:lnTo>
                      <a:lnTo>
                        <a:pt x="2177" y="9542"/>
                      </a:lnTo>
                      <a:lnTo>
                        <a:pt x="2135" y="9521"/>
                      </a:lnTo>
                      <a:lnTo>
                        <a:pt x="2177" y="9479"/>
                      </a:lnTo>
                      <a:lnTo>
                        <a:pt x="2260" y="9521"/>
                      </a:lnTo>
                      <a:lnTo>
                        <a:pt x="2365" y="9584"/>
                      </a:lnTo>
                      <a:lnTo>
                        <a:pt x="2428" y="9667"/>
                      </a:lnTo>
                      <a:lnTo>
                        <a:pt x="2469" y="9772"/>
                      </a:lnTo>
                      <a:lnTo>
                        <a:pt x="2532" y="9772"/>
                      </a:lnTo>
                      <a:lnTo>
                        <a:pt x="2553" y="9667"/>
                      </a:lnTo>
                      <a:lnTo>
                        <a:pt x="2595" y="9646"/>
                      </a:lnTo>
                      <a:lnTo>
                        <a:pt x="2679" y="9751"/>
                      </a:lnTo>
                      <a:lnTo>
                        <a:pt x="2804" y="9793"/>
                      </a:lnTo>
                      <a:lnTo>
                        <a:pt x="2888" y="9793"/>
                      </a:lnTo>
                      <a:lnTo>
                        <a:pt x="2888" y="9730"/>
                      </a:lnTo>
                      <a:lnTo>
                        <a:pt x="2783" y="9646"/>
                      </a:lnTo>
                      <a:lnTo>
                        <a:pt x="2783" y="9584"/>
                      </a:lnTo>
                      <a:lnTo>
                        <a:pt x="2846" y="9563"/>
                      </a:lnTo>
                      <a:lnTo>
                        <a:pt x="2951" y="9604"/>
                      </a:lnTo>
                      <a:lnTo>
                        <a:pt x="2993" y="9667"/>
                      </a:lnTo>
                      <a:lnTo>
                        <a:pt x="3013" y="9667"/>
                      </a:lnTo>
                      <a:lnTo>
                        <a:pt x="3055" y="9772"/>
                      </a:lnTo>
                      <a:lnTo>
                        <a:pt x="3118" y="9814"/>
                      </a:lnTo>
                      <a:lnTo>
                        <a:pt x="3181" y="9793"/>
                      </a:lnTo>
                      <a:lnTo>
                        <a:pt x="3202" y="9688"/>
                      </a:lnTo>
                      <a:lnTo>
                        <a:pt x="3160" y="9604"/>
                      </a:lnTo>
                      <a:lnTo>
                        <a:pt x="3076" y="9604"/>
                      </a:lnTo>
                      <a:lnTo>
                        <a:pt x="3013" y="9563"/>
                      </a:lnTo>
                      <a:lnTo>
                        <a:pt x="3055" y="9500"/>
                      </a:lnTo>
                      <a:lnTo>
                        <a:pt x="3097" y="9542"/>
                      </a:lnTo>
                      <a:lnTo>
                        <a:pt x="3160" y="9542"/>
                      </a:lnTo>
                      <a:lnTo>
                        <a:pt x="3223" y="9437"/>
                      </a:lnTo>
                      <a:lnTo>
                        <a:pt x="3265" y="9353"/>
                      </a:lnTo>
                      <a:lnTo>
                        <a:pt x="3265" y="9312"/>
                      </a:lnTo>
                      <a:lnTo>
                        <a:pt x="3118" y="9207"/>
                      </a:lnTo>
                      <a:lnTo>
                        <a:pt x="3055" y="9228"/>
                      </a:lnTo>
                      <a:lnTo>
                        <a:pt x="2951" y="9207"/>
                      </a:lnTo>
                      <a:lnTo>
                        <a:pt x="2867" y="9040"/>
                      </a:lnTo>
                      <a:lnTo>
                        <a:pt x="2762" y="9040"/>
                      </a:lnTo>
                      <a:lnTo>
                        <a:pt x="2574" y="8872"/>
                      </a:lnTo>
                      <a:lnTo>
                        <a:pt x="2490" y="8788"/>
                      </a:lnTo>
                      <a:lnTo>
                        <a:pt x="2365" y="8788"/>
                      </a:lnTo>
                      <a:lnTo>
                        <a:pt x="2239" y="8516"/>
                      </a:lnTo>
                      <a:lnTo>
                        <a:pt x="2030" y="8286"/>
                      </a:lnTo>
                      <a:lnTo>
                        <a:pt x="1946" y="8014"/>
                      </a:lnTo>
                      <a:lnTo>
                        <a:pt x="1842" y="7847"/>
                      </a:lnTo>
                      <a:lnTo>
                        <a:pt x="1842" y="7554"/>
                      </a:lnTo>
                      <a:lnTo>
                        <a:pt x="1758" y="7387"/>
                      </a:lnTo>
                      <a:lnTo>
                        <a:pt x="1716" y="7073"/>
                      </a:lnTo>
                      <a:lnTo>
                        <a:pt x="1695" y="7010"/>
                      </a:lnTo>
                      <a:lnTo>
                        <a:pt x="1737" y="6905"/>
                      </a:lnTo>
                      <a:lnTo>
                        <a:pt x="1737" y="6822"/>
                      </a:lnTo>
                      <a:lnTo>
                        <a:pt x="1632" y="6801"/>
                      </a:lnTo>
                      <a:lnTo>
                        <a:pt x="1549" y="6843"/>
                      </a:lnTo>
                      <a:lnTo>
                        <a:pt x="1486" y="6801"/>
                      </a:lnTo>
                      <a:lnTo>
                        <a:pt x="1507" y="6759"/>
                      </a:lnTo>
                      <a:lnTo>
                        <a:pt x="1653" y="6759"/>
                      </a:lnTo>
                      <a:lnTo>
                        <a:pt x="1800" y="6696"/>
                      </a:lnTo>
                      <a:lnTo>
                        <a:pt x="1821" y="6487"/>
                      </a:lnTo>
                      <a:lnTo>
                        <a:pt x="1800" y="6382"/>
                      </a:lnTo>
                      <a:lnTo>
                        <a:pt x="1695" y="6403"/>
                      </a:lnTo>
                      <a:lnTo>
                        <a:pt x="1591" y="6424"/>
                      </a:lnTo>
                      <a:lnTo>
                        <a:pt x="1632" y="6382"/>
                      </a:lnTo>
                      <a:lnTo>
                        <a:pt x="1800" y="6319"/>
                      </a:lnTo>
                      <a:lnTo>
                        <a:pt x="1821" y="6236"/>
                      </a:lnTo>
                      <a:lnTo>
                        <a:pt x="1779" y="6194"/>
                      </a:lnTo>
                      <a:lnTo>
                        <a:pt x="1570" y="6194"/>
                      </a:lnTo>
                      <a:lnTo>
                        <a:pt x="1423" y="6173"/>
                      </a:lnTo>
                      <a:lnTo>
                        <a:pt x="1423" y="6110"/>
                      </a:lnTo>
                      <a:lnTo>
                        <a:pt x="1507" y="6068"/>
                      </a:lnTo>
                      <a:lnTo>
                        <a:pt x="1465" y="6006"/>
                      </a:lnTo>
                      <a:lnTo>
                        <a:pt x="1465" y="5922"/>
                      </a:lnTo>
                      <a:lnTo>
                        <a:pt x="1507" y="5964"/>
                      </a:lnTo>
                      <a:lnTo>
                        <a:pt x="1570" y="6068"/>
                      </a:lnTo>
                      <a:lnTo>
                        <a:pt x="1674" y="6110"/>
                      </a:lnTo>
                      <a:lnTo>
                        <a:pt x="1821" y="6110"/>
                      </a:lnTo>
                      <a:lnTo>
                        <a:pt x="1842" y="6068"/>
                      </a:lnTo>
                      <a:lnTo>
                        <a:pt x="1925" y="6027"/>
                      </a:lnTo>
                      <a:lnTo>
                        <a:pt x="1988" y="5901"/>
                      </a:lnTo>
                      <a:lnTo>
                        <a:pt x="1988" y="5775"/>
                      </a:lnTo>
                      <a:lnTo>
                        <a:pt x="2051" y="5650"/>
                      </a:lnTo>
                      <a:lnTo>
                        <a:pt x="2093" y="5545"/>
                      </a:lnTo>
                      <a:lnTo>
                        <a:pt x="2009" y="5462"/>
                      </a:lnTo>
                      <a:lnTo>
                        <a:pt x="1946" y="5336"/>
                      </a:lnTo>
                      <a:lnTo>
                        <a:pt x="1842" y="5294"/>
                      </a:lnTo>
                      <a:lnTo>
                        <a:pt x="1779" y="5294"/>
                      </a:lnTo>
                      <a:lnTo>
                        <a:pt x="1716" y="5252"/>
                      </a:lnTo>
                      <a:lnTo>
                        <a:pt x="1800" y="5231"/>
                      </a:lnTo>
                      <a:lnTo>
                        <a:pt x="1884" y="5252"/>
                      </a:lnTo>
                      <a:lnTo>
                        <a:pt x="1946" y="5231"/>
                      </a:lnTo>
                      <a:lnTo>
                        <a:pt x="2009" y="5294"/>
                      </a:lnTo>
                      <a:lnTo>
                        <a:pt x="2009" y="5378"/>
                      </a:lnTo>
                      <a:lnTo>
                        <a:pt x="2051" y="5399"/>
                      </a:lnTo>
                      <a:lnTo>
                        <a:pt x="2114" y="5336"/>
                      </a:lnTo>
                      <a:lnTo>
                        <a:pt x="2051" y="5148"/>
                      </a:lnTo>
                      <a:lnTo>
                        <a:pt x="1925" y="4980"/>
                      </a:lnTo>
                      <a:lnTo>
                        <a:pt x="1821" y="4834"/>
                      </a:lnTo>
                      <a:lnTo>
                        <a:pt x="1842" y="4771"/>
                      </a:lnTo>
                      <a:lnTo>
                        <a:pt x="1925" y="4855"/>
                      </a:lnTo>
                      <a:lnTo>
                        <a:pt x="1946" y="4938"/>
                      </a:lnTo>
                      <a:lnTo>
                        <a:pt x="2051" y="4980"/>
                      </a:lnTo>
                      <a:lnTo>
                        <a:pt x="2156" y="5022"/>
                      </a:lnTo>
                      <a:lnTo>
                        <a:pt x="2197" y="4938"/>
                      </a:lnTo>
                      <a:lnTo>
                        <a:pt x="2197" y="4855"/>
                      </a:lnTo>
                      <a:lnTo>
                        <a:pt x="2135" y="4813"/>
                      </a:lnTo>
                      <a:lnTo>
                        <a:pt x="2135" y="4729"/>
                      </a:lnTo>
                      <a:lnTo>
                        <a:pt x="2218" y="4625"/>
                      </a:lnTo>
                      <a:lnTo>
                        <a:pt x="2218" y="4520"/>
                      </a:lnTo>
                      <a:lnTo>
                        <a:pt x="2135" y="4415"/>
                      </a:lnTo>
                      <a:lnTo>
                        <a:pt x="2009" y="4248"/>
                      </a:lnTo>
                      <a:lnTo>
                        <a:pt x="2093" y="4248"/>
                      </a:lnTo>
                      <a:lnTo>
                        <a:pt x="2197" y="4332"/>
                      </a:lnTo>
                      <a:lnTo>
                        <a:pt x="2260" y="4311"/>
                      </a:lnTo>
                      <a:lnTo>
                        <a:pt x="2323" y="4185"/>
                      </a:lnTo>
                      <a:lnTo>
                        <a:pt x="2302" y="4143"/>
                      </a:lnTo>
                      <a:lnTo>
                        <a:pt x="2218" y="4143"/>
                      </a:lnTo>
                      <a:lnTo>
                        <a:pt x="2218" y="3997"/>
                      </a:lnTo>
                      <a:lnTo>
                        <a:pt x="2302" y="3976"/>
                      </a:lnTo>
                      <a:lnTo>
                        <a:pt x="2407" y="4039"/>
                      </a:lnTo>
                      <a:lnTo>
                        <a:pt x="2553" y="4102"/>
                      </a:lnTo>
                      <a:lnTo>
                        <a:pt x="2616" y="4018"/>
                      </a:lnTo>
                      <a:lnTo>
                        <a:pt x="2532" y="3976"/>
                      </a:lnTo>
                      <a:lnTo>
                        <a:pt x="2532" y="3913"/>
                      </a:lnTo>
                      <a:lnTo>
                        <a:pt x="2616" y="3913"/>
                      </a:lnTo>
                      <a:lnTo>
                        <a:pt x="2679" y="3934"/>
                      </a:lnTo>
                      <a:lnTo>
                        <a:pt x="2762" y="3871"/>
                      </a:lnTo>
                      <a:lnTo>
                        <a:pt x="2762" y="3767"/>
                      </a:lnTo>
                      <a:lnTo>
                        <a:pt x="2741" y="3704"/>
                      </a:lnTo>
                      <a:lnTo>
                        <a:pt x="2762" y="3662"/>
                      </a:lnTo>
                      <a:lnTo>
                        <a:pt x="2930" y="3578"/>
                      </a:lnTo>
                      <a:lnTo>
                        <a:pt x="2951" y="3495"/>
                      </a:lnTo>
                      <a:lnTo>
                        <a:pt x="2846" y="3453"/>
                      </a:lnTo>
                      <a:lnTo>
                        <a:pt x="2783" y="3369"/>
                      </a:lnTo>
                      <a:lnTo>
                        <a:pt x="2846" y="3265"/>
                      </a:lnTo>
                      <a:lnTo>
                        <a:pt x="2888" y="3369"/>
                      </a:lnTo>
                      <a:lnTo>
                        <a:pt x="2972" y="3306"/>
                      </a:lnTo>
                      <a:lnTo>
                        <a:pt x="3139" y="3097"/>
                      </a:lnTo>
                      <a:lnTo>
                        <a:pt x="3181" y="2972"/>
                      </a:lnTo>
                      <a:lnTo>
                        <a:pt x="3265" y="2930"/>
                      </a:lnTo>
                      <a:lnTo>
                        <a:pt x="3285" y="2783"/>
                      </a:lnTo>
                      <a:lnTo>
                        <a:pt x="3453" y="2679"/>
                      </a:lnTo>
                      <a:lnTo>
                        <a:pt x="3516" y="2532"/>
                      </a:lnTo>
                      <a:lnTo>
                        <a:pt x="3599" y="2323"/>
                      </a:lnTo>
                      <a:lnTo>
                        <a:pt x="3683" y="2323"/>
                      </a:lnTo>
                      <a:lnTo>
                        <a:pt x="3892" y="2156"/>
                      </a:lnTo>
                      <a:lnTo>
                        <a:pt x="4122" y="1905"/>
                      </a:lnTo>
                      <a:lnTo>
                        <a:pt x="4311" y="1737"/>
                      </a:lnTo>
                      <a:lnTo>
                        <a:pt x="4394" y="1737"/>
                      </a:lnTo>
                      <a:lnTo>
                        <a:pt x="4541" y="1612"/>
                      </a:lnTo>
                      <a:lnTo>
                        <a:pt x="4729" y="1570"/>
                      </a:lnTo>
                      <a:lnTo>
                        <a:pt x="4834" y="1486"/>
                      </a:lnTo>
                      <a:lnTo>
                        <a:pt x="4980" y="1277"/>
                      </a:lnTo>
                      <a:lnTo>
                        <a:pt x="5064" y="1214"/>
                      </a:lnTo>
                      <a:lnTo>
                        <a:pt x="5127" y="1214"/>
                      </a:lnTo>
                      <a:lnTo>
                        <a:pt x="5190" y="1193"/>
                      </a:lnTo>
                      <a:lnTo>
                        <a:pt x="5190" y="1109"/>
                      </a:lnTo>
                      <a:lnTo>
                        <a:pt x="5169" y="1068"/>
                      </a:lnTo>
                      <a:lnTo>
                        <a:pt x="5231" y="963"/>
                      </a:lnTo>
                      <a:lnTo>
                        <a:pt x="5190" y="858"/>
                      </a:lnTo>
                      <a:lnTo>
                        <a:pt x="5190" y="691"/>
                      </a:lnTo>
                      <a:lnTo>
                        <a:pt x="5169" y="670"/>
                      </a:lnTo>
                      <a:lnTo>
                        <a:pt x="5085" y="670"/>
                      </a:lnTo>
                      <a:lnTo>
                        <a:pt x="5085" y="524"/>
                      </a:lnTo>
                      <a:lnTo>
                        <a:pt x="5148" y="377"/>
                      </a:lnTo>
                      <a:lnTo>
                        <a:pt x="5127" y="335"/>
                      </a:lnTo>
                      <a:lnTo>
                        <a:pt x="5022" y="314"/>
                      </a:lnTo>
                      <a:lnTo>
                        <a:pt x="4959" y="252"/>
                      </a:lnTo>
                      <a:lnTo>
                        <a:pt x="4855" y="231"/>
                      </a:lnTo>
                      <a:lnTo>
                        <a:pt x="4813" y="147"/>
                      </a:lnTo>
                      <a:lnTo>
                        <a:pt x="4813" y="42"/>
                      </a:lnTo>
                      <a:lnTo>
                        <a:pt x="475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26" name="Google Shape;2791;p68">
                  <a:extLst>
                    <a:ext uri="{FF2B5EF4-FFF2-40B4-BE49-F238E27FC236}">
                      <a16:creationId xmlns:a16="http://schemas.microsoft.com/office/drawing/2014/main" id="{CBB29A01-599A-FC64-7A56-096A1DFD1B4F}"/>
                    </a:ext>
                  </a:extLst>
                </p:cNvPr>
                <p:cNvSpPr/>
                <p:nvPr/>
              </p:nvSpPr>
              <p:spPr>
                <a:xfrm>
                  <a:off x="4015475" y="1586100"/>
                  <a:ext cx="1901975" cy="101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79" h="40698" extrusionOk="0">
                      <a:moveTo>
                        <a:pt x="27578" y="1"/>
                      </a:moveTo>
                      <a:lnTo>
                        <a:pt x="27431" y="126"/>
                      </a:lnTo>
                      <a:lnTo>
                        <a:pt x="27389" y="231"/>
                      </a:lnTo>
                      <a:lnTo>
                        <a:pt x="27285" y="273"/>
                      </a:lnTo>
                      <a:lnTo>
                        <a:pt x="27368" y="377"/>
                      </a:lnTo>
                      <a:lnTo>
                        <a:pt x="27264" y="482"/>
                      </a:lnTo>
                      <a:lnTo>
                        <a:pt x="27243" y="649"/>
                      </a:lnTo>
                      <a:lnTo>
                        <a:pt x="27285" y="796"/>
                      </a:lnTo>
                      <a:lnTo>
                        <a:pt x="27159" y="921"/>
                      </a:lnTo>
                      <a:lnTo>
                        <a:pt x="27138" y="1444"/>
                      </a:lnTo>
                      <a:lnTo>
                        <a:pt x="27264" y="1570"/>
                      </a:lnTo>
                      <a:lnTo>
                        <a:pt x="27264" y="1695"/>
                      </a:lnTo>
                      <a:lnTo>
                        <a:pt x="27159" y="1695"/>
                      </a:lnTo>
                      <a:lnTo>
                        <a:pt x="27180" y="1842"/>
                      </a:lnTo>
                      <a:lnTo>
                        <a:pt x="27285" y="1967"/>
                      </a:lnTo>
                      <a:lnTo>
                        <a:pt x="27389" y="1967"/>
                      </a:lnTo>
                      <a:lnTo>
                        <a:pt x="27536" y="2156"/>
                      </a:lnTo>
                      <a:lnTo>
                        <a:pt x="27682" y="2177"/>
                      </a:lnTo>
                      <a:lnTo>
                        <a:pt x="27536" y="2281"/>
                      </a:lnTo>
                      <a:lnTo>
                        <a:pt x="27578" y="2407"/>
                      </a:lnTo>
                      <a:lnTo>
                        <a:pt x="27578" y="2491"/>
                      </a:lnTo>
                      <a:lnTo>
                        <a:pt x="27787" y="2511"/>
                      </a:lnTo>
                      <a:lnTo>
                        <a:pt x="27912" y="2470"/>
                      </a:lnTo>
                      <a:lnTo>
                        <a:pt x="28101" y="2532"/>
                      </a:lnTo>
                      <a:lnTo>
                        <a:pt x="28289" y="2532"/>
                      </a:lnTo>
                      <a:lnTo>
                        <a:pt x="28331" y="2616"/>
                      </a:lnTo>
                      <a:lnTo>
                        <a:pt x="28226" y="2700"/>
                      </a:lnTo>
                      <a:lnTo>
                        <a:pt x="28122" y="2679"/>
                      </a:lnTo>
                      <a:lnTo>
                        <a:pt x="28059" y="2700"/>
                      </a:lnTo>
                      <a:lnTo>
                        <a:pt x="27933" y="2616"/>
                      </a:lnTo>
                      <a:lnTo>
                        <a:pt x="27661" y="2721"/>
                      </a:lnTo>
                      <a:lnTo>
                        <a:pt x="27578" y="2679"/>
                      </a:lnTo>
                      <a:lnTo>
                        <a:pt x="27473" y="2721"/>
                      </a:lnTo>
                      <a:lnTo>
                        <a:pt x="27368" y="2700"/>
                      </a:lnTo>
                      <a:lnTo>
                        <a:pt x="27264" y="2700"/>
                      </a:lnTo>
                      <a:lnTo>
                        <a:pt x="27201" y="2783"/>
                      </a:lnTo>
                      <a:lnTo>
                        <a:pt x="26950" y="2783"/>
                      </a:lnTo>
                      <a:lnTo>
                        <a:pt x="26887" y="2888"/>
                      </a:lnTo>
                      <a:lnTo>
                        <a:pt x="26908" y="2930"/>
                      </a:lnTo>
                      <a:lnTo>
                        <a:pt x="27034" y="2951"/>
                      </a:lnTo>
                      <a:lnTo>
                        <a:pt x="27054" y="3055"/>
                      </a:lnTo>
                      <a:lnTo>
                        <a:pt x="27201" y="3035"/>
                      </a:lnTo>
                      <a:lnTo>
                        <a:pt x="27264" y="3097"/>
                      </a:lnTo>
                      <a:lnTo>
                        <a:pt x="27410" y="3014"/>
                      </a:lnTo>
                      <a:lnTo>
                        <a:pt x="27515" y="3160"/>
                      </a:lnTo>
                      <a:lnTo>
                        <a:pt x="27661" y="3265"/>
                      </a:lnTo>
                      <a:lnTo>
                        <a:pt x="27787" y="3516"/>
                      </a:lnTo>
                      <a:lnTo>
                        <a:pt x="27682" y="3746"/>
                      </a:lnTo>
                      <a:lnTo>
                        <a:pt x="27410" y="4018"/>
                      </a:lnTo>
                      <a:lnTo>
                        <a:pt x="27515" y="3746"/>
                      </a:lnTo>
                      <a:lnTo>
                        <a:pt x="27431" y="3662"/>
                      </a:lnTo>
                      <a:lnTo>
                        <a:pt x="27431" y="3495"/>
                      </a:lnTo>
                      <a:lnTo>
                        <a:pt x="27243" y="3453"/>
                      </a:lnTo>
                      <a:lnTo>
                        <a:pt x="27180" y="3432"/>
                      </a:lnTo>
                      <a:lnTo>
                        <a:pt x="27180" y="3348"/>
                      </a:lnTo>
                      <a:lnTo>
                        <a:pt x="27117" y="3327"/>
                      </a:lnTo>
                      <a:lnTo>
                        <a:pt x="27013" y="3411"/>
                      </a:lnTo>
                      <a:lnTo>
                        <a:pt x="26845" y="3411"/>
                      </a:lnTo>
                      <a:lnTo>
                        <a:pt x="26720" y="3537"/>
                      </a:lnTo>
                      <a:lnTo>
                        <a:pt x="26845" y="3599"/>
                      </a:lnTo>
                      <a:lnTo>
                        <a:pt x="26803" y="3662"/>
                      </a:lnTo>
                      <a:lnTo>
                        <a:pt x="26657" y="3662"/>
                      </a:lnTo>
                      <a:lnTo>
                        <a:pt x="26741" y="3767"/>
                      </a:lnTo>
                      <a:lnTo>
                        <a:pt x="26720" y="3851"/>
                      </a:lnTo>
                      <a:lnTo>
                        <a:pt x="26552" y="3976"/>
                      </a:lnTo>
                      <a:lnTo>
                        <a:pt x="26531" y="3851"/>
                      </a:lnTo>
                      <a:lnTo>
                        <a:pt x="26490" y="3851"/>
                      </a:lnTo>
                      <a:lnTo>
                        <a:pt x="26406" y="3913"/>
                      </a:lnTo>
                      <a:lnTo>
                        <a:pt x="26448" y="4039"/>
                      </a:lnTo>
                      <a:lnTo>
                        <a:pt x="26406" y="4164"/>
                      </a:lnTo>
                      <a:lnTo>
                        <a:pt x="26301" y="4164"/>
                      </a:lnTo>
                      <a:lnTo>
                        <a:pt x="26280" y="3976"/>
                      </a:lnTo>
                      <a:lnTo>
                        <a:pt x="26176" y="3871"/>
                      </a:lnTo>
                      <a:lnTo>
                        <a:pt x="26134" y="3934"/>
                      </a:lnTo>
                      <a:lnTo>
                        <a:pt x="26176" y="4039"/>
                      </a:lnTo>
                      <a:lnTo>
                        <a:pt x="26071" y="4227"/>
                      </a:lnTo>
                      <a:lnTo>
                        <a:pt x="26008" y="4374"/>
                      </a:lnTo>
                      <a:lnTo>
                        <a:pt x="25883" y="4290"/>
                      </a:lnTo>
                      <a:lnTo>
                        <a:pt x="25883" y="4227"/>
                      </a:lnTo>
                      <a:lnTo>
                        <a:pt x="26008" y="3955"/>
                      </a:lnTo>
                      <a:lnTo>
                        <a:pt x="25966" y="3851"/>
                      </a:lnTo>
                      <a:lnTo>
                        <a:pt x="25820" y="3830"/>
                      </a:lnTo>
                      <a:lnTo>
                        <a:pt x="25506" y="3934"/>
                      </a:lnTo>
                      <a:lnTo>
                        <a:pt x="25401" y="3871"/>
                      </a:lnTo>
                      <a:lnTo>
                        <a:pt x="25255" y="4018"/>
                      </a:lnTo>
                      <a:lnTo>
                        <a:pt x="25150" y="3976"/>
                      </a:lnTo>
                      <a:lnTo>
                        <a:pt x="25046" y="3934"/>
                      </a:lnTo>
                      <a:lnTo>
                        <a:pt x="24878" y="3955"/>
                      </a:lnTo>
                      <a:lnTo>
                        <a:pt x="25025" y="4081"/>
                      </a:lnTo>
                      <a:lnTo>
                        <a:pt x="24941" y="4164"/>
                      </a:lnTo>
                      <a:lnTo>
                        <a:pt x="24920" y="4143"/>
                      </a:lnTo>
                      <a:lnTo>
                        <a:pt x="24878" y="4081"/>
                      </a:lnTo>
                      <a:lnTo>
                        <a:pt x="24837" y="4060"/>
                      </a:lnTo>
                      <a:lnTo>
                        <a:pt x="24774" y="4164"/>
                      </a:lnTo>
                      <a:lnTo>
                        <a:pt x="24732" y="4227"/>
                      </a:lnTo>
                      <a:lnTo>
                        <a:pt x="24732" y="4478"/>
                      </a:lnTo>
                      <a:lnTo>
                        <a:pt x="24816" y="4562"/>
                      </a:lnTo>
                      <a:lnTo>
                        <a:pt x="24941" y="4436"/>
                      </a:lnTo>
                      <a:lnTo>
                        <a:pt x="25025" y="4478"/>
                      </a:lnTo>
                      <a:lnTo>
                        <a:pt x="25192" y="4353"/>
                      </a:lnTo>
                      <a:lnTo>
                        <a:pt x="25276" y="4374"/>
                      </a:lnTo>
                      <a:lnTo>
                        <a:pt x="25255" y="4478"/>
                      </a:lnTo>
                      <a:lnTo>
                        <a:pt x="24941" y="4604"/>
                      </a:lnTo>
                      <a:lnTo>
                        <a:pt x="24878" y="4750"/>
                      </a:lnTo>
                      <a:lnTo>
                        <a:pt x="24753" y="4813"/>
                      </a:lnTo>
                      <a:lnTo>
                        <a:pt x="24502" y="4855"/>
                      </a:lnTo>
                      <a:lnTo>
                        <a:pt x="24460" y="4918"/>
                      </a:lnTo>
                      <a:lnTo>
                        <a:pt x="24523" y="5001"/>
                      </a:lnTo>
                      <a:lnTo>
                        <a:pt x="24313" y="5064"/>
                      </a:lnTo>
                      <a:lnTo>
                        <a:pt x="24209" y="5001"/>
                      </a:lnTo>
                      <a:lnTo>
                        <a:pt x="24146" y="5022"/>
                      </a:lnTo>
                      <a:lnTo>
                        <a:pt x="24125" y="5127"/>
                      </a:lnTo>
                      <a:lnTo>
                        <a:pt x="24041" y="5169"/>
                      </a:lnTo>
                      <a:lnTo>
                        <a:pt x="23895" y="5211"/>
                      </a:lnTo>
                      <a:lnTo>
                        <a:pt x="23832" y="5294"/>
                      </a:lnTo>
                      <a:lnTo>
                        <a:pt x="23916" y="5399"/>
                      </a:lnTo>
                      <a:lnTo>
                        <a:pt x="23874" y="5399"/>
                      </a:lnTo>
                      <a:lnTo>
                        <a:pt x="23832" y="5504"/>
                      </a:lnTo>
                      <a:lnTo>
                        <a:pt x="23790" y="5524"/>
                      </a:lnTo>
                      <a:lnTo>
                        <a:pt x="23728" y="5441"/>
                      </a:lnTo>
                      <a:lnTo>
                        <a:pt x="23686" y="5441"/>
                      </a:lnTo>
                      <a:lnTo>
                        <a:pt x="23581" y="5608"/>
                      </a:lnTo>
                      <a:lnTo>
                        <a:pt x="23602" y="5650"/>
                      </a:lnTo>
                      <a:lnTo>
                        <a:pt x="23560" y="5713"/>
                      </a:lnTo>
                      <a:lnTo>
                        <a:pt x="23560" y="5817"/>
                      </a:lnTo>
                      <a:lnTo>
                        <a:pt x="23456" y="5943"/>
                      </a:lnTo>
                      <a:lnTo>
                        <a:pt x="23477" y="6048"/>
                      </a:lnTo>
                      <a:lnTo>
                        <a:pt x="23309" y="6110"/>
                      </a:lnTo>
                      <a:lnTo>
                        <a:pt x="23142" y="6110"/>
                      </a:lnTo>
                      <a:lnTo>
                        <a:pt x="23037" y="6173"/>
                      </a:lnTo>
                      <a:lnTo>
                        <a:pt x="23037" y="6278"/>
                      </a:lnTo>
                      <a:lnTo>
                        <a:pt x="23100" y="6278"/>
                      </a:lnTo>
                      <a:lnTo>
                        <a:pt x="23163" y="6215"/>
                      </a:lnTo>
                      <a:lnTo>
                        <a:pt x="23414" y="6257"/>
                      </a:lnTo>
                      <a:lnTo>
                        <a:pt x="23372" y="6340"/>
                      </a:lnTo>
                      <a:lnTo>
                        <a:pt x="23246" y="6320"/>
                      </a:lnTo>
                      <a:lnTo>
                        <a:pt x="23204" y="6361"/>
                      </a:lnTo>
                      <a:lnTo>
                        <a:pt x="23288" y="6445"/>
                      </a:lnTo>
                      <a:lnTo>
                        <a:pt x="23267" y="6675"/>
                      </a:lnTo>
                      <a:lnTo>
                        <a:pt x="23163" y="6759"/>
                      </a:lnTo>
                      <a:lnTo>
                        <a:pt x="23184" y="6843"/>
                      </a:lnTo>
                      <a:lnTo>
                        <a:pt x="23163" y="6947"/>
                      </a:lnTo>
                      <a:lnTo>
                        <a:pt x="23037" y="6759"/>
                      </a:lnTo>
                      <a:lnTo>
                        <a:pt x="22932" y="6780"/>
                      </a:lnTo>
                      <a:lnTo>
                        <a:pt x="22786" y="6633"/>
                      </a:lnTo>
                      <a:lnTo>
                        <a:pt x="22723" y="6592"/>
                      </a:lnTo>
                      <a:lnTo>
                        <a:pt x="22681" y="6654"/>
                      </a:lnTo>
                      <a:lnTo>
                        <a:pt x="22765" y="6738"/>
                      </a:lnTo>
                      <a:lnTo>
                        <a:pt x="22765" y="6843"/>
                      </a:lnTo>
                      <a:lnTo>
                        <a:pt x="22723" y="6905"/>
                      </a:lnTo>
                      <a:lnTo>
                        <a:pt x="22786" y="7010"/>
                      </a:lnTo>
                      <a:lnTo>
                        <a:pt x="22891" y="6968"/>
                      </a:lnTo>
                      <a:lnTo>
                        <a:pt x="23079" y="7010"/>
                      </a:lnTo>
                      <a:lnTo>
                        <a:pt x="23204" y="7052"/>
                      </a:lnTo>
                      <a:lnTo>
                        <a:pt x="23246" y="7156"/>
                      </a:lnTo>
                      <a:lnTo>
                        <a:pt x="23351" y="7219"/>
                      </a:lnTo>
                      <a:lnTo>
                        <a:pt x="23456" y="7198"/>
                      </a:lnTo>
                      <a:lnTo>
                        <a:pt x="23497" y="7177"/>
                      </a:lnTo>
                      <a:lnTo>
                        <a:pt x="23560" y="7261"/>
                      </a:lnTo>
                      <a:lnTo>
                        <a:pt x="23414" y="7303"/>
                      </a:lnTo>
                      <a:lnTo>
                        <a:pt x="23288" y="7303"/>
                      </a:lnTo>
                      <a:lnTo>
                        <a:pt x="23184" y="7198"/>
                      </a:lnTo>
                      <a:lnTo>
                        <a:pt x="23142" y="7219"/>
                      </a:lnTo>
                      <a:lnTo>
                        <a:pt x="23100" y="7303"/>
                      </a:lnTo>
                      <a:lnTo>
                        <a:pt x="23058" y="7366"/>
                      </a:lnTo>
                      <a:lnTo>
                        <a:pt x="23184" y="7512"/>
                      </a:lnTo>
                      <a:lnTo>
                        <a:pt x="23267" y="7470"/>
                      </a:lnTo>
                      <a:lnTo>
                        <a:pt x="23456" y="7470"/>
                      </a:lnTo>
                      <a:lnTo>
                        <a:pt x="23497" y="7617"/>
                      </a:lnTo>
                      <a:lnTo>
                        <a:pt x="23581" y="7680"/>
                      </a:lnTo>
                      <a:lnTo>
                        <a:pt x="23623" y="7596"/>
                      </a:lnTo>
                      <a:lnTo>
                        <a:pt x="23811" y="7596"/>
                      </a:lnTo>
                      <a:lnTo>
                        <a:pt x="23790" y="7701"/>
                      </a:lnTo>
                      <a:lnTo>
                        <a:pt x="23937" y="7805"/>
                      </a:lnTo>
                      <a:lnTo>
                        <a:pt x="24083" y="7805"/>
                      </a:lnTo>
                      <a:lnTo>
                        <a:pt x="24146" y="7952"/>
                      </a:lnTo>
                      <a:lnTo>
                        <a:pt x="24083" y="8161"/>
                      </a:lnTo>
                      <a:lnTo>
                        <a:pt x="23832" y="8307"/>
                      </a:lnTo>
                      <a:lnTo>
                        <a:pt x="23769" y="8433"/>
                      </a:lnTo>
                      <a:lnTo>
                        <a:pt x="23769" y="8517"/>
                      </a:lnTo>
                      <a:lnTo>
                        <a:pt x="23979" y="8726"/>
                      </a:lnTo>
                      <a:lnTo>
                        <a:pt x="24104" y="8768"/>
                      </a:lnTo>
                      <a:lnTo>
                        <a:pt x="23895" y="8768"/>
                      </a:lnTo>
                      <a:lnTo>
                        <a:pt x="23665" y="8579"/>
                      </a:lnTo>
                      <a:lnTo>
                        <a:pt x="23665" y="8454"/>
                      </a:lnTo>
                      <a:lnTo>
                        <a:pt x="23769" y="8224"/>
                      </a:lnTo>
                      <a:lnTo>
                        <a:pt x="23832" y="8161"/>
                      </a:lnTo>
                      <a:lnTo>
                        <a:pt x="23832" y="8098"/>
                      </a:lnTo>
                      <a:lnTo>
                        <a:pt x="23895" y="7952"/>
                      </a:lnTo>
                      <a:lnTo>
                        <a:pt x="23832" y="7910"/>
                      </a:lnTo>
                      <a:lnTo>
                        <a:pt x="23456" y="8098"/>
                      </a:lnTo>
                      <a:lnTo>
                        <a:pt x="23246" y="8161"/>
                      </a:lnTo>
                      <a:lnTo>
                        <a:pt x="23184" y="8307"/>
                      </a:lnTo>
                      <a:lnTo>
                        <a:pt x="23058" y="8349"/>
                      </a:lnTo>
                      <a:lnTo>
                        <a:pt x="22953" y="8307"/>
                      </a:lnTo>
                      <a:lnTo>
                        <a:pt x="22828" y="8328"/>
                      </a:lnTo>
                      <a:lnTo>
                        <a:pt x="22660" y="8454"/>
                      </a:lnTo>
                      <a:lnTo>
                        <a:pt x="22221" y="8621"/>
                      </a:lnTo>
                      <a:lnTo>
                        <a:pt x="21907" y="8684"/>
                      </a:lnTo>
                      <a:lnTo>
                        <a:pt x="21782" y="8684"/>
                      </a:lnTo>
                      <a:lnTo>
                        <a:pt x="21614" y="8851"/>
                      </a:lnTo>
                      <a:lnTo>
                        <a:pt x="21468" y="8851"/>
                      </a:lnTo>
                      <a:lnTo>
                        <a:pt x="21384" y="8935"/>
                      </a:lnTo>
                      <a:lnTo>
                        <a:pt x="21510" y="9040"/>
                      </a:lnTo>
                      <a:lnTo>
                        <a:pt x="21510" y="9165"/>
                      </a:lnTo>
                      <a:lnTo>
                        <a:pt x="21489" y="9291"/>
                      </a:lnTo>
                      <a:lnTo>
                        <a:pt x="21572" y="9374"/>
                      </a:lnTo>
                      <a:lnTo>
                        <a:pt x="21677" y="9374"/>
                      </a:lnTo>
                      <a:lnTo>
                        <a:pt x="21698" y="9458"/>
                      </a:lnTo>
                      <a:lnTo>
                        <a:pt x="21635" y="9521"/>
                      </a:lnTo>
                      <a:lnTo>
                        <a:pt x="21844" y="9667"/>
                      </a:lnTo>
                      <a:lnTo>
                        <a:pt x="22012" y="9918"/>
                      </a:lnTo>
                      <a:lnTo>
                        <a:pt x="22012" y="10128"/>
                      </a:lnTo>
                      <a:lnTo>
                        <a:pt x="22054" y="10232"/>
                      </a:lnTo>
                      <a:lnTo>
                        <a:pt x="22116" y="10232"/>
                      </a:lnTo>
                      <a:lnTo>
                        <a:pt x="22137" y="10400"/>
                      </a:lnTo>
                      <a:lnTo>
                        <a:pt x="22305" y="10504"/>
                      </a:lnTo>
                      <a:lnTo>
                        <a:pt x="22430" y="10462"/>
                      </a:lnTo>
                      <a:lnTo>
                        <a:pt x="22828" y="10504"/>
                      </a:lnTo>
                      <a:lnTo>
                        <a:pt x="22953" y="10421"/>
                      </a:lnTo>
                      <a:lnTo>
                        <a:pt x="22953" y="10504"/>
                      </a:lnTo>
                      <a:lnTo>
                        <a:pt x="22995" y="10609"/>
                      </a:lnTo>
                      <a:lnTo>
                        <a:pt x="22995" y="10755"/>
                      </a:lnTo>
                      <a:lnTo>
                        <a:pt x="23184" y="10839"/>
                      </a:lnTo>
                      <a:lnTo>
                        <a:pt x="23288" y="10986"/>
                      </a:lnTo>
                      <a:lnTo>
                        <a:pt x="23581" y="10986"/>
                      </a:lnTo>
                      <a:lnTo>
                        <a:pt x="23790" y="11132"/>
                      </a:lnTo>
                      <a:lnTo>
                        <a:pt x="23874" y="11132"/>
                      </a:lnTo>
                      <a:lnTo>
                        <a:pt x="23979" y="11258"/>
                      </a:lnTo>
                      <a:lnTo>
                        <a:pt x="24000" y="11550"/>
                      </a:lnTo>
                      <a:lnTo>
                        <a:pt x="24041" y="11676"/>
                      </a:lnTo>
                      <a:lnTo>
                        <a:pt x="24000" y="11864"/>
                      </a:lnTo>
                      <a:lnTo>
                        <a:pt x="24125" y="12011"/>
                      </a:lnTo>
                      <a:lnTo>
                        <a:pt x="24230" y="12094"/>
                      </a:lnTo>
                      <a:lnTo>
                        <a:pt x="24418" y="12346"/>
                      </a:lnTo>
                      <a:lnTo>
                        <a:pt x="24502" y="12618"/>
                      </a:lnTo>
                      <a:lnTo>
                        <a:pt x="24648" y="12743"/>
                      </a:lnTo>
                      <a:lnTo>
                        <a:pt x="24711" y="12869"/>
                      </a:lnTo>
                      <a:lnTo>
                        <a:pt x="24585" y="13141"/>
                      </a:lnTo>
                      <a:lnTo>
                        <a:pt x="24502" y="13162"/>
                      </a:lnTo>
                      <a:lnTo>
                        <a:pt x="24418" y="13141"/>
                      </a:lnTo>
                      <a:lnTo>
                        <a:pt x="24418" y="13141"/>
                      </a:lnTo>
                      <a:lnTo>
                        <a:pt x="24523" y="13287"/>
                      </a:lnTo>
                      <a:lnTo>
                        <a:pt x="24732" y="13329"/>
                      </a:lnTo>
                      <a:lnTo>
                        <a:pt x="24837" y="13392"/>
                      </a:lnTo>
                      <a:lnTo>
                        <a:pt x="25046" y="13643"/>
                      </a:lnTo>
                      <a:lnTo>
                        <a:pt x="25255" y="13706"/>
                      </a:lnTo>
                      <a:lnTo>
                        <a:pt x="25276" y="13685"/>
                      </a:lnTo>
                      <a:lnTo>
                        <a:pt x="25360" y="13706"/>
                      </a:lnTo>
                      <a:lnTo>
                        <a:pt x="25548" y="13559"/>
                      </a:lnTo>
                      <a:lnTo>
                        <a:pt x="25736" y="13517"/>
                      </a:lnTo>
                      <a:lnTo>
                        <a:pt x="25945" y="13685"/>
                      </a:lnTo>
                      <a:lnTo>
                        <a:pt x="26092" y="13747"/>
                      </a:lnTo>
                      <a:lnTo>
                        <a:pt x="26197" y="13747"/>
                      </a:lnTo>
                      <a:lnTo>
                        <a:pt x="26280" y="13894"/>
                      </a:lnTo>
                      <a:lnTo>
                        <a:pt x="26301" y="14124"/>
                      </a:lnTo>
                      <a:lnTo>
                        <a:pt x="26238" y="13915"/>
                      </a:lnTo>
                      <a:lnTo>
                        <a:pt x="26176" y="13810"/>
                      </a:lnTo>
                      <a:lnTo>
                        <a:pt x="25987" y="13810"/>
                      </a:lnTo>
                      <a:lnTo>
                        <a:pt x="25757" y="13643"/>
                      </a:lnTo>
                      <a:lnTo>
                        <a:pt x="25611" y="13643"/>
                      </a:lnTo>
                      <a:lnTo>
                        <a:pt x="25443" y="13810"/>
                      </a:lnTo>
                      <a:lnTo>
                        <a:pt x="25443" y="13978"/>
                      </a:lnTo>
                      <a:lnTo>
                        <a:pt x="25464" y="14061"/>
                      </a:lnTo>
                      <a:lnTo>
                        <a:pt x="25234" y="13810"/>
                      </a:lnTo>
                      <a:lnTo>
                        <a:pt x="24983" y="13810"/>
                      </a:lnTo>
                      <a:lnTo>
                        <a:pt x="24857" y="13706"/>
                      </a:lnTo>
                      <a:lnTo>
                        <a:pt x="24857" y="13580"/>
                      </a:lnTo>
                      <a:lnTo>
                        <a:pt x="24753" y="13434"/>
                      </a:lnTo>
                      <a:lnTo>
                        <a:pt x="24565" y="13371"/>
                      </a:lnTo>
                      <a:lnTo>
                        <a:pt x="24397" y="13371"/>
                      </a:lnTo>
                      <a:lnTo>
                        <a:pt x="24188" y="13245"/>
                      </a:lnTo>
                      <a:lnTo>
                        <a:pt x="24230" y="13182"/>
                      </a:lnTo>
                      <a:lnTo>
                        <a:pt x="24230" y="13057"/>
                      </a:lnTo>
                      <a:lnTo>
                        <a:pt x="24313" y="13015"/>
                      </a:lnTo>
                      <a:lnTo>
                        <a:pt x="24272" y="12910"/>
                      </a:lnTo>
                      <a:lnTo>
                        <a:pt x="24230" y="12638"/>
                      </a:lnTo>
                      <a:lnTo>
                        <a:pt x="24167" y="12429"/>
                      </a:lnTo>
                      <a:lnTo>
                        <a:pt x="24083" y="12387"/>
                      </a:lnTo>
                      <a:lnTo>
                        <a:pt x="24021" y="12555"/>
                      </a:lnTo>
                      <a:lnTo>
                        <a:pt x="23958" y="12597"/>
                      </a:lnTo>
                      <a:lnTo>
                        <a:pt x="23979" y="12743"/>
                      </a:lnTo>
                      <a:lnTo>
                        <a:pt x="23895" y="12827"/>
                      </a:lnTo>
                      <a:lnTo>
                        <a:pt x="23916" y="12910"/>
                      </a:lnTo>
                      <a:lnTo>
                        <a:pt x="23895" y="13036"/>
                      </a:lnTo>
                      <a:lnTo>
                        <a:pt x="23811" y="13036"/>
                      </a:lnTo>
                      <a:lnTo>
                        <a:pt x="23769" y="12659"/>
                      </a:lnTo>
                      <a:lnTo>
                        <a:pt x="23853" y="12555"/>
                      </a:lnTo>
                      <a:lnTo>
                        <a:pt x="23811" y="12429"/>
                      </a:lnTo>
                      <a:lnTo>
                        <a:pt x="23644" y="12283"/>
                      </a:lnTo>
                      <a:lnTo>
                        <a:pt x="23644" y="12094"/>
                      </a:lnTo>
                      <a:lnTo>
                        <a:pt x="23560" y="11969"/>
                      </a:lnTo>
                      <a:lnTo>
                        <a:pt x="23560" y="11802"/>
                      </a:lnTo>
                      <a:lnTo>
                        <a:pt x="23707" y="11697"/>
                      </a:lnTo>
                      <a:lnTo>
                        <a:pt x="23707" y="11613"/>
                      </a:lnTo>
                      <a:lnTo>
                        <a:pt x="23686" y="11509"/>
                      </a:lnTo>
                      <a:lnTo>
                        <a:pt x="23707" y="11299"/>
                      </a:lnTo>
                      <a:lnTo>
                        <a:pt x="23581" y="11278"/>
                      </a:lnTo>
                      <a:lnTo>
                        <a:pt x="23539" y="11299"/>
                      </a:lnTo>
                      <a:lnTo>
                        <a:pt x="23456" y="11216"/>
                      </a:lnTo>
                      <a:lnTo>
                        <a:pt x="23225" y="11383"/>
                      </a:lnTo>
                      <a:lnTo>
                        <a:pt x="22912" y="11425"/>
                      </a:lnTo>
                      <a:lnTo>
                        <a:pt x="22744" y="11425"/>
                      </a:lnTo>
                      <a:lnTo>
                        <a:pt x="22514" y="11195"/>
                      </a:lnTo>
                      <a:lnTo>
                        <a:pt x="22388" y="11111"/>
                      </a:lnTo>
                      <a:lnTo>
                        <a:pt x="22347" y="11006"/>
                      </a:lnTo>
                      <a:lnTo>
                        <a:pt x="22012" y="10965"/>
                      </a:lnTo>
                      <a:lnTo>
                        <a:pt x="21886" y="10860"/>
                      </a:lnTo>
                      <a:lnTo>
                        <a:pt x="21761" y="10693"/>
                      </a:lnTo>
                      <a:lnTo>
                        <a:pt x="21363" y="10693"/>
                      </a:lnTo>
                      <a:lnTo>
                        <a:pt x="21259" y="10651"/>
                      </a:lnTo>
                      <a:lnTo>
                        <a:pt x="21133" y="10734"/>
                      </a:lnTo>
                      <a:lnTo>
                        <a:pt x="20987" y="10944"/>
                      </a:lnTo>
                      <a:lnTo>
                        <a:pt x="20966" y="11069"/>
                      </a:lnTo>
                      <a:lnTo>
                        <a:pt x="20924" y="11111"/>
                      </a:lnTo>
                      <a:lnTo>
                        <a:pt x="20861" y="11090"/>
                      </a:lnTo>
                      <a:lnTo>
                        <a:pt x="20840" y="11174"/>
                      </a:lnTo>
                      <a:lnTo>
                        <a:pt x="20924" y="11258"/>
                      </a:lnTo>
                      <a:lnTo>
                        <a:pt x="21091" y="11132"/>
                      </a:lnTo>
                      <a:lnTo>
                        <a:pt x="21300" y="11174"/>
                      </a:lnTo>
                      <a:lnTo>
                        <a:pt x="21405" y="11383"/>
                      </a:lnTo>
                      <a:lnTo>
                        <a:pt x="21280" y="11613"/>
                      </a:lnTo>
                      <a:lnTo>
                        <a:pt x="21133" y="11655"/>
                      </a:lnTo>
                      <a:lnTo>
                        <a:pt x="20861" y="11550"/>
                      </a:lnTo>
                      <a:lnTo>
                        <a:pt x="20715" y="11362"/>
                      </a:lnTo>
                      <a:lnTo>
                        <a:pt x="20610" y="11362"/>
                      </a:lnTo>
                      <a:lnTo>
                        <a:pt x="20443" y="11467"/>
                      </a:lnTo>
                      <a:lnTo>
                        <a:pt x="20401" y="11550"/>
                      </a:lnTo>
                      <a:lnTo>
                        <a:pt x="20317" y="11571"/>
                      </a:lnTo>
                      <a:lnTo>
                        <a:pt x="20505" y="11822"/>
                      </a:lnTo>
                      <a:lnTo>
                        <a:pt x="20568" y="11822"/>
                      </a:lnTo>
                      <a:lnTo>
                        <a:pt x="20631" y="11969"/>
                      </a:lnTo>
                      <a:lnTo>
                        <a:pt x="20840" y="12136"/>
                      </a:lnTo>
                      <a:lnTo>
                        <a:pt x="21028" y="12136"/>
                      </a:lnTo>
                      <a:lnTo>
                        <a:pt x="21112" y="12220"/>
                      </a:lnTo>
                      <a:lnTo>
                        <a:pt x="21405" y="12241"/>
                      </a:lnTo>
                      <a:lnTo>
                        <a:pt x="21489" y="12178"/>
                      </a:lnTo>
                      <a:lnTo>
                        <a:pt x="21531" y="12178"/>
                      </a:lnTo>
                      <a:lnTo>
                        <a:pt x="21572" y="12283"/>
                      </a:lnTo>
                      <a:lnTo>
                        <a:pt x="21782" y="12283"/>
                      </a:lnTo>
                      <a:lnTo>
                        <a:pt x="21824" y="12429"/>
                      </a:lnTo>
                      <a:lnTo>
                        <a:pt x="21907" y="12450"/>
                      </a:lnTo>
                      <a:lnTo>
                        <a:pt x="21928" y="12555"/>
                      </a:lnTo>
                      <a:lnTo>
                        <a:pt x="22158" y="12597"/>
                      </a:lnTo>
                      <a:lnTo>
                        <a:pt x="22263" y="12513"/>
                      </a:lnTo>
                      <a:lnTo>
                        <a:pt x="22200" y="12618"/>
                      </a:lnTo>
                      <a:lnTo>
                        <a:pt x="21949" y="12659"/>
                      </a:lnTo>
                      <a:lnTo>
                        <a:pt x="21803" y="12576"/>
                      </a:lnTo>
                      <a:lnTo>
                        <a:pt x="21698" y="12555"/>
                      </a:lnTo>
                      <a:lnTo>
                        <a:pt x="21531" y="12366"/>
                      </a:lnTo>
                      <a:lnTo>
                        <a:pt x="21426" y="12346"/>
                      </a:lnTo>
                      <a:lnTo>
                        <a:pt x="21321" y="12408"/>
                      </a:lnTo>
                      <a:lnTo>
                        <a:pt x="21196" y="12408"/>
                      </a:lnTo>
                      <a:lnTo>
                        <a:pt x="21091" y="12534"/>
                      </a:lnTo>
                      <a:lnTo>
                        <a:pt x="21049" y="12429"/>
                      </a:lnTo>
                      <a:lnTo>
                        <a:pt x="20945" y="12346"/>
                      </a:lnTo>
                      <a:lnTo>
                        <a:pt x="20840" y="12408"/>
                      </a:lnTo>
                      <a:lnTo>
                        <a:pt x="20631" y="12408"/>
                      </a:lnTo>
                      <a:lnTo>
                        <a:pt x="20464" y="12304"/>
                      </a:lnTo>
                      <a:lnTo>
                        <a:pt x="20338" y="12325"/>
                      </a:lnTo>
                      <a:lnTo>
                        <a:pt x="20296" y="12220"/>
                      </a:lnTo>
                      <a:lnTo>
                        <a:pt x="20401" y="12136"/>
                      </a:lnTo>
                      <a:lnTo>
                        <a:pt x="20401" y="12053"/>
                      </a:lnTo>
                      <a:lnTo>
                        <a:pt x="20296" y="11990"/>
                      </a:lnTo>
                      <a:lnTo>
                        <a:pt x="20296" y="11885"/>
                      </a:lnTo>
                      <a:lnTo>
                        <a:pt x="20108" y="11718"/>
                      </a:lnTo>
                      <a:lnTo>
                        <a:pt x="20024" y="11592"/>
                      </a:lnTo>
                      <a:lnTo>
                        <a:pt x="20087" y="11425"/>
                      </a:lnTo>
                      <a:lnTo>
                        <a:pt x="19982" y="11278"/>
                      </a:lnTo>
                      <a:lnTo>
                        <a:pt x="19982" y="11006"/>
                      </a:lnTo>
                      <a:lnTo>
                        <a:pt x="19836" y="10881"/>
                      </a:lnTo>
                      <a:lnTo>
                        <a:pt x="19836" y="10693"/>
                      </a:lnTo>
                      <a:lnTo>
                        <a:pt x="19794" y="10651"/>
                      </a:lnTo>
                      <a:lnTo>
                        <a:pt x="19710" y="10630"/>
                      </a:lnTo>
                      <a:lnTo>
                        <a:pt x="19689" y="10462"/>
                      </a:lnTo>
                      <a:lnTo>
                        <a:pt x="19522" y="10337"/>
                      </a:lnTo>
                      <a:lnTo>
                        <a:pt x="19459" y="10379"/>
                      </a:lnTo>
                      <a:lnTo>
                        <a:pt x="19689" y="10860"/>
                      </a:lnTo>
                      <a:lnTo>
                        <a:pt x="19752" y="11174"/>
                      </a:lnTo>
                      <a:lnTo>
                        <a:pt x="19710" y="11425"/>
                      </a:lnTo>
                      <a:lnTo>
                        <a:pt x="19522" y="11676"/>
                      </a:lnTo>
                      <a:lnTo>
                        <a:pt x="19396" y="11802"/>
                      </a:lnTo>
                      <a:lnTo>
                        <a:pt x="19396" y="11885"/>
                      </a:lnTo>
                      <a:lnTo>
                        <a:pt x="19480" y="11948"/>
                      </a:lnTo>
                      <a:lnTo>
                        <a:pt x="19501" y="12136"/>
                      </a:lnTo>
                      <a:lnTo>
                        <a:pt x="19417" y="12346"/>
                      </a:lnTo>
                      <a:lnTo>
                        <a:pt x="19417" y="12471"/>
                      </a:lnTo>
                      <a:lnTo>
                        <a:pt x="19627" y="12618"/>
                      </a:lnTo>
                      <a:lnTo>
                        <a:pt x="19899" y="12848"/>
                      </a:lnTo>
                      <a:lnTo>
                        <a:pt x="19940" y="12994"/>
                      </a:lnTo>
                      <a:lnTo>
                        <a:pt x="20108" y="12994"/>
                      </a:lnTo>
                      <a:lnTo>
                        <a:pt x="20233" y="13141"/>
                      </a:lnTo>
                      <a:lnTo>
                        <a:pt x="20338" y="13371"/>
                      </a:lnTo>
                      <a:lnTo>
                        <a:pt x="20317" y="13727"/>
                      </a:lnTo>
                      <a:lnTo>
                        <a:pt x="20275" y="13894"/>
                      </a:lnTo>
                      <a:lnTo>
                        <a:pt x="20422" y="14103"/>
                      </a:lnTo>
                      <a:lnTo>
                        <a:pt x="20380" y="14354"/>
                      </a:lnTo>
                      <a:lnTo>
                        <a:pt x="20464" y="14501"/>
                      </a:lnTo>
                      <a:lnTo>
                        <a:pt x="20673" y="14731"/>
                      </a:lnTo>
                      <a:lnTo>
                        <a:pt x="20715" y="14856"/>
                      </a:lnTo>
                      <a:lnTo>
                        <a:pt x="20673" y="15024"/>
                      </a:lnTo>
                      <a:lnTo>
                        <a:pt x="20736" y="15087"/>
                      </a:lnTo>
                      <a:lnTo>
                        <a:pt x="20882" y="15149"/>
                      </a:lnTo>
                      <a:lnTo>
                        <a:pt x="21070" y="15045"/>
                      </a:lnTo>
                      <a:lnTo>
                        <a:pt x="21280" y="15087"/>
                      </a:lnTo>
                      <a:lnTo>
                        <a:pt x="21363" y="15045"/>
                      </a:lnTo>
                      <a:lnTo>
                        <a:pt x="21384" y="14877"/>
                      </a:lnTo>
                      <a:lnTo>
                        <a:pt x="21510" y="14752"/>
                      </a:lnTo>
                      <a:lnTo>
                        <a:pt x="21677" y="14815"/>
                      </a:lnTo>
                      <a:lnTo>
                        <a:pt x="21782" y="14773"/>
                      </a:lnTo>
                      <a:lnTo>
                        <a:pt x="21991" y="14919"/>
                      </a:lnTo>
                      <a:lnTo>
                        <a:pt x="22116" y="14856"/>
                      </a:lnTo>
                      <a:lnTo>
                        <a:pt x="22200" y="14982"/>
                      </a:lnTo>
                      <a:lnTo>
                        <a:pt x="22451" y="15087"/>
                      </a:lnTo>
                      <a:lnTo>
                        <a:pt x="22640" y="15087"/>
                      </a:lnTo>
                      <a:lnTo>
                        <a:pt x="22765" y="15275"/>
                      </a:lnTo>
                      <a:lnTo>
                        <a:pt x="22765" y="15379"/>
                      </a:lnTo>
                      <a:lnTo>
                        <a:pt x="22953" y="15484"/>
                      </a:lnTo>
                      <a:lnTo>
                        <a:pt x="23016" y="15589"/>
                      </a:lnTo>
                      <a:lnTo>
                        <a:pt x="23037" y="15610"/>
                      </a:lnTo>
                      <a:lnTo>
                        <a:pt x="23058" y="15693"/>
                      </a:lnTo>
                      <a:lnTo>
                        <a:pt x="23142" y="15777"/>
                      </a:lnTo>
                      <a:lnTo>
                        <a:pt x="23058" y="15861"/>
                      </a:lnTo>
                      <a:lnTo>
                        <a:pt x="22953" y="15882"/>
                      </a:lnTo>
                      <a:lnTo>
                        <a:pt x="22953" y="16070"/>
                      </a:lnTo>
                      <a:lnTo>
                        <a:pt x="23037" y="16216"/>
                      </a:lnTo>
                      <a:lnTo>
                        <a:pt x="23121" y="16279"/>
                      </a:lnTo>
                      <a:lnTo>
                        <a:pt x="23079" y="16384"/>
                      </a:lnTo>
                      <a:lnTo>
                        <a:pt x="23163" y="16488"/>
                      </a:lnTo>
                      <a:lnTo>
                        <a:pt x="23288" y="16488"/>
                      </a:lnTo>
                      <a:lnTo>
                        <a:pt x="23372" y="16593"/>
                      </a:lnTo>
                      <a:lnTo>
                        <a:pt x="23518" y="16593"/>
                      </a:lnTo>
                      <a:lnTo>
                        <a:pt x="23602" y="16426"/>
                      </a:lnTo>
                      <a:lnTo>
                        <a:pt x="23665" y="16509"/>
                      </a:lnTo>
                      <a:lnTo>
                        <a:pt x="23769" y="16488"/>
                      </a:lnTo>
                      <a:lnTo>
                        <a:pt x="23832" y="16509"/>
                      </a:lnTo>
                      <a:lnTo>
                        <a:pt x="23790" y="16530"/>
                      </a:lnTo>
                      <a:lnTo>
                        <a:pt x="23728" y="16593"/>
                      </a:lnTo>
                      <a:lnTo>
                        <a:pt x="23560" y="16614"/>
                      </a:lnTo>
                      <a:lnTo>
                        <a:pt x="23456" y="16635"/>
                      </a:lnTo>
                      <a:lnTo>
                        <a:pt x="23288" y="16656"/>
                      </a:lnTo>
                      <a:lnTo>
                        <a:pt x="23142" y="16551"/>
                      </a:lnTo>
                      <a:lnTo>
                        <a:pt x="22995" y="16551"/>
                      </a:lnTo>
                      <a:lnTo>
                        <a:pt x="22932" y="16426"/>
                      </a:lnTo>
                      <a:lnTo>
                        <a:pt x="22974" y="16384"/>
                      </a:lnTo>
                      <a:lnTo>
                        <a:pt x="22953" y="16237"/>
                      </a:lnTo>
                      <a:lnTo>
                        <a:pt x="22849" y="16112"/>
                      </a:lnTo>
                      <a:lnTo>
                        <a:pt x="22828" y="15986"/>
                      </a:lnTo>
                      <a:lnTo>
                        <a:pt x="22723" y="15923"/>
                      </a:lnTo>
                      <a:lnTo>
                        <a:pt x="22744" y="15798"/>
                      </a:lnTo>
                      <a:lnTo>
                        <a:pt x="22619" y="15610"/>
                      </a:lnTo>
                      <a:lnTo>
                        <a:pt x="22556" y="15610"/>
                      </a:lnTo>
                      <a:lnTo>
                        <a:pt x="22430" y="15526"/>
                      </a:lnTo>
                      <a:lnTo>
                        <a:pt x="22242" y="15421"/>
                      </a:lnTo>
                      <a:lnTo>
                        <a:pt x="22242" y="15254"/>
                      </a:lnTo>
                      <a:lnTo>
                        <a:pt x="22054" y="15066"/>
                      </a:lnTo>
                      <a:lnTo>
                        <a:pt x="21907" y="15066"/>
                      </a:lnTo>
                      <a:lnTo>
                        <a:pt x="21677" y="15317"/>
                      </a:lnTo>
                      <a:lnTo>
                        <a:pt x="21510" y="15338"/>
                      </a:lnTo>
                      <a:lnTo>
                        <a:pt x="21405" y="15463"/>
                      </a:lnTo>
                      <a:lnTo>
                        <a:pt x="21217" y="15589"/>
                      </a:lnTo>
                      <a:lnTo>
                        <a:pt x="21259" y="15944"/>
                      </a:lnTo>
                      <a:lnTo>
                        <a:pt x="21321" y="16049"/>
                      </a:lnTo>
                      <a:lnTo>
                        <a:pt x="21572" y="16175"/>
                      </a:lnTo>
                      <a:lnTo>
                        <a:pt x="21761" y="16593"/>
                      </a:lnTo>
                      <a:lnTo>
                        <a:pt x="21719" y="16698"/>
                      </a:lnTo>
                      <a:lnTo>
                        <a:pt x="21531" y="17012"/>
                      </a:lnTo>
                      <a:lnTo>
                        <a:pt x="21510" y="17179"/>
                      </a:lnTo>
                      <a:lnTo>
                        <a:pt x="21614" y="17367"/>
                      </a:lnTo>
                      <a:lnTo>
                        <a:pt x="21510" y="17639"/>
                      </a:lnTo>
                      <a:lnTo>
                        <a:pt x="21510" y="17744"/>
                      </a:lnTo>
                      <a:lnTo>
                        <a:pt x="21363" y="17890"/>
                      </a:lnTo>
                      <a:lnTo>
                        <a:pt x="21363" y="17974"/>
                      </a:lnTo>
                      <a:lnTo>
                        <a:pt x="21259" y="18016"/>
                      </a:lnTo>
                      <a:lnTo>
                        <a:pt x="21175" y="18120"/>
                      </a:lnTo>
                      <a:lnTo>
                        <a:pt x="21175" y="18267"/>
                      </a:lnTo>
                      <a:lnTo>
                        <a:pt x="21259" y="18330"/>
                      </a:lnTo>
                      <a:lnTo>
                        <a:pt x="21259" y="18434"/>
                      </a:lnTo>
                      <a:lnTo>
                        <a:pt x="21070" y="18539"/>
                      </a:lnTo>
                      <a:lnTo>
                        <a:pt x="20840" y="18497"/>
                      </a:lnTo>
                      <a:lnTo>
                        <a:pt x="20798" y="18434"/>
                      </a:lnTo>
                      <a:lnTo>
                        <a:pt x="20589" y="18434"/>
                      </a:lnTo>
                      <a:lnTo>
                        <a:pt x="20380" y="18476"/>
                      </a:lnTo>
                      <a:lnTo>
                        <a:pt x="20212" y="18413"/>
                      </a:lnTo>
                      <a:lnTo>
                        <a:pt x="19794" y="18330"/>
                      </a:lnTo>
                      <a:lnTo>
                        <a:pt x="19627" y="18183"/>
                      </a:lnTo>
                      <a:lnTo>
                        <a:pt x="19585" y="18079"/>
                      </a:lnTo>
                      <a:lnTo>
                        <a:pt x="19396" y="18100"/>
                      </a:lnTo>
                      <a:lnTo>
                        <a:pt x="19334" y="18204"/>
                      </a:lnTo>
                      <a:lnTo>
                        <a:pt x="19313" y="18162"/>
                      </a:lnTo>
                      <a:lnTo>
                        <a:pt x="19229" y="18120"/>
                      </a:lnTo>
                      <a:lnTo>
                        <a:pt x="19313" y="17974"/>
                      </a:lnTo>
                      <a:lnTo>
                        <a:pt x="19480" y="17953"/>
                      </a:lnTo>
                      <a:lnTo>
                        <a:pt x="19794" y="17890"/>
                      </a:lnTo>
                      <a:lnTo>
                        <a:pt x="19836" y="17807"/>
                      </a:lnTo>
                      <a:lnTo>
                        <a:pt x="20108" y="17974"/>
                      </a:lnTo>
                      <a:lnTo>
                        <a:pt x="20171" y="17974"/>
                      </a:lnTo>
                      <a:lnTo>
                        <a:pt x="20212" y="17890"/>
                      </a:lnTo>
                      <a:lnTo>
                        <a:pt x="20338" y="17890"/>
                      </a:lnTo>
                      <a:lnTo>
                        <a:pt x="20338" y="17974"/>
                      </a:lnTo>
                      <a:lnTo>
                        <a:pt x="20150" y="18079"/>
                      </a:lnTo>
                      <a:lnTo>
                        <a:pt x="20254" y="18183"/>
                      </a:lnTo>
                      <a:lnTo>
                        <a:pt x="20464" y="18162"/>
                      </a:lnTo>
                      <a:lnTo>
                        <a:pt x="20547" y="18058"/>
                      </a:lnTo>
                      <a:lnTo>
                        <a:pt x="20673" y="17995"/>
                      </a:lnTo>
                      <a:lnTo>
                        <a:pt x="20673" y="17911"/>
                      </a:lnTo>
                      <a:lnTo>
                        <a:pt x="20568" y="17786"/>
                      </a:lnTo>
                      <a:lnTo>
                        <a:pt x="20568" y="17702"/>
                      </a:lnTo>
                      <a:lnTo>
                        <a:pt x="20694" y="17786"/>
                      </a:lnTo>
                      <a:lnTo>
                        <a:pt x="20756" y="17702"/>
                      </a:lnTo>
                      <a:lnTo>
                        <a:pt x="20756" y="17472"/>
                      </a:lnTo>
                      <a:lnTo>
                        <a:pt x="20882" y="17388"/>
                      </a:lnTo>
                      <a:lnTo>
                        <a:pt x="20861" y="17325"/>
                      </a:lnTo>
                      <a:lnTo>
                        <a:pt x="20777" y="17346"/>
                      </a:lnTo>
                      <a:lnTo>
                        <a:pt x="20756" y="17284"/>
                      </a:lnTo>
                      <a:lnTo>
                        <a:pt x="20882" y="17242"/>
                      </a:lnTo>
                      <a:lnTo>
                        <a:pt x="20882" y="17012"/>
                      </a:lnTo>
                      <a:lnTo>
                        <a:pt x="20840" y="16928"/>
                      </a:lnTo>
                      <a:lnTo>
                        <a:pt x="20903" y="16823"/>
                      </a:lnTo>
                      <a:lnTo>
                        <a:pt x="20903" y="16760"/>
                      </a:lnTo>
                      <a:lnTo>
                        <a:pt x="21008" y="16698"/>
                      </a:lnTo>
                      <a:lnTo>
                        <a:pt x="20987" y="16509"/>
                      </a:lnTo>
                      <a:lnTo>
                        <a:pt x="20861" y="16384"/>
                      </a:lnTo>
                      <a:lnTo>
                        <a:pt x="20777" y="16175"/>
                      </a:lnTo>
                      <a:lnTo>
                        <a:pt x="20798" y="16007"/>
                      </a:lnTo>
                      <a:lnTo>
                        <a:pt x="20798" y="15882"/>
                      </a:lnTo>
                      <a:lnTo>
                        <a:pt x="20861" y="15903"/>
                      </a:lnTo>
                      <a:lnTo>
                        <a:pt x="20861" y="15819"/>
                      </a:lnTo>
                      <a:lnTo>
                        <a:pt x="20673" y="15651"/>
                      </a:lnTo>
                      <a:lnTo>
                        <a:pt x="20589" y="15610"/>
                      </a:lnTo>
                      <a:lnTo>
                        <a:pt x="20526" y="15505"/>
                      </a:lnTo>
                      <a:lnTo>
                        <a:pt x="20338" y="15463"/>
                      </a:lnTo>
                      <a:lnTo>
                        <a:pt x="20108" y="15170"/>
                      </a:lnTo>
                      <a:lnTo>
                        <a:pt x="20045" y="14940"/>
                      </a:lnTo>
                      <a:lnTo>
                        <a:pt x="20003" y="14877"/>
                      </a:lnTo>
                      <a:lnTo>
                        <a:pt x="20045" y="14794"/>
                      </a:lnTo>
                      <a:lnTo>
                        <a:pt x="19919" y="14710"/>
                      </a:lnTo>
                      <a:lnTo>
                        <a:pt x="19836" y="14563"/>
                      </a:lnTo>
                      <a:lnTo>
                        <a:pt x="19899" y="14417"/>
                      </a:lnTo>
                      <a:lnTo>
                        <a:pt x="19710" y="14145"/>
                      </a:lnTo>
                      <a:lnTo>
                        <a:pt x="19710" y="13978"/>
                      </a:lnTo>
                      <a:lnTo>
                        <a:pt x="19585" y="13831"/>
                      </a:lnTo>
                      <a:lnTo>
                        <a:pt x="19606" y="13768"/>
                      </a:lnTo>
                      <a:lnTo>
                        <a:pt x="19606" y="13685"/>
                      </a:lnTo>
                      <a:lnTo>
                        <a:pt x="19501" y="13580"/>
                      </a:lnTo>
                      <a:lnTo>
                        <a:pt x="19438" y="13224"/>
                      </a:lnTo>
                      <a:lnTo>
                        <a:pt x="19375" y="13078"/>
                      </a:lnTo>
                      <a:lnTo>
                        <a:pt x="19229" y="12973"/>
                      </a:lnTo>
                      <a:lnTo>
                        <a:pt x="19292" y="12910"/>
                      </a:lnTo>
                      <a:lnTo>
                        <a:pt x="19250" y="12848"/>
                      </a:lnTo>
                      <a:lnTo>
                        <a:pt x="19166" y="12869"/>
                      </a:lnTo>
                      <a:lnTo>
                        <a:pt x="19166" y="12848"/>
                      </a:lnTo>
                      <a:lnTo>
                        <a:pt x="19041" y="12806"/>
                      </a:lnTo>
                      <a:lnTo>
                        <a:pt x="18957" y="12638"/>
                      </a:lnTo>
                      <a:lnTo>
                        <a:pt x="18831" y="12534"/>
                      </a:lnTo>
                      <a:lnTo>
                        <a:pt x="18769" y="12408"/>
                      </a:lnTo>
                      <a:lnTo>
                        <a:pt x="18852" y="12387"/>
                      </a:lnTo>
                      <a:lnTo>
                        <a:pt x="18873" y="12283"/>
                      </a:lnTo>
                      <a:lnTo>
                        <a:pt x="18831" y="12178"/>
                      </a:lnTo>
                      <a:lnTo>
                        <a:pt x="18852" y="12094"/>
                      </a:lnTo>
                      <a:lnTo>
                        <a:pt x="18790" y="11990"/>
                      </a:lnTo>
                      <a:lnTo>
                        <a:pt x="18852" y="11676"/>
                      </a:lnTo>
                      <a:lnTo>
                        <a:pt x="18769" y="11488"/>
                      </a:lnTo>
                      <a:lnTo>
                        <a:pt x="18769" y="11278"/>
                      </a:lnTo>
                      <a:lnTo>
                        <a:pt x="18727" y="11195"/>
                      </a:lnTo>
                      <a:lnTo>
                        <a:pt x="18727" y="11069"/>
                      </a:lnTo>
                      <a:lnTo>
                        <a:pt x="18643" y="10944"/>
                      </a:lnTo>
                      <a:lnTo>
                        <a:pt x="18748" y="10881"/>
                      </a:lnTo>
                      <a:lnTo>
                        <a:pt x="18685" y="10776"/>
                      </a:lnTo>
                      <a:lnTo>
                        <a:pt x="18559" y="10755"/>
                      </a:lnTo>
                      <a:lnTo>
                        <a:pt x="18413" y="10755"/>
                      </a:lnTo>
                      <a:lnTo>
                        <a:pt x="18057" y="10630"/>
                      </a:lnTo>
                      <a:lnTo>
                        <a:pt x="17932" y="10630"/>
                      </a:lnTo>
                      <a:lnTo>
                        <a:pt x="17890" y="10672"/>
                      </a:lnTo>
                      <a:lnTo>
                        <a:pt x="17785" y="10630"/>
                      </a:lnTo>
                      <a:lnTo>
                        <a:pt x="17681" y="10630"/>
                      </a:lnTo>
                      <a:lnTo>
                        <a:pt x="17534" y="10714"/>
                      </a:lnTo>
                      <a:lnTo>
                        <a:pt x="17388" y="10714"/>
                      </a:lnTo>
                      <a:lnTo>
                        <a:pt x="17262" y="10755"/>
                      </a:lnTo>
                      <a:lnTo>
                        <a:pt x="17220" y="10714"/>
                      </a:lnTo>
                      <a:lnTo>
                        <a:pt x="17262" y="10651"/>
                      </a:lnTo>
                      <a:lnTo>
                        <a:pt x="17158" y="10609"/>
                      </a:lnTo>
                      <a:lnTo>
                        <a:pt x="17053" y="10630"/>
                      </a:lnTo>
                      <a:lnTo>
                        <a:pt x="17074" y="10860"/>
                      </a:lnTo>
                      <a:lnTo>
                        <a:pt x="17053" y="11069"/>
                      </a:lnTo>
                      <a:lnTo>
                        <a:pt x="17158" y="11195"/>
                      </a:lnTo>
                      <a:lnTo>
                        <a:pt x="17116" y="11258"/>
                      </a:lnTo>
                      <a:lnTo>
                        <a:pt x="17074" y="11467"/>
                      </a:lnTo>
                      <a:lnTo>
                        <a:pt x="17158" y="11550"/>
                      </a:lnTo>
                      <a:lnTo>
                        <a:pt x="17158" y="11676"/>
                      </a:lnTo>
                      <a:lnTo>
                        <a:pt x="17199" y="11760"/>
                      </a:lnTo>
                      <a:lnTo>
                        <a:pt x="17158" y="11822"/>
                      </a:lnTo>
                      <a:lnTo>
                        <a:pt x="17158" y="12011"/>
                      </a:lnTo>
                      <a:lnTo>
                        <a:pt x="17220" y="12136"/>
                      </a:lnTo>
                      <a:lnTo>
                        <a:pt x="17158" y="12304"/>
                      </a:lnTo>
                      <a:lnTo>
                        <a:pt x="17158" y="12408"/>
                      </a:lnTo>
                      <a:lnTo>
                        <a:pt x="17199" y="12534"/>
                      </a:lnTo>
                      <a:lnTo>
                        <a:pt x="17178" y="12618"/>
                      </a:lnTo>
                      <a:lnTo>
                        <a:pt x="17053" y="12701"/>
                      </a:lnTo>
                      <a:lnTo>
                        <a:pt x="16844" y="13015"/>
                      </a:lnTo>
                      <a:lnTo>
                        <a:pt x="16760" y="13057"/>
                      </a:lnTo>
                      <a:lnTo>
                        <a:pt x="16781" y="13162"/>
                      </a:lnTo>
                      <a:lnTo>
                        <a:pt x="16865" y="13266"/>
                      </a:lnTo>
                      <a:lnTo>
                        <a:pt x="16802" y="13371"/>
                      </a:lnTo>
                      <a:lnTo>
                        <a:pt x="16781" y="13559"/>
                      </a:lnTo>
                      <a:lnTo>
                        <a:pt x="16906" y="13685"/>
                      </a:lnTo>
                      <a:lnTo>
                        <a:pt x="16990" y="13643"/>
                      </a:lnTo>
                      <a:lnTo>
                        <a:pt x="17074" y="13706"/>
                      </a:lnTo>
                      <a:lnTo>
                        <a:pt x="17158" y="13915"/>
                      </a:lnTo>
                      <a:lnTo>
                        <a:pt x="17283" y="13915"/>
                      </a:lnTo>
                      <a:lnTo>
                        <a:pt x="17388" y="14019"/>
                      </a:lnTo>
                      <a:lnTo>
                        <a:pt x="17304" y="13999"/>
                      </a:lnTo>
                      <a:lnTo>
                        <a:pt x="17220" y="14103"/>
                      </a:lnTo>
                      <a:lnTo>
                        <a:pt x="17220" y="14271"/>
                      </a:lnTo>
                      <a:lnTo>
                        <a:pt x="17409" y="14396"/>
                      </a:lnTo>
                      <a:lnTo>
                        <a:pt x="17409" y="14522"/>
                      </a:lnTo>
                      <a:lnTo>
                        <a:pt x="17325" y="14605"/>
                      </a:lnTo>
                      <a:lnTo>
                        <a:pt x="17262" y="14543"/>
                      </a:lnTo>
                      <a:lnTo>
                        <a:pt x="17262" y="14626"/>
                      </a:lnTo>
                      <a:lnTo>
                        <a:pt x="17367" y="14898"/>
                      </a:lnTo>
                      <a:lnTo>
                        <a:pt x="17430" y="14961"/>
                      </a:lnTo>
                      <a:lnTo>
                        <a:pt x="17492" y="15149"/>
                      </a:lnTo>
                      <a:lnTo>
                        <a:pt x="17534" y="15066"/>
                      </a:lnTo>
                      <a:lnTo>
                        <a:pt x="17639" y="15149"/>
                      </a:lnTo>
                      <a:lnTo>
                        <a:pt x="17764" y="15149"/>
                      </a:lnTo>
                      <a:lnTo>
                        <a:pt x="17911" y="15233"/>
                      </a:lnTo>
                      <a:lnTo>
                        <a:pt x="18015" y="15066"/>
                      </a:lnTo>
                      <a:lnTo>
                        <a:pt x="18057" y="15128"/>
                      </a:lnTo>
                      <a:lnTo>
                        <a:pt x="18057" y="15338"/>
                      </a:lnTo>
                      <a:lnTo>
                        <a:pt x="18141" y="15442"/>
                      </a:lnTo>
                      <a:lnTo>
                        <a:pt x="18183" y="15463"/>
                      </a:lnTo>
                      <a:lnTo>
                        <a:pt x="18434" y="15756"/>
                      </a:lnTo>
                      <a:lnTo>
                        <a:pt x="18559" y="15777"/>
                      </a:lnTo>
                      <a:lnTo>
                        <a:pt x="18643" y="15735"/>
                      </a:lnTo>
                      <a:lnTo>
                        <a:pt x="18748" y="15735"/>
                      </a:lnTo>
                      <a:lnTo>
                        <a:pt x="18769" y="15777"/>
                      </a:lnTo>
                      <a:lnTo>
                        <a:pt x="18873" y="15777"/>
                      </a:lnTo>
                      <a:lnTo>
                        <a:pt x="18769" y="15861"/>
                      </a:lnTo>
                      <a:lnTo>
                        <a:pt x="18769" y="16175"/>
                      </a:lnTo>
                      <a:lnTo>
                        <a:pt x="18748" y="16258"/>
                      </a:lnTo>
                      <a:lnTo>
                        <a:pt x="18811" y="16384"/>
                      </a:lnTo>
                      <a:lnTo>
                        <a:pt x="18790" y="16426"/>
                      </a:lnTo>
                      <a:lnTo>
                        <a:pt x="18706" y="16426"/>
                      </a:lnTo>
                      <a:lnTo>
                        <a:pt x="18748" y="16593"/>
                      </a:lnTo>
                      <a:lnTo>
                        <a:pt x="18748" y="16677"/>
                      </a:lnTo>
                      <a:lnTo>
                        <a:pt x="18601" y="16635"/>
                      </a:lnTo>
                      <a:lnTo>
                        <a:pt x="18476" y="16384"/>
                      </a:lnTo>
                      <a:lnTo>
                        <a:pt x="18329" y="16258"/>
                      </a:lnTo>
                      <a:lnTo>
                        <a:pt x="18141" y="16216"/>
                      </a:lnTo>
                      <a:lnTo>
                        <a:pt x="18057" y="16070"/>
                      </a:lnTo>
                      <a:lnTo>
                        <a:pt x="17932" y="15965"/>
                      </a:lnTo>
                      <a:lnTo>
                        <a:pt x="17618" y="15944"/>
                      </a:lnTo>
                      <a:lnTo>
                        <a:pt x="17304" y="15756"/>
                      </a:lnTo>
                      <a:lnTo>
                        <a:pt x="17116" y="15735"/>
                      </a:lnTo>
                      <a:lnTo>
                        <a:pt x="17095" y="15631"/>
                      </a:lnTo>
                      <a:lnTo>
                        <a:pt x="17011" y="15631"/>
                      </a:lnTo>
                      <a:lnTo>
                        <a:pt x="16906" y="15547"/>
                      </a:lnTo>
                      <a:lnTo>
                        <a:pt x="16760" y="15589"/>
                      </a:lnTo>
                      <a:lnTo>
                        <a:pt x="16655" y="15693"/>
                      </a:lnTo>
                      <a:lnTo>
                        <a:pt x="16593" y="15568"/>
                      </a:lnTo>
                      <a:lnTo>
                        <a:pt x="16614" y="15526"/>
                      </a:lnTo>
                      <a:lnTo>
                        <a:pt x="16593" y="15442"/>
                      </a:lnTo>
                      <a:lnTo>
                        <a:pt x="16237" y="15317"/>
                      </a:lnTo>
                      <a:lnTo>
                        <a:pt x="16070" y="15212"/>
                      </a:lnTo>
                      <a:lnTo>
                        <a:pt x="15526" y="15170"/>
                      </a:lnTo>
                      <a:lnTo>
                        <a:pt x="15086" y="15233"/>
                      </a:lnTo>
                      <a:lnTo>
                        <a:pt x="14982" y="15191"/>
                      </a:lnTo>
                      <a:lnTo>
                        <a:pt x="14877" y="15233"/>
                      </a:lnTo>
                      <a:lnTo>
                        <a:pt x="14772" y="15170"/>
                      </a:lnTo>
                      <a:lnTo>
                        <a:pt x="14710" y="15212"/>
                      </a:lnTo>
                      <a:lnTo>
                        <a:pt x="14605" y="15170"/>
                      </a:lnTo>
                      <a:lnTo>
                        <a:pt x="14521" y="15233"/>
                      </a:lnTo>
                      <a:lnTo>
                        <a:pt x="14584" y="15359"/>
                      </a:lnTo>
                      <a:lnTo>
                        <a:pt x="14584" y="15463"/>
                      </a:lnTo>
                      <a:lnTo>
                        <a:pt x="14458" y="15505"/>
                      </a:lnTo>
                      <a:lnTo>
                        <a:pt x="14458" y="15568"/>
                      </a:lnTo>
                      <a:lnTo>
                        <a:pt x="14521" y="15693"/>
                      </a:lnTo>
                      <a:lnTo>
                        <a:pt x="14605" y="15756"/>
                      </a:lnTo>
                      <a:lnTo>
                        <a:pt x="14668" y="15965"/>
                      </a:lnTo>
                      <a:lnTo>
                        <a:pt x="14710" y="16070"/>
                      </a:lnTo>
                      <a:lnTo>
                        <a:pt x="14751" y="15965"/>
                      </a:lnTo>
                      <a:lnTo>
                        <a:pt x="14814" y="15965"/>
                      </a:lnTo>
                      <a:lnTo>
                        <a:pt x="14919" y="16133"/>
                      </a:lnTo>
                      <a:lnTo>
                        <a:pt x="14919" y="16237"/>
                      </a:lnTo>
                      <a:lnTo>
                        <a:pt x="15044" y="16279"/>
                      </a:lnTo>
                      <a:lnTo>
                        <a:pt x="15212" y="16447"/>
                      </a:lnTo>
                      <a:lnTo>
                        <a:pt x="15044" y="16426"/>
                      </a:lnTo>
                      <a:lnTo>
                        <a:pt x="15002" y="16384"/>
                      </a:lnTo>
                      <a:lnTo>
                        <a:pt x="14919" y="16384"/>
                      </a:lnTo>
                      <a:lnTo>
                        <a:pt x="14877" y="16551"/>
                      </a:lnTo>
                      <a:lnTo>
                        <a:pt x="14772" y="16635"/>
                      </a:lnTo>
                      <a:lnTo>
                        <a:pt x="14605" y="16551"/>
                      </a:lnTo>
                      <a:lnTo>
                        <a:pt x="14521" y="16614"/>
                      </a:lnTo>
                      <a:lnTo>
                        <a:pt x="14521" y="16656"/>
                      </a:lnTo>
                      <a:lnTo>
                        <a:pt x="14668" y="16823"/>
                      </a:lnTo>
                      <a:lnTo>
                        <a:pt x="14710" y="16865"/>
                      </a:lnTo>
                      <a:lnTo>
                        <a:pt x="14710" y="16949"/>
                      </a:lnTo>
                      <a:lnTo>
                        <a:pt x="14668" y="17032"/>
                      </a:lnTo>
                      <a:lnTo>
                        <a:pt x="14375" y="17032"/>
                      </a:lnTo>
                      <a:lnTo>
                        <a:pt x="14291" y="16949"/>
                      </a:lnTo>
                      <a:lnTo>
                        <a:pt x="14312" y="16865"/>
                      </a:lnTo>
                      <a:lnTo>
                        <a:pt x="14270" y="16760"/>
                      </a:lnTo>
                      <a:lnTo>
                        <a:pt x="14375" y="16698"/>
                      </a:lnTo>
                      <a:lnTo>
                        <a:pt x="14375" y="16635"/>
                      </a:lnTo>
                      <a:lnTo>
                        <a:pt x="14270" y="16530"/>
                      </a:lnTo>
                      <a:lnTo>
                        <a:pt x="14186" y="16509"/>
                      </a:lnTo>
                      <a:lnTo>
                        <a:pt x="14270" y="16405"/>
                      </a:lnTo>
                      <a:lnTo>
                        <a:pt x="14249" y="16384"/>
                      </a:lnTo>
                      <a:lnTo>
                        <a:pt x="14165" y="16426"/>
                      </a:lnTo>
                      <a:lnTo>
                        <a:pt x="14103" y="16426"/>
                      </a:lnTo>
                      <a:lnTo>
                        <a:pt x="13956" y="16593"/>
                      </a:lnTo>
                      <a:lnTo>
                        <a:pt x="13873" y="16614"/>
                      </a:lnTo>
                      <a:lnTo>
                        <a:pt x="13768" y="16719"/>
                      </a:lnTo>
                      <a:lnTo>
                        <a:pt x="13768" y="16760"/>
                      </a:lnTo>
                      <a:lnTo>
                        <a:pt x="13642" y="16760"/>
                      </a:lnTo>
                      <a:lnTo>
                        <a:pt x="13580" y="16844"/>
                      </a:lnTo>
                      <a:lnTo>
                        <a:pt x="13580" y="16928"/>
                      </a:lnTo>
                      <a:lnTo>
                        <a:pt x="13517" y="16970"/>
                      </a:lnTo>
                      <a:lnTo>
                        <a:pt x="13245" y="16970"/>
                      </a:lnTo>
                      <a:lnTo>
                        <a:pt x="13161" y="16949"/>
                      </a:lnTo>
                      <a:lnTo>
                        <a:pt x="13119" y="16970"/>
                      </a:lnTo>
                      <a:lnTo>
                        <a:pt x="13036" y="16970"/>
                      </a:lnTo>
                      <a:lnTo>
                        <a:pt x="12952" y="16928"/>
                      </a:lnTo>
                      <a:lnTo>
                        <a:pt x="12805" y="17032"/>
                      </a:lnTo>
                      <a:lnTo>
                        <a:pt x="12785" y="17074"/>
                      </a:lnTo>
                      <a:lnTo>
                        <a:pt x="12680" y="17116"/>
                      </a:lnTo>
                      <a:lnTo>
                        <a:pt x="12575" y="17221"/>
                      </a:lnTo>
                      <a:lnTo>
                        <a:pt x="12575" y="17263"/>
                      </a:lnTo>
                      <a:lnTo>
                        <a:pt x="12638" y="17325"/>
                      </a:lnTo>
                      <a:lnTo>
                        <a:pt x="12617" y="17388"/>
                      </a:lnTo>
                      <a:lnTo>
                        <a:pt x="12638" y="17472"/>
                      </a:lnTo>
                      <a:lnTo>
                        <a:pt x="12617" y="17535"/>
                      </a:lnTo>
                      <a:lnTo>
                        <a:pt x="12513" y="17451"/>
                      </a:lnTo>
                      <a:lnTo>
                        <a:pt x="12471" y="17367"/>
                      </a:lnTo>
                      <a:lnTo>
                        <a:pt x="12408" y="17367"/>
                      </a:lnTo>
                      <a:lnTo>
                        <a:pt x="12282" y="17493"/>
                      </a:lnTo>
                      <a:lnTo>
                        <a:pt x="12220" y="17639"/>
                      </a:lnTo>
                      <a:lnTo>
                        <a:pt x="12220" y="17493"/>
                      </a:lnTo>
                      <a:lnTo>
                        <a:pt x="12094" y="17451"/>
                      </a:lnTo>
                      <a:lnTo>
                        <a:pt x="12010" y="17493"/>
                      </a:lnTo>
                      <a:lnTo>
                        <a:pt x="11948" y="17493"/>
                      </a:lnTo>
                      <a:lnTo>
                        <a:pt x="11864" y="17535"/>
                      </a:lnTo>
                      <a:lnTo>
                        <a:pt x="11759" y="17493"/>
                      </a:lnTo>
                      <a:lnTo>
                        <a:pt x="11738" y="17388"/>
                      </a:lnTo>
                      <a:lnTo>
                        <a:pt x="11864" y="17284"/>
                      </a:lnTo>
                      <a:lnTo>
                        <a:pt x="11969" y="17284"/>
                      </a:lnTo>
                      <a:lnTo>
                        <a:pt x="12010" y="17221"/>
                      </a:lnTo>
                      <a:lnTo>
                        <a:pt x="11948" y="17074"/>
                      </a:lnTo>
                      <a:lnTo>
                        <a:pt x="11969" y="17032"/>
                      </a:lnTo>
                      <a:lnTo>
                        <a:pt x="12052" y="16970"/>
                      </a:lnTo>
                      <a:lnTo>
                        <a:pt x="11906" y="16844"/>
                      </a:lnTo>
                      <a:lnTo>
                        <a:pt x="11864" y="16865"/>
                      </a:lnTo>
                      <a:lnTo>
                        <a:pt x="11780" y="16844"/>
                      </a:lnTo>
                      <a:lnTo>
                        <a:pt x="11759" y="16802"/>
                      </a:lnTo>
                      <a:lnTo>
                        <a:pt x="11969" y="16698"/>
                      </a:lnTo>
                      <a:lnTo>
                        <a:pt x="12052" y="16698"/>
                      </a:lnTo>
                      <a:lnTo>
                        <a:pt x="12157" y="16635"/>
                      </a:lnTo>
                      <a:lnTo>
                        <a:pt x="12115" y="16593"/>
                      </a:lnTo>
                      <a:lnTo>
                        <a:pt x="11906" y="16614"/>
                      </a:lnTo>
                      <a:lnTo>
                        <a:pt x="11592" y="16740"/>
                      </a:lnTo>
                      <a:lnTo>
                        <a:pt x="11529" y="16823"/>
                      </a:lnTo>
                      <a:lnTo>
                        <a:pt x="11571" y="16886"/>
                      </a:lnTo>
                      <a:lnTo>
                        <a:pt x="11592" y="16970"/>
                      </a:lnTo>
                      <a:lnTo>
                        <a:pt x="11655" y="17053"/>
                      </a:lnTo>
                      <a:lnTo>
                        <a:pt x="11592" y="17137"/>
                      </a:lnTo>
                      <a:lnTo>
                        <a:pt x="11529" y="17158"/>
                      </a:lnTo>
                      <a:lnTo>
                        <a:pt x="11425" y="17053"/>
                      </a:lnTo>
                      <a:lnTo>
                        <a:pt x="11445" y="17012"/>
                      </a:lnTo>
                      <a:lnTo>
                        <a:pt x="11487" y="16991"/>
                      </a:lnTo>
                      <a:lnTo>
                        <a:pt x="11466" y="16907"/>
                      </a:lnTo>
                      <a:lnTo>
                        <a:pt x="11445" y="16907"/>
                      </a:lnTo>
                      <a:lnTo>
                        <a:pt x="11236" y="17116"/>
                      </a:lnTo>
                      <a:lnTo>
                        <a:pt x="11236" y="17158"/>
                      </a:lnTo>
                      <a:lnTo>
                        <a:pt x="11320" y="17242"/>
                      </a:lnTo>
                      <a:lnTo>
                        <a:pt x="11383" y="17263"/>
                      </a:lnTo>
                      <a:lnTo>
                        <a:pt x="11383" y="17346"/>
                      </a:lnTo>
                      <a:lnTo>
                        <a:pt x="11257" y="17472"/>
                      </a:lnTo>
                      <a:lnTo>
                        <a:pt x="11215" y="17430"/>
                      </a:lnTo>
                      <a:lnTo>
                        <a:pt x="11257" y="17346"/>
                      </a:lnTo>
                      <a:lnTo>
                        <a:pt x="11236" y="17263"/>
                      </a:lnTo>
                      <a:lnTo>
                        <a:pt x="11173" y="17263"/>
                      </a:lnTo>
                      <a:lnTo>
                        <a:pt x="11173" y="17200"/>
                      </a:lnTo>
                      <a:lnTo>
                        <a:pt x="10943" y="17263"/>
                      </a:lnTo>
                      <a:lnTo>
                        <a:pt x="10922" y="17346"/>
                      </a:lnTo>
                      <a:lnTo>
                        <a:pt x="10755" y="17430"/>
                      </a:lnTo>
                      <a:lnTo>
                        <a:pt x="10629" y="17409"/>
                      </a:lnTo>
                      <a:lnTo>
                        <a:pt x="10546" y="17430"/>
                      </a:lnTo>
                      <a:lnTo>
                        <a:pt x="10546" y="17472"/>
                      </a:lnTo>
                      <a:lnTo>
                        <a:pt x="10316" y="17765"/>
                      </a:lnTo>
                      <a:lnTo>
                        <a:pt x="10274" y="17786"/>
                      </a:lnTo>
                      <a:lnTo>
                        <a:pt x="10064" y="18058"/>
                      </a:lnTo>
                      <a:lnTo>
                        <a:pt x="9960" y="18100"/>
                      </a:lnTo>
                      <a:lnTo>
                        <a:pt x="9876" y="18037"/>
                      </a:lnTo>
                      <a:lnTo>
                        <a:pt x="9813" y="18037"/>
                      </a:lnTo>
                      <a:lnTo>
                        <a:pt x="9876" y="18141"/>
                      </a:lnTo>
                      <a:lnTo>
                        <a:pt x="10023" y="18246"/>
                      </a:lnTo>
                      <a:lnTo>
                        <a:pt x="10064" y="18309"/>
                      </a:lnTo>
                      <a:lnTo>
                        <a:pt x="10064" y="18309"/>
                      </a:lnTo>
                      <a:lnTo>
                        <a:pt x="9876" y="18246"/>
                      </a:lnTo>
                      <a:lnTo>
                        <a:pt x="9813" y="18288"/>
                      </a:lnTo>
                      <a:lnTo>
                        <a:pt x="9500" y="18309"/>
                      </a:lnTo>
                      <a:lnTo>
                        <a:pt x="9458" y="18372"/>
                      </a:lnTo>
                      <a:lnTo>
                        <a:pt x="9541" y="18476"/>
                      </a:lnTo>
                      <a:lnTo>
                        <a:pt x="9541" y="18581"/>
                      </a:lnTo>
                      <a:lnTo>
                        <a:pt x="9458" y="18706"/>
                      </a:lnTo>
                      <a:lnTo>
                        <a:pt x="9500" y="18895"/>
                      </a:lnTo>
                      <a:lnTo>
                        <a:pt x="9458" y="19020"/>
                      </a:lnTo>
                      <a:lnTo>
                        <a:pt x="9248" y="19104"/>
                      </a:lnTo>
                      <a:lnTo>
                        <a:pt x="9228" y="19146"/>
                      </a:lnTo>
                      <a:lnTo>
                        <a:pt x="9081" y="19146"/>
                      </a:lnTo>
                      <a:lnTo>
                        <a:pt x="9039" y="19229"/>
                      </a:lnTo>
                      <a:lnTo>
                        <a:pt x="8956" y="19104"/>
                      </a:lnTo>
                      <a:lnTo>
                        <a:pt x="8809" y="19208"/>
                      </a:lnTo>
                      <a:lnTo>
                        <a:pt x="8579" y="19208"/>
                      </a:lnTo>
                      <a:lnTo>
                        <a:pt x="8328" y="18916"/>
                      </a:lnTo>
                      <a:lnTo>
                        <a:pt x="8098" y="18706"/>
                      </a:lnTo>
                      <a:lnTo>
                        <a:pt x="8014" y="18644"/>
                      </a:lnTo>
                      <a:lnTo>
                        <a:pt x="8014" y="18476"/>
                      </a:lnTo>
                      <a:lnTo>
                        <a:pt x="8056" y="18413"/>
                      </a:lnTo>
                      <a:lnTo>
                        <a:pt x="8098" y="18455"/>
                      </a:lnTo>
                      <a:lnTo>
                        <a:pt x="8160" y="18372"/>
                      </a:lnTo>
                      <a:lnTo>
                        <a:pt x="8119" y="18309"/>
                      </a:lnTo>
                      <a:lnTo>
                        <a:pt x="8181" y="18267"/>
                      </a:lnTo>
                      <a:lnTo>
                        <a:pt x="8370" y="18267"/>
                      </a:lnTo>
                      <a:lnTo>
                        <a:pt x="8412" y="18183"/>
                      </a:lnTo>
                      <a:lnTo>
                        <a:pt x="8621" y="18183"/>
                      </a:lnTo>
                      <a:lnTo>
                        <a:pt x="8642" y="18100"/>
                      </a:lnTo>
                      <a:lnTo>
                        <a:pt x="8495" y="17890"/>
                      </a:lnTo>
                      <a:lnTo>
                        <a:pt x="8474" y="17807"/>
                      </a:lnTo>
                      <a:lnTo>
                        <a:pt x="8328" y="17786"/>
                      </a:lnTo>
                      <a:lnTo>
                        <a:pt x="8202" y="17660"/>
                      </a:lnTo>
                      <a:lnTo>
                        <a:pt x="8202" y="17556"/>
                      </a:lnTo>
                      <a:lnTo>
                        <a:pt x="8077" y="17451"/>
                      </a:lnTo>
                      <a:lnTo>
                        <a:pt x="7763" y="17430"/>
                      </a:lnTo>
                      <a:lnTo>
                        <a:pt x="7554" y="17451"/>
                      </a:lnTo>
                      <a:lnTo>
                        <a:pt x="7449" y="17493"/>
                      </a:lnTo>
                      <a:lnTo>
                        <a:pt x="7323" y="17493"/>
                      </a:lnTo>
                      <a:lnTo>
                        <a:pt x="7072" y="17346"/>
                      </a:lnTo>
                      <a:lnTo>
                        <a:pt x="6947" y="17346"/>
                      </a:lnTo>
                      <a:lnTo>
                        <a:pt x="6947" y="17388"/>
                      </a:lnTo>
                      <a:lnTo>
                        <a:pt x="7240" y="17639"/>
                      </a:lnTo>
                      <a:lnTo>
                        <a:pt x="7386" y="17744"/>
                      </a:lnTo>
                      <a:lnTo>
                        <a:pt x="7470" y="17974"/>
                      </a:lnTo>
                      <a:lnTo>
                        <a:pt x="7470" y="18100"/>
                      </a:lnTo>
                      <a:lnTo>
                        <a:pt x="7533" y="18183"/>
                      </a:lnTo>
                      <a:lnTo>
                        <a:pt x="7470" y="18225"/>
                      </a:lnTo>
                      <a:lnTo>
                        <a:pt x="7470" y="18330"/>
                      </a:lnTo>
                      <a:lnTo>
                        <a:pt x="7491" y="18413"/>
                      </a:lnTo>
                      <a:lnTo>
                        <a:pt x="7449" y="18434"/>
                      </a:lnTo>
                      <a:lnTo>
                        <a:pt x="7449" y="18706"/>
                      </a:lnTo>
                      <a:lnTo>
                        <a:pt x="7386" y="18853"/>
                      </a:lnTo>
                      <a:lnTo>
                        <a:pt x="7449" y="18999"/>
                      </a:lnTo>
                      <a:lnTo>
                        <a:pt x="7595" y="18999"/>
                      </a:lnTo>
                      <a:lnTo>
                        <a:pt x="7742" y="19062"/>
                      </a:lnTo>
                      <a:lnTo>
                        <a:pt x="7805" y="19167"/>
                      </a:lnTo>
                      <a:lnTo>
                        <a:pt x="7784" y="19229"/>
                      </a:lnTo>
                      <a:lnTo>
                        <a:pt x="7805" y="19313"/>
                      </a:lnTo>
                      <a:lnTo>
                        <a:pt x="7784" y="19355"/>
                      </a:lnTo>
                      <a:lnTo>
                        <a:pt x="7784" y="19418"/>
                      </a:lnTo>
                      <a:lnTo>
                        <a:pt x="7847" y="19460"/>
                      </a:lnTo>
                      <a:lnTo>
                        <a:pt x="7784" y="19543"/>
                      </a:lnTo>
                      <a:lnTo>
                        <a:pt x="7784" y="19794"/>
                      </a:lnTo>
                      <a:lnTo>
                        <a:pt x="7742" y="19857"/>
                      </a:lnTo>
                      <a:lnTo>
                        <a:pt x="7805" y="20004"/>
                      </a:lnTo>
                      <a:lnTo>
                        <a:pt x="7847" y="20213"/>
                      </a:lnTo>
                      <a:lnTo>
                        <a:pt x="7763" y="20171"/>
                      </a:lnTo>
                      <a:lnTo>
                        <a:pt x="7700" y="20045"/>
                      </a:lnTo>
                      <a:lnTo>
                        <a:pt x="7575" y="19941"/>
                      </a:lnTo>
                      <a:lnTo>
                        <a:pt x="7449" y="20066"/>
                      </a:lnTo>
                      <a:lnTo>
                        <a:pt x="7470" y="19941"/>
                      </a:lnTo>
                      <a:lnTo>
                        <a:pt x="7428" y="19857"/>
                      </a:lnTo>
                      <a:lnTo>
                        <a:pt x="7240" y="19836"/>
                      </a:lnTo>
                      <a:lnTo>
                        <a:pt x="7072" y="19857"/>
                      </a:lnTo>
                      <a:lnTo>
                        <a:pt x="6968" y="19773"/>
                      </a:lnTo>
                      <a:lnTo>
                        <a:pt x="6821" y="19753"/>
                      </a:lnTo>
                      <a:lnTo>
                        <a:pt x="6738" y="19794"/>
                      </a:lnTo>
                      <a:lnTo>
                        <a:pt x="6612" y="20087"/>
                      </a:lnTo>
                      <a:lnTo>
                        <a:pt x="6424" y="20255"/>
                      </a:lnTo>
                      <a:lnTo>
                        <a:pt x="6298" y="20276"/>
                      </a:lnTo>
                      <a:lnTo>
                        <a:pt x="6194" y="20380"/>
                      </a:lnTo>
                      <a:lnTo>
                        <a:pt x="6173" y="20527"/>
                      </a:lnTo>
                      <a:lnTo>
                        <a:pt x="6026" y="20694"/>
                      </a:lnTo>
                      <a:lnTo>
                        <a:pt x="5963" y="20757"/>
                      </a:lnTo>
                      <a:lnTo>
                        <a:pt x="5963" y="20841"/>
                      </a:lnTo>
                      <a:lnTo>
                        <a:pt x="6005" y="21029"/>
                      </a:lnTo>
                      <a:lnTo>
                        <a:pt x="6277" y="21301"/>
                      </a:lnTo>
                      <a:lnTo>
                        <a:pt x="6424" y="21531"/>
                      </a:lnTo>
                      <a:lnTo>
                        <a:pt x="6340" y="21636"/>
                      </a:lnTo>
                      <a:lnTo>
                        <a:pt x="6277" y="21636"/>
                      </a:lnTo>
                      <a:lnTo>
                        <a:pt x="6277" y="21761"/>
                      </a:lnTo>
                      <a:lnTo>
                        <a:pt x="6173" y="21845"/>
                      </a:lnTo>
                      <a:lnTo>
                        <a:pt x="6110" y="21949"/>
                      </a:lnTo>
                      <a:lnTo>
                        <a:pt x="5963" y="21782"/>
                      </a:lnTo>
                      <a:lnTo>
                        <a:pt x="5587" y="21615"/>
                      </a:lnTo>
                      <a:lnTo>
                        <a:pt x="5461" y="21615"/>
                      </a:lnTo>
                      <a:lnTo>
                        <a:pt x="5398" y="21531"/>
                      </a:lnTo>
                      <a:lnTo>
                        <a:pt x="5189" y="21531"/>
                      </a:lnTo>
                      <a:lnTo>
                        <a:pt x="5085" y="21447"/>
                      </a:lnTo>
                      <a:lnTo>
                        <a:pt x="5022" y="21322"/>
                      </a:lnTo>
                      <a:lnTo>
                        <a:pt x="4854" y="21301"/>
                      </a:lnTo>
                      <a:lnTo>
                        <a:pt x="4729" y="21217"/>
                      </a:lnTo>
                      <a:lnTo>
                        <a:pt x="4603" y="21217"/>
                      </a:lnTo>
                      <a:lnTo>
                        <a:pt x="4562" y="21301"/>
                      </a:lnTo>
                      <a:lnTo>
                        <a:pt x="4603" y="21364"/>
                      </a:lnTo>
                      <a:lnTo>
                        <a:pt x="4562" y="21426"/>
                      </a:lnTo>
                      <a:lnTo>
                        <a:pt x="4603" y="21468"/>
                      </a:lnTo>
                      <a:lnTo>
                        <a:pt x="4520" y="21552"/>
                      </a:lnTo>
                      <a:lnTo>
                        <a:pt x="4415" y="21552"/>
                      </a:lnTo>
                      <a:lnTo>
                        <a:pt x="4499" y="21719"/>
                      </a:lnTo>
                      <a:lnTo>
                        <a:pt x="4520" y="21845"/>
                      </a:lnTo>
                      <a:lnTo>
                        <a:pt x="4666" y="21929"/>
                      </a:lnTo>
                      <a:lnTo>
                        <a:pt x="4771" y="22054"/>
                      </a:lnTo>
                      <a:lnTo>
                        <a:pt x="4917" y="22138"/>
                      </a:lnTo>
                      <a:lnTo>
                        <a:pt x="5022" y="22075"/>
                      </a:lnTo>
                      <a:lnTo>
                        <a:pt x="5085" y="22075"/>
                      </a:lnTo>
                      <a:lnTo>
                        <a:pt x="5168" y="22033"/>
                      </a:lnTo>
                      <a:lnTo>
                        <a:pt x="5189" y="22096"/>
                      </a:lnTo>
                      <a:lnTo>
                        <a:pt x="5336" y="22159"/>
                      </a:lnTo>
                      <a:lnTo>
                        <a:pt x="5336" y="22201"/>
                      </a:lnTo>
                      <a:lnTo>
                        <a:pt x="5273" y="22263"/>
                      </a:lnTo>
                      <a:lnTo>
                        <a:pt x="5357" y="22347"/>
                      </a:lnTo>
                      <a:lnTo>
                        <a:pt x="5357" y="22514"/>
                      </a:lnTo>
                      <a:lnTo>
                        <a:pt x="5273" y="22556"/>
                      </a:lnTo>
                      <a:lnTo>
                        <a:pt x="5168" y="22556"/>
                      </a:lnTo>
                      <a:lnTo>
                        <a:pt x="5043" y="22682"/>
                      </a:lnTo>
                      <a:lnTo>
                        <a:pt x="4980" y="22682"/>
                      </a:lnTo>
                      <a:lnTo>
                        <a:pt x="4875" y="22577"/>
                      </a:lnTo>
                      <a:lnTo>
                        <a:pt x="4729" y="22577"/>
                      </a:lnTo>
                      <a:lnTo>
                        <a:pt x="4645" y="22514"/>
                      </a:lnTo>
                      <a:lnTo>
                        <a:pt x="4457" y="22514"/>
                      </a:lnTo>
                      <a:lnTo>
                        <a:pt x="4415" y="22473"/>
                      </a:lnTo>
                      <a:lnTo>
                        <a:pt x="4415" y="22347"/>
                      </a:lnTo>
                      <a:lnTo>
                        <a:pt x="4310" y="22284"/>
                      </a:lnTo>
                      <a:lnTo>
                        <a:pt x="4227" y="22180"/>
                      </a:lnTo>
                      <a:lnTo>
                        <a:pt x="4185" y="22180"/>
                      </a:lnTo>
                      <a:lnTo>
                        <a:pt x="4080" y="22263"/>
                      </a:lnTo>
                      <a:lnTo>
                        <a:pt x="3829" y="22180"/>
                      </a:lnTo>
                      <a:lnTo>
                        <a:pt x="3787" y="22075"/>
                      </a:lnTo>
                      <a:lnTo>
                        <a:pt x="3725" y="22033"/>
                      </a:lnTo>
                      <a:lnTo>
                        <a:pt x="3787" y="21949"/>
                      </a:lnTo>
                      <a:lnTo>
                        <a:pt x="3766" y="21824"/>
                      </a:lnTo>
                      <a:lnTo>
                        <a:pt x="3766" y="21719"/>
                      </a:lnTo>
                      <a:lnTo>
                        <a:pt x="3662" y="21636"/>
                      </a:lnTo>
                      <a:lnTo>
                        <a:pt x="3662" y="21531"/>
                      </a:lnTo>
                      <a:lnTo>
                        <a:pt x="3494" y="21385"/>
                      </a:lnTo>
                      <a:lnTo>
                        <a:pt x="3494" y="21238"/>
                      </a:lnTo>
                      <a:lnTo>
                        <a:pt x="3411" y="21217"/>
                      </a:lnTo>
                      <a:lnTo>
                        <a:pt x="3453" y="21113"/>
                      </a:lnTo>
                      <a:lnTo>
                        <a:pt x="3515" y="21092"/>
                      </a:lnTo>
                      <a:lnTo>
                        <a:pt x="3557" y="20903"/>
                      </a:lnTo>
                      <a:lnTo>
                        <a:pt x="3557" y="20799"/>
                      </a:lnTo>
                      <a:lnTo>
                        <a:pt x="3515" y="20778"/>
                      </a:lnTo>
                      <a:lnTo>
                        <a:pt x="3515" y="20694"/>
                      </a:lnTo>
                      <a:lnTo>
                        <a:pt x="3578" y="20610"/>
                      </a:lnTo>
                      <a:lnTo>
                        <a:pt x="3515" y="20589"/>
                      </a:lnTo>
                      <a:lnTo>
                        <a:pt x="3390" y="20401"/>
                      </a:lnTo>
                      <a:lnTo>
                        <a:pt x="3139" y="20297"/>
                      </a:lnTo>
                      <a:lnTo>
                        <a:pt x="3055" y="20359"/>
                      </a:lnTo>
                      <a:lnTo>
                        <a:pt x="2992" y="20297"/>
                      </a:lnTo>
                      <a:lnTo>
                        <a:pt x="2930" y="20297"/>
                      </a:lnTo>
                      <a:lnTo>
                        <a:pt x="2867" y="20338"/>
                      </a:lnTo>
                      <a:lnTo>
                        <a:pt x="2741" y="20297"/>
                      </a:lnTo>
                      <a:lnTo>
                        <a:pt x="2783" y="20255"/>
                      </a:lnTo>
                      <a:lnTo>
                        <a:pt x="2888" y="20234"/>
                      </a:lnTo>
                      <a:lnTo>
                        <a:pt x="2930" y="20150"/>
                      </a:lnTo>
                      <a:lnTo>
                        <a:pt x="2783" y="20108"/>
                      </a:lnTo>
                      <a:lnTo>
                        <a:pt x="2783" y="20087"/>
                      </a:lnTo>
                      <a:lnTo>
                        <a:pt x="2867" y="20066"/>
                      </a:lnTo>
                      <a:lnTo>
                        <a:pt x="2783" y="20004"/>
                      </a:lnTo>
                      <a:lnTo>
                        <a:pt x="2720" y="20066"/>
                      </a:lnTo>
                      <a:lnTo>
                        <a:pt x="2532" y="20108"/>
                      </a:lnTo>
                      <a:lnTo>
                        <a:pt x="2511" y="20087"/>
                      </a:lnTo>
                      <a:lnTo>
                        <a:pt x="2553" y="20004"/>
                      </a:lnTo>
                      <a:lnTo>
                        <a:pt x="2658" y="19962"/>
                      </a:lnTo>
                      <a:lnTo>
                        <a:pt x="2637" y="19941"/>
                      </a:lnTo>
                      <a:lnTo>
                        <a:pt x="2448" y="19899"/>
                      </a:lnTo>
                      <a:lnTo>
                        <a:pt x="2427" y="19836"/>
                      </a:lnTo>
                      <a:lnTo>
                        <a:pt x="2302" y="19753"/>
                      </a:lnTo>
                      <a:lnTo>
                        <a:pt x="2260" y="19585"/>
                      </a:lnTo>
                      <a:lnTo>
                        <a:pt x="2134" y="19522"/>
                      </a:lnTo>
                      <a:lnTo>
                        <a:pt x="2155" y="19481"/>
                      </a:lnTo>
                      <a:lnTo>
                        <a:pt x="2260" y="19481"/>
                      </a:lnTo>
                      <a:lnTo>
                        <a:pt x="2302" y="19522"/>
                      </a:lnTo>
                      <a:lnTo>
                        <a:pt x="2448" y="19543"/>
                      </a:lnTo>
                      <a:lnTo>
                        <a:pt x="2469" y="19648"/>
                      </a:lnTo>
                      <a:lnTo>
                        <a:pt x="2720" y="19857"/>
                      </a:lnTo>
                      <a:lnTo>
                        <a:pt x="2783" y="19857"/>
                      </a:lnTo>
                      <a:lnTo>
                        <a:pt x="2825" y="19794"/>
                      </a:lnTo>
                      <a:lnTo>
                        <a:pt x="2950" y="19878"/>
                      </a:lnTo>
                      <a:lnTo>
                        <a:pt x="3139" y="19878"/>
                      </a:lnTo>
                      <a:lnTo>
                        <a:pt x="3160" y="19836"/>
                      </a:lnTo>
                      <a:lnTo>
                        <a:pt x="3243" y="19899"/>
                      </a:lnTo>
                      <a:lnTo>
                        <a:pt x="3160" y="19962"/>
                      </a:lnTo>
                      <a:lnTo>
                        <a:pt x="3202" y="19983"/>
                      </a:lnTo>
                      <a:lnTo>
                        <a:pt x="3202" y="20045"/>
                      </a:lnTo>
                      <a:lnTo>
                        <a:pt x="3306" y="20045"/>
                      </a:lnTo>
                      <a:lnTo>
                        <a:pt x="3369" y="19983"/>
                      </a:lnTo>
                      <a:lnTo>
                        <a:pt x="3557" y="19983"/>
                      </a:lnTo>
                      <a:lnTo>
                        <a:pt x="3494" y="20004"/>
                      </a:lnTo>
                      <a:lnTo>
                        <a:pt x="3599" y="20004"/>
                      </a:lnTo>
                      <a:lnTo>
                        <a:pt x="3704" y="19983"/>
                      </a:lnTo>
                      <a:lnTo>
                        <a:pt x="3704" y="20066"/>
                      </a:lnTo>
                      <a:lnTo>
                        <a:pt x="3871" y="20192"/>
                      </a:lnTo>
                      <a:lnTo>
                        <a:pt x="3934" y="20150"/>
                      </a:lnTo>
                      <a:lnTo>
                        <a:pt x="4038" y="20171"/>
                      </a:lnTo>
                      <a:lnTo>
                        <a:pt x="4080" y="20213"/>
                      </a:lnTo>
                      <a:lnTo>
                        <a:pt x="4227" y="20213"/>
                      </a:lnTo>
                      <a:lnTo>
                        <a:pt x="4331" y="20255"/>
                      </a:lnTo>
                      <a:lnTo>
                        <a:pt x="4415" y="20192"/>
                      </a:lnTo>
                      <a:lnTo>
                        <a:pt x="4541" y="20297"/>
                      </a:lnTo>
                      <a:lnTo>
                        <a:pt x="4729" y="20359"/>
                      </a:lnTo>
                      <a:lnTo>
                        <a:pt x="5064" y="20380"/>
                      </a:lnTo>
                      <a:lnTo>
                        <a:pt x="5336" y="20359"/>
                      </a:lnTo>
                      <a:lnTo>
                        <a:pt x="5357" y="20297"/>
                      </a:lnTo>
                      <a:lnTo>
                        <a:pt x="5545" y="20297"/>
                      </a:lnTo>
                      <a:lnTo>
                        <a:pt x="5608" y="20255"/>
                      </a:lnTo>
                      <a:lnTo>
                        <a:pt x="5796" y="20213"/>
                      </a:lnTo>
                      <a:lnTo>
                        <a:pt x="5963" y="20150"/>
                      </a:lnTo>
                      <a:lnTo>
                        <a:pt x="6173" y="19857"/>
                      </a:lnTo>
                      <a:lnTo>
                        <a:pt x="6194" y="19773"/>
                      </a:lnTo>
                      <a:lnTo>
                        <a:pt x="6319" y="19627"/>
                      </a:lnTo>
                      <a:lnTo>
                        <a:pt x="6319" y="19543"/>
                      </a:lnTo>
                      <a:lnTo>
                        <a:pt x="6340" y="19460"/>
                      </a:lnTo>
                      <a:lnTo>
                        <a:pt x="6382" y="19313"/>
                      </a:lnTo>
                      <a:lnTo>
                        <a:pt x="6382" y="19167"/>
                      </a:lnTo>
                      <a:lnTo>
                        <a:pt x="6382" y="19041"/>
                      </a:lnTo>
                      <a:lnTo>
                        <a:pt x="6319" y="18999"/>
                      </a:lnTo>
                      <a:lnTo>
                        <a:pt x="6277" y="18999"/>
                      </a:lnTo>
                      <a:lnTo>
                        <a:pt x="6173" y="18832"/>
                      </a:lnTo>
                      <a:lnTo>
                        <a:pt x="6089" y="18790"/>
                      </a:lnTo>
                      <a:lnTo>
                        <a:pt x="6068" y="18644"/>
                      </a:lnTo>
                      <a:lnTo>
                        <a:pt x="5963" y="18392"/>
                      </a:lnTo>
                      <a:lnTo>
                        <a:pt x="5859" y="18372"/>
                      </a:lnTo>
                      <a:lnTo>
                        <a:pt x="5817" y="18413"/>
                      </a:lnTo>
                      <a:lnTo>
                        <a:pt x="5691" y="18372"/>
                      </a:lnTo>
                      <a:lnTo>
                        <a:pt x="5691" y="18288"/>
                      </a:lnTo>
                      <a:lnTo>
                        <a:pt x="5461" y="18120"/>
                      </a:lnTo>
                      <a:lnTo>
                        <a:pt x="5461" y="18016"/>
                      </a:lnTo>
                      <a:lnTo>
                        <a:pt x="5336" y="17890"/>
                      </a:lnTo>
                      <a:lnTo>
                        <a:pt x="5273" y="17890"/>
                      </a:lnTo>
                      <a:lnTo>
                        <a:pt x="5294" y="17953"/>
                      </a:lnTo>
                      <a:lnTo>
                        <a:pt x="5378" y="18079"/>
                      </a:lnTo>
                      <a:lnTo>
                        <a:pt x="5294" y="18100"/>
                      </a:lnTo>
                      <a:lnTo>
                        <a:pt x="5168" y="17974"/>
                      </a:lnTo>
                      <a:lnTo>
                        <a:pt x="5085" y="17974"/>
                      </a:lnTo>
                      <a:lnTo>
                        <a:pt x="4938" y="17807"/>
                      </a:lnTo>
                      <a:lnTo>
                        <a:pt x="4875" y="17807"/>
                      </a:lnTo>
                      <a:lnTo>
                        <a:pt x="4875" y="17869"/>
                      </a:lnTo>
                      <a:lnTo>
                        <a:pt x="4917" y="17911"/>
                      </a:lnTo>
                      <a:lnTo>
                        <a:pt x="4834" y="17890"/>
                      </a:lnTo>
                      <a:lnTo>
                        <a:pt x="4708" y="17681"/>
                      </a:lnTo>
                      <a:lnTo>
                        <a:pt x="4603" y="17660"/>
                      </a:lnTo>
                      <a:lnTo>
                        <a:pt x="4520" y="17556"/>
                      </a:lnTo>
                      <a:lnTo>
                        <a:pt x="4122" y="17284"/>
                      </a:lnTo>
                      <a:lnTo>
                        <a:pt x="3515" y="16970"/>
                      </a:lnTo>
                      <a:lnTo>
                        <a:pt x="3390" y="16928"/>
                      </a:lnTo>
                      <a:lnTo>
                        <a:pt x="3369" y="16970"/>
                      </a:lnTo>
                      <a:lnTo>
                        <a:pt x="3243" y="16907"/>
                      </a:lnTo>
                      <a:lnTo>
                        <a:pt x="3097" y="16865"/>
                      </a:lnTo>
                      <a:lnTo>
                        <a:pt x="3097" y="16928"/>
                      </a:lnTo>
                      <a:lnTo>
                        <a:pt x="3034" y="16970"/>
                      </a:lnTo>
                      <a:lnTo>
                        <a:pt x="2930" y="16928"/>
                      </a:lnTo>
                      <a:lnTo>
                        <a:pt x="2762" y="16928"/>
                      </a:lnTo>
                      <a:lnTo>
                        <a:pt x="2678" y="16823"/>
                      </a:lnTo>
                      <a:lnTo>
                        <a:pt x="2574" y="16760"/>
                      </a:lnTo>
                      <a:lnTo>
                        <a:pt x="2574" y="16802"/>
                      </a:lnTo>
                      <a:lnTo>
                        <a:pt x="2637" y="16865"/>
                      </a:lnTo>
                      <a:lnTo>
                        <a:pt x="2616" y="16928"/>
                      </a:lnTo>
                      <a:lnTo>
                        <a:pt x="2532" y="16865"/>
                      </a:lnTo>
                      <a:lnTo>
                        <a:pt x="2406" y="16907"/>
                      </a:lnTo>
                      <a:lnTo>
                        <a:pt x="2344" y="16949"/>
                      </a:lnTo>
                      <a:lnTo>
                        <a:pt x="2365" y="17032"/>
                      </a:lnTo>
                      <a:lnTo>
                        <a:pt x="2302" y="17158"/>
                      </a:lnTo>
                      <a:lnTo>
                        <a:pt x="2155" y="17158"/>
                      </a:lnTo>
                      <a:lnTo>
                        <a:pt x="2239" y="17053"/>
                      </a:lnTo>
                      <a:lnTo>
                        <a:pt x="2323" y="17012"/>
                      </a:lnTo>
                      <a:lnTo>
                        <a:pt x="2260" y="16949"/>
                      </a:lnTo>
                      <a:lnTo>
                        <a:pt x="2197" y="16949"/>
                      </a:lnTo>
                      <a:lnTo>
                        <a:pt x="2218" y="16907"/>
                      </a:lnTo>
                      <a:lnTo>
                        <a:pt x="2239" y="16844"/>
                      </a:lnTo>
                      <a:lnTo>
                        <a:pt x="2197" y="16823"/>
                      </a:lnTo>
                      <a:lnTo>
                        <a:pt x="2134" y="16886"/>
                      </a:lnTo>
                      <a:lnTo>
                        <a:pt x="2030" y="17012"/>
                      </a:lnTo>
                      <a:lnTo>
                        <a:pt x="2030" y="16928"/>
                      </a:lnTo>
                      <a:lnTo>
                        <a:pt x="2030" y="16886"/>
                      </a:lnTo>
                      <a:lnTo>
                        <a:pt x="2009" y="16844"/>
                      </a:lnTo>
                      <a:lnTo>
                        <a:pt x="1946" y="16928"/>
                      </a:lnTo>
                      <a:lnTo>
                        <a:pt x="1925" y="16928"/>
                      </a:lnTo>
                      <a:lnTo>
                        <a:pt x="1925" y="16844"/>
                      </a:lnTo>
                      <a:lnTo>
                        <a:pt x="1821" y="16823"/>
                      </a:lnTo>
                      <a:lnTo>
                        <a:pt x="1716" y="16907"/>
                      </a:lnTo>
                      <a:lnTo>
                        <a:pt x="1695" y="16802"/>
                      </a:lnTo>
                      <a:lnTo>
                        <a:pt x="1632" y="16760"/>
                      </a:lnTo>
                      <a:lnTo>
                        <a:pt x="1569" y="16844"/>
                      </a:lnTo>
                      <a:lnTo>
                        <a:pt x="1528" y="16740"/>
                      </a:lnTo>
                      <a:lnTo>
                        <a:pt x="1528" y="16614"/>
                      </a:lnTo>
                      <a:lnTo>
                        <a:pt x="1590" y="16530"/>
                      </a:lnTo>
                      <a:lnTo>
                        <a:pt x="1590" y="16614"/>
                      </a:lnTo>
                      <a:lnTo>
                        <a:pt x="1674" y="16698"/>
                      </a:lnTo>
                      <a:lnTo>
                        <a:pt x="1800" y="16656"/>
                      </a:lnTo>
                      <a:lnTo>
                        <a:pt x="1883" y="16719"/>
                      </a:lnTo>
                      <a:lnTo>
                        <a:pt x="1988" y="16635"/>
                      </a:lnTo>
                      <a:lnTo>
                        <a:pt x="1988" y="16593"/>
                      </a:lnTo>
                      <a:lnTo>
                        <a:pt x="1904" y="16530"/>
                      </a:lnTo>
                      <a:lnTo>
                        <a:pt x="1883" y="16509"/>
                      </a:lnTo>
                      <a:lnTo>
                        <a:pt x="1800" y="16488"/>
                      </a:lnTo>
                      <a:lnTo>
                        <a:pt x="1737" y="16530"/>
                      </a:lnTo>
                      <a:lnTo>
                        <a:pt x="1695" y="16488"/>
                      </a:lnTo>
                      <a:lnTo>
                        <a:pt x="1632" y="16405"/>
                      </a:lnTo>
                      <a:lnTo>
                        <a:pt x="1528" y="16342"/>
                      </a:lnTo>
                      <a:lnTo>
                        <a:pt x="1423" y="16342"/>
                      </a:lnTo>
                      <a:lnTo>
                        <a:pt x="1402" y="16384"/>
                      </a:lnTo>
                      <a:lnTo>
                        <a:pt x="1465" y="16426"/>
                      </a:lnTo>
                      <a:lnTo>
                        <a:pt x="1486" y="16426"/>
                      </a:lnTo>
                      <a:lnTo>
                        <a:pt x="1486" y="16488"/>
                      </a:lnTo>
                      <a:lnTo>
                        <a:pt x="1402" y="16509"/>
                      </a:lnTo>
                      <a:lnTo>
                        <a:pt x="1360" y="16509"/>
                      </a:lnTo>
                      <a:lnTo>
                        <a:pt x="1360" y="16551"/>
                      </a:lnTo>
                      <a:lnTo>
                        <a:pt x="1465" y="16635"/>
                      </a:lnTo>
                      <a:lnTo>
                        <a:pt x="1402" y="16656"/>
                      </a:lnTo>
                      <a:lnTo>
                        <a:pt x="1318" y="16656"/>
                      </a:lnTo>
                      <a:lnTo>
                        <a:pt x="1277" y="16740"/>
                      </a:lnTo>
                      <a:lnTo>
                        <a:pt x="1256" y="16886"/>
                      </a:lnTo>
                      <a:lnTo>
                        <a:pt x="1193" y="16802"/>
                      </a:lnTo>
                      <a:lnTo>
                        <a:pt x="1193" y="16698"/>
                      </a:lnTo>
                      <a:lnTo>
                        <a:pt x="1151" y="16635"/>
                      </a:lnTo>
                      <a:lnTo>
                        <a:pt x="1005" y="16614"/>
                      </a:lnTo>
                      <a:lnTo>
                        <a:pt x="1005" y="16740"/>
                      </a:lnTo>
                      <a:lnTo>
                        <a:pt x="942" y="16823"/>
                      </a:lnTo>
                      <a:lnTo>
                        <a:pt x="795" y="16781"/>
                      </a:lnTo>
                      <a:lnTo>
                        <a:pt x="691" y="16781"/>
                      </a:lnTo>
                      <a:lnTo>
                        <a:pt x="691" y="16928"/>
                      </a:lnTo>
                      <a:lnTo>
                        <a:pt x="628" y="17053"/>
                      </a:lnTo>
                      <a:lnTo>
                        <a:pt x="481" y="17095"/>
                      </a:lnTo>
                      <a:lnTo>
                        <a:pt x="335" y="17242"/>
                      </a:lnTo>
                      <a:lnTo>
                        <a:pt x="335" y="17451"/>
                      </a:lnTo>
                      <a:lnTo>
                        <a:pt x="251" y="17451"/>
                      </a:lnTo>
                      <a:lnTo>
                        <a:pt x="105" y="17514"/>
                      </a:lnTo>
                      <a:lnTo>
                        <a:pt x="0" y="17556"/>
                      </a:lnTo>
                      <a:lnTo>
                        <a:pt x="105" y="17576"/>
                      </a:lnTo>
                      <a:lnTo>
                        <a:pt x="63" y="17744"/>
                      </a:lnTo>
                      <a:lnTo>
                        <a:pt x="21" y="17932"/>
                      </a:lnTo>
                      <a:lnTo>
                        <a:pt x="105" y="18037"/>
                      </a:lnTo>
                      <a:lnTo>
                        <a:pt x="209" y="18288"/>
                      </a:lnTo>
                      <a:lnTo>
                        <a:pt x="272" y="18288"/>
                      </a:lnTo>
                      <a:lnTo>
                        <a:pt x="440" y="18372"/>
                      </a:lnTo>
                      <a:lnTo>
                        <a:pt x="523" y="18497"/>
                      </a:lnTo>
                      <a:lnTo>
                        <a:pt x="565" y="18602"/>
                      </a:lnTo>
                      <a:lnTo>
                        <a:pt x="837" y="18769"/>
                      </a:lnTo>
                      <a:lnTo>
                        <a:pt x="900" y="18832"/>
                      </a:lnTo>
                      <a:lnTo>
                        <a:pt x="858" y="19020"/>
                      </a:lnTo>
                      <a:lnTo>
                        <a:pt x="753" y="19208"/>
                      </a:lnTo>
                      <a:lnTo>
                        <a:pt x="649" y="19460"/>
                      </a:lnTo>
                      <a:lnTo>
                        <a:pt x="774" y="19627"/>
                      </a:lnTo>
                      <a:lnTo>
                        <a:pt x="837" y="19773"/>
                      </a:lnTo>
                      <a:lnTo>
                        <a:pt x="1067" y="20234"/>
                      </a:lnTo>
                      <a:lnTo>
                        <a:pt x="1318" y="20820"/>
                      </a:lnTo>
                      <a:lnTo>
                        <a:pt x="1214" y="20861"/>
                      </a:lnTo>
                      <a:lnTo>
                        <a:pt x="1193" y="21217"/>
                      </a:lnTo>
                      <a:lnTo>
                        <a:pt x="1193" y="21322"/>
                      </a:lnTo>
                      <a:lnTo>
                        <a:pt x="1297" y="21343"/>
                      </a:lnTo>
                      <a:lnTo>
                        <a:pt x="1214" y="21447"/>
                      </a:lnTo>
                      <a:lnTo>
                        <a:pt x="1214" y="21636"/>
                      </a:lnTo>
                      <a:lnTo>
                        <a:pt x="1297" y="21740"/>
                      </a:lnTo>
                      <a:lnTo>
                        <a:pt x="1423" y="21761"/>
                      </a:lnTo>
                      <a:lnTo>
                        <a:pt x="1486" y="21866"/>
                      </a:lnTo>
                      <a:lnTo>
                        <a:pt x="1423" y="21929"/>
                      </a:lnTo>
                      <a:lnTo>
                        <a:pt x="1423" y="22138"/>
                      </a:lnTo>
                      <a:lnTo>
                        <a:pt x="1486" y="22263"/>
                      </a:lnTo>
                      <a:lnTo>
                        <a:pt x="1674" y="22389"/>
                      </a:lnTo>
                      <a:lnTo>
                        <a:pt x="1674" y="22577"/>
                      </a:lnTo>
                      <a:lnTo>
                        <a:pt x="1569" y="22745"/>
                      </a:lnTo>
                      <a:lnTo>
                        <a:pt x="1507" y="22912"/>
                      </a:lnTo>
                      <a:lnTo>
                        <a:pt x="1779" y="23289"/>
                      </a:lnTo>
                      <a:lnTo>
                        <a:pt x="1925" y="23330"/>
                      </a:lnTo>
                      <a:lnTo>
                        <a:pt x="2197" y="23623"/>
                      </a:lnTo>
                      <a:lnTo>
                        <a:pt x="2218" y="23812"/>
                      </a:lnTo>
                      <a:lnTo>
                        <a:pt x="2051" y="24230"/>
                      </a:lnTo>
                      <a:lnTo>
                        <a:pt x="1821" y="24628"/>
                      </a:lnTo>
                      <a:lnTo>
                        <a:pt x="1695" y="24900"/>
                      </a:lnTo>
                      <a:lnTo>
                        <a:pt x="1528" y="25151"/>
                      </a:lnTo>
                      <a:lnTo>
                        <a:pt x="1381" y="25402"/>
                      </a:lnTo>
                      <a:lnTo>
                        <a:pt x="1256" y="25486"/>
                      </a:lnTo>
                      <a:lnTo>
                        <a:pt x="984" y="25737"/>
                      </a:lnTo>
                      <a:lnTo>
                        <a:pt x="1005" y="25904"/>
                      </a:lnTo>
                      <a:cubicBezTo>
                        <a:pt x="1005" y="25883"/>
                        <a:pt x="1046" y="25883"/>
                        <a:pt x="1046" y="25883"/>
                      </a:cubicBezTo>
                      <a:cubicBezTo>
                        <a:pt x="1067" y="25883"/>
                        <a:pt x="1193" y="25799"/>
                        <a:pt x="1193" y="25799"/>
                      </a:cubicBezTo>
                      <a:lnTo>
                        <a:pt x="1318" y="25779"/>
                      </a:lnTo>
                      <a:lnTo>
                        <a:pt x="1256" y="25841"/>
                      </a:lnTo>
                      <a:lnTo>
                        <a:pt x="1297" y="25925"/>
                      </a:lnTo>
                      <a:lnTo>
                        <a:pt x="1297" y="26030"/>
                      </a:lnTo>
                      <a:lnTo>
                        <a:pt x="1172" y="25925"/>
                      </a:lnTo>
                      <a:lnTo>
                        <a:pt x="1151" y="26009"/>
                      </a:lnTo>
                      <a:lnTo>
                        <a:pt x="1277" y="26155"/>
                      </a:lnTo>
                      <a:lnTo>
                        <a:pt x="1402" y="26155"/>
                      </a:lnTo>
                      <a:lnTo>
                        <a:pt x="1486" y="26260"/>
                      </a:lnTo>
                      <a:lnTo>
                        <a:pt x="1611" y="26260"/>
                      </a:lnTo>
                      <a:lnTo>
                        <a:pt x="1674" y="26239"/>
                      </a:lnTo>
                      <a:lnTo>
                        <a:pt x="1779" y="26239"/>
                      </a:lnTo>
                      <a:lnTo>
                        <a:pt x="1883" y="26364"/>
                      </a:lnTo>
                      <a:lnTo>
                        <a:pt x="1800" y="26448"/>
                      </a:lnTo>
                      <a:lnTo>
                        <a:pt x="1611" y="26406"/>
                      </a:lnTo>
                      <a:lnTo>
                        <a:pt x="1528" y="26427"/>
                      </a:lnTo>
                      <a:lnTo>
                        <a:pt x="1507" y="26532"/>
                      </a:lnTo>
                      <a:lnTo>
                        <a:pt x="1381" y="26636"/>
                      </a:lnTo>
                      <a:lnTo>
                        <a:pt x="1277" y="26553"/>
                      </a:lnTo>
                      <a:lnTo>
                        <a:pt x="1214" y="26615"/>
                      </a:lnTo>
                      <a:lnTo>
                        <a:pt x="1214" y="26720"/>
                      </a:lnTo>
                      <a:lnTo>
                        <a:pt x="1109" y="26741"/>
                      </a:lnTo>
                      <a:lnTo>
                        <a:pt x="1067" y="26636"/>
                      </a:lnTo>
                      <a:lnTo>
                        <a:pt x="1005" y="26657"/>
                      </a:lnTo>
                      <a:lnTo>
                        <a:pt x="1005" y="26720"/>
                      </a:lnTo>
                      <a:lnTo>
                        <a:pt x="1067" y="26783"/>
                      </a:lnTo>
                      <a:lnTo>
                        <a:pt x="1046" y="26929"/>
                      </a:lnTo>
                      <a:lnTo>
                        <a:pt x="1088" y="26992"/>
                      </a:lnTo>
                      <a:lnTo>
                        <a:pt x="1088" y="27034"/>
                      </a:lnTo>
                      <a:lnTo>
                        <a:pt x="1067" y="27055"/>
                      </a:lnTo>
                      <a:lnTo>
                        <a:pt x="984" y="27159"/>
                      </a:lnTo>
                      <a:lnTo>
                        <a:pt x="942" y="27306"/>
                      </a:lnTo>
                      <a:lnTo>
                        <a:pt x="858" y="27369"/>
                      </a:lnTo>
                      <a:lnTo>
                        <a:pt x="795" y="27808"/>
                      </a:lnTo>
                      <a:lnTo>
                        <a:pt x="1067" y="28289"/>
                      </a:lnTo>
                      <a:lnTo>
                        <a:pt x="1067" y="28394"/>
                      </a:lnTo>
                      <a:lnTo>
                        <a:pt x="984" y="28457"/>
                      </a:lnTo>
                      <a:lnTo>
                        <a:pt x="1005" y="28561"/>
                      </a:lnTo>
                      <a:lnTo>
                        <a:pt x="942" y="28708"/>
                      </a:lnTo>
                      <a:lnTo>
                        <a:pt x="1046" y="28729"/>
                      </a:lnTo>
                      <a:lnTo>
                        <a:pt x="1067" y="28833"/>
                      </a:lnTo>
                      <a:lnTo>
                        <a:pt x="1046" y="28875"/>
                      </a:lnTo>
                      <a:lnTo>
                        <a:pt x="1088" y="28938"/>
                      </a:lnTo>
                      <a:lnTo>
                        <a:pt x="1109" y="29043"/>
                      </a:lnTo>
                      <a:lnTo>
                        <a:pt x="1088" y="29126"/>
                      </a:lnTo>
                      <a:lnTo>
                        <a:pt x="1172" y="29252"/>
                      </a:lnTo>
                      <a:lnTo>
                        <a:pt x="1193" y="29294"/>
                      </a:lnTo>
                      <a:lnTo>
                        <a:pt x="1256" y="29461"/>
                      </a:lnTo>
                      <a:lnTo>
                        <a:pt x="1318" y="29566"/>
                      </a:lnTo>
                      <a:lnTo>
                        <a:pt x="1360" y="29712"/>
                      </a:lnTo>
                      <a:lnTo>
                        <a:pt x="1402" y="29712"/>
                      </a:lnTo>
                      <a:lnTo>
                        <a:pt x="1507" y="29796"/>
                      </a:lnTo>
                      <a:lnTo>
                        <a:pt x="1632" y="29712"/>
                      </a:lnTo>
                      <a:lnTo>
                        <a:pt x="1737" y="29900"/>
                      </a:lnTo>
                      <a:lnTo>
                        <a:pt x="1883" y="29817"/>
                      </a:lnTo>
                      <a:lnTo>
                        <a:pt x="2009" y="29859"/>
                      </a:lnTo>
                      <a:lnTo>
                        <a:pt x="2113" y="30026"/>
                      </a:lnTo>
                      <a:lnTo>
                        <a:pt x="2260" y="29921"/>
                      </a:lnTo>
                      <a:lnTo>
                        <a:pt x="2427" y="29880"/>
                      </a:lnTo>
                      <a:lnTo>
                        <a:pt x="2511" y="29963"/>
                      </a:lnTo>
                      <a:lnTo>
                        <a:pt x="2574" y="29963"/>
                      </a:lnTo>
                      <a:lnTo>
                        <a:pt x="2846" y="30026"/>
                      </a:lnTo>
                      <a:lnTo>
                        <a:pt x="2867" y="30172"/>
                      </a:lnTo>
                      <a:lnTo>
                        <a:pt x="2825" y="30319"/>
                      </a:lnTo>
                      <a:lnTo>
                        <a:pt x="2930" y="30424"/>
                      </a:lnTo>
                      <a:lnTo>
                        <a:pt x="2930" y="30612"/>
                      </a:lnTo>
                      <a:lnTo>
                        <a:pt x="3055" y="30737"/>
                      </a:lnTo>
                      <a:lnTo>
                        <a:pt x="3139" y="30905"/>
                      </a:lnTo>
                      <a:lnTo>
                        <a:pt x="3285" y="31114"/>
                      </a:lnTo>
                      <a:lnTo>
                        <a:pt x="3390" y="31177"/>
                      </a:lnTo>
                      <a:lnTo>
                        <a:pt x="3453" y="31365"/>
                      </a:lnTo>
                      <a:lnTo>
                        <a:pt x="3620" y="31428"/>
                      </a:lnTo>
                      <a:lnTo>
                        <a:pt x="3829" y="31595"/>
                      </a:lnTo>
                      <a:lnTo>
                        <a:pt x="3871" y="31700"/>
                      </a:lnTo>
                      <a:lnTo>
                        <a:pt x="4018" y="31805"/>
                      </a:lnTo>
                      <a:lnTo>
                        <a:pt x="3934" y="31867"/>
                      </a:lnTo>
                      <a:lnTo>
                        <a:pt x="3829" y="32056"/>
                      </a:lnTo>
                      <a:lnTo>
                        <a:pt x="3557" y="32097"/>
                      </a:lnTo>
                      <a:lnTo>
                        <a:pt x="3411" y="31993"/>
                      </a:lnTo>
                      <a:lnTo>
                        <a:pt x="3369" y="32097"/>
                      </a:lnTo>
                      <a:lnTo>
                        <a:pt x="3369" y="32223"/>
                      </a:lnTo>
                      <a:lnTo>
                        <a:pt x="3474" y="32411"/>
                      </a:lnTo>
                      <a:lnTo>
                        <a:pt x="3453" y="32579"/>
                      </a:lnTo>
                      <a:lnTo>
                        <a:pt x="3578" y="32725"/>
                      </a:lnTo>
                      <a:lnTo>
                        <a:pt x="3578" y="32893"/>
                      </a:lnTo>
                      <a:lnTo>
                        <a:pt x="3683" y="32913"/>
                      </a:lnTo>
                      <a:lnTo>
                        <a:pt x="3808" y="32893"/>
                      </a:lnTo>
                      <a:lnTo>
                        <a:pt x="3808" y="32746"/>
                      </a:lnTo>
                      <a:lnTo>
                        <a:pt x="3892" y="32683"/>
                      </a:lnTo>
                      <a:lnTo>
                        <a:pt x="4185" y="32788"/>
                      </a:lnTo>
                      <a:lnTo>
                        <a:pt x="4457" y="32788"/>
                      </a:lnTo>
                      <a:lnTo>
                        <a:pt x="4624" y="32704"/>
                      </a:lnTo>
                      <a:lnTo>
                        <a:pt x="4750" y="32704"/>
                      </a:lnTo>
                      <a:lnTo>
                        <a:pt x="4834" y="32955"/>
                      </a:lnTo>
                      <a:lnTo>
                        <a:pt x="4959" y="33060"/>
                      </a:lnTo>
                      <a:lnTo>
                        <a:pt x="4875" y="33206"/>
                      </a:lnTo>
                      <a:lnTo>
                        <a:pt x="5043" y="33416"/>
                      </a:lnTo>
                      <a:lnTo>
                        <a:pt x="5357" y="33353"/>
                      </a:lnTo>
                      <a:lnTo>
                        <a:pt x="5461" y="33457"/>
                      </a:lnTo>
                      <a:lnTo>
                        <a:pt x="5482" y="33583"/>
                      </a:lnTo>
                      <a:lnTo>
                        <a:pt x="5587" y="33625"/>
                      </a:lnTo>
                      <a:lnTo>
                        <a:pt x="5587" y="33771"/>
                      </a:lnTo>
                      <a:lnTo>
                        <a:pt x="5650" y="33960"/>
                      </a:lnTo>
                      <a:lnTo>
                        <a:pt x="5901" y="34211"/>
                      </a:lnTo>
                      <a:lnTo>
                        <a:pt x="6005" y="34106"/>
                      </a:lnTo>
                      <a:lnTo>
                        <a:pt x="6173" y="34190"/>
                      </a:lnTo>
                      <a:lnTo>
                        <a:pt x="6298" y="34169"/>
                      </a:lnTo>
                      <a:lnTo>
                        <a:pt x="6424" y="34190"/>
                      </a:lnTo>
                      <a:lnTo>
                        <a:pt x="6612" y="34043"/>
                      </a:lnTo>
                      <a:lnTo>
                        <a:pt x="6696" y="34043"/>
                      </a:lnTo>
                      <a:lnTo>
                        <a:pt x="6821" y="34315"/>
                      </a:lnTo>
                      <a:lnTo>
                        <a:pt x="7010" y="34420"/>
                      </a:lnTo>
                      <a:lnTo>
                        <a:pt x="7051" y="34525"/>
                      </a:lnTo>
                      <a:lnTo>
                        <a:pt x="7135" y="34462"/>
                      </a:lnTo>
                      <a:lnTo>
                        <a:pt x="7344" y="34504"/>
                      </a:lnTo>
                      <a:lnTo>
                        <a:pt x="7491" y="34504"/>
                      </a:lnTo>
                      <a:lnTo>
                        <a:pt x="7595" y="34587"/>
                      </a:lnTo>
                      <a:lnTo>
                        <a:pt x="7742" y="34566"/>
                      </a:lnTo>
                      <a:lnTo>
                        <a:pt x="7888" y="34671"/>
                      </a:lnTo>
                      <a:lnTo>
                        <a:pt x="8077" y="34692"/>
                      </a:lnTo>
                      <a:lnTo>
                        <a:pt x="8160" y="34608"/>
                      </a:lnTo>
                      <a:lnTo>
                        <a:pt x="8202" y="34734"/>
                      </a:lnTo>
                      <a:lnTo>
                        <a:pt x="8286" y="34797"/>
                      </a:lnTo>
                      <a:lnTo>
                        <a:pt x="8286" y="34943"/>
                      </a:lnTo>
                      <a:lnTo>
                        <a:pt x="8181" y="35090"/>
                      </a:lnTo>
                      <a:lnTo>
                        <a:pt x="8056" y="35110"/>
                      </a:lnTo>
                      <a:lnTo>
                        <a:pt x="8014" y="35362"/>
                      </a:lnTo>
                      <a:lnTo>
                        <a:pt x="8181" y="35466"/>
                      </a:lnTo>
                      <a:lnTo>
                        <a:pt x="8202" y="35634"/>
                      </a:lnTo>
                      <a:lnTo>
                        <a:pt x="8119" y="35843"/>
                      </a:lnTo>
                      <a:lnTo>
                        <a:pt x="8160" y="35989"/>
                      </a:lnTo>
                      <a:lnTo>
                        <a:pt x="8056" y="36073"/>
                      </a:lnTo>
                      <a:lnTo>
                        <a:pt x="7763" y="36094"/>
                      </a:lnTo>
                      <a:lnTo>
                        <a:pt x="7637" y="36303"/>
                      </a:lnTo>
                      <a:lnTo>
                        <a:pt x="7554" y="36345"/>
                      </a:lnTo>
                      <a:lnTo>
                        <a:pt x="7533" y="36596"/>
                      </a:lnTo>
                      <a:lnTo>
                        <a:pt x="7554" y="36596"/>
                      </a:lnTo>
                      <a:lnTo>
                        <a:pt x="7658" y="36617"/>
                      </a:lnTo>
                      <a:lnTo>
                        <a:pt x="7784" y="36554"/>
                      </a:lnTo>
                      <a:lnTo>
                        <a:pt x="7951" y="36512"/>
                      </a:lnTo>
                      <a:lnTo>
                        <a:pt x="7972" y="36575"/>
                      </a:lnTo>
                      <a:lnTo>
                        <a:pt x="7951" y="36659"/>
                      </a:lnTo>
                      <a:lnTo>
                        <a:pt x="7637" y="36805"/>
                      </a:lnTo>
                      <a:lnTo>
                        <a:pt x="7491" y="36889"/>
                      </a:lnTo>
                      <a:lnTo>
                        <a:pt x="7554" y="36931"/>
                      </a:lnTo>
                      <a:lnTo>
                        <a:pt x="7637" y="36931"/>
                      </a:lnTo>
                      <a:lnTo>
                        <a:pt x="7554" y="37014"/>
                      </a:lnTo>
                      <a:lnTo>
                        <a:pt x="7428" y="36994"/>
                      </a:lnTo>
                      <a:lnTo>
                        <a:pt x="7240" y="37014"/>
                      </a:lnTo>
                      <a:lnTo>
                        <a:pt x="7323" y="37203"/>
                      </a:lnTo>
                      <a:lnTo>
                        <a:pt x="7386" y="37286"/>
                      </a:lnTo>
                      <a:lnTo>
                        <a:pt x="7449" y="37224"/>
                      </a:lnTo>
                      <a:lnTo>
                        <a:pt x="7470" y="37286"/>
                      </a:lnTo>
                      <a:lnTo>
                        <a:pt x="7575" y="37307"/>
                      </a:lnTo>
                      <a:lnTo>
                        <a:pt x="7575" y="37349"/>
                      </a:lnTo>
                      <a:lnTo>
                        <a:pt x="7491" y="37391"/>
                      </a:lnTo>
                      <a:lnTo>
                        <a:pt x="7449" y="37454"/>
                      </a:lnTo>
                      <a:lnTo>
                        <a:pt x="7365" y="37454"/>
                      </a:lnTo>
                      <a:lnTo>
                        <a:pt x="7323" y="37517"/>
                      </a:lnTo>
                      <a:lnTo>
                        <a:pt x="7323" y="37559"/>
                      </a:lnTo>
                      <a:lnTo>
                        <a:pt x="7177" y="37705"/>
                      </a:lnTo>
                      <a:lnTo>
                        <a:pt x="7177" y="37831"/>
                      </a:lnTo>
                      <a:lnTo>
                        <a:pt x="7240" y="37851"/>
                      </a:lnTo>
                      <a:lnTo>
                        <a:pt x="7219" y="38019"/>
                      </a:lnTo>
                      <a:lnTo>
                        <a:pt x="7114" y="37977"/>
                      </a:lnTo>
                      <a:lnTo>
                        <a:pt x="7072" y="38019"/>
                      </a:lnTo>
                      <a:lnTo>
                        <a:pt x="6968" y="37935"/>
                      </a:lnTo>
                      <a:lnTo>
                        <a:pt x="6842" y="37914"/>
                      </a:lnTo>
                      <a:lnTo>
                        <a:pt x="6842" y="37956"/>
                      </a:lnTo>
                      <a:lnTo>
                        <a:pt x="6905" y="38040"/>
                      </a:lnTo>
                      <a:lnTo>
                        <a:pt x="6821" y="38061"/>
                      </a:lnTo>
                      <a:lnTo>
                        <a:pt x="6738" y="38144"/>
                      </a:lnTo>
                      <a:lnTo>
                        <a:pt x="6863" y="38165"/>
                      </a:lnTo>
                      <a:lnTo>
                        <a:pt x="6947" y="38165"/>
                      </a:lnTo>
                      <a:lnTo>
                        <a:pt x="7114" y="38291"/>
                      </a:lnTo>
                      <a:lnTo>
                        <a:pt x="7114" y="38375"/>
                      </a:lnTo>
                      <a:lnTo>
                        <a:pt x="7240" y="38500"/>
                      </a:lnTo>
                      <a:lnTo>
                        <a:pt x="7449" y="38479"/>
                      </a:lnTo>
                      <a:lnTo>
                        <a:pt x="7679" y="38605"/>
                      </a:lnTo>
                      <a:lnTo>
                        <a:pt x="7847" y="38647"/>
                      </a:lnTo>
                      <a:lnTo>
                        <a:pt x="8202" y="38898"/>
                      </a:lnTo>
                      <a:lnTo>
                        <a:pt x="8286" y="39023"/>
                      </a:lnTo>
                      <a:lnTo>
                        <a:pt x="8391" y="39065"/>
                      </a:lnTo>
                      <a:lnTo>
                        <a:pt x="8412" y="39128"/>
                      </a:lnTo>
                      <a:lnTo>
                        <a:pt x="8516" y="39211"/>
                      </a:lnTo>
                      <a:lnTo>
                        <a:pt x="8600" y="39211"/>
                      </a:lnTo>
                      <a:lnTo>
                        <a:pt x="8621" y="39295"/>
                      </a:lnTo>
                      <a:lnTo>
                        <a:pt x="8725" y="39337"/>
                      </a:lnTo>
                      <a:lnTo>
                        <a:pt x="8788" y="39337"/>
                      </a:lnTo>
                      <a:lnTo>
                        <a:pt x="8893" y="39483"/>
                      </a:lnTo>
                      <a:lnTo>
                        <a:pt x="8997" y="39504"/>
                      </a:lnTo>
                      <a:lnTo>
                        <a:pt x="9039" y="39525"/>
                      </a:lnTo>
                      <a:lnTo>
                        <a:pt x="9102" y="39504"/>
                      </a:lnTo>
                      <a:lnTo>
                        <a:pt x="9248" y="39630"/>
                      </a:lnTo>
                      <a:lnTo>
                        <a:pt x="9248" y="39714"/>
                      </a:lnTo>
                      <a:lnTo>
                        <a:pt x="9374" y="39735"/>
                      </a:lnTo>
                      <a:lnTo>
                        <a:pt x="9520" y="39923"/>
                      </a:lnTo>
                      <a:lnTo>
                        <a:pt x="9583" y="40007"/>
                      </a:lnTo>
                      <a:lnTo>
                        <a:pt x="9625" y="40237"/>
                      </a:lnTo>
                      <a:lnTo>
                        <a:pt x="9730" y="40425"/>
                      </a:lnTo>
                      <a:lnTo>
                        <a:pt x="9688" y="40488"/>
                      </a:lnTo>
                      <a:lnTo>
                        <a:pt x="9730" y="40572"/>
                      </a:lnTo>
                      <a:cubicBezTo>
                        <a:pt x="9939" y="40572"/>
                        <a:pt x="10483" y="40572"/>
                        <a:pt x="10462" y="40446"/>
                      </a:cubicBezTo>
                      <a:lnTo>
                        <a:pt x="10420" y="40279"/>
                      </a:lnTo>
                      <a:lnTo>
                        <a:pt x="11090" y="40258"/>
                      </a:lnTo>
                      <a:cubicBezTo>
                        <a:pt x="11090" y="40258"/>
                        <a:pt x="11215" y="40383"/>
                        <a:pt x="11320" y="40383"/>
                      </a:cubicBezTo>
                      <a:cubicBezTo>
                        <a:pt x="11425" y="40383"/>
                        <a:pt x="11948" y="40153"/>
                        <a:pt x="11948" y="40153"/>
                      </a:cubicBezTo>
                      <a:cubicBezTo>
                        <a:pt x="11948" y="40153"/>
                        <a:pt x="12073" y="40174"/>
                        <a:pt x="12136" y="40279"/>
                      </a:cubicBezTo>
                      <a:cubicBezTo>
                        <a:pt x="12159" y="40337"/>
                        <a:pt x="12208" y="40350"/>
                        <a:pt x="12254" y="40350"/>
                      </a:cubicBezTo>
                      <a:cubicBezTo>
                        <a:pt x="12291" y="40350"/>
                        <a:pt x="12327" y="40341"/>
                        <a:pt x="12345" y="40341"/>
                      </a:cubicBezTo>
                      <a:lnTo>
                        <a:pt x="12345" y="40320"/>
                      </a:lnTo>
                      <a:lnTo>
                        <a:pt x="12492" y="40341"/>
                      </a:lnTo>
                      <a:lnTo>
                        <a:pt x="12764" y="40551"/>
                      </a:lnTo>
                      <a:lnTo>
                        <a:pt x="12826" y="40676"/>
                      </a:lnTo>
                      <a:lnTo>
                        <a:pt x="13098" y="40697"/>
                      </a:lnTo>
                      <a:lnTo>
                        <a:pt x="13140" y="40592"/>
                      </a:lnTo>
                      <a:lnTo>
                        <a:pt x="13308" y="40488"/>
                      </a:lnTo>
                      <a:lnTo>
                        <a:pt x="13496" y="40258"/>
                      </a:lnTo>
                      <a:lnTo>
                        <a:pt x="13433" y="40237"/>
                      </a:lnTo>
                      <a:lnTo>
                        <a:pt x="13119" y="39965"/>
                      </a:lnTo>
                      <a:lnTo>
                        <a:pt x="12910" y="39714"/>
                      </a:lnTo>
                      <a:lnTo>
                        <a:pt x="12889" y="39546"/>
                      </a:lnTo>
                      <a:lnTo>
                        <a:pt x="12805" y="39442"/>
                      </a:lnTo>
                      <a:lnTo>
                        <a:pt x="12805" y="39295"/>
                      </a:lnTo>
                      <a:lnTo>
                        <a:pt x="12785" y="39211"/>
                      </a:lnTo>
                      <a:lnTo>
                        <a:pt x="12764" y="39170"/>
                      </a:lnTo>
                      <a:lnTo>
                        <a:pt x="12680" y="39170"/>
                      </a:lnTo>
                      <a:lnTo>
                        <a:pt x="12680" y="39065"/>
                      </a:lnTo>
                      <a:lnTo>
                        <a:pt x="12722" y="39086"/>
                      </a:lnTo>
                      <a:lnTo>
                        <a:pt x="12764" y="38981"/>
                      </a:lnTo>
                      <a:lnTo>
                        <a:pt x="12805" y="38877"/>
                      </a:lnTo>
                      <a:lnTo>
                        <a:pt x="12722" y="38877"/>
                      </a:lnTo>
                      <a:lnTo>
                        <a:pt x="12680" y="38919"/>
                      </a:lnTo>
                      <a:lnTo>
                        <a:pt x="12554" y="38856"/>
                      </a:lnTo>
                      <a:lnTo>
                        <a:pt x="12554" y="38667"/>
                      </a:lnTo>
                      <a:lnTo>
                        <a:pt x="12450" y="38647"/>
                      </a:lnTo>
                      <a:lnTo>
                        <a:pt x="12366" y="38563"/>
                      </a:lnTo>
                      <a:lnTo>
                        <a:pt x="12282" y="38584"/>
                      </a:lnTo>
                      <a:lnTo>
                        <a:pt x="12178" y="38584"/>
                      </a:lnTo>
                      <a:lnTo>
                        <a:pt x="12136" y="38375"/>
                      </a:lnTo>
                      <a:lnTo>
                        <a:pt x="12157" y="38270"/>
                      </a:lnTo>
                      <a:lnTo>
                        <a:pt x="12199" y="38228"/>
                      </a:lnTo>
                      <a:lnTo>
                        <a:pt x="12199" y="38019"/>
                      </a:lnTo>
                      <a:lnTo>
                        <a:pt x="12261" y="37914"/>
                      </a:lnTo>
                      <a:lnTo>
                        <a:pt x="12282" y="37768"/>
                      </a:lnTo>
                      <a:lnTo>
                        <a:pt x="12345" y="37726"/>
                      </a:lnTo>
                      <a:lnTo>
                        <a:pt x="12366" y="37600"/>
                      </a:lnTo>
                      <a:lnTo>
                        <a:pt x="12408" y="37517"/>
                      </a:lnTo>
                      <a:lnTo>
                        <a:pt x="12408" y="37433"/>
                      </a:lnTo>
                      <a:lnTo>
                        <a:pt x="12471" y="37454"/>
                      </a:lnTo>
                      <a:lnTo>
                        <a:pt x="12513" y="37517"/>
                      </a:lnTo>
                      <a:lnTo>
                        <a:pt x="12575" y="37496"/>
                      </a:lnTo>
                      <a:lnTo>
                        <a:pt x="12596" y="37412"/>
                      </a:lnTo>
                      <a:lnTo>
                        <a:pt x="12659" y="37454"/>
                      </a:lnTo>
                      <a:lnTo>
                        <a:pt x="12701" y="37412"/>
                      </a:lnTo>
                      <a:lnTo>
                        <a:pt x="12785" y="37412"/>
                      </a:lnTo>
                      <a:lnTo>
                        <a:pt x="12868" y="37349"/>
                      </a:lnTo>
                      <a:lnTo>
                        <a:pt x="12826" y="37307"/>
                      </a:lnTo>
                      <a:lnTo>
                        <a:pt x="12764" y="37286"/>
                      </a:lnTo>
                      <a:lnTo>
                        <a:pt x="12805" y="37286"/>
                      </a:lnTo>
                      <a:cubicBezTo>
                        <a:pt x="12805" y="37286"/>
                        <a:pt x="12826" y="37307"/>
                        <a:pt x="12868" y="37307"/>
                      </a:cubicBezTo>
                      <a:cubicBezTo>
                        <a:pt x="12889" y="37307"/>
                        <a:pt x="12931" y="37286"/>
                        <a:pt x="12931" y="37286"/>
                      </a:cubicBezTo>
                      <a:lnTo>
                        <a:pt x="12994" y="37328"/>
                      </a:lnTo>
                      <a:lnTo>
                        <a:pt x="13036" y="37307"/>
                      </a:lnTo>
                      <a:lnTo>
                        <a:pt x="13015" y="37245"/>
                      </a:lnTo>
                      <a:lnTo>
                        <a:pt x="12847" y="37140"/>
                      </a:lnTo>
                      <a:lnTo>
                        <a:pt x="12931" y="37119"/>
                      </a:lnTo>
                      <a:lnTo>
                        <a:pt x="13036" y="37140"/>
                      </a:lnTo>
                      <a:lnTo>
                        <a:pt x="13098" y="37119"/>
                      </a:lnTo>
                      <a:lnTo>
                        <a:pt x="13161" y="37140"/>
                      </a:lnTo>
                      <a:lnTo>
                        <a:pt x="13161" y="37077"/>
                      </a:lnTo>
                      <a:lnTo>
                        <a:pt x="13119" y="37035"/>
                      </a:lnTo>
                      <a:lnTo>
                        <a:pt x="13161" y="37035"/>
                      </a:lnTo>
                      <a:lnTo>
                        <a:pt x="13161" y="36994"/>
                      </a:lnTo>
                      <a:lnTo>
                        <a:pt x="13119" y="36931"/>
                      </a:lnTo>
                      <a:lnTo>
                        <a:pt x="13203" y="36910"/>
                      </a:lnTo>
                      <a:lnTo>
                        <a:pt x="13203" y="36868"/>
                      </a:lnTo>
                      <a:lnTo>
                        <a:pt x="13203" y="36805"/>
                      </a:lnTo>
                      <a:lnTo>
                        <a:pt x="13057" y="36722"/>
                      </a:lnTo>
                      <a:lnTo>
                        <a:pt x="12910" y="36784"/>
                      </a:lnTo>
                      <a:lnTo>
                        <a:pt x="12701" y="36659"/>
                      </a:lnTo>
                      <a:lnTo>
                        <a:pt x="12701" y="36554"/>
                      </a:lnTo>
                      <a:lnTo>
                        <a:pt x="12910" y="36554"/>
                      </a:lnTo>
                      <a:lnTo>
                        <a:pt x="12680" y="36157"/>
                      </a:lnTo>
                      <a:lnTo>
                        <a:pt x="12408" y="35885"/>
                      </a:lnTo>
                      <a:lnTo>
                        <a:pt x="12052" y="35780"/>
                      </a:lnTo>
                      <a:lnTo>
                        <a:pt x="11989" y="35864"/>
                      </a:lnTo>
                      <a:lnTo>
                        <a:pt x="11822" y="35717"/>
                      </a:lnTo>
                      <a:lnTo>
                        <a:pt x="11843" y="35634"/>
                      </a:lnTo>
                      <a:lnTo>
                        <a:pt x="11738" y="35466"/>
                      </a:lnTo>
                      <a:lnTo>
                        <a:pt x="11508" y="35403"/>
                      </a:lnTo>
                      <a:lnTo>
                        <a:pt x="11571" y="35194"/>
                      </a:lnTo>
                      <a:lnTo>
                        <a:pt x="11634" y="34818"/>
                      </a:lnTo>
                      <a:lnTo>
                        <a:pt x="11550" y="34734"/>
                      </a:lnTo>
                      <a:lnTo>
                        <a:pt x="11529" y="34462"/>
                      </a:lnTo>
                      <a:lnTo>
                        <a:pt x="11634" y="34399"/>
                      </a:lnTo>
                      <a:lnTo>
                        <a:pt x="11780" y="34211"/>
                      </a:lnTo>
                      <a:lnTo>
                        <a:pt x="11780" y="34064"/>
                      </a:lnTo>
                      <a:lnTo>
                        <a:pt x="11864" y="33960"/>
                      </a:lnTo>
                      <a:lnTo>
                        <a:pt x="12178" y="34253"/>
                      </a:lnTo>
                      <a:lnTo>
                        <a:pt x="12199" y="34357"/>
                      </a:lnTo>
                      <a:lnTo>
                        <a:pt x="12387" y="34462"/>
                      </a:lnTo>
                      <a:lnTo>
                        <a:pt x="12575" y="34420"/>
                      </a:lnTo>
                      <a:lnTo>
                        <a:pt x="12554" y="34253"/>
                      </a:lnTo>
                      <a:lnTo>
                        <a:pt x="12617" y="34190"/>
                      </a:lnTo>
                      <a:lnTo>
                        <a:pt x="12492" y="33729"/>
                      </a:lnTo>
                      <a:lnTo>
                        <a:pt x="12680" y="33688"/>
                      </a:lnTo>
                      <a:lnTo>
                        <a:pt x="12868" y="33688"/>
                      </a:lnTo>
                      <a:lnTo>
                        <a:pt x="12868" y="33562"/>
                      </a:lnTo>
                      <a:lnTo>
                        <a:pt x="12785" y="33457"/>
                      </a:lnTo>
                      <a:lnTo>
                        <a:pt x="12805" y="33332"/>
                      </a:lnTo>
                      <a:lnTo>
                        <a:pt x="12994" y="33227"/>
                      </a:lnTo>
                      <a:lnTo>
                        <a:pt x="13077" y="33227"/>
                      </a:lnTo>
                      <a:lnTo>
                        <a:pt x="13119" y="33060"/>
                      </a:lnTo>
                      <a:lnTo>
                        <a:pt x="13203" y="32997"/>
                      </a:lnTo>
                      <a:lnTo>
                        <a:pt x="13329" y="33018"/>
                      </a:lnTo>
                      <a:lnTo>
                        <a:pt x="13349" y="32913"/>
                      </a:lnTo>
                      <a:lnTo>
                        <a:pt x="13329" y="32809"/>
                      </a:lnTo>
                      <a:lnTo>
                        <a:pt x="13349" y="32725"/>
                      </a:lnTo>
                      <a:lnTo>
                        <a:pt x="13538" y="32830"/>
                      </a:lnTo>
                      <a:lnTo>
                        <a:pt x="13663" y="32893"/>
                      </a:lnTo>
                      <a:lnTo>
                        <a:pt x="13642" y="32955"/>
                      </a:lnTo>
                      <a:lnTo>
                        <a:pt x="13559" y="33060"/>
                      </a:lnTo>
                      <a:lnTo>
                        <a:pt x="13621" y="33123"/>
                      </a:lnTo>
                      <a:lnTo>
                        <a:pt x="13726" y="33060"/>
                      </a:lnTo>
                      <a:lnTo>
                        <a:pt x="13747" y="32997"/>
                      </a:lnTo>
                      <a:lnTo>
                        <a:pt x="13831" y="32934"/>
                      </a:lnTo>
                      <a:lnTo>
                        <a:pt x="13831" y="33039"/>
                      </a:lnTo>
                      <a:lnTo>
                        <a:pt x="13914" y="32955"/>
                      </a:lnTo>
                      <a:lnTo>
                        <a:pt x="13935" y="32893"/>
                      </a:lnTo>
                      <a:lnTo>
                        <a:pt x="14040" y="32893"/>
                      </a:lnTo>
                      <a:lnTo>
                        <a:pt x="14165" y="32809"/>
                      </a:lnTo>
                      <a:lnTo>
                        <a:pt x="14270" y="32809"/>
                      </a:lnTo>
                      <a:lnTo>
                        <a:pt x="14312" y="32955"/>
                      </a:lnTo>
                      <a:lnTo>
                        <a:pt x="14458" y="33039"/>
                      </a:lnTo>
                      <a:lnTo>
                        <a:pt x="14668" y="32955"/>
                      </a:lnTo>
                      <a:lnTo>
                        <a:pt x="14772" y="32955"/>
                      </a:lnTo>
                      <a:lnTo>
                        <a:pt x="14814" y="33039"/>
                      </a:lnTo>
                      <a:lnTo>
                        <a:pt x="14898" y="33039"/>
                      </a:lnTo>
                      <a:lnTo>
                        <a:pt x="15002" y="33206"/>
                      </a:lnTo>
                      <a:lnTo>
                        <a:pt x="15128" y="33206"/>
                      </a:lnTo>
                      <a:lnTo>
                        <a:pt x="15233" y="33332"/>
                      </a:lnTo>
                      <a:lnTo>
                        <a:pt x="15400" y="33457"/>
                      </a:lnTo>
                      <a:lnTo>
                        <a:pt x="15463" y="33457"/>
                      </a:lnTo>
                      <a:lnTo>
                        <a:pt x="15526" y="33541"/>
                      </a:lnTo>
                      <a:lnTo>
                        <a:pt x="15526" y="33667"/>
                      </a:lnTo>
                      <a:lnTo>
                        <a:pt x="15609" y="33688"/>
                      </a:lnTo>
                      <a:lnTo>
                        <a:pt x="15672" y="33583"/>
                      </a:lnTo>
                      <a:lnTo>
                        <a:pt x="15672" y="33437"/>
                      </a:lnTo>
                      <a:lnTo>
                        <a:pt x="15777" y="33353"/>
                      </a:lnTo>
                      <a:lnTo>
                        <a:pt x="15860" y="33457"/>
                      </a:lnTo>
                      <a:lnTo>
                        <a:pt x="16070" y="33478"/>
                      </a:lnTo>
                      <a:lnTo>
                        <a:pt x="16153" y="33583"/>
                      </a:lnTo>
                      <a:lnTo>
                        <a:pt x="16258" y="33625"/>
                      </a:lnTo>
                      <a:lnTo>
                        <a:pt x="16383" y="33520"/>
                      </a:lnTo>
                      <a:lnTo>
                        <a:pt x="16383" y="33311"/>
                      </a:lnTo>
                      <a:lnTo>
                        <a:pt x="16509" y="33311"/>
                      </a:lnTo>
                      <a:lnTo>
                        <a:pt x="16509" y="33206"/>
                      </a:lnTo>
                      <a:lnTo>
                        <a:pt x="16614" y="33165"/>
                      </a:lnTo>
                      <a:lnTo>
                        <a:pt x="16697" y="33248"/>
                      </a:lnTo>
                      <a:lnTo>
                        <a:pt x="16760" y="33144"/>
                      </a:lnTo>
                      <a:lnTo>
                        <a:pt x="16886" y="33123"/>
                      </a:lnTo>
                      <a:lnTo>
                        <a:pt x="17032" y="33269"/>
                      </a:lnTo>
                      <a:lnTo>
                        <a:pt x="17074" y="33332"/>
                      </a:lnTo>
                      <a:lnTo>
                        <a:pt x="17220" y="33311"/>
                      </a:lnTo>
                      <a:lnTo>
                        <a:pt x="17199" y="33165"/>
                      </a:lnTo>
                      <a:lnTo>
                        <a:pt x="17283" y="33144"/>
                      </a:lnTo>
                      <a:lnTo>
                        <a:pt x="17409" y="33144"/>
                      </a:lnTo>
                      <a:lnTo>
                        <a:pt x="17451" y="33060"/>
                      </a:lnTo>
                      <a:lnTo>
                        <a:pt x="17597" y="33144"/>
                      </a:lnTo>
                      <a:lnTo>
                        <a:pt x="17660" y="33206"/>
                      </a:lnTo>
                      <a:lnTo>
                        <a:pt x="17639" y="33269"/>
                      </a:lnTo>
                      <a:lnTo>
                        <a:pt x="17555" y="33332"/>
                      </a:lnTo>
                      <a:lnTo>
                        <a:pt x="17660" y="33457"/>
                      </a:lnTo>
                      <a:lnTo>
                        <a:pt x="17764" y="33478"/>
                      </a:lnTo>
                      <a:lnTo>
                        <a:pt x="17827" y="33457"/>
                      </a:lnTo>
                      <a:lnTo>
                        <a:pt x="17911" y="33520"/>
                      </a:lnTo>
                      <a:lnTo>
                        <a:pt x="18078" y="33520"/>
                      </a:lnTo>
                      <a:lnTo>
                        <a:pt x="18287" y="33625"/>
                      </a:lnTo>
                      <a:lnTo>
                        <a:pt x="18434" y="33583"/>
                      </a:lnTo>
                      <a:lnTo>
                        <a:pt x="18476" y="33457"/>
                      </a:lnTo>
                      <a:lnTo>
                        <a:pt x="18476" y="33353"/>
                      </a:lnTo>
                      <a:lnTo>
                        <a:pt x="18539" y="33311"/>
                      </a:lnTo>
                      <a:lnTo>
                        <a:pt x="18706" y="33416"/>
                      </a:lnTo>
                      <a:lnTo>
                        <a:pt x="18873" y="33437"/>
                      </a:lnTo>
                      <a:lnTo>
                        <a:pt x="19062" y="33353"/>
                      </a:lnTo>
                      <a:lnTo>
                        <a:pt x="19103" y="33248"/>
                      </a:lnTo>
                      <a:lnTo>
                        <a:pt x="19083" y="32809"/>
                      </a:lnTo>
                      <a:lnTo>
                        <a:pt x="19020" y="32746"/>
                      </a:lnTo>
                      <a:lnTo>
                        <a:pt x="18852" y="32746"/>
                      </a:lnTo>
                      <a:lnTo>
                        <a:pt x="18748" y="32683"/>
                      </a:lnTo>
                      <a:lnTo>
                        <a:pt x="18706" y="32621"/>
                      </a:lnTo>
                      <a:lnTo>
                        <a:pt x="18580" y="32600"/>
                      </a:lnTo>
                      <a:lnTo>
                        <a:pt x="18497" y="32516"/>
                      </a:lnTo>
                      <a:lnTo>
                        <a:pt x="18371" y="32516"/>
                      </a:lnTo>
                      <a:lnTo>
                        <a:pt x="18371" y="32432"/>
                      </a:lnTo>
                      <a:lnTo>
                        <a:pt x="18350" y="32369"/>
                      </a:lnTo>
                      <a:lnTo>
                        <a:pt x="18371" y="32307"/>
                      </a:lnTo>
                      <a:lnTo>
                        <a:pt x="18476" y="32307"/>
                      </a:lnTo>
                      <a:lnTo>
                        <a:pt x="18497" y="32181"/>
                      </a:lnTo>
                      <a:lnTo>
                        <a:pt x="18580" y="32077"/>
                      </a:lnTo>
                      <a:lnTo>
                        <a:pt x="18559" y="31951"/>
                      </a:lnTo>
                      <a:lnTo>
                        <a:pt x="18476" y="31951"/>
                      </a:lnTo>
                      <a:lnTo>
                        <a:pt x="18476" y="31805"/>
                      </a:lnTo>
                      <a:lnTo>
                        <a:pt x="18601" y="31637"/>
                      </a:lnTo>
                      <a:lnTo>
                        <a:pt x="18748" y="31491"/>
                      </a:lnTo>
                      <a:lnTo>
                        <a:pt x="18978" y="31470"/>
                      </a:lnTo>
                      <a:lnTo>
                        <a:pt x="19083" y="31491"/>
                      </a:lnTo>
                      <a:lnTo>
                        <a:pt x="19166" y="31449"/>
                      </a:lnTo>
                      <a:lnTo>
                        <a:pt x="19166" y="31344"/>
                      </a:lnTo>
                      <a:lnTo>
                        <a:pt x="19062" y="31323"/>
                      </a:lnTo>
                      <a:lnTo>
                        <a:pt x="18978" y="31219"/>
                      </a:lnTo>
                      <a:lnTo>
                        <a:pt x="18873" y="31219"/>
                      </a:lnTo>
                      <a:lnTo>
                        <a:pt x="18790" y="31260"/>
                      </a:lnTo>
                      <a:lnTo>
                        <a:pt x="18685" y="31219"/>
                      </a:lnTo>
                      <a:lnTo>
                        <a:pt x="18539" y="31219"/>
                      </a:lnTo>
                      <a:lnTo>
                        <a:pt x="18539" y="31135"/>
                      </a:lnTo>
                      <a:lnTo>
                        <a:pt x="18580" y="31072"/>
                      </a:lnTo>
                      <a:lnTo>
                        <a:pt x="18748" y="31072"/>
                      </a:lnTo>
                      <a:lnTo>
                        <a:pt x="18685" y="30947"/>
                      </a:lnTo>
                      <a:lnTo>
                        <a:pt x="18539" y="30968"/>
                      </a:lnTo>
                      <a:lnTo>
                        <a:pt x="18434" y="30947"/>
                      </a:lnTo>
                      <a:lnTo>
                        <a:pt x="18476" y="30905"/>
                      </a:lnTo>
                      <a:lnTo>
                        <a:pt x="18434" y="30758"/>
                      </a:lnTo>
                      <a:lnTo>
                        <a:pt x="18476" y="30737"/>
                      </a:lnTo>
                      <a:lnTo>
                        <a:pt x="18601" y="30737"/>
                      </a:lnTo>
                      <a:lnTo>
                        <a:pt x="18664" y="30654"/>
                      </a:lnTo>
                      <a:lnTo>
                        <a:pt x="18748" y="30654"/>
                      </a:lnTo>
                      <a:lnTo>
                        <a:pt x="18769" y="30716"/>
                      </a:lnTo>
                      <a:lnTo>
                        <a:pt x="18894" y="30696"/>
                      </a:lnTo>
                      <a:lnTo>
                        <a:pt x="18999" y="30758"/>
                      </a:lnTo>
                      <a:lnTo>
                        <a:pt x="19062" y="30716"/>
                      </a:lnTo>
                      <a:lnTo>
                        <a:pt x="19062" y="30633"/>
                      </a:lnTo>
                      <a:lnTo>
                        <a:pt x="19166" y="30591"/>
                      </a:lnTo>
                      <a:lnTo>
                        <a:pt x="19271" y="30591"/>
                      </a:lnTo>
                      <a:lnTo>
                        <a:pt x="19334" y="30696"/>
                      </a:lnTo>
                      <a:lnTo>
                        <a:pt x="19396" y="30612"/>
                      </a:lnTo>
                      <a:lnTo>
                        <a:pt x="19396" y="30528"/>
                      </a:lnTo>
                      <a:lnTo>
                        <a:pt x="19606" y="30486"/>
                      </a:lnTo>
                      <a:lnTo>
                        <a:pt x="19731" y="30486"/>
                      </a:lnTo>
                      <a:lnTo>
                        <a:pt x="19899" y="30403"/>
                      </a:lnTo>
                      <a:lnTo>
                        <a:pt x="20045" y="30403"/>
                      </a:lnTo>
                      <a:lnTo>
                        <a:pt x="20066" y="30340"/>
                      </a:lnTo>
                      <a:lnTo>
                        <a:pt x="20233" y="30235"/>
                      </a:lnTo>
                      <a:lnTo>
                        <a:pt x="20359" y="30235"/>
                      </a:lnTo>
                      <a:lnTo>
                        <a:pt x="20443" y="30193"/>
                      </a:lnTo>
                      <a:lnTo>
                        <a:pt x="20526" y="30193"/>
                      </a:lnTo>
                      <a:lnTo>
                        <a:pt x="20589" y="30214"/>
                      </a:lnTo>
                      <a:lnTo>
                        <a:pt x="20652" y="30172"/>
                      </a:lnTo>
                      <a:lnTo>
                        <a:pt x="20652" y="30026"/>
                      </a:lnTo>
                      <a:lnTo>
                        <a:pt x="20736" y="29984"/>
                      </a:lnTo>
                      <a:lnTo>
                        <a:pt x="20861" y="29984"/>
                      </a:lnTo>
                      <a:lnTo>
                        <a:pt x="20882" y="29900"/>
                      </a:lnTo>
                      <a:lnTo>
                        <a:pt x="20966" y="29859"/>
                      </a:lnTo>
                      <a:lnTo>
                        <a:pt x="21008" y="29900"/>
                      </a:lnTo>
                      <a:lnTo>
                        <a:pt x="21091" y="29921"/>
                      </a:lnTo>
                      <a:lnTo>
                        <a:pt x="21196" y="29880"/>
                      </a:lnTo>
                      <a:lnTo>
                        <a:pt x="21321" y="29817"/>
                      </a:lnTo>
                      <a:lnTo>
                        <a:pt x="21572" y="29670"/>
                      </a:lnTo>
                      <a:lnTo>
                        <a:pt x="21614" y="29670"/>
                      </a:lnTo>
                      <a:lnTo>
                        <a:pt x="21677" y="29649"/>
                      </a:lnTo>
                      <a:lnTo>
                        <a:pt x="21803" y="29608"/>
                      </a:lnTo>
                      <a:lnTo>
                        <a:pt x="21886" y="29503"/>
                      </a:lnTo>
                      <a:lnTo>
                        <a:pt x="21949" y="29545"/>
                      </a:lnTo>
                      <a:lnTo>
                        <a:pt x="22116" y="29503"/>
                      </a:lnTo>
                      <a:lnTo>
                        <a:pt x="22116" y="29440"/>
                      </a:lnTo>
                      <a:lnTo>
                        <a:pt x="22054" y="29356"/>
                      </a:lnTo>
                      <a:lnTo>
                        <a:pt x="22116" y="29336"/>
                      </a:lnTo>
                      <a:lnTo>
                        <a:pt x="22284" y="29336"/>
                      </a:lnTo>
                      <a:lnTo>
                        <a:pt x="22305" y="29231"/>
                      </a:lnTo>
                      <a:lnTo>
                        <a:pt x="22409" y="29168"/>
                      </a:lnTo>
                      <a:lnTo>
                        <a:pt x="22472" y="29168"/>
                      </a:lnTo>
                      <a:lnTo>
                        <a:pt x="22556" y="29147"/>
                      </a:lnTo>
                      <a:lnTo>
                        <a:pt x="22681" y="29189"/>
                      </a:lnTo>
                      <a:lnTo>
                        <a:pt x="22849" y="29168"/>
                      </a:lnTo>
                      <a:lnTo>
                        <a:pt x="22974" y="29273"/>
                      </a:lnTo>
                      <a:lnTo>
                        <a:pt x="23100" y="29273"/>
                      </a:lnTo>
                      <a:lnTo>
                        <a:pt x="23246" y="29210"/>
                      </a:lnTo>
                      <a:lnTo>
                        <a:pt x="23372" y="29210"/>
                      </a:lnTo>
                      <a:lnTo>
                        <a:pt x="23414" y="29356"/>
                      </a:lnTo>
                      <a:lnTo>
                        <a:pt x="23477" y="29377"/>
                      </a:lnTo>
                      <a:lnTo>
                        <a:pt x="23539" y="29503"/>
                      </a:lnTo>
                      <a:lnTo>
                        <a:pt x="23602" y="29608"/>
                      </a:lnTo>
                      <a:lnTo>
                        <a:pt x="23686" y="29670"/>
                      </a:lnTo>
                      <a:lnTo>
                        <a:pt x="23686" y="29712"/>
                      </a:lnTo>
                      <a:lnTo>
                        <a:pt x="23665" y="29817"/>
                      </a:lnTo>
                      <a:lnTo>
                        <a:pt x="23686" y="29921"/>
                      </a:lnTo>
                      <a:lnTo>
                        <a:pt x="23686" y="29984"/>
                      </a:lnTo>
                      <a:lnTo>
                        <a:pt x="23602" y="30005"/>
                      </a:lnTo>
                      <a:lnTo>
                        <a:pt x="23665" y="30110"/>
                      </a:lnTo>
                      <a:lnTo>
                        <a:pt x="23749" y="30152"/>
                      </a:lnTo>
                      <a:lnTo>
                        <a:pt x="23874" y="30089"/>
                      </a:lnTo>
                      <a:lnTo>
                        <a:pt x="23937" y="30152"/>
                      </a:lnTo>
                      <a:lnTo>
                        <a:pt x="24000" y="30131"/>
                      </a:lnTo>
                      <a:lnTo>
                        <a:pt x="24021" y="30026"/>
                      </a:lnTo>
                      <a:lnTo>
                        <a:pt x="24104" y="30005"/>
                      </a:lnTo>
                      <a:lnTo>
                        <a:pt x="24125" y="30110"/>
                      </a:lnTo>
                      <a:lnTo>
                        <a:pt x="24209" y="30110"/>
                      </a:lnTo>
                      <a:lnTo>
                        <a:pt x="24230" y="30026"/>
                      </a:lnTo>
                      <a:lnTo>
                        <a:pt x="24188" y="29921"/>
                      </a:lnTo>
                      <a:lnTo>
                        <a:pt x="24209" y="29900"/>
                      </a:lnTo>
                      <a:lnTo>
                        <a:pt x="24418" y="30026"/>
                      </a:lnTo>
                      <a:lnTo>
                        <a:pt x="24439" y="30214"/>
                      </a:lnTo>
                      <a:lnTo>
                        <a:pt x="24523" y="30340"/>
                      </a:lnTo>
                      <a:lnTo>
                        <a:pt x="24606" y="30340"/>
                      </a:lnTo>
                      <a:lnTo>
                        <a:pt x="24669" y="30256"/>
                      </a:lnTo>
                      <a:lnTo>
                        <a:pt x="24627" y="30235"/>
                      </a:lnTo>
                      <a:lnTo>
                        <a:pt x="24606" y="30193"/>
                      </a:lnTo>
                      <a:lnTo>
                        <a:pt x="24732" y="30152"/>
                      </a:lnTo>
                      <a:lnTo>
                        <a:pt x="24941" y="30256"/>
                      </a:lnTo>
                      <a:lnTo>
                        <a:pt x="25025" y="30256"/>
                      </a:lnTo>
                      <a:lnTo>
                        <a:pt x="25088" y="30193"/>
                      </a:lnTo>
                      <a:lnTo>
                        <a:pt x="25150" y="30214"/>
                      </a:lnTo>
                      <a:lnTo>
                        <a:pt x="25088" y="30319"/>
                      </a:lnTo>
                      <a:lnTo>
                        <a:pt x="25025" y="30361"/>
                      </a:lnTo>
                      <a:lnTo>
                        <a:pt x="25025" y="30528"/>
                      </a:lnTo>
                      <a:lnTo>
                        <a:pt x="25088" y="30633"/>
                      </a:lnTo>
                      <a:lnTo>
                        <a:pt x="25171" y="30633"/>
                      </a:lnTo>
                      <a:lnTo>
                        <a:pt x="25255" y="30549"/>
                      </a:lnTo>
                      <a:lnTo>
                        <a:pt x="25381" y="30528"/>
                      </a:lnTo>
                      <a:lnTo>
                        <a:pt x="25611" y="30570"/>
                      </a:lnTo>
                      <a:lnTo>
                        <a:pt x="25673" y="30612"/>
                      </a:lnTo>
                      <a:lnTo>
                        <a:pt x="25757" y="30549"/>
                      </a:lnTo>
                      <a:lnTo>
                        <a:pt x="25715" y="30424"/>
                      </a:lnTo>
                      <a:lnTo>
                        <a:pt x="25820" y="30361"/>
                      </a:lnTo>
                      <a:lnTo>
                        <a:pt x="25987" y="30340"/>
                      </a:lnTo>
                      <a:lnTo>
                        <a:pt x="26092" y="30256"/>
                      </a:lnTo>
                      <a:lnTo>
                        <a:pt x="26134" y="30152"/>
                      </a:lnTo>
                      <a:lnTo>
                        <a:pt x="26217" y="30089"/>
                      </a:lnTo>
                      <a:lnTo>
                        <a:pt x="26217" y="30005"/>
                      </a:lnTo>
                      <a:lnTo>
                        <a:pt x="26343" y="29880"/>
                      </a:lnTo>
                      <a:lnTo>
                        <a:pt x="26448" y="29838"/>
                      </a:lnTo>
                      <a:lnTo>
                        <a:pt x="26531" y="29733"/>
                      </a:lnTo>
                      <a:lnTo>
                        <a:pt x="26657" y="29712"/>
                      </a:lnTo>
                      <a:lnTo>
                        <a:pt x="26824" y="29670"/>
                      </a:lnTo>
                      <a:lnTo>
                        <a:pt x="26866" y="29712"/>
                      </a:lnTo>
                      <a:lnTo>
                        <a:pt x="26866" y="29817"/>
                      </a:lnTo>
                      <a:lnTo>
                        <a:pt x="27138" y="29900"/>
                      </a:lnTo>
                      <a:lnTo>
                        <a:pt x="27054" y="29921"/>
                      </a:lnTo>
                      <a:lnTo>
                        <a:pt x="27117" y="30005"/>
                      </a:lnTo>
                      <a:lnTo>
                        <a:pt x="28163" y="30800"/>
                      </a:lnTo>
                      <a:lnTo>
                        <a:pt x="29565" y="32579"/>
                      </a:lnTo>
                      <a:lnTo>
                        <a:pt x="29712" y="32537"/>
                      </a:lnTo>
                      <a:lnTo>
                        <a:pt x="29816" y="32495"/>
                      </a:lnTo>
                      <a:lnTo>
                        <a:pt x="29837" y="32411"/>
                      </a:lnTo>
                      <a:lnTo>
                        <a:pt x="29816" y="32390"/>
                      </a:lnTo>
                      <a:lnTo>
                        <a:pt x="29816" y="32265"/>
                      </a:lnTo>
                      <a:lnTo>
                        <a:pt x="29879" y="32202"/>
                      </a:lnTo>
                      <a:lnTo>
                        <a:pt x="30047" y="32286"/>
                      </a:lnTo>
                      <a:lnTo>
                        <a:pt x="30026" y="32369"/>
                      </a:lnTo>
                      <a:lnTo>
                        <a:pt x="30026" y="32432"/>
                      </a:lnTo>
                      <a:lnTo>
                        <a:pt x="30151" y="32474"/>
                      </a:lnTo>
                      <a:lnTo>
                        <a:pt x="30214" y="32537"/>
                      </a:lnTo>
                      <a:lnTo>
                        <a:pt x="30319" y="32537"/>
                      </a:lnTo>
                      <a:lnTo>
                        <a:pt x="30402" y="32495"/>
                      </a:lnTo>
                      <a:lnTo>
                        <a:pt x="30507" y="32474"/>
                      </a:lnTo>
                      <a:lnTo>
                        <a:pt x="30674" y="32537"/>
                      </a:lnTo>
                      <a:lnTo>
                        <a:pt x="30800" y="32495"/>
                      </a:lnTo>
                      <a:lnTo>
                        <a:pt x="30904" y="32516"/>
                      </a:lnTo>
                      <a:lnTo>
                        <a:pt x="31009" y="32474"/>
                      </a:lnTo>
                      <a:lnTo>
                        <a:pt x="31030" y="32411"/>
                      </a:lnTo>
                      <a:lnTo>
                        <a:pt x="31009" y="32369"/>
                      </a:lnTo>
                      <a:lnTo>
                        <a:pt x="31030" y="32307"/>
                      </a:lnTo>
                      <a:lnTo>
                        <a:pt x="31218" y="32286"/>
                      </a:lnTo>
                      <a:lnTo>
                        <a:pt x="31427" y="32286"/>
                      </a:lnTo>
                      <a:lnTo>
                        <a:pt x="31616" y="32328"/>
                      </a:lnTo>
                      <a:lnTo>
                        <a:pt x="31783" y="32474"/>
                      </a:lnTo>
                      <a:lnTo>
                        <a:pt x="31888" y="32621"/>
                      </a:lnTo>
                      <a:lnTo>
                        <a:pt x="31951" y="32746"/>
                      </a:lnTo>
                      <a:lnTo>
                        <a:pt x="32013" y="32746"/>
                      </a:lnTo>
                      <a:lnTo>
                        <a:pt x="32139" y="32788"/>
                      </a:lnTo>
                      <a:lnTo>
                        <a:pt x="32264" y="32851"/>
                      </a:lnTo>
                      <a:lnTo>
                        <a:pt x="32327" y="32851"/>
                      </a:lnTo>
                      <a:lnTo>
                        <a:pt x="32390" y="32913"/>
                      </a:lnTo>
                      <a:lnTo>
                        <a:pt x="32390" y="32997"/>
                      </a:lnTo>
                      <a:lnTo>
                        <a:pt x="32369" y="33039"/>
                      </a:lnTo>
                      <a:lnTo>
                        <a:pt x="32369" y="33144"/>
                      </a:lnTo>
                      <a:lnTo>
                        <a:pt x="32390" y="33227"/>
                      </a:lnTo>
                      <a:lnTo>
                        <a:pt x="32453" y="33269"/>
                      </a:lnTo>
                      <a:lnTo>
                        <a:pt x="32474" y="33311"/>
                      </a:lnTo>
                      <a:lnTo>
                        <a:pt x="32536" y="33311"/>
                      </a:lnTo>
                      <a:lnTo>
                        <a:pt x="32641" y="33353"/>
                      </a:lnTo>
                      <a:lnTo>
                        <a:pt x="32704" y="33416"/>
                      </a:lnTo>
                      <a:lnTo>
                        <a:pt x="32746" y="33353"/>
                      </a:lnTo>
                      <a:lnTo>
                        <a:pt x="32850" y="33311"/>
                      </a:lnTo>
                      <a:lnTo>
                        <a:pt x="33101" y="33269"/>
                      </a:lnTo>
                      <a:lnTo>
                        <a:pt x="33227" y="33248"/>
                      </a:lnTo>
                      <a:lnTo>
                        <a:pt x="33290" y="33144"/>
                      </a:lnTo>
                      <a:lnTo>
                        <a:pt x="33394" y="33102"/>
                      </a:lnTo>
                      <a:lnTo>
                        <a:pt x="33436" y="33123"/>
                      </a:lnTo>
                      <a:lnTo>
                        <a:pt x="33394" y="33248"/>
                      </a:lnTo>
                      <a:lnTo>
                        <a:pt x="33415" y="33353"/>
                      </a:lnTo>
                      <a:lnTo>
                        <a:pt x="33499" y="33374"/>
                      </a:lnTo>
                      <a:lnTo>
                        <a:pt x="33624" y="33478"/>
                      </a:lnTo>
                      <a:lnTo>
                        <a:pt x="33792" y="33541"/>
                      </a:lnTo>
                      <a:lnTo>
                        <a:pt x="33813" y="33562"/>
                      </a:lnTo>
                      <a:lnTo>
                        <a:pt x="33896" y="33562"/>
                      </a:lnTo>
                      <a:lnTo>
                        <a:pt x="34001" y="33625"/>
                      </a:lnTo>
                      <a:lnTo>
                        <a:pt x="34043" y="33625"/>
                      </a:lnTo>
                      <a:lnTo>
                        <a:pt x="34043" y="33583"/>
                      </a:lnTo>
                      <a:lnTo>
                        <a:pt x="34127" y="33374"/>
                      </a:lnTo>
                      <a:lnTo>
                        <a:pt x="34231" y="33332"/>
                      </a:lnTo>
                      <a:lnTo>
                        <a:pt x="34482" y="33332"/>
                      </a:lnTo>
                      <a:lnTo>
                        <a:pt x="34524" y="33269"/>
                      </a:lnTo>
                      <a:lnTo>
                        <a:pt x="34629" y="33165"/>
                      </a:lnTo>
                      <a:lnTo>
                        <a:pt x="34796" y="33102"/>
                      </a:lnTo>
                      <a:lnTo>
                        <a:pt x="34796" y="32997"/>
                      </a:lnTo>
                      <a:lnTo>
                        <a:pt x="34859" y="32893"/>
                      </a:lnTo>
                      <a:lnTo>
                        <a:pt x="35005" y="32809"/>
                      </a:lnTo>
                      <a:lnTo>
                        <a:pt x="35005" y="32725"/>
                      </a:lnTo>
                      <a:lnTo>
                        <a:pt x="35110" y="32621"/>
                      </a:lnTo>
                      <a:lnTo>
                        <a:pt x="35215" y="32600"/>
                      </a:lnTo>
                      <a:lnTo>
                        <a:pt x="35298" y="32495"/>
                      </a:lnTo>
                      <a:lnTo>
                        <a:pt x="35361" y="32432"/>
                      </a:lnTo>
                      <a:lnTo>
                        <a:pt x="35298" y="32390"/>
                      </a:lnTo>
                      <a:lnTo>
                        <a:pt x="35298" y="32307"/>
                      </a:lnTo>
                      <a:lnTo>
                        <a:pt x="35319" y="32265"/>
                      </a:lnTo>
                      <a:lnTo>
                        <a:pt x="35508" y="32307"/>
                      </a:lnTo>
                      <a:lnTo>
                        <a:pt x="35591" y="32265"/>
                      </a:lnTo>
                      <a:lnTo>
                        <a:pt x="35633" y="32097"/>
                      </a:lnTo>
                      <a:lnTo>
                        <a:pt x="35717" y="32077"/>
                      </a:lnTo>
                      <a:lnTo>
                        <a:pt x="35926" y="32056"/>
                      </a:lnTo>
                      <a:lnTo>
                        <a:pt x="36031" y="32014"/>
                      </a:lnTo>
                      <a:lnTo>
                        <a:pt x="36261" y="32014"/>
                      </a:lnTo>
                      <a:lnTo>
                        <a:pt x="36345" y="31972"/>
                      </a:lnTo>
                      <a:lnTo>
                        <a:pt x="36365" y="31972"/>
                      </a:lnTo>
                      <a:lnTo>
                        <a:pt x="36449" y="32077"/>
                      </a:lnTo>
                      <a:lnTo>
                        <a:pt x="36449" y="32160"/>
                      </a:lnTo>
                      <a:lnTo>
                        <a:pt x="36533" y="32223"/>
                      </a:lnTo>
                      <a:lnTo>
                        <a:pt x="36658" y="32223"/>
                      </a:lnTo>
                      <a:lnTo>
                        <a:pt x="36700" y="32202"/>
                      </a:lnTo>
                      <a:lnTo>
                        <a:pt x="36805" y="32202"/>
                      </a:lnTo>
                      <a:lnTo>
                        <a:pt x="36889" y="32160"/>
                      </a:lnTo>
                      <a:lnTo>
                        <a:pt x="37077" y="32160"/>
                      </a:lnTo>
                      <a:lnTo>
                        <a:pt x="37098" y="32223"/>
                      </a:lnTo>
                      <a:lnTo>
                        <a:pt x="37119" y="32328"/>
                      </a:lnTo>
                      <a:lnTo>
                        <a:pt x="37161" y="32411"/>
                      </a:lnTo>
                      <a:lnTo>
                        <a:pt x="37453" y="32579"/>
                      </a:lnTo>
                      <a:lnTo>
                        <a:pt x="37537" y="32641"/>
                      </a:lnTo>
                      <a:lnTo>
                        <a:pt x="37746" y="32746"/>
                      </a:lnTo>
                      <a:lnTo>
                        <a:pt x="37830" y="32704"/>
                      </a:lnTo>
                      <a:lnTo>
                        <a:pt x="37935" y="32641"/>
                      </a:lnTo>
                      <a:lnTo>
                        <a:pt x="38060" y="32579"/>
                      </a:lnTo>
                      <a:lnTo>
                        <a:pt x="38165" y="32579"/>
                      </a:lnTo>
                      <a:lnTo>
                        <a:pt x="38269" y="32600"/>
                      </a:lnTo>
                      <a:lnTo>
                        <a:pt x="38353" y="32641"/>
                      </a:lnTo>
                      <a:lnTo>
                        <a:pt x="38437" y="32621"/>
                      </a:lnTo>
                      <a:lnTo>
                        <a:pt x="38688" y="32621"/>
                      </a:lnTo>
                      <a:lnTo>
                        <a:pt x="38793" y="32683"/>
                      </a:lnTo>
                      <a:lnTo>
                        <a:pt x="38897" y="32683"/>
                      </a:lnTo>
                      <a:lnTo>
                        <a:pt x="38939" y="32641"/>
                      </a:lnTo>
                      <a:lnTo>
                        <a:pt x="39044" y="32683"/>
                      </a:lnTo>
                      <a:lnTo>
                        <a:pt x="39211" y="32641"/>
                      </a:lnTo>
                      <a:lnTo>
                        <a:pt x="39316" y="32474"/>
                      </a:lnTo>
                      <a:lnTo>
                        <a:pt x="39274" y="32390"/>
                      </a:lnTo>
                      <a:lnTo>
                        <a:pt x="39169" y="32307"/>
                      </a:lnTo>
                      <a:lnTo>
                        <a:pt x="39169" y="32118"/>
                      </a:lnTo>
                      <a:lnTo>
                        <a:pt x="39190" y="31951"/>
                      </a:lnTo>
                      <a:lnTo>
                        <a:pt x="39169" y="31867"/>
                      </a:lnTo>
                      <a:lnTo>
                        <a:pt x="39065" y="31846"/>
                      </a:lnTo>
                      <a:lnTo>
                        <a:pt x="39002" y="31763"/>
                      </a:lnTo>
                      <a:lnTo>
                        <a:pt x="38834" y="31700"/>
                      </a:lnTo>
                      <a:lnTo>
                        <a:pt x="38772" y="31574"/>
                      </a:lnTo>
                      <a:lnTo>
                        <a:pt x="38772" y="31281"/>
                      </a:lnTo>
                      <a:lnTo>
                        <a:pt x="38876" y="31156"/>
                      </a:lnTo>
                      <a:lnTo>
                        <a:pt x="38876" y="31072"/>
                      </a:lnTo>
                      <a:lnTo>
                        <a:pt x="38939" y="30968"/>
                      </a:lnTo>
                      <a:lnTo>
                        <a:pt x="39044" y="30947"/>
                      </a:lnTo>
                      <a:lnTo>
                        <a:pt x="39086" y="30968"/>
                      </a:lnTo>
                      <a:lnTo>
                        <a:pt x="39148" y="30863"/>
                      </a:lnTo>
                      <a:lnTo>
                        <a:pt x="39106" y="30758"/>
                      </a:lnTo>
                      <a:lnTo>
                        <a:pt x="39148" y="30696"/>
                      </a:lnTo>
                      <a:lnTo>
                        <a:pt x="39211" y="30633"/>
                      </a:lnTo>
                      <a:lnTo>
                        <a:pt x="39316" y="30633"/>
                      </a:lnTo>
                      <a:lnTo>
                        <a:pt x="39399" y="30696"/>
                      </a:lnTo>
                      <a:lnTo>
                        <a:pt x="39567" y="30737"/>
                      </a:lnTo>
                      <a:lnTo>
                        <a:pt x="39713" y="30821"/>
                      </a:lnTo>
                      <a:lnTo>
                        <a:pt x="39734" y="30863"/>
                      </a:lnTo>
                      <a:lnTo>
                        <a:pt x="39881" y="30926"/>
                      </a:lnTo>
                      <a:lnTo>
                        <a:pt x="40236" y="30926"/>
                      </a:lnTo>
                      <a:lnTo>
                        <a:pt x="40320" y="30968"/>
                      </a:lnTo>
                      <a:lnTo>
                        <a:pt x="40362" y="31030"/>
                      </a:lnTo>
                      <a:lnTo>
                        <a:pt x="40529" y="31051"/>
                      </a:lnTo>
                      <a:lnTo>
                        <a:pt x="40613" y="31114"/>
                      </a:lnTo>
                      <a:lnTo>
                        <a:pt x="40718" y="31135"/>
                      </a:lnTo>
                      <a:lnTo>
                        <a:pt x="40948" y="31135"/>
                      </a:lnTo>
                      <a:lnTo>
                        <a:pt x="41031" y="31156"/>
                      </a:lnTo>
                      <a:lnTo>
                        <a:pt x="41073" y="31240"/>
                      </a:lnTo>
                      <a:lnTo>
                        <a:pt x="41073" y="31323"/>
                      </a:lnTo>
                      <a:lnTo>
                        <a:pt x="41136" y="31386"/>
                      </a:lnTo>
                      <a:lnTo>
                        <a:pt x="41136" y="31470"/>
                      </a:lnTo>
                      <a:lnTo>
                        <a:pt x="41178" y="31533"/>
                      </a:lnTo>
                      <a:lnTo>
                        <a:pt x="41241" y="31658"/>
                      </a:lnTo>
                      <a:lnTo>
                        <a:pt x="41241" y="31763"/>
                      </a:lnTo>
                      <a:lnTo>
                        <a:pt x="41303" y="31805"/>
                      </a:lnTo>
                      <a:lnTo>
                        <a:pt x="41387" y="31805"/>
                      </a:lnTo>
                      <a:lnTo>
                        <a:pt x="41492" y="31909"/>
                      </a:lnTo>
                      <a:lnTo>
                        <a:pt x="41513" y="31972"/>
                      </a:lnTo>
                      <a:lnTo>
                        <a:pt x="41680" y="32014"/>
                      </a:lnTo>
                      <a:lnTo>
                        <a:pt x="41868" y="32118"/>
                      </a:lnTo>
                      <a:lnTo>
                        <a:pt x="41931" y="32118"/>
                      </a:lnTo>
                      <a:lnTo>
                        <a:pt x="41994" y="32077"/>
                      </a:lnTo>
                      <a:lnTo>
                        <a:pt x="42182" y="32077"/>
                      </a:lnTo>
                      <a:lnTo>
                        <a:pt x="42245" y="32014"/>
                      </a:lnTo>
                      <a:lnTo>
                        <a:pt x="42329" y="32014"/>
                      </a:lnTo>
                      <a:lnTo>
                        <a:pt x="42412" y="32056"/>
                      </a:lnTo>
                      <a:lnTo>
                        <a:pt x="42496" y="32014"/>
                      </a:lnTo>
                      <a:lnTo>
                        <a:pt x="42601" y="31909"/>
                      </a:lnTo>
                      <a:lnTo>
                        <a:pt x="42747" y="31867"/>
                      </a:lnTo>
                      <a:lnTo>
                        <a:pt x="42977" y="31846"/>
                      </a:lnTo>
                      <a:lnTo>
                        <a:pt x="43124" y="31763"/>
                      </a:lnTo>
                      <a:lnTo>
                        <a:pt x="43270" y="31763"/>
                      </a:lnTo>
                      <a:lnTo>
                        <a:pt x="43396" y="31700"/>
                      </a:lnTo>
                      <a:lnTo>
                        <a:pt x="43542" y="31784"/>
                      </a:lnTo>
                      <a:lnTo>
                        <a:pt x="43710" y="31805"/>
                      </a:lnTo>
                      <a:lnTo>
                        <a:pt x="43961" y="31805"/>
                      </a:lnTo>
                      <a:lnTo>
                        <a:pt x="44065" y="31972"/>
                      </a:lnTo>
                      <a:lnTo>
                        <a:pt x="44275" y="32056"/>
                      </a:lnTo>
                      <a:lnTo>
                        <a:pt x="44421" y="32056"/>
                      </a:lnTo>
                      <a:lnTo>
                        <a:pt x="44547" y="32014"/>
                      </a:lnTo>
                      <a:lnTo>
                        <a:pt x="44609" y="32077"/>
                      </a:lnTo>
                      <a:lnTo>
                        <a:pt x="44651" y="32265"/>
                      </a:lnTo>
                      <a:lnTo>
                        <a:pt x="44756" y="32328"/>
                      </a:lnTo>
                      <a:lnTo>
                        <a:pt x="44840" y="32390"/>
                      </a:lnTo>
                      <a:lnTo>
                        <a:pt x="44923" y="32411"/>
                      </a:lnTo>
                      <a:lnTo>
                        <a:pt x="45028" y="32516"/>
                      </a:lnTo>
                      <a:lnTo>
                        <a:pt x="45112" y="32516"/>
                      </a:lnTo>
                      <a:lnTo>
                        <a:pt x="45363" y="32495"/>
                      </a:lnTo>
                      <a:lnTo>
                        <a:pt x="45593" y="32579"/>
                      </a:lnTo>
                      <a:lnTo>
                        <a:pt x="45948" y="32579"/>
                      </a:lnTo>
                      <a:lnTo>
                        <a:pt x="46095" y="32537"/>
                      </a:lnTo>
                      <a:lnTo>
                        <a:pt x="46158" y="32495"/>
                      </a:lnTo>
                      <a:lnTo>
                        <a:pt x="46283" y="32495"/>
                      </a:lnTo>
                      <a:lnTo>
                        <a:pt x="46388" y="32537"/>
                      </a:lnTo>
                      <a:lnTo>
                        <a:pt x="46472" y="32537"/>
                      </a:lnTo>
                      <a:lnTo>
                        <a:pt x="46534" y="32411"/>
                      </a:lnTo>
                      <a:lnTo>
                        <a:pt x="46744" y="32286"/>
                      </a:lnTo>
                      <a:lnTo>
                        <a:pt x="46890" y="32286"/>
                      </a:lnTo>
                      <a:lnTo>
                        <a:pt x="46953" y="32181"/>
                      </a:lnTo>
                      <a:lnTo>
                        <a:pt x="47329" y="32181"/>
                      </a:lnTo>
                      <a:lnTo>
                        <a:pt x="47434" y="32077"/>
                      </a:lnTo>
                      <a:lnTo>
                        <a:pt x="47455" y="31972"/>
                      </a:lnTo>
                      <a:lnTo>
                        <a:pt x="47455" y="31909"/>
                      </a:lnTo>
                      <a:lnTo>
                        <a:pt x="47539" y="31805"/>
                      </a:lnTo>
                      <a:lnTo>
                        <a:pt x="47664" y="31763"/>
                      </a:lnTo>
                      <a:lnTo>
                        <a:pt x="47748" y="31679"/>
                      </a:lnTo>
                      <a:lnTo>
                        <a:pt x="47790" y="31553"/>
                      </a:lnTo>
                      <a:lnTo>
                        <a:pt x="47873" y="31470"/>
                      </a:lnTo>
                      <a:lnTo>
                        <a:pt x="47978" y="31470"/>
                      </a:lnTo>
                      <a:lnTo>
                        <a:pt x="47999" y="31491"/>
                      </a:lnTo>
                      <a:lnTo>
                        <a:pt x="48187" y="31449"/>
                      </a:lnTo>
                      <a:lnTo>
                        <a:pt x="48292" y="31449"/>
                      </a:lnTo>
                      <a:lnTo>
                        <a:pt x="48417" y="31533"/>
                      </a:lnTo>
                      <a:lnTo>
                        <a:pt x="48501" y="31637"/>
                      </a:lnTo>
                      <a:lnTo>
                        <a:pt x="48585" y="31658"/>
                      </a:lnTo>
                      <a:lnTo>
                        <a:pt x="48689" y="31595"/>
                      </a:lnTo>
                      <a:lnTo>
                        <a:pt x="48731" y="31658"/>
                      </a:lnTo>
                      <a:lnTo>
                        <a:pt x="48836" y="31658"/>
                      </a:lnTo>
                      <a:lnTo>
                        <a:pt x="48982" y="31574"/>
                      </a:lnTo>
                      <a:lnTo>
                        <a:pt x="48982" y="31533"/>
                      </a:lnTo>
                      <a:lnTo>
                        <a:pt x="49150" y="31491"/>
                      </a:lnTo>
                      <a:lnTo>
                        <a:pt x="49359" y="31574"/>
                      </a:lnTo>
                      <a:lnTo>
                        <a:pt x="49422" y="31637"/>
                      </a:lnTo>
                      <a:lnTo>
                        <a:pt x="49464" y="31595"/>
                      </a:lnTo>
                      <a:lnTo>
                        <a:pt x="49547" y="31595"/>
                      </a:lnTo>
                      <a:lnTo>
                        <a:pt x="49568" y="31658"/>
                      </a:lnTo>
                      <a:lnTo>
                        <a:pt x="49673" y="31637"/>
                      </a:lnTo>
                      <a:lnTo>
                        <a:pt x="49840" y="31658"/>
                      </a:lnTo>
                      <a:lnTo>
                        <a:pt x="49924" y="31742"/>
                      </a:lnTo>
                      <a:lnTo>
                        <a:pt x="49966" y="31742"/>
                      </a:lnTo>
                      <a:lnTo>
                        <a:pt x="50259" y="31470"/>
                      </a:lnTo>
                      <a:lnTo>
                        <a:pt x="50384" y="31365"/>
                      </a:lnTo>
                      <a:lnTo>
                        <a:pt x="50594" y="31344"/>
                      </a:lnTo>
                      <a:lnTo>
                        <a:pt x="50677" y="31260"/>
                      </a:lnTo>
                      <a:lnTo>
                        <a:pt x="50698" y="31156"/>
                      </a:lnTo>
                      <a:lnTo>
                        <a:pt x="50677" y="31030"/>
                      </a:lnTo>
                      <a:lnTo>
                        <a:pt x="50614" y="31009"/>
                      </a:lnTo>
                      <a:lnTo>
                        <a:pt x="50573" y="31030"/>
                      </a:lnTo>
                      <a:lnTo>
                        <a:pt x="50510" y="31009"/>
                      </a:lnTo>
                      <a:lnTo>
                        <a:pt x="50468" y="31009"/>
                      </a:lnTo>
                      <a:lnTo>
                        <a:pt x="50468" y="30842"/>
                      </a:lnTo>
                      <a:lnTo>
                        <a:pt x="50489" y="30800"/>
                      </a:lnTo>
                      <a:lnTo>
                        <a:pt x="50489" y="30633"/>
                      </a:lnTo>
                      <a:lnTo>
                        <a:pt x="50447" y="30528"/>
                      </a:lnTo>
                      <a:lnTo>
                        <a:pt x="50468" y="30444"/>
                      </a:lnTo>
                      <a:lnTo>
                        <a:pt x="50552" y="30424"/>
                      </a:lnTo>
                      <a:lnTo>
                        <a:pt x="50552" y="30319"/>
                      </a:lnTo>
                      <a:lnTo>
                        <a:pt x="50468" y="30235"/>
                      </a:lnTo>
                      <a:lnTo>
                        <a:pt x="50447" y="30110"/>
                      </a:lnTo>
                      <a:lnTo>
                        <a:pt x="50468" y="30068"/>
                      </a:lnTo>
                      <a:lnTo>
                        <a:pt x="50405" y="29963"/>
                      </a:lnTo>
                      <a:lnTo>
                        <a:pt x="50405" y="29859"/>
                      </a:lnTo>
                      <a:lnTo>
                        <a:pt x="50489" y="29754"/>
                      </a:lnTo>
                      <a:lnTo>
                        <a:pt x="50573" y="29691"/>
                      </a:lnTo>
                      <a:lnTo>
                        <a:pt x="50594" y="29566"/>
                      </a:lnTo>
                      <a:lnTo>
                        <a:pt x="50677" y="29461"/>
                      </a:lnTo>
                      <a:lnTo>
                        <a:pt x="50761" y="29398"/>
                      </a:lnTo>
                      <a:lnTo>
                        <a:pt x="50761" y="29273"/>
                      </a:lnTo>
                      <a:lnTo>
                        <a:pt x="50719" y="29189"/>
                      </a:lnTo>
                      <a:lnTo>
                        <a:pt x="50719" y="29126"/>
                      </a:lnTo>
                      <a:lnTo>
                        <a:pt x="50656" y="29064"/>
                      </a:lnTo>
                      <a:lnTo>
                        <a:pt x="50594" y="28959"/>
                      </a:lnTo>
                      <a:lnTo>
                        <a:pt x="50510" y="28833"/>
                      </a:lnTo>
                      <a:lnTo>
                        <a:pt x="50447" y="28812"/>
                      </a:lnTo>
                      <a:lnTo>
                        <a:pt x="50363" y="28833"/>
                      </a:lnTo>
                      <a:lnTo>
                        <a:pt x="50238" y="28917"/>
                      </a:lnTo>
                      <a:lnTo>
                        <a:pt x="50175" y="28917"/>
                      </a:lnTo>
                      <a:lnTo>
                        <a:pt x="50154" y="28854"/>
                      </a:lnTo>
                      <a:lnTo>
                        <a:pt x="50154" y="28603"/>
                      </a:lnTo>
                      <a:lnTo>
                        <a:pt x="50175" y="28540"/>
                      </a:lnTo>
                      <a:lnTo>
                        <a:pt x="50175" y="28499"/>
                      </a:lnTo>
                      <a:lnTo>
                        <a:pt x="50238" y="28436"/>
                      </a:lnTo>
                      <a:lnTo>
                        <a:pt x="50259" y="28331"/>
                      </a:lnTo>
                      <a:lnTo>
                        <a:pt x="50342" y="28227"/>
                      </a:lnTo>
                      <a:lnTo>
                        <a:pt x="50342" y="28143"/>
                      </a:lnTo>
                      <a:lnTo>
                        <a:pt x="50384" y="28101"/>
                      </a:lnTo>
                      <a:lnTo>
                        <a:pt x="50552" y="28080"/>
                      </a:lnTo>
                      <a:lnTo>
                        <a:pt x="50614" y="28038"/>
                      </a:lnTo>
                      <a:lnTo>
                        <a:pt x="50698" y="28038"/>
                      </a:lnTo>
                      <a:lnTo>
                        <a:pt x="50719" y="28017"/>
                      </a:lnTo>
                      <a:lnTo>
                        <a:pt x="50803" y="28017"/>
                      </a:lnTo>
                      <a:lnTo>
                        <a:pt x="50886" y="27996"/>
                      </a:lnTo>
                      <a:lnTo>
                        <a:pt x="50928" y="27913"/>
                      </a:lnTo>
                      <a:lnTo>
                        <a:pt x="51033" y="27913"/>
                      </a:lnTo>
                      <a:lnTo>
                        <a:pt x="51117" y="27829"/>
                      </a:lnTo>
                      <a:lnTo>
                        <a:pt x="51242" y="27871"/>
                      </a:lnTo>
                      <a:lnTo>
                        <a:pt x="51451" y="27871"/>
                      </a:lnTo>
                      <a:lnTo>
                        <a:pt x="51514" y="27808"/>
                      </a:lnTo>
                      <a:lnTo>
                        <a:pt x="51556" y="27808"/>
                      </a:lnTo>
                      <a:lnTo>
                        <a:pt x="51598" y="27724"/>
                      </a:lnTo>
                      <a:lnTo>
                        <a:pt x="51744" y="27703"/>
                      </a:lnTo>
                      <a:lnTo>
                        <a:pt x="51765" y="27683"/>
                      </a:lnTo>
                      <a:lnTo>
                        <a:pt x="51849" y="27703"/>
                      </a:lnTo>
                      <a:lnTo>
                        <a:pt x="51933" y="27703"/>
                      </a:lnTo>
                      <a:lnTo>
                        <a:pt x="52016" y="27745"/>
                      </a:lnTo>
                      <a:lnTo>
                        <a:pt x="52184" y="27787"/>
                      </a:lnTo>
                      <a:lnTo>
                        <a:pt x="52267" y="27829"/>
                      </a:lnTo>
                      <a:lnTo>
                        <a:pt x="52288" y="27892"/>
                      </a:lnTo>
                      <a:lnTo>
                        <a:pt x="52435" y="27892"/>
                      </a:lnTo>
                      <a:lnTo>
                        <a:pt x="52498" y="27850"/>
                      </a:lnTo>
                      <a:lnTo>
                        <a:pt x="52539" y="27892"/>
                      </a:lnTo>
                      <a:lnTo>
                        <a:pt x="52644" y="27934"/>
                      </a:lnTo>
                      <a:lnTo>
                        <a:pt x="52686" y="27913"/>
                      </a:lnTo>
                      <a:lnTo>
                        <a:pt x="52686" y="27829"/>
                      </a:lnTo>
                      <a:lnTo>
                        <a:pt x="52749" y="27808"/>
                      </a:lnTo>
                      <a:lnTo>
                        <a:pt x="52790" y="27829"/>
                      </a:lnTo>
                      <a:lnTo>
                        <a:pt x="52874" y="27829"/>
                      </a:lnTo>
                      <a:lnTo>
                        <a:pt x="52916" y="27808"/>
                      </a:lnTo>
                      <a:lnTo>
                        <a:pt x="52979" y="27892"/>
                      </a:lnTo>
                      <a:lnTo>
                        <a:pt x="53021" y="27892"/>
                      </a:lnTo>
                      <a:lnTo>
                        <a:pt x="53104" y="27913"/>
                      </a:lnTo>
                      <a:lnTo>
                        <a:pt x="53125" y="27955"/>
                      </a:lnTo>
                      <a:lnTo>
                        <a:pt x="53104" y="28017"/>
                      </a:lnTo>
                      <a:lnTo>
                        <a:pt x="53125" y="28059"/>
                      </a:lnTo>
                      <a:lnTo>
                        <a:pt x="53188" y="28059"/>
                      </a:lnTo>
                      <a:lnTo>
                        <a:pt x="53209" y="28122"/>
                      </a:lnTo>
                      <a:lnTo>
                        <a:pt x="53272" y="28059"/>
                      </a:lnTo>
                      <a:lnTo>
                        <a:pt x="53335" y="28101"/>
                      </a:lnTo>
                      <a:lnTo>
                        <a:pt x="53376" y="28143"/>
                      </a:lnTo>
                      <a:lnTo>
                        <a:pt x="53335" y="28206"/>
                      </a:lnTo>
                      <a:lnTo>
                        <a:pt x="53376" y="28247"/>
                      </a:lnTo>
                      <a:lnTo>
                        <a:pt x="53481" y="28268"/>
                      </a:lnTo>
                      <a:lnTo>
                        <a:pt x="53523" y="28268"/>
                      </a:lnTo>
                      <a:lnTo>
                        <a:pt x="53586" y="28310"/>
                      </a:lnTo>
                      <a:lnTo>
                        <a:pt x="53586" y="28352"/>
                      </a:lnTo>
                      <a:lnTo>
                        <a:pt x="53627" y="28373"/>
                      </a:lnTo>
                      <a:lnTo>
                        <a:pt x="53690" y="28457"/>
                      </a:lnTo>
                      <a:lnTo>
                        <a:pt x="53690" y="28540"/>
                      </a:lnTo>
                      <a:lnTo>
                        <a:pt x="53711" y="28624"/>
                      </a:lnTo>
                      <a:lnTo>
                        <a:pt x="53711" y="28666"/>
                      </a:lnTo>
                      <a:lnTo>
                        <a:pt x="53732" y="28687"/>
                      </a:lnTo>
                      <a:lnTo>
                        <a:pt x="53899" y="28687"/>
                      </a:lnTo>
                      <a:lnTo>
                        <a:pt x="53920" y="28750"/>
                      </a:lnTo>
                      <a:lnTo>
                        <a:pt x="53899" y="28833"/>
                      </a:lnTo>
                      <a:lnTo>
                        <a:pt x="53899" y="28875"/>
                      </a:lnTo>
                      <a:lnTo>
                        <a:pt x="54025" y="28959"/>
                      </a:lnTo>
                      <a:lnTo>
                        <a:pt x="54067" y="29064"/>
                      </a:lnTo>
                      <a:lnTo>
                        <a:pt x="54151" y="29147"/>
                      </a:lnTo>
                      <a:lnTo>
                        <a:pt x="54171" y="29210"/>
                      </a:lnTo>
                      <a:lnTo>
                        <a:pt x="54234" y="29252"/>
                      </a:lnTo>
                      <a:lnTo>
                        <a:pt x="54255" y="29356"/>
                      </a:lnTo>
                      <a:lnTo>
                        <a:pt x="54339" y="29398"/>
                      </a:lnTo>
                      <a:lnTo>
                        <a:pt x="54339" y="29461"/>
                      </a:lnTo>
                      <a:lnTo>
                        <a:pt x="54318" y="29503"/>
                      </a:lnTo>
                      <a:lnTo>
                        <a:pt x="54339" y="29524"/>
                      </a:lnTo>
                      <a:lnTo>
                        <a:pt x="54381" y="29503"/>
                      </a:lnTo>
                      <a:lnTo>
                        <a:pt x="54443" y="29587"/>
                      </a:lnTo>
                      <a:lnTo>
                        <a:pt x="54464" y="29670"/>
                      </a:lnTo>
                      <a:lnTo>
                        <a:pt x="54569" y="29817"/>
                      </a:lnTo>
                      <a:lnTo>
                        <a:pt x="54778" y="29963"/>
                      </a:lnTo>
                      <a:lnTo>
                        <a:pt x="54799" y="30047"/>
                      </a:lnTo>
                      <a:lnTo>
                        <a:pt x="54841" y="30152"/>
                      </a:lnTo>
                      <a:lnTo>
                        <a:pt x="54883" y="30193"/>
                      </a:lnTo>
                      <a:lnTo>
                        <a:pt x="54883" y="30298"/>
                      </a:lnTo>
                      <a:lnTo>
                        <a:pt x="54967" y="30319"/>
                      </a:lnTo>
                      <a:lnTo>
                        <a:pt x="55008" y="30319"/>
                      </a:lnTo>
                      <a:lnTo>
                        <a:pt x="55050" y="30424"/>
                      </a:lnTo>
                      <a:lnTo>
                        <a:pt x="55050" y="30507"/>
                      </a:lnTo>
                      <a:lnTo>
                        <a:pt x="55092" y="30612"/>
                      </a:lnTo>
                      <a:lnTo>
                        <a:pt x="55218" y="30737"/>
                      </a:lnTo>
                      <a:lnTo>
                        <a:pt x="55322" y="30758"/>
                      </a:lnTo>
                      <a:lnTo>
                        <a:pt x="55385" y="30842"/>
                      </a:lnTo>
                      <a:lnTo>
                        <a:pt x="55469" y="30842"/>
                      </a:lnTo>
                      <a:lnTo>
                        <a:pt x="55511" y="30821"/>
                      </a:lnTo>
                      <a:lnTo>
                        <a:pt x="55573" y="30842"/>
                      </a:lnTo>
                      <a:lnTo>
                        <a:pt x="55615" y="30821"/>
                      </a:lnTo>
                      <a:lnTo>
                        <a:pt x="55741" y="30842"/>
                      </a:lnTo>
                      <a:lnTo>
                        <a:pt x="55803" y="30779"/>
                      </a:lnTo>
                      <a:lnTo>
                        <a:pt x="55887" y="30779"/>
                      </a:lnTo>
                      <a:lnTo>
                        <a:pt x="55887" y="30821"/>
                      </a:lnTo>
                      <a:lnTo>
                        <a:pt x="55824" y="30863"/>
                      </a:lnTo>
                      <a:lnTo>
                        <a:pt x="55845" y="30905"/>
                      </a:lnTo>
                      <a:lnTo>
                        <a:pt x="55992" y="30905"/>
                      </a:lnTo>
                      <a:lnTo>
                        <a:pt x="56034" y="30926"/>
                      </a:lnTo>
                      <a:lnTo>
                        <a:pt x="56055" y="30968"/>
                      </a:lnTo>
                      <a:lnTo>
                        <a:pt x="56138" y="31030"/>
                      </a:lnTo>
                      <a:lnTo>
                        <a:pt x="56159" y="30968"/>
                      </a:lnTo>
                      <a:lnTo>
                        <a:pt x="56222" y="30947"/>
                      </a:lnTo>
                      <a:lnTo>
                        <a:pt x="56264" y="30968"/>
                      </a:lnTo>
                      <a:lnTo>
                        <a:pt x="56306" y="30905"/>
                      </a:lnTo>
                      <a:lnTo>
                        <a:pt x="56348" y="30905"/>
                      </a:lnTo>
                      <a:lnTo>
                        <a:pt x="56410" y="30947"/>
                      </a:lnTo>
                      <a:lnTo>
                        <a:pt x="56431" y="31009"/>
                      </a:lnTo>
                      <a:lnTo>
                        <a:pt x="56473" y="31072"/>
                      </a:lnTo>
                      <a:lnTo>
                        <a:pt x="56536" y="31072"/>
                      </a:lnTo>
                      <a:lnTo>
                        <a:pt x="56557" y="31135"/>
                      </a:lnTo>
                      <a:lnTo>
                        <a:pt x="56620" y="31177"/>
                      </a:lnTo>
                      <a:lnTo>
                        <a:pt x="56640" y="31177"/>
                      </a:lnTo>
                      <a:lnTo>
                        <a:pt x="56682" y="31240"/>
                      </a:lnTo>
                      <a:lnTo>
                        <a:pt x="56724" y="31281"/>
                      </a:lnTo>
                      <a:lnTo>
                        <a:pt x="56850" y="31344"/>
                      </a:lnTo>
                      <a:lnTo>
                        <a:pt x="56871" y="31365"/>
                      </a:lnTo>
                      <a:lnTo>
                        <a:pt x="56933" y="31365"/>
                      </a:lnTo>
                      <a:lnTo>
                        <a:pt x="56975" y="31407"/>
                      </a:lnTo>
                      <a:lnTo>
                        <a:pt x="57059" y="31449"/>
                      </a:lnTo>
                      <a:lnTo>
                        <a:pt x="57122" y="31407"/>
                      </a:lnTo>
                      <a:lnTo>
                        <a:pt x="57184" y="31407"/>
                      </a:lnTo>
                      <a:lnTo>
                        <a:pt x="57247" y="31365"/>
                      </a:lnTo>
                      <a:lnTo>
                        <a:pt x="57289" y="31365"/>
                      </a:lnTo>
                      <a:lnTo>
                        <a:pt x="57352" y="31386"/>
                      </a:lnTo>
                      <a:lnTo>
                        <a:pt x="57352" y="31470"/>
                      </a:lnTo>
                      <a:lnTo>
                        <a:pt x="57289" y="31553"/>
                      </a:lnTo>
                      <a:lnTo>
                        <a:pt x="57289" y="31637"/>
                      </a:lnTo>
                      <a:lnTo>
                        <a:pt x="57289" y="31700"/>
                      </a:lnTo>
                      <a:lnTo>
                        <a:pt x="57394" y="31700"/>
                      </a:lnTo>
                      <a:lnTo>
                        <a:pt x="57436" y="31805"/>
                      </a:lnTo>
                      <a:lnTo>
                        <a:pt x="57456" y="31909"/>
                      </a:lnTo>
                      <a:lnTo>
                        <a:pt x="57436" y="32014"/>
                      </a:lnTo>
                      <a:lnTo>
                        <a:pt x="57394" y="32056"/>
                      </a:lnTo>
                      <a:lnTo>
                        <a:pt x="57394" y="32118"/>
                      </a:lnTo>
                      <a:lnTo>
                        <a:pt x="57498" y="32265"/>
                      </a:lnTo>
                      <a:lnTo>
                        <a:pt x="57561" y="32286"/>
                      </a:lnTo>
                      <a:lnTo>
                        <a:pt x="57645" y="32390"/>
                      </a:lnTo>
                      <a:lnTo>
                        <a:pt x="57666" y="32432"/>
                      </a:lnTo>
                      <a:lnTo>
                        <a:pt x="57749" y="32411"/>
                      </a:lnTo>
                      <a:lnTo>
                        <a:pt x="57812" y="32369"/>
                      </a:lnTo>
                      <a:lnTo>
                        <a:pt x="57896" y="32369"/>
                      </a:lnTo>
                      <a:lnTo>
                        <a:pt x="57938" y="32432"/>
                      </a:lnTo>
                      <a:lnTo>
                        <a:pt x="57980" y="32516"/>
                      </a:lnTo>
                      <a:lnTo>
                        <a:pt x="58042" y="32495"/>
                      </a:lnTo>
                      <a:lnTo>
                        <a:pt x="58105" y="32432"/>
                      </a:lnTo>
                      <a:lnTo>
                        <a:pt x="58189" y="32474"/>
                      </a:lnTo>
                      <a:lnTo>
                        <a:pt x="58231" y="32432"/>
                      </a:lnTo>
                      <a:lnTo>
                        <a:pt x="58398" y="32411"/>
                      </a:lnTo>
                      <a:lnTo>
                        <a:pt x="58461" y="32328"/>
                      </a:lnTo>
                      <a:lnTo>
                        <a:pt x="58524" y="32307"/>
                      </a:lnTo>
                      <a:lnTo>
                        <a:pt x="58524" y="32244"/>
                      </a:lnTo>
                      <a:lnTo>
                        <a:pt x="58544" y="32160"/>
                      </a:lnTo>
                      <a:lnTo>
                        <a:pt x="58628" y="32097"/>
                      </a:lnTo>
                      <a:lnTo>
                        <a:pt x="58628" y="31993"/>
                      </a:lnTo>
                      <a:lnTo>
                        <a:pt x="58649" y="31909"/>
                      </a:lnTo>
                      <a:lnTo>
                        <a:pt x="58837" y="31909"/>
                      </a:lnTo>
                      <a:lnTo>
                        <a:pt x="58858" y="31805"/>
                      </a:lnTo>
                      <a:lnTo>
                        <a:pt x="58921" y="31805"/>
                      </a:lnTo>
                      <a:lnTo>
                        <a:pt x="58963" y="31784"/>
                      </a:lnTo>
                      <a:lnTo>
                        <a:pt x="59005" y="31700"/>
                      </a:lnTo>
                      <a:lnTo>
                        <a:pt x="59047" y="31658"/>
                      </a:lnTo>
                      <a:lnTo>
                        <a:pt x="59151" y="31658"/>
                      </a:lnTo>
                      <a:lnTo>
                        <a:pt x="59214" y="31595"/>
                      </a:lnTo>
                      <a:lnTo>
                        <a:pt x="59319" y="31658"/>
                      </a:lnTo>
                      <a:lnTo>
                        <a:pt x="59361" y="31700"/>
                      </a:lnTo>
                      <a:lnTo>
                        <a:pt x="59465" y="31700"/>
                      </a:lnTo>
                      <a:lnTo>
                        <a:pt x="59486" y="31763"/>
                      </a:lnTo>
                      <a:lnTo>
                        <a:pt x="59549" y="31867"/>
                      </a:lnTo>
                      <a:lnTo>
                        <a:pt x="59486" y="31909"/>
                      </a:lnTo>
                      <a:lnTo>
                        <a:pt x="59528" y="31972"/>
                      </a:lnTo>
                      <a:lnTo>
                        <a:pt x="59633" y="32077"/>
                      </a:lnTo>
                      <a:lnTo>
                        <a:pt x="59633" y="32139"/>
                      </a:lnTo>
                      <a:lnTo>
                        <a:pt x="59674" y="32202"/>
                      </a:lnTo>
                      <a:lnTo>
                        <a:pt x="59758" y="32244"/>
                      </a:lnTo>
                      <a:lnTo>
                        <a:pt x="59737" y="32390"/>
                      </a:lnTo>
                      <a:lnTo>
                        <a:pt x="59737" y="32495"/>
                      </a:lnTo>
                      <a:lnTo>
                        <a:pt x="59695" y="32537"/>
                      </a:lnTo>
                      <a:lnTo>
                        <a:pt x="59633" y="32558"/>
                      </a:lnTo>
                      <a:lnTo>
                        <a:pt x="59549" y="32662"/>
                      </a:lnTo>
                      <a:lnTo>
                        <a:pt x="59549" y="32725"/>
                      </a:lnTo>
                      <a:lnTo>
                        <a:pt x="59591" y="32809"/>
                      </a:lnTo>
                      <a:lnTo>
                        <a:pt x="59633" y="32830"/>
                      </a:lnTo>
                      <a:lnTo>
                        <a:pt x="59633" y="32934"/>
                      </a:lnTo>
                      <a:lnTo>
                        <a:pt x="59591" y="33018"/>
                      </a:lnTo>
                      <a:lnTo>
                        <a:pt x="59633" y="33060"/>
                      </a:lnTo>
                      <a:lnTo>
                        <a:pt x="59674" y="33081"/>
                      </a:lnTo>
                      <a:lnTo>
                        <a:pt x="59674" y="33144"/>
                      </a:lnTo>
                      <a:lnTo>
                        <a:pt x="59695" y="33185"/>
                      </a:lnTo>
                      <a:lnTo>
                        <a:pt x="59695" y="33248"/>
                      </a:lnTo>
                      <a:lnTo>
                        <a:pt x="59674" y="33269"/>
                      </a:lnTo>
                      <a:lnTo>
                        <a:pt x="59653" y="33290"/>
                      </a:lnTo>
                      <a:lnTo>
                        <a:pt x="59653" y="33437"/>
                      </a:lnTo>
                      <a:lnTo>
                        <a:pt x="59695" y="33562"/>
                      </a:lnTo>
                      <a:lnTo>
                        <a:pt x="59737" y="33604"/>
                      </a:lnTo>
                      <a:lnTo>
                        <a:pt x="59737" y="33667"/>
                      </a:lnTo>
                      <a:lnTo>
                        <a:pt x="59674" y="33709"/>
                      </a:lnTo>
                      <a:lnTo>
                        <a:pt x="59653" y="33792"/>
                      </a:lnTo>
                      <a:lnTo>
                        <a:pt x="59674" y="33855"/>
                      </a:lnTo>
                      <a:lnTo>
                        <a:pt x="59674" y="33897"/>
                      </a:lnTo>
                      <a:lnTo>
                        <a:pt x="59695" y="33960"/>
                      </a:lnTo>
                      <a:lnTo>
                        <a:pt x="59633" y="34001"/>
                      </a:lnTo>
                      <a:lnTo>
                        <a:pt x="59591" y="34022"/>
                      </a:lnTo>
                      <a:lnTo>
                        <a:pt x="59633" y="34085"/>
                      </a:lnTo>
                      <a:lnTo>
                        <a:pt x="59653" y="34169"/>
                      </a:lnTo>
                      <a:lnTo>
                        <a:pt x="59633" y="34211"/>
                      </a:lnTo>
                      <a:lnTo>
                        <a:pt x="59570" y="34315"/>
                      </a:lnTo>
                      <a:lnTo>
                        <a:pt x="59591" y="34378"/>
                      </a:lnTo>
                      <a:lnTo>
                        <a:pt x="59633" y="34420"/>
                      </a:lnTo>
                      <a:lnTo>
                        <a:pt x="59591" y="34483"/>
                      </a:lnTo>
                      <a:lnTo>
                        <a:pt x="59591" y="34525"/>
                      </a:lnTo>
                      <a:lnTo>
                        <a:pt x="59633" y="34587"/>
                      </a:lnTo>
                      <a:lnTo>
                        <a:pt x="59653" y="34650"/>
                      </a:lnTo>
                      <a:lnTo>
                        <a:pt x="59591" y="34713"/>
                      </a:lnTo>
                      <a:lnTo>
                        <a:pt x="59549" y="34713"/>
                      </a:lnTo>
                      <a:lnTo>
                        <a:pt x="59486" y="34692"/>
                      </a:lnTo>
                      <a:lnTo>
                        <a:pt x="59130" y="34608"/>
                      </a:lnTo>
                      <a:lnTo>
                        <a:pt x="59047" y="34587"/>
                      </a:lnTo>
                      <a:lnTo>
                        <a:pt x="58942" y="34546"/>
                      </a:lnTo>
                      <a:lnTo>
                        <a:pt x="58900" y="34546"/>
                      </a:lnTo>
                      <a:lnTo>
                        <a:pt x="58796" y="34713"/>
                      </a:lnTo>
                      <a:lnTo>
                        <a:pt x="58754" y="34797"/>
                      </a:lnTo>
                      <a:lnTo>
                        <a:pt x="58712" y="34859"/>
                      </a:lnTo>
                      <a:lnTo>
                        <a:pt x="58628" y="34859"/>
                      </a:lnTo>
                      <a:lnTo>
                        <a:pt x="58544" y="34922"/>
                      </a:lnTo>
                      <a:lnTo>
                        <a:pt x="58524" y="34964"/>
                      </a:lnTo>
                      <a:lnTo>
                        <a:pt x="58586" y="35069"/>
                      </a:lnTo>
                      <a:lnTo>
                        <a:pt x="58712" y="35278"/>
                      </a:lnTo>
                      <a:lnTo>
                        <a:pt x="58733" y="35362"/>
                      </a:lnTo>
                      <a:lnTo>
                        <a:pt x="58754" y="35445"/>
                      </a:lnTo>
                      <a:lnTo>
                        <a:pt x="58837" y="35550"/>
                      </a:lnTo>
                      <a:lnTo>
                        <a:pt x="58837" y="35654"/>
                      </a:lnTo>
                      <a:lnTo>
                        <a:pt x="58837" y="35780"/>
                      </a:lnTo>
                      <a:lnTo>
                        <a:pt x="58837" y="35885"/>
                      </a:lnTo>
                      <a:lnTo>
                        <a:pt x="58837" y="36094"/>
                      </a:lnTo>
                      <a:lnTo>
                        <a:pt x="58921" y="36157"/>
                      </a:lnTo>
                      <a:lnTo>
                        <a:pt x="58921" y="36261"/>
                      </a:lnTo>
                      <a:lnTo>
                        <a:pt x="58921" y="36366"/>
                      </a:lnTo>
                      <a:lnTo>
                        <a:pt x="58900" y="36408"/>
                      </a:lnTo>
                      <a:lnTo>
                        <a:pt x="58900" y="36491"/>
                      </a:lnTo>
                      <a:lnTo>
                        <a:pt x="58921" y="36533"/>
                      </a:lnTo>
                      <a:lnTo>
                        <a:pt x="58921" y="36638"/>
                      </a:lnTo>
                      <a:lnTo>
                        <a:pt x="58858" y="36638"/>
                      </a:lnTo>
                      <a:lnTo>
                        <a:pt x="58733" y="36617"/>
                      </a:lnTo>
                      <a:lnTo>
                        <a:pt x="58649" y="36680"/>
                      </a:lnTo>
                      <a:lnTo>
                        <a:pt x="58649" y="36722"/>
                      </a:lnTo>
                      <a:lnTo>
                        <a:pt x="58691" y="36826"/>
                      </a:lnTo>
                      <a:lnTo>
                        <a:pt x="58733" y="36847"/>
                      </a:lnTo>
                      <a:lnTo>
                        <a:pt x="58733" y="36931"/>
                      </a:lnTo>
                      <a:lnTo>
                        <a:pt x="58733" y="36952"/>
                      </a:lnTo>
                      <a:lnTo>
                        <a:pt x="58837" y="37098"/>
                      </a:lnTo>
                      <a:lnTo>
                        <a:pt x="58858" y="37098"/>
                      </a:lnTo>
                      <a:lnTo>
                        <a:pt x="58921" y="36931"/>
                      </a:lnTo>
                      <a:lnTo>
                        <a:pt x="59068" y="36910"/>
                      </a:lnTo>
                      <a:lnTo>
                        <a:pt x="59130" y="36952"/>
                      </a:lnTo>
                      <a:lnTo>
                        <a:pt x="59172" y="36784"/>
                      </a:lnTo>
                      <a:lnTo>
                        <a:pt x="59256" y="36722"/>
                      </a:lnTo>
                      <a:lnTo>
                        <a:pt x="59256" y="36512"/>
                      </a:lnTo>
                      <a:lnTo>
                        <a:pt x="59361" y="36429"/>
                      </a:lnTo>
                      <a:lnTo>
                        <a:pt x="59361" y="36324"/>
                      </a:lnTo>
                      <a:lnTo>
                        <a:pt x="59381" y="36282"/>
                      </a:lnTo>
                      <a:lnTo>
                        <a:pt x="59528" y="36366"/>
                      </a:lnTo>
                      <a:lnTo>
                        <a:pt x="59653" y="36303"/>
                      </a:lnTo>
                      <a:lnTo>
                        <a:pt x="59695" y="36366"/>
                      </a:lnTo>
                      <a:lnTo>
                        <a:pt x="59695" y="36575"/>
                      </a:lnTo>
                      <a:lnTo>
                        <a:pt x="59884" y="36617"/>
                      </a:lnTo>
                      <a:lnTo>
                        <a:pt x="60072" y="36722"/>
                      </a:lnTo>
                      <a:lnTo>
                        <a:pt x="60114" y="36680"/>
                      </a:lnTo>
                      <a:lnTo>
                        <a:pt x="60197" y="36742"/>
                      </a:lnTo>
                      <a:lnTo>
                        <a:pt x="60323" y="36617"/>
                      </a:lnTo>
                      <a:lnTo>
                        <a:pt x="60490" y="36596"/>
                      </a:lnTo>
                      <a:lnTo>
                        <a:pt x="60511" y="36512"/>
                      </a:lnTo>
                      <a:lnTo>
                        <a:pt x="60595" y="36512"/>
                      </a:lnTo>
                      <a:lnTo>
                        <a:pt x="60679" y="36366"/>
                      </a:lnTo>
                      <a:lnTo>
                        <a:pt x="60846" y="36115"/>
                      </a:lnTo>
                      <a:lnTo>
                        <a:pt x="60825" y="36073"/>
                      </a:lnTo>
                      <a:lnTo>
                        <a:pt x="60951" y="36010"/>
                      </a:lnTo>
                      <a:lnTo>
                        <a:pt x="60951" y="35926"/>
                      </a:lnTo>
                      <a:lnTo>
                        <a:pt x="60909" y="35780"/>
                      </a:lnTo>
                      <a:lnTo>
                        <a:pt x="60993" y="35822"/>
                      </a:lnTo>
                      <a:lnTo>
                        <a:pt x="60993" y="35843"/>
                      </a:lnTo>
                      <a:lnTo>
                        <a:pt x="61118" y="35654"/>
                      </a:lnTo>
                      <a:lnTo>
                        <a:pt x="61055" y="35550"/>
                      </a:lnTo>
                      <a:lnTo>
                        <a:pt x="61118" y="35529"/>
                      </a:lnTo>
                      <a:lnTo>
                        <a:pt x="61118" y="35341"/>
                      </a:lnTo>
                      <a:lnTo>
                        <a:pt x="61223" y="35299"/>
                      </a:lnTo>
                      <a:lnTo>
                        <a:pt x="61223" y="35194"/>
                      </a:lnTo>
                      <a:lnTo>
                        <a:pt x="61369" y="35090"/>
                      </a:lnTo>
                      <a:lnTo>
                        <a:pt x="61411" y="35027"/>
                      </a:lnTo>
                      <a:lnTo>
                        <a:pt x="61348" y="34985"/>
                      </a:lnTo>
                      <a:lnTo>
                        <a:pt x="61369" y="34838"/>
                      </a:lnTo>
                      <a:lnTo>
                        <a:pt x="61453" y="34818"/>
                      </a:lnTo>
                      <a:lnTo>
                        <a:pt x="61557" y="34315"/>
                      </a:lnTo>
                      <a:lnTo>
                        <a:pt x="61683" y="34169"/>
                      </a:lnTo>
                      <a:lnTo>
                        <a:pt x="61683" y="34064"/>
                      </a:lnTo>
                      <a:lnTo>
                        <a:pt x="61829" y="33960"/>
                      </a:lnTo>
                      <a:lnTo>
                        <a:pt x="61850" y="33834"/>
                      </a:lnTo>
                      <a:lnTo>
                        <a:pt x="61976" y="33667"/>
                      </a:lnTo>
                      <a:lnTo>
                        <a:pt x="61976" y="33541"/>
                      </a:lnTo>
                      <a:lnTo>
                        <a:pt x="61934" y="33520"/>
                      </a:lnTo>
                      <a:lnTo>
                        <a:pt x="61892" y="33353"/>
                      </a:lnTo>
                      <a:lnTo>
                        <a:pt x="62039" y="33227"/>
                      </a:lnTo>
                      <a:lnTo>
                        <a:pt x="61976" y="32955"/>
                      </a:lnTo>
                      <a:lnTo>
                        <a:pt x="62081" y="32830"/>
                      </a:lnTo>
                      <a:lnTo>
                        <a:pt x="62081" y="32746"/>
                      </a:lnTo>
                      <a:lnTo>
                        <a:pt x="62039" y="32746"/>
                      </a:lnTo>
                      <a:lnTo>
                        <a:pt x="62101" y="32579"/>
                      </a:lnTo>
                      <a:lnTo>
                        <a:pt x="62101" y="32411"/>
                      </a:lnTo>
                      <a:lnTo>
                        <a:pt x="62206" y="32307"/>
                      </a:lnTo>
                      <a:lnTo>
                        <a:pt x="62206" y="32118"/>
                      </a:lnTo>
                      <a:lnTo>
                        <a:pt x="62185" y="32097"/>
                      </a:lnTo>
                      <a:lnTo>
                        <a:pt x="62164" y="31909"/>
                      </a:lnTo>
                      <a:lnTo>
                        <a:pt x="62248" y="31742"/>
                      </a:lnTo>
                      <a:lnTo>
                        <a:pt x="62248" y="31574"/>
                      </a:lnTo>
                      <a:lnTo>
                        <a:pt x="62394" y="31386"/>
                      </a:lnTo>
                      <a:lnTo>
                        <a:pt x="62394" y="31240"/>
                      </a:lnTo>
                      <a:lnTo>
                        <a:pt x="62353" y="31135"/>
                      </a:lnTo>
                      <a:lnTo>
                        <a:pt x="62353" y="30947"/>
                      </a:lnTo>
                      <a:lnTo>
                        <a:pt x="62394" y="30905"/>
                      </a:lnTo>
                      <a:lnTo>
                        <a:pt x="62394" y="30758"/>
                      </a:lnTo>
                      <a:lnTo>
                        <a:pt x="62311" y="30758"/>
                      </a:lnTo>
                      <a:lnTo>
                        <a:pt x="62269" y="30486"/>
                      </a:lnTo>
                      <a:lnTo>
                        <a:pt x="62269" y="30403"/>
                      </a:lnTo>
                      <a:lnTo>
                        <a:pt x="62248" y="30319"/>
                      </a:lnTo>
                      <a:lnTo>
                        <a:pt x="62248" y="30110"/>
                      </a:lnTo>
                      <a:lnTo>
                        <a:pt x="62081" y="29921"/>
                      </a:lnTo>
                      <a:lnTo>
                        <a:pt x="62039" y="29921"/>
                      </a:lnTo>
                      <a:lnTo>
                        <a:pt x="61976" y="29817"/>
                      </a:lnTo>
                      <a:lnTo>
                        <a:pt x="62039" y="29775"/>
                      </a:lnTo>
                      <a:lnTo>
                        <a:pt x="62101" y="29608"/>
                      </a:lnTo>
                      <a:lnTo>
                        <a:pt x="62101" y="29566"/>
                      </a:lnTo>
                      <a:lnTo>
                        <a:pt x="61997" y="29649"/>
                      </a:lnTo>
                      <a:lnTo>
                        <a:pt x="61892" y="29608"/>
                      </a:lnTo>
                      <a:lnTo>
                        <a:pt x="61788" y="29231"/>
                      </a:lnTo>
                      <a:lnTo>
                        <a:pt x="61788" y="29126"/>
                      </a:lnTo>
                      <a:lnTo>
                        <a:pt x="61767" y="29043"/>
                      </a:lnTo>
                      <a:lnTo>
                        <a:pt x="61746" y="28833"/>
                      </a:lnTo>
                      <a:lnTo>
                        <a:pt x="61788" y="28750"/>
                      </a:lnTo>
                      <a:lnTo>
                        <a:pt x="61683" y="28457"/>
                      </a:lnTo>
                      <a:lnTo>
                        <a:pt x="61767" y="28394"/>
                      </a:lnTo>
                      <a:lnTo>
                        <a:pt x="61725" y="28352"/>
                      </a:lnTo>
                      <a:lnTo>
                        <a:pt x="61746" y="28310"/>
                      </a:lnTo>
                      <a:lnTo>
                        <a:pt x="61746" y="28227"/>
                      </a:lnTo>
                      <a:lnTo>
                        <a:pt x="61683" y="28185"/>
                      </a:lnTo>
                      <a:lnTo>
                        <a:pt x="61746" y="28080"/>
                      </a:lnTo>
                      <a:lnTo>
                        <a:pt x="61683" y="27975"/>
                      </a:lnTo>
                      <a:lnTo>
                        <a:pt x="61683" y="27892"/>
                      </a:lnTo>
                      <a:lnTo>
                        <a:pt x="61767" y="27829"/>
                      </a:lnTo>
                      <a:lnTo>
                        <a:pt x="61662" y="27766"/>
                      </a:lnTo>
                      <a:lnTo>
                        <a:pt x="61641" y="27620"/>
                      </a:lnTo>
                      <a:lnTo>
                        <a:pt x="61683" y="27557"/>
                      </a:lnTo>
                      <a:lnTo>
                        <a:pt x="61662" y="27452"/>
                      </a:lnTo>
                      <a:lnTo>
                        <a:pt x="61578" y="27515"/>
                      </a:lnTo>
                      <a:lnTo>
                        <a:pt x="61474" y="27494"/>
                      </a:lnTo>
                      <a:lnTo>
                        <a:pt x="61348" y="27390"/>
                      </a:lnTo>
                      <a:lnTo>
                        <a:pt x="61348" y="27264"/>
                      </a:lnTo>
                      <a:lnTo>
                        <a:pt x="61411" y="27180"/>
                      </a:lnTo>
                      <a:lnTo>
                        <a:pt x="61411" y="27076"/>
                      </a:lnTo>
                      <a:lnTo>
                        <a:pt x="61244" y="26887"/>
                      </a:lnTo>
                      <a:lnTo>
                        <a:pt x="61160" y="26887"/>
                      </a:lnTo>
                      <a:lnTo>
                        <a:pt x="61055" y="26762"/>
                      </a:lnTo>
                      <a:lnTo>
                        <a:pt x="61139" y="26720"/>
                      </a:lnTo>
                      <a:lnTo>
                        <a:pt x="61139" y="26615"/>
                      </a:lnTo>
                      <a:lnTo>
                        <a:pt x="61202" y="26511"/>
                      </a:lnTo>
                      <a:lnTo>
                        <a:pt x="61097" y="26323"/>
                      </a:lnTo>
                      <a:lnTo>
                        <a:pt x="61013" y="26323"/>
                      </a:lnTo>
                      <a:lnTo>
                        <a:pt x="60930" y="26239"/>
                      </a:lnTo>
                      <a:lnTo>
                        <a:pt x="60825" y="26218"/>
                      </a:lnTo>
                      <a:lnTo>
                        <a:pt x="60804" y="26134"/>
                      </a:lnTo>
                      <a:lnTo>
                        <a:pt x="60532" y="26051"/>
                      </a:lnTo>
                      <a:lnTo>
                        <a:pt x="60490" y="25988"/>
                      </a:lnTo>
                      <a:lnTo>
                        <a:pt x="60323" y="25946"/>
                      </a:lnTo>
                      <a:lnTo>
                        <a:pt x="60260" y="25904"/>
                      </a:lnTo>
                      <a:lnTo>
                        <a:pt x="60197" y="25779"/>
                      </a:lnTo>
                      <a:lnTo>
                        <a:pt x="60114" y="25695"/>
                      </a:lnTo>
                      <a:lnTo>
                        <a:pt x="59988" y="25695"/>
                      </a:lnTo>
                      <a:lnTo>
                        <a:pt x="59863" y="25590"/>
                      </a:lnTo>
                      <a:lnTo>
                        <a:pt x="59737" y="25695"/>
                      </a:lnTo>
                      <a:lnTo>
                        <a:pt x="59633" y="25695"/>
                      </a:lnTo>
                      <a:lnTo>
                        <a:pt x="59570" y="25779"/>
                      </a:lnTo>
                      <a:lnTo>
                        <a:pt x="59486" y="25779"/>
                      </a:lnTo>
                      <a:lnTo>
                        <a:pt x="59444" y="25716"/>
                      </a:lnTo>
                      <a:lnTo>
                        <a:pt x="59444" y="25674"/>
                      </a:lnTo>
                      <a:lnTo>
                        <a:pt x="59340" y="25611"/>
                      </a:lnTo>
                      <a:lnTo>
                        <a:pt x="59235" y="25611"/>
                      </a:lnTo>
                      <a:lnTo>
                        <a:pt x="59277" y="25799"/>
                      </a:lnTo>
                      <a:lnTo>
                        <a:pt x="59381" y="25904"/>
                      </a:lnTo>
                      <a:lnTo>
                        <a:pt x="59340" y="26009"/>
                      </a:lnTo>
                      <a:lnTo>
                        <a:pt x="59381" y="26197"/>
                      </a:lnTo>
                      <a:lnTo>
                        <a:pt x="59340" y="26343"/>
                      </a:lnTo>
                      <a:lnTo>
                        <a:pt x="59256" y="26406"/>
                      </a:lnTo>
                      <a:lnTo>
                        <a:pt x="59256" y="26239"/>
                      </a:lnTo>
                      <a:lnTo>
                        <a:pt x="59277" y="26113"/>
                      </a:lnTo>
                      <a:lnTo>
                        <a:pt x="59214" y="25946"/>
                      </a:lnTo>
                      <a:lnTo>
                        <a:pt x="59151" y="26030"/>
                      </a:lnTo>
                      <a:lnTo>
                        <a:pt x="59172" y="26134"/>
                      </a:lnTo>
                      <a:lnTo>
                        <a:pt x="59130" y="26323"/>
                      </a:lnTo>
                      <a:lnTo>
                        <a:pt x="59005" y="26406"/>
                      </a:lnTo>
                      <a:lnTo>
                        <a:pt x="58733" y="26427"/>
                      </a:lnTo>
                      <a:lnTo>
                        <a:pt x="58712" y="26364"/>
                      </a:lnTo>
                      <a:lnTo>
                        <a:pt x="58816" y="26302"/>
                      </a:lnTo>
                      <a:lnTo>
                        <a:pt x="58858" y="26302"/>
                      </a:lnTo>
                      <a:lnTo>
                        <a:pt x="58858" y="26134"/>
                      </a:lnTo>
                      <a:lnTo>
                        <a:pt x="58921" y="26051"/>
                      </a:lnTo>
                      <a:lnTo>
                        <a:pt x="58963" y="26009"/>
                      </a:lnTo>
                      <a:lnTo>
                        <a:pt x="58837" y="26009"/>
                      </a:lnTo>
                      <a:lnTo>
                        <a:pt x="58796" y="26051"/>
                      </a:lnTo>
                      <a:lnTo>
                        <a:pt x="58733" y="26009"/>
                      </a:lnTo>
                      <a:lnTo>
                        <a:pt x="58649" y="26030"/>
                      </a:lnTo>
                      <a:lnTo>
                        <a:pt x="58607" y="26134"/>
                      </a:lnTo>
                      <a:lnTo>
                        <a:pt x="58524" y="26197"/>
                      </a:lnTo>
                      <a:lnTo>
                        <a:pt x="58503" y="26197"/>
                      </a:lnTo>
                      <a:lnTo>
                        <a:pt x="58419" y="26302"/>
                      </a:lnTo>
                      <a:lnTo>
                        <a:pt x="58272" y="26155"/>
                      </a:lnTo>
                      <a:lnTo>
                        <a:pt x="58293" y="26009"/>
                      </a:lnTo>
                      <a:lnTo>
                        <a:pt x="58231" y="25820"/>
                      </a:lnTo>
                      <a:lnTo>
                        <a:pt x="58105" y="25632"/>
                      </a:lnTo>
                      <a:lnTo>
                        <a:pt x="58105" y="25339"/>
                      </a:lnTo>
                      <a:lnTo>
                        <a:pt x="57980" y="25381"/>
                      </a:lnTo>
                      <a:lnTo>
                        <a:pt x="57917" y="25381"/>
                      </a:lnTo>
                      <a:lnTo>
                        <a:pt x="57812" y="25423"/>
                      </a:lnTo>
                      <a:lnTo>
                        <a:pt x="57749" y="25465"/>
                      </a:lnTo>
                      <a:lnTo>
                        <a:pt x="57603" y="25548"/>
                      </a:lnTo>
                      <a:lnTo>
                        <a:pt x="57498" y="25548"/>
                      </a:lnTo>
                      <a:lnTo>
                        <a:pt x="57394" y="25486"/>
                      </a:lnTo>
                      <a:lnTo>
                        <a:pt x="57289" y="25527"/>
                      </a:lnTo>
                      <a:lnTo>
                        <a:pt x="57184" y="25444"/>
                      </a:lnTo>
                      <a:lnTo>
                        <a:pt x="57143" y="25339"/>
                      </a:lnTo>
                      <a:lnTo>
                        <a:pt x="57184" y="25255"/>
                      </a:lnTo>
                      <a:lnTo>
                        <a:pt x="57226" y="25109"/>
                      </a:lnTo>
                      <a:lnTo>
                        <a:pt x="57331" y="24942"/>
                      </a:lnTo>
                      <a:lnTo>
                        <a:pt x="57477" y="24774"/>
                      </a:lnTo>
                      <a:lnTo>
                        <a:pt x="57477" y="24586"/>
                      </a:lnTo>
                      <a:lnTo>
                        <a:pt x="57666" y="24439"/>
                      </a:lnTo>
                      <a:lnTo>
                        <a:pt x="57666" y="24272"/>
                      </a:lnTo>
                      <a:lnTo>
                        <a:pt x="57708" y="24251"/>
                      </a:lnTo>
                      <a:lnTo>
                        <a:pt x="57708" y="24188"/>
                      </a:lnTo>
                      <a:lnTo>
                        <a:pt x="57812" y="24021"/>
                      </a:lnTo>
                      <a:lnTo>
                        <a:pt x="57854" y="23874"/>
                      </a:lnTo>
                      <a:lnTo>
                        <a:pt x="57917" y="23749"/>
                      </a:lnTo>
                      <a:lnTo>
                        <a:pt x="57875" y="23623"/>
                      </a:lnTo>
                      <a:lnTo>
                        <a:pt x="57917" y="23540"/>
                      </a:lnTo>
                      <a:lnTo>
                        <a:pt x="57917" y="23330"/>
                      </a:lnTo>
                      <a:lnTo>
                        <a:pt x="57980" y="23038"/>
                      </a:lnTo>
                      <a:lnTo>
                        <a:pt x="58021" y="23038"/>
                      </a:lnTo>
                      <a:lnTo>
                        <a:pt x="58063" y="22828"/>
                      </a:lnTo>
                      <a:lnTo>
                        <a:pt x="58168" y="22786"/>
                      </a:lnTo>
                      <a:lnTo>
                        <a:pt x="58126" y="22661"/>
                      </a:lnTo>
                      <a:lnTo>
                        <a:pt x="58293" y="22473"/>
                      </a:lnTo>
                      <a:lnTo>
                        <a:pt x="58314" y="22305"/>
                      </a:lnTo>
                      <a:lnTo>
                        <a:pt x="58419" y="22242"/>
                      </a:lnTo>
                      <a:lnTo>
                        <a:pt x="58377" y="22033"/>
                      </a:lnTo>
                      <a:lnTo>
                        <a:pt x="58419" y="21970"/>
                      </a:lnTo>
                      <a:lnTo>
                        <a:pt x="58419" y="21845"/>
                      </a:lnTo>
                      <a:lnTo>
                        <a:pt x="58503" y="21782"/>
                      </a:lnTo>
                      <a:lnTo>
                        <a:pt x="58544" y="21782"/>
                      </a:lnTo>
                      <a:lnTo>
                        <a:pt x="58544" y="21657"/>
                      </a:lnTo>
                      <a:lnTo>
                        <a:pt x="58503" y="21573"/>
                      </a:lnTo>
                      <a:lnTo>
                        <a:pt x="58503" y="21343"/>
                      </a:lnTo>
                      <a:lnTo>
                        <a:pt x="58482" y="21217"/>
                      </a:lnTo>
                      <a:lnTo>
                        <a:pt x="58544" y="21029"/>
                      </a:lnTo>
                      <a:lnTo>
                        <a:pt x="58712" y="20841"/>
                      </a:lnTo>
                      <a:lnTo>
                        <a:pt x="58754" y="20631"/>
                      </a:lnTo>
                      <a:lnTo>
                        <a:pt x="58607" y="20401"/>
                      </a:lnTo>
                      <a:lnTo>
                        <a:pt x="58628" y="20276"/>
                      </a:lnTo>
                      <a:lnTo>
                        <a:pt x="58733" y="20171"/>
                      </a:lnTo>
                      <a:lnTo>
                        <a:pt x="58754" y="20045"/>
                      </a:lnTo>
                      <a:lnTo>
                        <a:pt x="58963" y="19878"/>
                      </a:lnTo>
                      <a:lnTo>
                        <a:pt x="59005" y="19773"/>
                      </a:lnTo>
                      <a:lnTo>
                        <a:pt x="59068" y="19773"/>
                      </a:lnTo>
                      <a:lnTo>
                        <a:pt x="59151" y="19857"/>
                      </a:lnTo>
                      <a:lnTo>
                        <a:pt x="59277" y="19836"/>
                      </a:lnTo>
                      <a:lnTo>
                        <a:pt x="59486" y="19669"/>
                      </a:lnTo>
                      <a:lnTo>
                        <a:pt x="59674" y="19669"/>
                      </a:lnTo>
                      <a:lnTo>
                        <a:pt x="59842" y="19564"/>
                      </a:lnTo>
                      <a:lnTo>
                        <a:pt x="59967" y="19564"/>
                      </a:lnTo>
                      <a:lnTo>
                        <a:pt x="60072" y="19481"/>
                      </a:lnTo>
                      <a:lnTo>
                        <a:pt x="60177" y="19481"/>
                      </a:lnTo>
                      <a:lnTo>
                        <a:pt x="60281" y="19460"/>
                      </a:lnTo>
                      <a:lnTo>
                        <a:pt x="60323" y="19376"/>
                      </a:lnTo>
                      <a:lnTo>
                        <a:pt x="60428" y="19460"/>
                      </a:lnTo>
                      <a:lnTo>
                        <a:pt x="60386" y="19585"/>
                      </a:lnTo>
                      <a:lnTo>
                        <a:pt x="60469" y="19627"/>
                      </a:lnTo>
                      <a:lnTo>
                        <a:pt x="60574" y="19732"/>
                      </a:lnTo>
                      <a:lnTo>
                        <a:pt x="60616" y="19627"/>
                      </a:lnTo>
                      <a:lnTo>
                        <a:pt x="60721" y="19543"/>
                      </a:lnTo>
                      <a:lnTo>
                        <a:pt x="60574" y="19418"/>
                      </a:lnTo>
                      <a:lnTo>
                        <a:pt x="60574" y="19355"/>
                      </a:lnTo>
                      <a:lnTo>
                        <a:pt x="60700" y="19271"/>
                      </a:lnTo>
                      <a:lnTo>
                        <a:pt x="60909" y="19313"/>
                      </a:lnTo>
                      <a:lnTo>
                        <a:pt x="61013" y="19250"/>
                      </a:lnTo>
                      <a:lnTo>
                        <a:pt x="61244" y="19250"/>
                      </a:lnTo>
                      <a:lnTo>
                        <a:pt x="61306" y="19334"/>
                      </a:lnTo>
                      <a:lnTo>
                        <a:pt x="61348" y="19334"/>
                      </a:lnTo>
                      <a:lnTo>
                        <a:pt x="61432" y="19250"/>
                      </a:lnTo>
                      <a:lnTo>
                        <a:pt x="61516" y="19250"/>
                      </a:lnTo>
                      <a:lnTo>
                        <a:pt x="61474" y="19146"/>
                      </a:lnTo>
                      <a:lnTo>
                        <a:pt x="61557" y="19104"/>
                      </a:lnTo>
                      <a:lnTo>
                        <a:pt x="61746" y="19104"/>
                      </a:lnTo>
                      <a:lnTo>
                        <a:pt x="61829" y="19208"/>
                      </a:lnTo>
                      <a:lnTo>
                        <a:pt x="62039" y="19125"/>
                      </a:lnTo>
                      <a:lnTo>
                        <a:pt x="62039" y="19041"/>
                      </a:lnTo>
                      <a:lnTo>
                        <a:pt x="61955" y="18999"/>
                      </a:lnTo>
                      <a:lnTo>
                        <a:pt x="61892" y="19041"/>
                      </a:lnTo>
                      <a:lnTo>
                        <a:pt x="61767" y="18957"/>
                      </a:lnTo>
                      <a:lnTo>
                        <a:pt x="61850" y="18832"/>
                      </a:lnTo>
                      <a:lnTo>
                        <a:pt x="61871" y="18916"/>
                      </a:lnTo>
                      <a:lnTo>
                        <a:pt x="62039" y="18853"/>
                      </a:lnTo>
                      <a:lnTo>
                        <a:pt x="61871" y="18748"/>
                      </a:lnTo>
                      <a:lnTo>
                        <a:pt x="61871" y="18685"/>
                      </a:lnTo>
                      <a:lnTo>
                        <a:pt x="61955" y="18685"/>
                      </a:lnTo>
                      <a:lnTo>
                        <a:pt x="62101" y="18497"/>
                      </a:lnTo>
                      <a:lnTo>
                        <a:pt x="62269" y="18497"/>
                      </a:lnTo>
                      <a:lnTo>
                        <a:pt x="62353" y="18581"/>
                      </a:lnTo>
                      <a:lnTo>
                        <a:pt x="62457" y="18518"/>
                      </a:lnTo>
                      <a:lnTo>
                        <a:pt x="62666" y="18581"/>
                      </a:lnTo>
                      <a:lnTo>
                        <a:pt x="62813" y="18581"/>
                      </a:lnTo>
                      <a:lnTo>
                        <a:pt x="62813" y="18623"/>
                      </a:lnTo>
                      <a:lnTo>
                        <a:pt x="62897" y="18685"/>
                      </a:lnTo>
                      <a:lnTo>
                        <a:pt x="62959" y="18644"/>
                      </a:lnTo>
                      <a:lnTo>
                        <a:pt x="62918" y="18581"/>
                      </a:lnTo>
                      <a:lnTo>
                        <a:pt x="63106" y="18581"/>
                      </a:lnTo>
                      <a:lnTo>
                        <a:pt x="63252" y="18602"/>
                      </a:lnTo>
                      <a:lnTo>
                        <a:pt x="63357" y="18602"/>
                      </a:lnTo>
                      <a:lnTo>
                        <a:pt x="63462" y="18685"/>
                      </a:lnTo>
                      <a:lnTo>
                        <a:pt x="63462" y="18727"/>
                      </a:lnTo>
                      <a:lnTo>
                        <a:pt x="63629" y="18748"/>
                      </a:lnTo>
                      <a:lnTo>
                        <a:pt x="63734" y="18664"/>
                      </a:lnTo>
                      <a:lnTo>
                        <a:pt x="63796" y="18685"/>
                      </a:lnTo>
                      <a:lnTo>
                        <a:pt x="63838" y="18769"/>
                      </a:lnTo>
                      <a:lnTo>
                        <a:pt x="63629" y="18916"/>
                      </a:lnTo>
                      <a:lnTo>
                        <a:pt x="63441" y="18916"/>
                      </a:lnTo>
                      <a:lnTo>
                        <a:pt x="63378" y="18978"/>
                      </a:lnTo>
                      <a:lnTo>
                        <a:pt x="63378" y="19083"/>
                      </a:lnTo>
                      <a:lnTo>
                        <a:pt x="63273" y="19083"/>
                      </a:lnTo>
                      <a:lnTo>
                        <a:pt x="63252" y="19125"/>
                      </a:lnTo>
                      <a:lnTo>
                        <a:pt x="63315" y="19146"/>
                      </a:lnTo>
                      <a:lnTo>
                        <a:pt x="63378" y="19146"/>
                      </a:lnTo>
                      <a:lnTo>
                        <a:pt x="63545" y="19355"/>
                      </a:lnTo>
                      <a:lnTo>
                        <a:pt x="63587" y="19313"/>
                      </a:lnTo>
                      <a:lnTo>
                        <a:pt x="63775" y="19250"/>
                      </a:lnTo>
                      <a:lnTo>
                        <a:pt x="63859" y="19146"/>
                      </a:lnTo>
                      <a:lnTo>
                        <a:pt x="63838" y="19104"/>
                      </a:lnTo>
                      <a:lnTo>
                        <a:pt x="63964" y="19041"/>
                      </a:lnTo>
                      <a:lnTo>
                        <a:pt x="63880" y="18916"/>
                      </a:lnTo>
                      <a:lnTo>
                        <a:pt x="63964" y="18916"/>
                      </a:lnTo>
                      <a:lnTo>
                        <a:pt x="64089" y="19083"/>
                      </a:lnTo>
                      <a:lnTo>
                        <a:pt x="64173" y="19104"/>
                      </a:lnTo>
                      <a:lnTo>
                        <a:pt x="64215" y="19020"/>
                      </a:lnTo>
                      <a:lnTo>
                        <a:pt x="64173" y="18978"/>
                      </a:lnTo>
                      <a:lnTo>
                        <a:pt x="64257" y="18916"/>
                      </a:lnTo>
                      <a:lnTo>
                        <a:pt x="64298" y="18832"/>
                      </a:lnTo>
                      <a:lnTo>
                        <a:pt x="64319" y="18832"/>
                      </a:lnTo>
                      <a:lnTo>
                        <a:pt x="64319" y="18727"/>
                      </a:lnTo>
                      <a:lnTo>
                        <a:pt x="64298" y="18664"/>
                      </a:lnTo>
                      <a:lnTo>
                        <a:pt x="64382" y="18623"/>
                      </a:lnTo>
                      <a:lnTo>
                        <a:pt x="64466" y="18685"/>
                      </a:lnTo>
                      <a:lnTo>
                        <a:pt x="64529" y="18623"/>
                      </a:lnTo>
                      <a:lnTo>
                        <a:pt x="64591" y="18685"/>
                      </a:lnTo>
                      <a:lnTo>
                        <a:pt x="64612" y="18769"/>
                      </a:lnTo>
                      <a:lnTo>
                        <a:pt x="64696" y="18811"/>
                      </a:lnTo>
                      <a:lnTo>
                        <a:pt x="64842" y="18664"/>
                      </a:lnTo>
                      <a:lnTo>
                        <a:pt x="64780" y="18602"/>
                      </a:lnTo>
                      <a:lnTo>
                        <a:pt x="64780" y="18581"/>
                      </a:lnTo>
                      <a:lnTo>
                        <a:pt x="64842" y="18518"/>
                      </a:lnTo>
                      <a:lnTo>
                        <a:pt x="64926" y="18560"/>
                      </a:lnTo>
                      <a:lnTo>
                        <a:pt x="65010" y="18497"/>
                      </a:lnTo>
                      <a:lnTo>
                        <a:pt x="65094" y="18497"/>
                      </a:lnTo>
                      <a:lnTo>
                        <a:pt x="65114" y="18455"/>
                      </a:lnTo>
                      <a:lnTo>
                        <a:pt x="65010" y="18351"/>
                      </a:lnTo>
                      <a:lnTo>
                        <a:pt x="65031" y="18288"/>
                      </a:lnTo>
                      <a:lnTo>
                        <a:pt x="65031" y="18246"/>
                      </a:lnTo>
                      <a:lnTo>
                        <a:pt x="64926" y="18183"/>
                      </a:lnTo>
                      <a:lnTo>
                        <a:pt x="64884" y="18141"/>
                      </a:lnTo>
                      <a:lnTo>
                        <a:pt x="64884" y="18162"/>
                      </a:lnTo>
                      <a:lnTo>
                        <a:pt x="64884" y="18204"/>
                      </a:lnTo>
                      <a:lnTo>
                        <a:pt x="64822" y="18204"/>
                      </a:lnTo>
                      <a:lnTo>
                        <a:pt x="64717" y="18162"/>
                      </a:lnTo>
                      <a:lnTo>
                        <a:pt x="64696" y="18183"/>
                      </a:lnTo>
                      <a:lnTo>
                        <a:pt x="64696" y="18246"/>
                      </a:lnTo>
                      <a:lnTo>
                        <a:pt x="64591" y="18246"/>
                      </a:lnTo>
                      <a:lnTo>
                        <a:pt x="64529" y="18288"/>
                      </a:lnTo>
                      <a:lnTo>
                        <a:pt x="64466" y="18246"/>
                      </a:lnTo>
                      <a:lnTo>
                        <a:pt x="64487" y="18141"/>
                      </a:lnTo>
                      <a:lnTo>
                        <a:pt x="64529" y="18100"/>
                      </a:lnTo>
                      <a:lnTo>
                        <a:pt x="64382" y="17890"/>
                      </a:lnTo>
                      <a:lnTo>
                        <a:pt x="64487" y="17828"/>
                      </a:lnTo>
                      <a:lnTo>
                        <a:pt x="64382" y="17660"/>
                      </a:lnTo>
                      <a:lnTo>
                        <a:pt x="64424" y="17451"/>
                      </a:lnTo>
                      <a:lnTo>
                        <a:pt x="64424" y="17325"/>
                      </a:lnTo>
                      <a:lnTo>
                        <a:pt x="64508" y="17221"/>
                      </a:lnTo>
                      <a:lnTo>
                        <a:pt x="64508" y="17032"/>
                      </a:lnTo>
                      <a:lnTo>
                        <a:pt x="64612" y="16928"/>
                      </a:lnTo>
                      <a:lnTo>
                        <a:pt x="64612" y="16802"/>
                      </a:lnTo>
                      <a:lnTo>
                        <a:pt x="64591" y="16781"/>
                      </a:lnTo>
                      <a:lnTo>
                        <a:pt x="64717" y="16719"/>
                      </a:lnTo>
                      <a:lnTo>
                        <a:pt x="64591" y="16572"/>
                      </a:lnTo>
                      <a:lnTo>
                        <a:pt x="64633" y="16175"/>
                      </a:lnTo>
                      <a:lnTo>
                        <a:pt x="64738" y="16091"/>
                      </a:lnTo>
                      <a:lnTo>
                        <a:pt x="64633" y="15944"/>
                      </a:lnTo>
                      <a:lnTo>
                        <a:pt x="64612" y="15777"/>
                      </a:lnTo>
                      <a:lnTo>
                        <a:pt x="64529" y="15735"/>
                      </a:lnTo>
                      <a:lnTo>
                        <a:pt x="64529" y="15672"/>
                      </a:lnTo>
                      <a:lnTo>
                        <a:pt x="64633" y="15589"/>
                      </a:lnTo>
                      <a:lnTo>
                        <a:pt x="64612" y="15442"/>
                      </a:lnTo>
                      <a:lnTo>
                        <a:pt x="64696" y="15379"/>
                      </a:lnTo>
                      <a:lnTo>
                        <a:pt x="64822" y="15170"/>
                      </a:lnTo>
                      <a:lnTo>
                        <a:pt x="64947" y="15212"/>
                      </a:lnTo>
                      <a:lnTo>
                        <a:pt x="65031" y="15149"/>
                      </a:lnTo>
                      <a:lnTo>
                        <a:pt x="65114" y="15170"/>
                      </a:lnTo>
                      <a:lnTo>
                        <a:pt x="65156" y="15107"/>
                      </a:lnTo>
                      <a:lnTo>
                        <a:pt x="65366" y="15107"/>
                      </a:lnTo>
                      <a:lnTo>
                        <a:pt x="65407" y="15045"/>
                      </a:lnTo>
                      <a:lnTo>
                        <a:pt x="65470" y="15024"/>
                      </a:lnTo>
                      <a:lnTo>
                        <a:pt x="65512" y="14919"/>
                      </a:lnTo>
                      <a:lnTo>
                        <a:pt x="65554" y="14919"/>
                      </a:lnTo>
                      <a:lnTo>
                        <a:pt x="65617" y="14898"/>
                      </a:lnTo>
                      <a:lnTo>
                        <a:pt x="65742" y="14898"/>
                      </a:lnTo>
                      <a:lnTo>
                        <a:pt x="65763" y="15003"/>
                      </a:lnTo>
                      <a:lnTo>
                        <a:pt x="65826" y="14961"/>
                      </a:lnTo>
                      <a:lnTo>
                        <a:pt x="65868" y="14961"/>
                      </a:lnTo>
                      <a:lnTo>
                        <a:pt x="65951" y="15107"/>
                      </a:lnTo>
                      <a:lnTo>
                        <a:pt x="65993" y="15107"/>
                      </a:lnTo>
                      <a:lnTo>
                        <a:pt x="66098" y="14961"/>
                      </a:lnTo>
                      <a:lnTo>
                        <a:pt x="66098" y="14835"/>
                      </a:lnTo>
                      <a:lnTo>
                        <a:pt x="66182" y="14815"/>
                      </a:lnTo>
                      <a:lnTo>
                        <a:pt x="66203" y="14689"/>
                      </a:lnTo>
                      <a:lnTo>
                        <a:pt x="66265" y="14689"/>
                      </a:lnTo>
                      <a:lnTo>
                        <a:pt x="66286" y="14794"/>
                      </a:lnTo>
                      <a:lnTo>
                        <a:pt x="66412" y="14856"/>
                      </a:lnTo>
                      <a:lnTo>
                        <a:pt x="66412" y="15003"/>
                      </a:lnTo>
                      <a:lnTo>
                        <a:pt x="66391" y="15045"/>
                      </a:lnTo>
                      <a:lnTo>
                        <a:pt x="66454" y="15107"/>
                      </a:lnTo>
                      <a:lnTo>
                        <a:pt x="66475" y="15212"/>
                      </a:lnTo>
                      <a:lnTo>
                        <a:pt x="66391" y="15275"/>
                      </a:lnTo>
                      <a:lnTo>
                        <a:pt x="66454" y="15317"/>
                      </a:lnTo>
                      <a:lnTo>
                        <a:pt x="66475" y="15442"/>
                      </a:lnTo>
                      <a:lnTo>
                        <a:pt x="66454" y="15442"/>
                      </a:lnTo>
                      <a:lnTo>
                        <a:pt x="66454" y="15526"/>
                      </a:lnTo>
                      <a:lnTo>
                        <a:pt x="66475" y="15568"/>
                      </a:lnTo>
                      <a:lnTo>
                        <a:pt x="66412" y="15651"/>
                      </a:lnTo>
                      <a:lnTo>
                        <a:pt x="66391" y="15693"/>
                      </a:lnTo>
                      <a:lnTo>
                        <a:pt x="66412" y="15756"/>
                      </a:lnTo>
                      <a:lnTo>
                        <a:pt x="66516" y="15651"/>
                      </a:lnTo>
                      <a:lnTo>
                        <a:pt x="66558" y="15735"/>
                      </a:lnTo>
                      <a:lnTo>
                        <a:pt x="66663" y="15756"/>
                      </a:lnTo>
                      <a:lnTo>
                        <a:pt x="66684" y="15965"/>
                      </a:lnTo>
                      <a:lnTo>
                        <a:pt x="66726" y="15903"/>
                      </a:lnTo>
                      <a:lnTo>
                        <a:pt x="66726" y="15840"/>
                      </a:lnTo>
                      <a:lnTo>
                        <a:pt x="66830" y="15735"/>
                      </a:lnTo>
                      <a:lnTo>
                        <a:pt x="66914" y="15735"/>
                      </a:lnTo>
                      <a:lnTo>
                        <a:pt x="66977" y="15777"/>
                      </a:lnTo>
                      <a:lnTo>
                        <a:pt x="66872" y="15944"/>
                      </a:lnTo>
                      <a:lnTo>
                        <a:pt x="66977" y="16049"/>
                      </a:lnTo>
                      <a:lnTo>
                        <a:pt x="66998" y="16175"/>
                      </a:lnTo>
                      <a:lnTo>
                        <a:pt x="67081" y="15986"/>
                      </a:lnTo>
                      <a:lnTo>
                        <a:pt x="67144" y="15944"/>
                      </a:lnTo>
                      <a:lnTo>
                        <a:pt x="67144" y="15861"/>
                      </a:lnTo>
                      <a:lnTo>
                        <a:pt x="67207" y="15777"/>
                      </a:lnTo>
                      <a:lnTo>
                        <a:pt x="67207" y="15484"/>
                      </a:lnTo>
                      <a:lnTo>
                        <a:pt x="67291" y="15421"/>
                      </a:lnTo>
                      <a:lnTo>
                        <a:pt x="67207" y="15338"/>
                      </a:lnTo>
                      <a:lnTo>
                        <a:pt x="67311" y="15254"/>
                      </a:lnTo>
                      <a:lnTo>
                        <a:pt x="67311" y="15149"/>
                      </a:lnTo>
                      <a:lnTo>
                        <a:pt x="67249" y="15128"/>
                      </a:lnTo>
                      <a:lnTo>
                        <a:pt x="67249" y="15066"/>
                      </a:lnTo>
                      <a:lnTo>
                        <a:pt x="67311" y="15045"/>
                      </a:lnTo>
                      <a:lnTo>
                        <a:pt x="67332" y="14856"/>
                      </a:lnTo>
                      <a:lnTo>
                        <a:pt x="67249" y="14794"/>
                      </a:lnTo>
                      <a:lnTo>
                        <a:pt x="67311" y="14605"/>
                      </a:lnTo>
                      <a:lnTo>
                        <a:pt x="67395" y="14522"/>
                      </a:lnTo>
                      <a:lnTo>
                        <a:pt x="67542" y="14501"/>
                      </a:lnTo>
                      <a:lnTo>
                        <a:pt x="67604" y="14584"/>
                      </a:lnTo>
                      <a:lnTo>
                        <a:pt x="67667" y="14647"/>
                      </a:lnTo>
                      <a:lnTo>
                        <a:pt x="67730" y="14584"/>
                      </a:lnTo>
                      <a:lnTo>
                        <a:pt x="67646" y="14501"/>
                      </a:lnTo>
                      <a:lnTo>
                        <a:pt x="67688" y="14375"/>
                      </a:lnTo>
                      <a:lnTo>
                        <a:pt x="67521" y="14291"/>
                      </a:lnTo>
                      <a:lnTo>
                        <a:pt x="67479" y="14061"/>
                      </a:lnTo>
                      <a:lnTo>
                        <a:pt x="67395" y="13999"/>
                      </a:lnTo>
                      <a:lnTo>
                        <a:pt x="67395" y="13957"/>
                      </a:lnTo>
                      <a:lnTo>
                        <a:pt x="67291" y="13873"/>
                      </a:lnTo>
                      <a:lnTo>
                        <a:pt x="67270" y="13706"/>
                      </a:lnTo>
                      <a:lnTo>
                        <a:pt x="67311" y="13664"/>
                      </a:lnTo>
                      <a:lnTo>
                        <a:pt x="67291" y="13538"/>
                      </a:lnTo>
                      <a:lnTo>
                        <a:pt x="67165" y="13434"/>
                      </a:lnTo>
                      <a:lnTo>
                        <a:pt x="67186" y="13329"/>
                      </a:lnTo>
                      <a:lnTo>
                        <a:pt x="67123" y="13266"/>
                      </a:lnTo>
                      <a:lnTo>
                        <a:pt x="67291" y="13141"/>
                      </a:lnTo>
                      <a:lnTo>
                        <a:pt x="67416" y="13141"/>
                      </a:lnTo>
                      <a:lnTo>
                        <a:pt x="67521" y="13015"/>
                      </a:lnTo>
                      <a:lnTo>
                        <a:pt x="67688" y="13015"/>
                      </a:lnTo>
                      <a:lnTo>
                        <a:pt x="67730" y="12952"/>
                      </a:lnTo>
                      <a:lnTo>
                        <a:pt x="67897" y="13078"/>
                      </a:lnTo>
                      <a:lnTo>
                        <a:pt x="68044" y="13078"/>
                      </a:lnTo>
                      <a:lnTo>
                        <a:pt x="68107" y="13120"/>
                      </a:lnTo>
                      <a:lnTo>
                        <a:pt x="68211" y="13141"/>
                      </a:lnTo>
                      <a:lnTo>
                        <a:pt x="68274" y="13120"/>
                      </a:lnTo>
                      <a:lnTo>
                        <a:pt x="68127" y="13182"/>
                      </a:lnTo>
                      <a:lnTo>
                        <a:pt x="68211" y="13245"/>
                      </a:lnTo>
                      <a:lnTo>
                        <a:pt x="68065" y="13287"/>
                      </a:lnTo>
                      <a:lnTo>
                        <a:pt x="67939" y="13266"/>
                      </a:lnTo>
                      <a:lnTo>
                        <a:pt x="67793" y="13434"/>
                      </a:lnTo>
                      <a:lnTo>
                        <a:pt x="67793" y="13496"/>
                      </a:lnTo>
                      <a:lnTo>
                        <a:pt x="67835" y="13643"/>
                      </a:lnTo>
                      <a:lnTo>
                        <a:pt x="67835" y="13768"/>
                      </a:lnTo>
                      <a:lnTo>
                        <a:pt x="67918" y="13810"/>
                      </a:lnTo>
                      <a:lnTo>
                        <a:pt x="67939" y="13894"/>
                      </a:lnTo>
                      <a:lnTo>
                        <a:pt x="68065" y="14061"/>
                      </a:lnTo>
                      <a:lnTo>
                        <a:pt x="68065" y="14103"/>
                      </a:lnTo>
                      <a:lnTo>
                        <a:pt x="68107" y="14103"/>
                      </a:lnTo>
                      <a:lnTo>
                        <a:pt x="68065" y="14166"/>
                      </a:lnTo>
                      <a:lnTo>
                        <a:pt x="68211" y="14208"/>
                      </a:lnTo>
                      <a:lnTo>
                        <a:pt x="68232" y="14333"/>
                      </a:lnTo>
                      <a:lnTo>
                        <a:pt x="68232" y="14396"/>
                      </a:lnTo>
                      <a:lnTo>
                        <a:pt x="68169" y="14438"/>
                      </a:lnTo>
                      <a:lnTo>
                        <a:pt x="68211" y="14710"/>
                      </a:lnTo>
                      <a:lnTo>
                        <a:pt x="68253" y="14731"/>
                      </a:lnTo>
                      <a:lnTo>
                        <a:pt x="68316" y="14647"/>
                      </a:lnTo>
                      <a:lnTo>
                        <a:pt x="68358" y="14647"/>
                      </a:lnTo>
                      <a:lnTo>
                        <a:pt x="68441" y="14752"/>
                      </a:lnTo>
                      <a:lnTo>
                        <a:pt x="68483" y="14835"/>
                      </a:lnTo>
                      <a:lnTo>
                        <a:pt x="68420" y="15024"/>
                      </a:lnTo>
                      <a:lnTo>
                        <a:pt x="68420" y="15233"/>
                      </a:lnTo>
                      <a:lnTo>
                        <a:pt x="68483" y="15317"/>
                      </a:lnTo>
                      <a:lnTo>
                        <a:pt x="68567" y="15254"/>
                      </a:lnTo>
                      <a:lnTo>
                        <a:pt x="68672" y="15275"/>
                      </a:lnTo>
                      <a:lnTo>
                        <a:pt x="68692" y="15338"/>
                      </a:lnTo>
                      <a:lnTo>
                        <a:pt x="68672" y="15421"/>
                      </a:lnTo>
                      <a:lnTo>
                        <a:pt x="68588" y="15421"/>
                      </a:lnTo>
                      <a:lnTo>
                        <a:pt x="68483" y="15484"/>
                      </a:lnTo>
                      <a:lnTo>
                        <a:pt x="68462" y="15484"/>
                      </a:lnTo>
                      <a:lnTo>
                        <a:pt x="68337" y="15631"/>
                      </a:lnTo>
                      <a:lnTo>
                        <a:pt x="68316" y="15735"/>
                      </a:lnTo>
                      <a:lnTo>
                        <a:pt x="68169" y="15798"/>
                      </a:lnTo>
                      <a:lnTo>
                        <a:pt x="68148" y="15861"/>
                      </a:lnTo>
                      <a:lnTo>
                        <a:pt x="68065" y="15882"/>
                      </a:lnTo>
                      <a:lnTo>
                        <a:pt x="68065" y="15986"/>
                      </a:lnTo>
                      <a:lnTo>
                        <a:pt x="68023" y="16070"/>
                      </a:lnTo>
                      <a:lnTo>
                        <a:pt x="68065" y="16195"/>
                      </a:lnTo>
                      <a:lnTo>
                        <a:pt x="68148" y="16175"/>
                      </a:lnTo>
                      <a:lnTo>
                        <a:pt x="68148" y="16321"/>
                      </a:lnTo>
                      <a:lnTo>
                        <a:pt x="68044" y="16509"/>
                      </a:lnTo>
                      <a:lnTo>
                        <a:pt x="68065" y="16593"/>
                      </a:lnTo>
                      <a:lnTo>
                        <a:pt x="68127" y="16614"/>
                      </a:lnTo>
                      <a:lnTo>
                        <a:pt x="68107" y="16844"/>
                      </a:lnTo>
                      <a:lnTo>
                        <a:pt x="68127" y="17032"/>
                      </a:lnTo>
                      <a:lnTo>
                        <a:pt x="68065" y="17116"/>
                      </a:lnTo>
                      <a:lnTo>
                        <a:pt x="67939" y="17158"/>
                      </a:lnTo>
                      <a:lnTo>
                        <a:pt x="67918" y="17263"/>
                      </a:lnTo>
                      <a:lnTo>
                        <a:pt x="67960" y="17325"/>
                      </a:lnTo>
                      <a:lnTo>
                        <a:pt x="67939" y="17535"/>
                      </a:lnTo>
                      <a:lnTo>
                        <a:pt x="67918" y="17576"/>
                      </a:lnTo>
                      <a:lnTo>
                        <a:pt x="67939" y="17660"/>
                      </a:lnTo>
                      <a:lnTo>
                        <a:pt x="68044" y="17765"/>
                      </a:lnTo>
                      <a:lnTo>
                        <a:pt x="67960" y="17765"/>
                      </a:lnTo>
                      <a:lnTo>
                        <a:pt x="67939" y="17953"/>
                      </a:lnTo>
                      <a:lnTo>
                        <a:pt x="67960" y="17995"/>
                      </a:lnTo>
                      <a:lnTo>
                        <a:pt x="67960" y="18141"/>
                      </a:lnTo>
                      <a:lnTo>
                        <a:pt x="67855" y="18246"/>
                      </a:lnTo>
                      <a:lnTo>
                        <a:pt x="67939" y="18372"/>
                      </a:lnTo>
                      <a:lnTo>
                        <a:pt x="67939" y="18602"/>
                      </a:lnTo>
                      <a:lnTo>
                        <a:pt x="68023" y="18811"/>
                      </a:lnTo>
                      <a:lnTo>
                        <a:pt x="67835" y="19146"/>
                      </a:lnTo>
                      <a:lnTo>
                        <a:pt x="67939" y="19292"/>
                      </a:lnTo>
                      <a:lnTo>
                        <a:pt x="67835" y="19250"/>
                      </a:lnTo>
                      <a:lnTo>
                        <a:pt x="67625" y="19292"/>
                      </a:lnTo>
                      <a:lnTo>
                        <a:pt x="67625" y="19501"/>
                      </a:lnTo>
                      <a:lnTo>
                        <a:pt x="67646" y="19564"/>
                      </a:lnTo>
                      <a:lnTo>
                        <a:pt x="67521" y="19711"/>
                      </a:lnTo>
                      <a:lnTo>
                        <a:pt x="67291" y="19606"/>
                      </a:lnTo>
                      <a:lnTo>
                        <a:pt x="67186" y="19711"/>
                      </a:lnTo>
                      <a:lnTo>
                        <a:pt x="67186" y="19773"/>
                      </a:lnTo>
                      <a:lnTo>
                        <a:pt x="67332" y="19773"/>
                      </a:lnTo>
                      <a:lnTo>
                        <a:pt x="67542" y="20087"/>
                      </a:lnTo>
                      <a:lnTo>
                        <a:pt x="67542" y="20380"/>
                      </a:lnTo>
                      <a:lnTo>
                        <a:pt x="67500" y="20464"/>
                      </a:lnTo>
                      <a:lnTo>
                        <a:pt x="67542" y="20548"/>
                      </a:lnTo>
                      <a:lnTo>
                        <a:pt x="67437" y="20569"/>
                      </a:lnTo>
                      <a:lnTo>
                        <a:pt x="67416" y="20778"/>
                      </a:lnTo>
                      <a:lnTo>
                        <a:pt x="67291" y="20924"/>
                      </a:lnTo>
                      <a:lnTo>
                        <a:pt x="67270" y="21175"/>
                      </a:lnTo>
                      <a:lnTo>
                        <a:pt x="67374" y="21385"/>
                      </a:lnTo>
                      <a:lnTo>
                        <a:pt x="67416" y="21761"/>
                      </a:lnTo>
                      <a:lnTo>
                        <a:pt x="67583" y="22033"/>
                      </a:lnTo>
                      <a:lnTo>
                        <a:pt x="67583" y="22242"/>
                      </a:lnTo>
                      <a:lnTo>
                        <a:pt x="67835" y="22807"/>
                      </a:lnTo>
                      <a:lnTo>
                        <a:pt x="68148" y="23414"/>
                      </a:lnTo>
                      <a:lnTo>
                        <a:pt x="68462" y="23916"/>
                      </a:lnTo>
                      <a:lnTo>
                        <a:pt x="68630" y="24063"/>
                      </a:lnTo>
                      <a:lnTo>
                        <a:pt x="68630" y="24251"/>
                      </a:lnTo>
                      <a:lnTo>
                        <a:pt x="69048" y="24732"/>
                      </a:lnTo>
                      <a:lnTo>
                        <a:pt x="69488" y="25527"/>
                      </a:lnTo>
                      <a:lnTo>
                        <a:pt x="69697" y="25632"/>
                      </a:lnTo>
                      <a:lnTo>
                        <a:pt x="69843" y="25632"/>
                      </a:lnTo>
                      <a:lnTo>
                        <a:pt x="69927" y="25590"/>
                      </a:lnTo>
                      <a:lnTo>
                        <a:pt x="69927" y="25590"/>
                      </a:lnTo>
                      <a:lnTo>
                        <a:pt x="69885" y="25695"/>
                      </a:lnTo>
                      <a:lnTo>
                        <a:pt x="69780" y="25737"/>
                      </a:lnTo>
                      <a:lnTo>
                        <a:pt x="69697" y="25737"/>
                      </a:lnTo>
                      <a:lnTo>
                        <a:pt x="69843" y="25988"/>
                      </a:lnTo>
                      <a:lnTo>
                        <a:pt x="70052" y="26469"/>
                      </a:lnTo>
                      <a:lnTo>
                        <a:pt x="70094" y="26678"/>
                      </a:lnTo>
                      <a:lnTo>
                        <a:pt x="70220" y="26867"/>
                      </a:lnTo>
                      <a:lnTo>
                        <a:pt x="70450" y="26887"/>
                      </a:lnTo>
                      <a:lnTo>
                        <a:pt x="70471" y="26971"/>
                      </a:lnTo>
                      <a:lnTo>
                        <a:pt x="70471" y="27076"/>
                      </a:lnTo>
                      <a:lnTo>
                        <a:pt x="70513" y="27159"/>
                      </a:lnTo>
                      <a:lnTo>
                        <a:pt x="70471" y="27285"/>
                      </a:lnTo>
                      <a:lnTo>
                        <a:pt x="70617" y="27034"/>
                      </a:lnTo>
                      <a:lnTo>
                        <a:pt x="70659" y="26762"/>
                      </a:lnTo>
                      <a:lnTo>
                        <a:pt x="70680" y="26741"/>
                      </a:lnTo>
                      <a:lnTo>
                        <a:pt x="70680" y="26636"/>
                      </a:lnTo>
                      <a:lnTo>
                        <a:pt x="70827" y="26511"/>
                      </a:lnTo>
                      <a:lnTo>
                        <a:pt x="70848" y="26406"/>
                      </a:lnTo>
                      <a:lnTo>
                        <a:pt x="70827" y="26343"/>
                      </a:lnTo>
                      <a:lnTo>
                        <a:pt x="70868" y="26239"/>
                      </a:lnTo>
                      <a:lnTo>
                        <a:pt x="70931" y="25988"/>
                      </a:lnTo>
                      <a:lnTo>
                        <a:pt x="70868" y="25883"/>
                      </a:lnTo>
                      <a:lnTo>
                        <a:pt x="70889" y="25695"/>
                      </a:lnTo>
                      <a:lnTo>
                        <a:pt x="70994" y="25611"/>
                      </a:lnTo>
                      <a:lnTo>
                        <a:pt x="70889" y="25507"/>
                      </a:lnTo>
                      <a:lnTo>
                        <a:pt x="70848" y="25527"/>
                      </a:lnTo>
                      <a:lnTo>
                        <a:pt x="70764" y="25507"/>
                      </a:lnTo>
                      <a:lnTo>
                        <a:pt x="70827" y="25423"/>
                      </a:lnTo>
                      <a:lnTo>
                        <a:pt x="70743" y="25276"/>
                      </a:lnTo>
                      <a:lnTo>
                        <a:pt x="70785" y="25297"/>
                      </a:lnTo>
                      <a:lnTo>
                        <a:pt x="70848" y="25255"/>
                      </a:lnTo>
                      <a:lnTo>
                        <a:pt x="70743" y="25151"/>
                      </a:lnTo>
                      <a:lnTo>
                        <a:pt x="70764" y="25067"/>
                      </a:lnTo>
                      <a:lnTo>
                        <a:pt x="70785" y="24942"/>
                      </a:lnTo>
                      <a:lnTo>
                        <a:pt x="70659" y="24942"/>
                      </a:lnTo>
                      <a:lnTo>
                        <a:pt x="70576" y="24879"/>
                      </a:lnTo>
                      <a:lnTo>
                        <a:pt x="70638" y="24774"/>
                      </a:lnTo>
                      <a:lnTo>
                        <a:pt x="70743" y="24879"/>
                      </a:lnTo>
                      <a:lnTo>
                        <a:pt x="70889" y="24732"/>
                      </a:lnTo>
                      <a:lnTo>
                        <a:pt x="70973" y="24753"/>
                      </a:lnTo>
                      <a:lnTo>
                        <a:pt x="71078" y="24649"/>
                      </a:lnTo>
                      <a:lnTo>
                        <a:pt x="71182" y="24565"/>
                      </a:lnTo>
                      <a:lnTo>
                        <a:pt x="71203" y="24586"/>
                      </a:lnTo>
                      <a:lnTo>
                        <a:pt x="71350" y="24628"/>
                      </a:lnTo>
                      <a:lnTo>
                        <a:pt x="71266" y="24523"/>
                      </a:lnTo>
                      <a:lnTo>
                        <a:pt x="71099" y="24439"/>
                      </a:lnTo>
                      <a:lnTo>
                        <a:pt x="71099" y="24314"/>
                      </a:lnTo>
                      <a:lnTo>
                        <a:pt x="70952" y="24230"/>
                      </a:lnTo>
                      <a:lnTo>
                        <a:pt x="70848" y="23895"/>
                      </a:lnTo>
                      <a:lnTo>
                        <a:pt x="70931" y="23602"/>
                      </a:lnTo>
                      <a:lnTo>
                        <a:pt x="70827" y="23498"/>
                      </a:lnTo>
                      <a:lnTo>
                        <a:pt x="70889" y="23414"/>
                      </a:lnTo>
                      <a:lnTo>
                        <a:pt x="70931" y="23268"/>
                      </a:lnTo>
                      <a:lnTo>
                        <a:pt x="71036" y="23058"/>
                      </a:lnTo>
                      <a:lnTo>
                        <a:pt x="71078" y="23372"/>
                      </a:lnTo>
                      <a:lnTo>
                        <a:pt x="71161" y="23393"/>
                      </a:lnTo>
                      <a:lnTo>
                        <a:pt x="71350" y="23289"/>
                      </a:lnTo>
                      <a:lnTo>
                        <a:pt x="71371" y="23330"/>
                      </a:lnTo>
                      <a:lnTo>
                        <a:pt x="71705" y="23205"/>
                      </a:lnTo>
                      <a:lnTo>
                        <a:pt x="71705" y="23058"/>
                      </a:lnTo>
                      <a:lnTo>
                        <a:pt x="71789" y="22975"/>
                      </a:lnTo>
                      <a:lnTo>
                        <a:pt x="71664" y="22891"/>
                      </a:lnTo>
                      <a:lnTo>
                        <a:pt x="71454" y="22598"/>
                      </a:lnTo>
                      <a:lnTo>
                        <a:pt x="71371" y="22598"/>
                      </a:lnTo>
                      <a:lnTo>
                        <a:pt x="71078" y="22159"/>
                      </a:lnTo>
                      <a:lnTo>
                        <a:pt x="71078" y="22054"/>
                      </a:lnTo>
                      <a:lnTo>
                        <a:pt x="70994" y="21970"/>
                      </a:lnTo>
                      <a:lnTo>
                        <a:pt x="70973" y="21594"/>
                      </a:lnTo>
                      <a:lnTo>
                        <a:pt x="70994" y="21531"/>
                      </a:lnTo>
                      <a:lnTo>
                        <a:pt x="70952" y="21343"/>
                      </a:lnTo>
                      <a:lnTo>
                        <a:pt x="71036" y="21217"/>
                      </a:lnTo>
                      <a:lnTo>
                        <a:pt x="71036" y="21092"/>
                      </a:lnTo>
                      <a:lnTo>
                        <a:pt x="70889" y="21113"/>
                      </a:lnTo>
                      <a:lnTo>
                        <a:pt x="70868" y="21029"/>
                      </a:lnTo>
                      <a:lnTo>
                        <a:pt x="70973" y="20882"/>
                      </a:lnTo>
                      <a:lnTo>
                        <a:pt x="71078" y="20841"/>
                      </a:lnTo>
                      <a:lnTo>
                        <a:pt x="71078" y="20778"/>
                      </a:lnTo>
                      <a:lnTo>
                        <a:pt x="71078" y="20757"/>
                      </a:lnTo>
                      <a:lnTo>
                        <a:pt x="71161" y="20673"/>
                      </a:lnTo>
                      <a:lnTo>
                        <a:pt x="71182" y="20778"/>
                      </a:lnTo>
                      <a:lnTo>
                        <a:pt x="71182" y="20903"/>
                      </a:lnTo>
                      <a:lnTo>
                        <a:pt x="71140" y="21029"/>
                      </a:lnTo>
                      <a:lnTo>
                        <a:pt x="71140" y="21196"/>
                      </a:lnTo>
                      <a:lnTo>
                        <a:pt x="71308" y="21238"/>
                      </a:lnTo>
                      <a:lnTo>
                        <a:pt x="71475" y="21343"/>
                      </a:lnTo>
                      <a:lnTo>
                        <a:pt x="71559" y="21322"/>
                      </a:lnTo>
                      <a:lnTo>
                        <a:pt x="71559" y="21154"/>
                      </a:lnTo>
                      <a:lnTo>
                        <a:pt x="71601" y="21092"/>
                      </a:lnTo>
                      <a:lnTo>
                        <a:pt x="71496" y="20903"/>
                      </a:lnTo>
                      <a:lnTo>
                        <a:pt x="71245" y="20673"/>
                      </a:lnTo>
                      <a:lnTo>
                        <a:pt x="71245" y="20401"/>
                      </a:lnTo>
                      <a:lnTo>
                        <a:pt x="71099" y="20359"/>
                      </a:lnTo>
                      <a:lnTo>
                        <a:pt x="71078" y="20317"/>
                      </a:lnTo>
                      <a:lnTo>
                        <a:pt x="71057" y="20380"/>
                      </a:lnTo>
                      <a:lnTo>
                        <a:pt x="70973" y="20464"/>
                      </a:lnTo>
                      <a:lnTo>
                        <a:pt x="70973" y="20506"/>
                      </a:lnTo>
                      <a:lnTo>
                        <a:pt x="70931" y="20569"/>
                      </a:lnTo>
                      <a:lnTo>
                        <a:pt x="70785" y="20485"/>
                      </a:lnTo>
                      <a:lnTo>
                        <a:pt x="70785" y="20276"/>
                      </a:lnTo>
                      <a:lnTo>
                        <a:pt x="70722" y="20150"/>
                      </a:lnTo>
                      <a:lnTo>
                        <a:pt x="70617" y="19941"/>
                      </a:lnTo>
                      <a:lnTo>
                        <a:pt x="70680" y="19836"/>
                      </a:lnTo>
                      <a:lnTo>
                        <a:pt x="70743" y="19794"/>
                      </a:lnTo>
                      <a:lnTo>
                        <a:pt x="70722" y="19690"/>
                      </a:lnTo>
                      <a:lnTo>
                        <a:pt x="70785" y="19585"/>
                      </a:lnTo>
                      <a:lnTo>
                        <a:pt x="70722" y="19522"/>
                      </a:lnTo>
                      <a:lnTo>
                        <a:pt x="70743" y="19439"/>
                      </a:lnTo>
                      <a:lnTo>
                        <a:pt x="70743" y="19334"/>
                      </a:lnTo>
                      <a:lnTo>
                        <a:pt x="70659" y="19271"/>
                      </a:lnTo>
                      <a:lnTo>
                        <a:pt x="70555" y="19313"/>
                      </a:lnTo>
                      <a:lnTo>
                        <a:pt x="70366" y="19146"/>
                      </a:lnTo>
                      <a:lnTo>
                        <a:pt x="70241" y="19146"/>
                      </a:lnTo>
                      <a:lnTo>
                        <a:pt x="70157" y="19229"/>
                      </a:lnTo>
                      <a:lnTo>
                        <a:pt x="70157" y="19313"/>
                      </a:lnTo>
                      <a:lnTo>
                        <a:pt x="70304" y="19460"/>
                      </a:lnTo>
                      <a:lnTo>
                        <a:pt x="70262" y="19564"/>
                      </a:lnTo>
                      <a:lnTo>
                        <a:pt x="70220" y="19627"/>
                      </a:lnTo>
                      <a:lnTo>
                        <a:pt x="70094" y="19564"/>
                      </a:lnTo>
                      <a:lnTo>
                        <a:pt x="69927" y="19355"/>
                      </a:lnTo>
                      <a:lnTo>
                        <a:pt x="69822" y="19250"/>
                      </a:lnTo>
                      <a:lnTo>
                        <a:pt x="69739" y="19208"/>
                      </a:lnTo>
                      <a:lnTo>
                        <a:pt x="69801" y="19146"/>
                      </a:lnTo>
                      <a:lnTo>
                        <a:pt x="69697" y="18936"/>
                      </a:lnTo>
                      <a:lnTo>
                        <a:pt x="69697" y="18811"/>
                      </a:lnTo>
                      <a:lnTo>
                        <a:pt x="69697" y="18727"/>
                      </a:lnTo>
                      <a:lnTo>
                        <a:pt x="69634" y="18623"/>
                      </a:lnTo>
                      <a:lnTo>
                        <a:pt x="69697" y="18539"/>
                      </a:lnTo>
                      <a:lnTo>
                        <a:pt x="69634" y="18372"/>
                      </a:lnTo>
                      <a:lnTo>
                        <a:pt x="69718" y="18267"/>
                      </a:lnTo>
                      <a:lnTo>
                        <a:pt x="69718" y="18162"/>
                      </a:lnTo>
                      <a:lnTo>
                        <a:pt x="69739" y="18037"/>
                      </a:lnTo>
                      <a:lnTo>
                        <a:pt x="69739" y="17890"/>
                      </a:lnTo>
                      <a:lnTo>
                        <a:pt x="69697" y="17932"/>
                      </a:lnTo>
                      <a:lnTo>
                        <a:pt x="69592" y="17786"/>
                      </a:lnTo>
                      <a:lnTo>
                        <a:pt x="69613" y="17744"/>
                      </a:lnTo>
                      <a:lnTo>
                        <a:pt x="69697" y="17723"/>
                      </a:lnTo>
                      <a:lnTo>
                        <a:pt x="69801" y="17786"/>
                      </a:lnTo>
                      <a:lnTo>
                        <a:pt x="69801" y="17744"/>
                      </a:lnTo>
                      <a:lnTo>
                        <a:pt x="69718" y="17660"/>
                      </a:lnTo>
                      <a:lnTo>
                        <a:pt x="69634" y="17576"/>
                      </a:lnTo>
                      <a:lnTo>
                        <a:pt x="69676" y="17514"/>
                      </a:lnTo>
                      <a:lnTo>
                        <a:pt x="69718" y="17514"/>
                      </a:lnTo>
                      <a:lnTo>
                        <a:pt x="69697" y="17430"/>
                      </a:lnTo>
                      <a:lnTo>
                        <a:pt x="69613" y="17346"/>
                      </a:lnTo>
                      <a:lnTo>
                        <a:pt x="69488" y="17325"/>
                      </a:lnTo>
                      <a:lnTo>
                        <a:pt x="69467" y="17242"/>
                      </a:lnTo>
                      <a:lnTo>
                        <a:pt x="69508" y="17221"/>
                      </a:lnTo>
                      <a:lnTo>
                        <a:pt x="69488" y="17074"/>
                      </a:lnTo>
                      <a:lnTo>
                        <a:pt x="69383" y="16970"/>
                      </a:lnTo>
                      <a:lnTo>
                        <a:pt x="69404" y="16886"/>
                      </a:lnTo>
                      <a:lnTo>
                        <a:pt x="69425" y="16781"/>
                      </a:lnTo>
                      <a:lnTo>
                        <a:pt x="69488" y="16719"/>
                      </a:lnTo>
                      <a:lnTo>
                        <a:pt x="69404" y="16614"/>
                      </a:lnTo>
                      <a:lnTo>
                        <a:pt x="69425" y="16530"/>
                      </a:lnTo>
                      <a:lnTo>
                        <a:pt x="69508" y="16530"/>
                      </a:lnTo>
                      <a:lnTo>
                        <a:pt x="69613" y="16593"/>
                      </a:lnTo>
                      <a:lnTo>
                        <a:pt x="69697" y="16572"/>
                      </a:lnTo>
                      <a:lnTo>
                        <a:pt x="69739" y="16405"/>
                      </a:lnTo>
                      <a:lnTo>
                        <a:pt x="69822" y="16405"/>
                      </a:lnTo>
                      <a:lnTo>
                        <a:pt x="69885" y="16488"/>
                      </a:lnTo>
                      <a:lnTo>
                        <a:pt x="69927" y="16488"/>
                      </a:lnTo>
                      <a:lnTo>
                        <a:pt x="70011" y="16614"/>
                      </a:lnTo>
                      <a:lnTo>
                        <a:pt x="70136" y="16363"/>
                      </a:lnTo>
                      <a:lnTo>
                        <a:pt x="70011" y="16300"/>
                      </a:lnTo>
                      <a:lnTo>
                        <a:pt x="70032" y="16195"/>
                      </a:lnTo>
                      <a:lnTo>
                        <a:pt x="70115" y="16154"/>
                      </a:lnTo>
                      <a:lnTo>
                        <a:pt x="70241" y="15903"/>
                      </a:lnTo>
                      <a:lnTo>
                        <a:pt x="70241" y="15777"/>
                      </a:lnTo>
                      <a:lnTo>
                        <a:pt x="70324" y="15882"/>
                      </a:lnTo>
                      <a:lnTo>
                        <a:pt x="70429" y="15944"/>
                      </a:lnTo>
                      <a:lnTo>
                        <a:pt x="70429" y="16070"/>
                      </a:lnTo>
                      <a:lnTo>
                        <a:pt x="70555" y="16426"/>
                      </a:lnTo>
                      <a:lnTo>
                        <a:pt x="70638" y="16509"/>
                      </a:lnTo>
                      <a:lnTo>
                        <a:pt x="70680" y="16468"/>
                      </a:lnTo>
                      <a:lnTo>
                        <a:pt x="70722" y="16154"/>
                      </a:lnTo>
                      <a:lnTo>
                        <a:pt x="70743" y="16049"/>
                      </a:lnTo>
                      <a:lnTo>
                        <a:pt x="70722" y="15903"/>
                      </a:lnTo>
                      <a:lnTo>
                        <a:pt x="70785" y="15798"/>
                      </a:lnTo>
                      <a:lnTo>
                        <a:pt x="70722" y="15651"/>
                      </a:lnTo>
                      <a:lnTo>
                        <a:pt x="70827" y="15693"/>
                      </a:lnTo>
                      <a:lnTo>
                        <a:pt x="70889" y="15631"/>
                      </a:lnTo>
                      <a:lnTo>
                        <a:pt x="70952" y="15421"/>
                      </a:lnTo>
                      <a:lnTo>
                        <a:pt x="71057" y="15421"/>
                      </a:lnTo>
                      <a:lnTo>
                        <a:pt x="71182" y="15254"/>
                      </a:lnTo>
                      <a:lnTo>
                        <a:pt x="71308" y="15233"/>
                      </a:lnTo>
                      <a:lnTo>
                        <a:pt x="71371" y="15275"/>
                      </a:lnTo>
                      <a:lnTo>
                        <a:pt x="71559" y="15149"/>
                      </a:lnTo>
                      <a:lnTo>
                        <a:pt x="71705" y="15170"/>
                      </a:lnTo>
                      <a:lnTo>
                        <a:pt x="72019" y="15359"/>
                      </a:lnTo>
                      <a:lnTo>
                        <a:pt x="72040" y="15463"/>
                      </a:lnTo>
                      <a:lnTo>
                        <a:pt x="72124" y="15484"/>
                      </a:lnTo>
                      <a:lnTo>
                        <a:pt x="72229" y="15463"/>
                      </a:lnTo>
                      <a:lnTo>
                        <a:pt x="72291" y="15484"/>
                      </a:lnTo>
                      <a:lnTo>
                        <a:pt x="72229" y="15547"/>
                      </a:lnTo>
                      <a:lnTo>
                        <a:pt x="72396" y="15714"/>
                      </a:lnTo>
                      <a:lnTo>
                        <a:pt x="72438" y="15672"/>
                      </a:lnTo>
                      <a:lnTo>
                        <a:pt x="72542" y="15777"/>
                      </a:lnTo>
                      <a:lnTo>
                        <a:pt x="72668" y="15756"/>
                      </a:lnTo>
                      <a:lnTo>
                        <a:pt x="72752" y="15777"/>
                      </a:lnTo>
                      <a:lnTo>
                        <a:pt x="72752" y="15672"/>
                      </a:lnTo>
                      <a:lnTo>
                        <a:pt x="72647" y="15526"/>
                      </a:lnTo>
                      <a:lnTo>
                        <a:pt x="72710" y="15442"/>
                      </a:lnTo>
                      <a:lnTo>
                        <a:pt x="72668" y="15359"/>
                      </a:lnTo>
                      <a:lnTo>
                        <a:pt x="72605" y="15338"/>
                      </a:lnTo>
                      <a:lnTo>
                        <a:pt x="72605" y="15233"/>
                      </a:lnTo>
                      <a:lnTo>
                        <a:pt x="72668" y="15128"/>
                      </a:lnTo>
                      <a:lnTo>
                        <a:pt x="72731" y="14856"/>
                      </a:lnTo>
                      <a:lnTo>
                        <a:pt x="72814" y="14647"/>
                      </a:lnTo>
                      <a:lnTo>
                        <a:pt x="72773" y="14543"/>
                      </a:lnTo>
                      <a:lnTo>
                        <a:pt x="72919" y="14375"/>
                      </a:lnTo>
                      <a:lnTo>
                        <a:pt x="72856" y="14291"/>
                      </a:lnTo>
                      <a:lnTo>
                        <a:pt x="72940" y="14229"/>
                      </a:lnTo>
                      <a:lnTo>
                        <a:pt x="72856" y="14061"/>
                      </a:lnTo>
                      <a:lnTo>
                        <a:pt x="72773" y="13999"/>
                      </a:lnTo>
                      <a:lnTo>
                        <a:pt x="72773" y="13957"/>
                      </a:lnTo>
                      <a:lnTo>
                        <a:pt x="72940" y="13957"/>
                      </a:lnTo>
                      <a:lnTo>
                        <a:pt x="72982" y="13810"/>
                      </a:lnTo>
                      <a:lnTo>
                        <a:pt x="72814" y="13747"/>
                      </a:lnTo>
                      <a:lnTo>
                        <a:pt x="72752" y="13643"/>
                      </a:lnTo>
                      <a:lnTo>
                        <a:pt x="72835" y="13601"/>
                      </a:lnTo>
                      <a:lnTo>
                        <a:pt x="72877" y="13664"/>
                      </a:lnTo>
                      <a:lnTo>
                        <a:pt x="72961" y="13643"/>
                      </a:lnTo>
                      <a:lnTo>
                        <a:pt x="72982" y="13559"/>
                      </a:lnTo>
                      <a:lnTo>
                        <a:pt x="72940" y="13475"/>
                      </a:lnTo>
                      <a:lnTo>
                        <a:pt x="73065" y="13371"/>
                      </a:lnTo>
                      <a:lnTo>
                        <a:pt x="73065" y="13287"/>
                      </a:lnTo>
                      <a:lnTo>
                        <a:pt x="72982" y="13224"/>
                      </a:lnTo>
                      <a:lnTo>
                        <a:pt x="73065" y="13162"/>
                      </a:lnTo>
                      <a:lnTo>
                        <a:pt x="73149" y="13182"/>
                      </a:lnTo>
                      <a:lnTo>
                        <a:pt x="73191" y="13078"/>
                      </a:lnTo>
                      <a:lnTo>
                        <a:pt x="73233" y="13036"/>
                      </a:lnTo>
                      <a:lnTo>
                        <a:pt x="73170" y="12973"/>
                      </a:lnTo>
                      <a:lnTo>
                        <a:pt x="73275" y="12952"/>
                      </a:lnTo>
                      <a:lnTo>
                        <a:pt x="73400" y="12827"/>
                      </a:lnTo>
                      <a:lnTo>
                        <a:pt x="73358" y="12743"/>
                      </a:lnTo>
                      <a:lnTo>
                        <a:pt x="73379" y="12638"/>
                      </a:lnTo>
                      <a:lnTo>
                        <a:pt x="73421" y="12722"/>
                      </a:lnTo>
                      <a:lnTo>
                        <a:pt x="73526" y="12618"/>
                      </a:lnTo>
                      <a:lnTo>
                        <a:pt x="73463" y="12450"/>
                      </a:lnTo>
                      <a:lnTo>
                        <a:pt x="73463" y="12304"/>
                      </a:lnTo>
                      <a:lnTo>
                        <a:pt x="73568" y="12304"/>
                      </a:lnTo>
                      <a:lnTo>
                        <a:pt x="73589" y="12325"/>
                      </a:lnTo>
                      <a:lnTo>
                        <a:pt x="73651" y="12283"/>
                      </a:lnTo>
                      <a:lnTo>
                        <a:pt x="73819" y="12074"/>
                      </a:lnTo>
                      <a:lnTo>
                        <a:pt x="73756" y="12032"/>
                      </a:lnTo>
                      <a:lnTo>
                        <a:pt x="73756" y="11927"/>
                      </a:lnTo>
                      <a:lnTo>
                        <a:pt x="73861" y="11927"/>
                      </a:lnTo>
                      <a:lnTo>
                        <a:pt x="74070" y="11760"/>
                      </a:lnTo>
                      <a:lnTo>
                        <a:pt x="73986" y="11697"/>
                      </a:lnTo>
                      <a:lnTo>
                        <a:pt x="74028" y="11655"/>
                      </a:lnTo>
                      <a:lnTo>
                        <a:pt x="74174" y="11655"/>
                      </a:lnTo>
                      <a:lnTo>
                        <a:pt x="74342" y="11550"/>
                      </a:lnTo>
                      <a:lnTo>
                        <a:pt x="74300" y="11467"/>
                      </a:lnTo>
                      <a:lnTo>
                        <a:pt x="74321" y="11404"/>
                      </a:lnTo>
                      <a:lnTo>
                        <a:pt x="74405" y="11467"/>
                      </a:lnTo>
                      <a:lnTo>
                        <a:pt x="74426" y="11571"/>
                      </a:lnTo>
                      <a:lnTo>
                        <a:pt x="74530" y="11592"/>
                      </a:lnTo>
                      <a:lnTo>
                        <a:pt x="74614" y="11550"/>
                      </a:lnTo>
                      <a:lnTo>
                        <a:pt x="74739" y="11613"/>
                      </a:lnTo>
                      <a:lnTo>
                        <a:pt x="75158" y="11613"/>
                      </a:lnTo>
                      <a:lnTo>
                        <a:pt x="75242" y="11676"/>
                      </a:lnTo>
                      <a:lnTo>
                        <a:pt x="75283" y="11655"/>
                      </a:lnTo>
                      <a:lnTo>
                        <a:pt x="75242" y="11488"/>
                      </a:lnTo>
                      <a:lnTo>
                        <a:pt x="75137" y="11404"/>
                      </a:lnTo>
                      <a:lnTo>
                        <a:pt x="75137" y="11362"/>
                      </a:lnTo>
                      <a:lnTo>
                        <a:pt x="75221" y="11341"/>
                      </a:lnTo>
                      <a:lnTo>
                        <a:pt x="75221" y="10986"/>
                      </a:lnTo>
                      <a:lnTo>
                        <a:pt x="75053" y="10755"/>
                      </a:lnTo>
                      <a:lnTo>
                        <a:pt x="74928" y="10734"/>
                      </a:lnTo>
                      <a:lnTo>
                        <a:pt x="74760" y="10525"/>
                      </a:lnTo>
                      <a:lnTo>
                        <a:pt x="74844" y="10442"/>
                      </a:lnTo>
                      <a:lnTo>
                        <a:pt x="74677" y="10316"/>
                      </a:lnTo>
                      <a:lnTo>
                        <a:pt x="74426" y="10253"/>
                      </a:lnTo>
                      <a:lnTo>
                        <a:pt x="74153" y="10086"/>
                      </a:lnTo>
                      <a:lnTo>
                        <a:pt x="74049" y="9918"/>
                      </a:lnTo>
                      <a:lnTo>
                        <a:pt x="74028" y="10023"/>
                      </a:lnTo>
                      <a:lnTo>
                        <a:pt x="73944" y="10002"/>
                      </a:lnTo>
                      <a:lnTo>
                        <a:pt x="73902" y="10023"/>
                      </a:lnTo>
                      <a:lnTo>
                        <a:pt x="73881" y="10149"/>
                      </a:lnTo>
                      <a:lnTo>
                        <a:pt x="73735" y="10190"/>
                      </a:lnTo>
                      <a:lnTo>
                        <a:pt x="73693" y="10107"/>
                      </a:lnTo>
                      <a:lnTo>
                        <a:pt x="73693" y="9981"/>
                      </a:lnTo>
                      <a:lnTo>
                        <a:pt x="73819" y="9897"/>
                      </a:lnTo>
                      <a:lnTo>
                        <a:pt x="73735" y="9793"/>
                      </a:lnTo>
                      <a:lnTo>
                        <a:pt x="73777" y="9730"/>
                      </a:lnTo>
                      <a:lnTo>
                        <a:pt x="73840" y="9730"/>
                      </a:lnTo>
                      <a:lnTo>
                        <a:pt x="73923" y="9814"/>
                      </a:lnTo>
                      <a:lnTo>
                        <a:pt x="73693" y="9458"/>
                      </a:lnTo>
                      <a:lnTo>
                        <a:pt x="73526" y="9312"/>
                      </a:lnTo>
                      <a:lnTo>
                        <a:pt x="73526" y="9479"/>
                      </a:lnTo>
                      <a:lnTo>
                        <a:pt x="73526" y="9521"/>
                      </a:lnTo>
                      <a:lnTo>
                        <a:pt x="73463" y="9521"/>
                      </a:lnTo>
                      <a:lnTo>
                        <a:pt x="73254" y="9312"/>
                      </a:lnTo>
                      <a:lnTo>
                        <a:pt x="73254" y="9207"/>
                      </a:lnTo>
                      <a:lnTo>
                        <a:pt x="73358" y="9249"/>
                      </a:lnTo>
                      <a:lnTo>
                        <a:pt x="73296" y="9144"/>
                      </a:lnTo>
                      <a:lnTo>
                        <a:pt x="73003" y="8893"/>
                      </a:lnTo>
                      <a:lnTo>
                        <a:pt x="72961" y="8893"/>
                      </a:lnTo>
                      <a:lnTo>
                        <a:pt x="72982" y="8977"/>
                      </a:lnTo>
                      <a:lnTo>
                        <a:pt x="72940" y="9081"/>
                      </a:lnTo>
                      <a:lnTo>
                        <a:pt x="72773" y="9102"/>
                      </a:lnTo>
                      <a:lnTo>
                        <a:pt x="72647" y="8977"/>
                      </a:lnTo>
                      <a:lnTo>
                        <a:pt x="72521" y="8956"/>
                      </a:lnTo>
                      <a:lnTo>
                        <a:pt x="72375" y="8726"/>
                      </a:lnTo>
                      <a:lnTo>
                        <a:pt x="72375" y="8642"/>
                      </a:lnTo>
                      <a:lnTo>
                        <a:pt x="72312" y="8579"/>
                      </a:lnTo>
                      <a:lnTo>
                        <a:pt x="72208" y="8621"/>
                      </a:lnTo>
                      <a:lnTo>
                        <a:pt x="72019" y="8768"/>
                      </a:lnTo>
                      <a:lnTo>
                        <a:pt x="72019" y="8830"/>
                      </a:lnTo>
                      <a:lnTo>
                        <a:pt x="71915" y="8789"/>
                      </a:lnTo>
                      <a:lnTo>
                        <a:pt x="71831" y="8851"/>
                      </a:lnTo>
                      <a:lnTo>
                        <a:pt x="71831" y="9081"/>
                      </a:lnTo>
                      <a:lnTo>
                        <a:pt x="71894" y="9144"/>
                      </a:lnTo>
                      <a:lnTo>
                        <a:pt x="71894" y="9144"/>
                      </a:lnTo>
                      <a:lnTo>
                        <a:pt x="71789" y="9081"/>
                      </a:lnTo>
                      <a:lnTo>
                        <a:pt x="71705" y="8872"/>
                      </a:lnTo>
                      <a:lnTo>
                        <a:pt x="71747" y="8726"/>
                      </a:lnTo>
                      <a:lnTo>
                        <a:pt x="71580" y="8621"/>
                      </a:lnTo>
                      <a:lnTo>
                        <a:pt x="71517" y="8454"/>
                      </a:lnTo>
                      <a:lnTo>
                        <a:pt x="71475" y="8454"/>
                      </a:lnTo>
                      <a:lnTo>
                        <a:pt x="71580" y="8433"/>
                      </a:lnTo>
                      <a:lnTo>
                        <a:pt x="71685" y="8558"/>
                      </a:lnTo>
                      <a:lnTo>
                        <a:pt x="71685" y="8433"/>
                      </a:lnTo>
                      <a:lnTo>
                        <a:pt x="71810" y="8433"/>
                      </a:lnTo>
                      <a:lnTo>
                        <a:pt x="71915" y="8475"/>
                      </a:lnTo>
                      <a:lnTo>
                        <a:pt x="72061" y="8370"/>
                      </a:lnTo>
                      <a:lnTo>
                        <a:pt x="72019" y="8265"/>
                      </a:lnTo>
                      <a:lnTo>
                        <a:pt x="71705" y="8140"/>
                      </a:lnTo>
                      <a:lnTo>
                        <a:pt x="71622" y="8265"/>
                      </a:lnTo>
                      <a:lnTo>
                        <a:pt x="71475" y="8265"/>
                      </a:lnTo>
                      <a:lnTo>
                        <a:pt x="71329" y="8224"/>
                      </a:lnTo>
                      <a:lnTo>
                        <a:pt x="71475" y="8224"/>
                      </a:lnTo>
                      <a:lnTo>
                        <a:pt x="71580" y="8098"/>
                      </a:lnTo>
                      <a:lnTo>
                        <a:pt x="71685" y="8056"/>
                      </a:lnTo>
                      <a:lnTo>
                        <a:pt x="71789" y="8119"/>
                      </a:lnTo>
                      <a:lnTo>
                        <a:pt x="71936" y="8140"/>
                      </a:lnTo>
                      <a:lnTo>
                        <a:pt x="72061" y="8245"/>
                      </a:lnTo>
                      <a:lnTo>
                        <a:pt x="72229" y="8433"/>
                      </a:lnTo>
                      <a:lnTo>
                        <a:pt x="72354" y="8433"/>
                      </a:lnTo>
                      <a:lnTo>
                        <a:pt x="72417" y="8537"/>
                      </a:lnTo>
                      <a:lnTo>
                        <a:pt x="72480" y="8558"/>
                      </a:lnTo>
                      <a:lnTo>
                        <a:pt x="72626" y="8475"/>
                      </a:lnTo>
                      <a:lnTo>
                        <a:pt x="72668" y="8558"/>
                      </a:lnTo>
                      <a:lnTo>
                        <a:pt x="72940" y="8349"/>
                      </a:lnTo>
                      <a:lnTo>
                        <a:pt x="72961" y="8391"/>
                      </a:lnTo>
                      <a:lnTo>
                        <a:pt x="72940" y="8496"/>
                      </a:lnTo>
                      <a:lnTo>
                        <a:pt x="73045" y="8433"/>
                      </a:lnTo>
                      <a:lnTo>
                        <a:pt x="73045" y="8286"/>
                      </a:lnTo>
                      <a:lnTo>
                        <a:pt x="73170" y="8077"/>
                      </a:lnTo>
                      <a:lnTo>
                        <a:pt x="73149" y="8014"/>
                      </a:lnTo>
                      <a:lnTo>
                        <a:pt x="73149" y="7847"/>
                      </a:lnTo>
                      <a:lnTo>
                        <a:pt x="73086" y="7617"/>
                      </a:lnTo>
                      <a:lnTo>
                        <a:pt x="73191" y="7240"/>
                      </a:lnTo>
                      <a:lnTo>
                        <a:pt x="73191" y="7010"/>
                      </a:lnTo>
                      <a:lnTo>
                        <a:pt x="73086" y="6884"/>
                      </a:lnTo>
                      <a:lnTo>
                        <a:pt x="73045" y="6759"/>
                      </a:lnTo>
                      <a:lnTo>
                        <a:pt x="72877" y="6612"/>
                      </a:lnTo>
                      <a:lnTo>
                        <a:pt x="72793" y="6445"/>
                      </a:lnTo>
                      <a:lnTo>
                        <a:pt x="72856" y="6445"/>
                      </a:lnTo>
                      <a:lnTo>
                        <a:pt x="72961" y="6571"/>
                      </a:lnTo>
                      <a:lnTo>
                        <a:pt x="72982" y="6571"/>
                      </a:lnTo>
                      <a:lnTo>
                        <a:pt x="72940" y="6403"/>
                      </a:lnTo>
                      <a:lnTo>
                        <a:pt x="72773" y="6340"/>
                      </a:lnTo>
                      <a:lnTo>
                        <a:pt x="72647" y="6382"/>
                      </a:lnTo>
                      <a:lnTo>
                        <a:pt x="72417" y="6340"/>
                      </a:lnTo>
                      <a:lnTo>
                        <a:pt x="72103" y="5943"/>
                      </a:lnTo>
                      <a:lnTo>
                        <a:pt x="72019" y="5880"/>
                      </a:lnTo>
                      <a:lnTo>
                        <a:pt x="72040" y="5817"/>
                      </a:lnTo>
                      <a:lnTo>
                        <a:pt x="72208" y="5817"/>
                      </a:lnTo>
                      <a:lnTo>
                        <a:pt x="72249" y="5671"/>
                      </a:lnTo>
                      <a:lnTo>
                        <a:pt x="72166" y="5608"/>
                      </a:lnTo>
                      <a:lnTo>
                        <a:pt x="72040" y="5608"/>
                      </a:lnTo>
                      <a:lnTo>
                        <a:pt x="71998" y="5545"/>
                      </a:lnTo>
                      <a:lnTo>
                        <a:pt x="72061" y="5504"/>
                      </a:lnTo>
                      <a:lnTo>
                        <a:pt x="72019" y="5336"/>
                      </a:lnTo>
                      <a:lnTo>
                        <a:pt x="72040" y="5315"/>
                      </a:lnTo>
                      <a:lnTo>
                        <a:pt x="72166" y="5462"/>
                      </a:lnTo>
                      <a:lnTo>
                        <a:pt x="72354" y="5566"/>
                      </a:lnTo>
                      <a:lnTo>
                        <a:pt x="72375" y="5504"/>
                      </a:lnTo>
                      <a:lnTo>
                        <a:pt x="72312" y="5420"/>
                      </a:lnTo>
                      <a:lnTo>
                        <a:pt x="72312" y="5315"/>
                      </a:lnTo>
                      <a:lnTo>
                        <a:pt x="72270" y="5232"/>
                      </a:lnTo>
                      <a:lnTo>
                        <a:pt x="72333" y="5190"/>
                      </a:lnTo>
                      <a:lnTo>
                        <a:pt x="72375" y="5252"/>
                      </a:lnTo>
                      <a:lnTo>
                        <a:pt x="72417" y="5336"/>
                      </a:lnTo>
                      <a:lnTo>
                        <a:pt x="72521" y="5357"/>
                      </a:lnTo>
                      <a:lnTo>
                        <a:pt x="72563" y="5650"/>
                      </a:lnTo>
                      <a:lnTo>
                        <a:pt x="72542" y="5734"/>
                      </a:lnTo>
                      <a:lnTo>
                        <a:pt x="72835" y="5943"/>
                      </a:lnTo>
                      <a:lnTo>
                        <a:pt x="72940" y="5880"/>
                      </a:lnTo>
                      <a:lnTo>
                        <a:pt x="73065" y="5943"/>
                      </a:lnTo>
                      <a:lnTo>
                        <a:pt x="73065" y="6152"/>
                      </a:lnTo>
                      <a:lnTo>
                        <a:pt x="73170" y="6152"/>
                      </a:lnTo>
                      <a:lnTo>
                        <a:pt x="73379" y="5859"/>
                      </a:lnTo>
                      <a:lnTo>
                        <a:pt x="73421" y="5734"/>
                      </a:lnTo>
                      <a:lnTo>
                        <a:pt x="73379" y="5608"/>
                      </a:lnTo>
                      <a:lnTo>
                        <a:pt x="73400" y="5357"/>
                      </a:lnTo>
                      <a:lnTo>
                        <a:pt x="73379" y="5252"/>
                      </a:lnTo>
                      <a:lnTo>
                        <a:pt x="73421" y="5357"/>
                      </a:lnTo>
                      <a:lnTo>
                        <a:pt x="73421" y="5524"/>
                      </a:lnTo>
                      <a:lnTo>
                        <a:pt x="73505" y="5524"/>
                      </a:lnTo>
                      <a:lnTo>
                        <a:pt x="73609" y="5420"/>
                      </a:lnTo>
                      <a:lnTo>
                        <a:pt x="73798" y="5357"/>
                      </a:lnTo>
                      <a:lnTo>
                        <a:pt x="73819" y="5232"/>
                      </a:lnTo>
                      <a:lnTo>
                        <a:pt x="74007" y="5294"/>
                      </a:lnTo>
                      <a:lnTo>
                        <a:pt x="73986" y="5336"/>
                      </a:lnTo>
                      <a:lnTo>
                        <a:pt x="74007" y="5399"/>
                      </a:lnTo>
                      <a:lnTo>
                        <a:pt x="74300" y="5608"/>
                      </a:lnTo>
                      <a:lnTo>
                        <a:pt x="74342" y="5629"/>
                      </a:lnTo>
                      <a:lnTo>
                        <a:pt x="74405" y="5776"/>
                      </a:lnTo>
                      <a:lnTo>
                        <a:pt x="74405" y="5838"/>
                      </a:lnTo>
                      <a:lnTo>
                        <a:pt x="74446" y="5859"/>
                      </a:lnTo>
                      <a:lnTo>
                        <a:pt x="74698" y="5817"/>
                      </a:lnTo>
                      <a:lnTo>
                        <a:pt x="74739" y="5838"/>
                      </a:lnTo>
                      <a:lnTo>
                        <a:pt x="74739" y="5880"/>
                      </a:lnTo>
                      <a:lnTo>
                        <a:pt x="74760" y="5880"/>
                      </a:lnTo>
                      <a:lnTo>
                        <a:pt x="74865" y="5776"/>
                      </a:lnTo>
                      <a:lnTo>
                        <a:pt x="74823" y="5671"/>
                      </a:lnTo>
                      <a:lnTo>
                        <a:pt x="74844" y="5650"/>
                      </a:lnTo>
                      <a:lnTo>
                        <a:pt x="74928" y="5650"/>
                      </a:lnTo>
                      <a:lnTo>
                        <a:pt x="74886" y="5504"/>
                      </a:lnTo>
                      <a:lnTo>
                        <a:pt x="74970" y="5524"/>
                      </a:lnTo>
                      <a:lnTo>
                        <a:pt x="75032" y="5608"/>
                      </a:lnTo>
                      <a:lnTo>
                        <a:pt x="74990" y="5671"/>
                      </a:lnTo>
                      <a:lnTo>
                        <a:pt x="75095" y="5671"/>
                      </a:lnTo>
                      <a:lnTo>
                        <a:pt x="75200" y="5629"/>
                      </a:lnTo>
                      <a:lnTo>
                        <a:pt x="75472" y="5650"/>
                      </a:lnTo>
                      <a:lnTo>
                        <a:pt x="75555" y="5713"/>
                      </a:lnTo>
                      <a:lnTo>
                        <a:pt x="75618" y="5713"/>
                      </a:lnTo>
                      <a:lnTo>
                        <a:pt x="75660" y="5755"/>
                      </a:lnTo>
                      <a:lnTo>
                        <a:pt x="75702" y="5755"/>
                      </a:lnTo>
                      <a:lnTo>
                        <a:pt x="75786" y="5671"/>
                      </a:lnTo>
                      <a:lnTo>
                        <a:pt x="75723" y="5462"/>
                      </a:lnTo>
                      <a:lnTo>
                        <a:pt x="75786" y="5504"/>
                      </a:lnTo>
                      <a:lnTo>
                        <a:pt x="75911" y="5671"/>
                      </a:lnTo>
                      <a:lnTo>
                        <a:pt x="76078" y="5608"/>
                      </a:lnTo>
                      <a:lnTo>
                        <a:pt x="76078" y="5524"/>
                      </a:lnTo>
                      <a:lnTo>
                        <a:pt x="75995" y="5357"/>
                      </a:lnTo>
                      <a:lnTo>
                        <a:pt x="75869" y="5378"/>
                      </a:lnTo>
                      <a:lnTo>
                        <a:pt x="75744" y="5294"/>
                      </a:lnTo>
                      <a:lnTo>
                        <a:pt x="75806" y="5190"/>
                      </a:lnTo>
                      <a:lnTo>
                        <a:pt x="75911" y="5232"/>
                      </a:lnTo>
                      <a:lnTo>
                        <a:pt x="75995" y="5211"/>
                      </a:lnTo>
                      <a:lnTo>
                        <a:pt x="75995" y="5064"/>
                      </a:lnTo>
                      <a:lnTo>
                        <a:pt x="75890" y="5022"/>
                      </a:lnTo>
                      <a:lnTo>
                        <a:pt x="75806" y="4980"/>
                      </a:lnTo>
                      <a:lnTo>
                        <a:pt x="75744" y="5022"/>
                      </a:lnTo>
                      <a:lnTo>
                        <a:pt x="75744" y="5127"/>
                      </a:lnTo>
                      <a:lnTo>
                        <a:pt x="75681" y="5064"/>
                      </a:lnTo>
                      <a:lnTo>
                        <a:pt x="75555" y="5085"/>
                      </a:lnTo>
                      <a:lnTo>
                        <a:pt x="75576" y="4918"/>
                      </a:lnTo>
                      <a:lnTo>
                        <a:pt x="75493" y="4855"/>
                      </a:lnTo>
                      <a:lnTo>
                        <a:pt x="75388" y="4876"/>
                      </a:lnTo>
                      <a:lnTo>
                        <a:pt x="75388" y="4980"/>
                      </a:lnTo>
                      <a:lnTo>
                        <a:pt x="75346" y="4897"/>
                      </a:lnTo>
                      <a:lnTo>
                        <a:pt x="75346" y="4813"/>
                      </a:lnTo>
                      <a:lnTo>
                        <a:pt x="75472" y="4771"/>
                      </a:lnTo>
                      <a:lnTo>
                        <a:pt x="75451" y="4583"/>
                      </a:lnTo>
                      <a:lnTo>
                        <a:pt x="75367" y="4562"/>
                      </a:lnTo>
                      <a:lnTo>
                        <a:pt x="75493" y="4457"/>
                      </a:lnTo>
                      <a:lnTo>
                        <a:pt x="75430" y="4290"/>
                      </a:lnTo>
                      <a:lnTo>
                        <a:pt x="75451" y="4227"/>
                      </a:lnTo>
                      <a:lnTo>
                        <a:pt x="75283" y="4081"/>
                      </a:lnTo>
                      <a:lnTo>
                        <a:pt x="75158" y="4102"/>
                      </a:lnTo>
                      <a:lnTo>
                        <a:pt x="75032" y="4248"/>
                      </a:lnTo>
                      <a:lnTo>
                        <a:pt x="75053" y="4060"/>
                      </a:lnTo>
                      <a:lnTo>
                        <a:pt x="75158" y="4018"/>
                      </a:lnTo>
                      <a:lnTo>
                        <a:pt x="75053" y="3851"/>
                      </a:lnTo>
                      <a:lnTo>
                        <a:pt x="75053" y="3746"/>
                      </a:lnTo>
                      <a:lnTo>
                        <a:pt x="75011" y="3746"/>
                      </a:lnTo>
                      <a:lnTo>
                        <a:pt x="74928" y="3830"/>
                      </a:lnTo>
                      <a:lnTo>
                        <a:pt x="74865" y="3746"/>
                      </a:lnTo>
                      <a:lnTo>
                        <a:pt x="74739" y="3746"/>
                      </a:lnTo>
                      <a:lnTo>
                        <a:pt x="74593" y="3767"/>
                      </a:lnTo>
                      <a:lnTo>
                        <a:pt x="74718" y="3662"/>
                      </a:lnTo>
                      <a:lnTo>
                        <a:pt x="74865" y="3662"/>
                      </a:lnTo>
                      <a:lnTo>
                        <a:pt x="75011" y="3558"/>
                      </a:lnTo>
                      <a:lnTo>
                        <a:pt x="75053" y="3620"/>
                      </a:lnTo>
                      <a:lnTo>
                        <a:pt x="75158" y="3432"/>
                      </a:lnTo>
                      <a:lnTo>
                        <a:pt x="75283" y="3411"/>
                      </a:lnTo>
                      <a:lnTo>
                        <a:pt x="75325" y="3307"/>
                      </a:lnTo>
                      <a:lnTo>
                        <a:pt x="75242" y="3202"/>
                      </a:lnTo>
                      <a:lnTo>
                        <a:pt x="74970" y="3139"/>
                      </a:lnTo>
                      <a:lnTo>
                        <a:pt x="75158" y="3118"/>
                      </a:lnTo>
                      <a:lnTo>
                        <a:pt x="75346" y="3118"/>
                      </a:lnTo>
                      <a:lnTo>
                        <a:pt x="75388" y="3035"/>
                      </a:lnTo>
                      <a:lnTo>
                        <a:pt x="75346" y="2909"/>
                      </a:lnTo>
                      <a:lnTo>
                        <a:pt x="75221" y="2867"/>
                      </a:lnTo>
                      <a:lnTo>
                        <a:pt x="75137" y="2721"/>
                      </a:lnTo>
                      <a:lnTo>
                        <a:pt x="75032" y="2763"/>
                      </a:lnTo>
                      <a:lnTo>
                        <a:pt x="75011" y="2679"/>
                      </a:lnTo>
                      <a:lnTo>
                        <a:pt x="75053" y="2511"/>
                      </a:lnTo>
                      <a:lnTo>
                        <a:pt x="74949" y="2198"/>
                      </a:lnTo>
                      <a:lnTo>
                        <a:pt x="74970" y="2135"/>
                      </a:lnTo>
                      <a:lnTo>
                        <a:pt x="75032" y="2051"/>
                      </a:lnTo>
                      <a:lnTo>
                        <a:pt x="75032" y="1967"/>
                      </a:lnTo>
                      <a:lnTo>
                        <a:pt x="74928" y="1905"/>
                      </a:lnTo>
                      <a:lnTo>
                        <a:pt x="74823" y="2051"/>
                      </a:lnTo>
                      <a:lnTo>
                        <a:pt x="74718" y="2135"/>
                      </a:lnTo>
                      <a:lnTo>
                        <a:pt x="74718" y="1967"/>
                      </a:lnTo>
                      <a:lnTo>
                        <a:pt x="74614" y="1967"/>
                      </a:lnTo>
                      <a:lnTo>
                        <a:pt x="74614" y="2051"/>
                      </a:lnTo>
                      <a:lnTo>
                        <a:pt x="74530" y="2072"/>
                      </a:lnTo>
                      <a:lnTo>
                        <a:pt x="74509" y="2030"/>
                      </a:lnTo>
                      <a:lnTo>
                        <a:pt x="74530" y="1884"/>
                      </a:lnTo>
                      <a:lnTo>
                        <a:pt x="74174" y="1842"/>
                      </a:lnTo>
                      <a:lnTo>
                        <a:pt x="74091" y="1884"/>
                      </a:lnTo>
                      <a:lnTo>
                        <a:pt x="73923" y="1863"/>
                      </a:lnTo>
                      <a:lnTo>
                        <a:pt x="73819" y="1758"/>
                      </a:lnTo>
                      <a:lnTo>
                        <a:pt x="73798" y="1716"/>
                      </a:lnTo>
                      <a:lnTo>
                        <a:pt x="73693" y="1675"/>
                      </a:lnTo>
                      <a:lnTo>
                        <a:pt x="73651" y="1716"/>
                      </a:lnTo>
                      <a:lnTo>
                        <a:pt x="73589" y="1633"/>
                      </a:lnTo>
                      <a:lnTo>
                        <a:pt x="73484" y="1633"/>
                      </a:lnTo>
                      <a:lnTo>
                        <a:pt x="73379" y="1779"/>
                      </a:lnTo>
                      <a:lnTo>
                        <a:pt x="73275" y="1821"/>
                      </a:lnTo>
                      <a:lnTo>
                        <a:pt x="73233" y="1842"/>
                      </a:lnTo>
                      <a:lnTo>
                        <a:pt x="73170" y="1884"/>
                      </a:lnTo>
                      <a:lnTo>
                        <a:pt x="73296" y="1884"/>
                      </a:lnTo>
                      <a:lnTo>
                        <a:pt x="73254" y="1967"/>
                      </a:lnTo>
                      <a:lnTo>
                        <a:pt x="73128" y="2051"/>
                      </a:lnTo>
                      <a:lnTo>
                        <a:pt x="73065" y="2051"/>
                      </a:lnTo>
                      <a:lnTo>
                        <a:pt x="73086" y="2156"/>
                      </a:lnTo>
                      <a:lnTo>
                        <a:pt x="73191" y="2239"/>
                      </a:lnTo>
                      <a:lnTo>
                        <a:pt x="73170" y="2281"/>
                      </a:lnTo>
                      <a:lnTo>
                        <a:pt x="73065" y="2260"/>
                      </a:lnTo>
                      <a:lnTo>
                        <a:pt x="72982" y="2051"/>
                      </a:lnTo>
                      <a:lnTo>
                        <a:pt x="73024" y="1988"/>
                      </a:lnTo>
                      <a:lnTo>
                        <a:pt x="73024" y="1988"/>
                      </a:lnTo>
                      <a:lnTo>
                        <a:pt x="72940" y="2030"/>
                      </a:lnTo>
                      <a:lnTo>
                        <a:pt x="72773" y="2239"/>
                      </a:lnTo>
                      <a:lnTo>
                        <a:pt x="72710" y="2386"/>
                      </a:lnTo>
                      <a:lnTo>
                        <a:pt x="72605" y="2491"/>
                      </a:lnTo>
                      <a:lnTo>
                        <a:pt x="72626" y="2553"/>
                      </a:lnTo>
                      <a:lnTo>
                        <a:pt x="72773" y="2407"/>
                      </a:lnTo>
                      <a:lnTo>
                        <a:pt x="72856" y="2407"/>
                      </a:lnTo>
                      <a:lnTo>
                        <a:pt x="72919" y="2511"/>
                      </a:lnTo>
                      <a:lnTo>
                        <a:pt x="73024" y="2616"/>
                      </a:lnTo>
                      <a:lnTo>
                        <a:pt x="73233" y="2783"/>
                      </a:lnTo>
                      <a:lnTo>
                        <a:pt x="73254" y="2909"/>
                      </a:lnTo>
                      <a:lnTo>
                        <a:pt x="73170" y="2993"/>
                      </a:lnTo>
                      <a:lnTo>
                        <a:pt x="73191" y="3097"/>
                      </a:lnTo>
                      <a:lnTo>
                        <a:pt x="73358" y="3076"/>
                      </a:lnTo>
                      <a:lnTo>
                        <a:pt x="73505" y="2993"/>
                      </a:lnTo>
                      <a:lnTo>
                        <a:pt x="73589" y="3097"/>
                      </a:lnTo>
                      <a:lnTo>
                        <a:pt x="73589" y="3202"/>
                      </a:lnTo>
                      <a:lnTo>
                        <a:pt x="73672" y="3390"/>
                      </a:lnTo>
                      <a:lnTo>
                        <a:pt x="73672" y="3432"/>
                      </a:lnTo>
                      <a:lnTo>
                        <a:pt x="73568" y="3327"/>
                      </a:lnTo>
                      <a:lnTo>
                        <a:pt x="73484" y="3181"/>
                      </a:lnTo>
                      <a:lnTo>
                        <a:pt x="73400" y="3139"/>
                      </a:lnTo>
                      <a:lnTo>
                        <a:pt x="73358" y="3244"/>
                      </a:lnTo>
                      <a:lnTo>
                        <a:pt x="73379" y="3348"/>
                      </a:lnTo>
                      <a:lnTo>
                        <a:pt x="73442" y="3390"/>
                      </a:lnTo>
                      <a:lnTo>
                        <a:pt x="73400" y="3411"/>
                      </a:lnTo>
                      <a:lnTo>
                        <a:pt x="73296" y="3390"/>
                      </a:lnTo>
                      <a:lnTo>
                        <a:pt x="73191" y="3223"/>
                      </a:lnTo>
                      <a:lnTo>
                        <a:pt x="73045" y="3202"/>
                      </a:lnTo>
                      <a:lnTo>
                        <a:pt x="72940" y="3307"/>
                      </a:lnTo>
                      <a:lnTo>
                        <a:pt x="72856" y="3286"/>
                      </a:lnTo>
                      <a:lnTo>
                        <a:pt x="72835" y="3139"/>
                      </a:lnTo>
                      <a:lnTo>
                        <a:pt x="72877" y="3097"/>
                      </a:lnTo>
                      <a:lnTo>
                        <a:pt x="72814" y="2972"/>
                      </a:lnTo>
                      <a:lnTo>
                        <a:pt x="72710" y="2888"/>
                      </a:lnTo>
                      <a:lnTo>
                        <a:pt x="72668" y="2763"/>
                      </a:lnTo>
                      <a:lnTo>
                        <a:pt x="72459" y="2700"/>
                      </a:lnTo>
                      <a:lnTo>
                        <a:pt x="72291" y="2365"/>
                      </a:lnTo>
                      <a:lnTo>
                        <a:pt x="72187" y="2239"/>
                      </a:lnTo>
                      <a:lnTo>
                        <a:pt x="72208" y="2177"/>
                      </a:lnTo>
                      <a:lnTo>
                        <a:pt x="72124" y="2093"/>
                      </a:lnTo>
                      <a:lnTo>
                        <a:pt x="72019" y="2072"/>
                      </a:lnTo>
                      <a:lnTo>
                        <a:pt x="72019" y="2072"/>
                      </a:lnTo>
                      <a:lnTo>
                        <a:pt x="72040" y="2135"/>
                      </a:lnTo>
                      <a:lnTo>
                        <a:pt x="72019" y="2239"/>
                      </a:lnTo>
                      <a:lnTo>
                        <a:pt x="71977" y="2198"/>
                      </a:lnTo>
                      <a:lnTo>
                        <a:pt x="71915" y="2072"/>
                      </a:lnTo>
                      <a:lnTo>
                        <a:pt x="71685" y="1947"/>
                      </a:lnTo>
                      <a:lnTo>
                        <a:pt x="71559" y="1926"/>
                      </a:lnTo>
                      <a:lnTo>
                        <a:pt x="71454" y="1947"/>
                      </a:lnTo>
                      <a:lnTo>
                        <a:pt x="71475" y="2030"/>
                      </a:lnTo>
                      <a:lnTo>
                        <a:pt x="71580" y="2072"/>
                      </a:lnTo>
                      <a:lnTo>
                        <a:pt x="71789" y="2156"/>
                      </a:lnTo>
                      <a:lnTo>
                        <a:pt x="71622" y="2198"/>
                      </a:lnTo>
                      <a:lnTo>
                        <a:pt x="71413" y="2135"/>
                      </a:lnTo>
                      <a:lnTo>
                        <a:pt x="71308" y="2030"/>
                      </a:lnTo>
                      <a:lnTo>
                        <a:pt x="71350" y="1947"/>
                      </a:lnTo>
                      <a:lnTo>
                        <a:pt x="71287" y="1926"/>
                      </a:lnTo>
                      <a:lnTo>
                        <a:pt x="71099" y="1926"/>
                      </a:lnTo>
                      <a:lnTo>
                        <a:pt x="71161" y="1947"/>
                      </a:lnTo>
                      <a:lnTo>
                        <a:pt x="71161" y="1988"/>
                      </a:lnTo>
                      <a:lnTo>
                        <a:pt x="70994" y="2051"/>
                      </a:lnTo>
                      <a:lnTo>
                        <a:pt x="70931" y="1947"/>
                      </a:lnTo>
                      <a:lnTo>
                        <a:pt x="70952" y="1884"/>
                      </a:lnTo>
                      <a:lnTo>
                        <a:pt x="70764" y="1863"/>
                      </a:lnTo>
                      <a:lnTo>
                        <a:pt x="70722" y="1884"/>
                      </a:lnTo>
                      <a:lnTo>
                        <a:pt x="70743" y="1988"/>
                      </a:lnTo>
                      <a:lnTo>
                        <a:pt x="70638" y="1967"/>
                      </a:lnTo>
                      <a:lnTo>
                        <a:pt x="70576" y="1863"/>
                      </a:lnTo>
                      <a:lnTo>
                        <a:pt x="70429" y="1863"/>
                      </a:lnTo>
                      <a:lnTo>
                        <a:pt x="70471" y="1967"/>
                      </a:lnTo>
                      <a:lnTo>
                        <a:pt x="70471" y="1967"/>
                      </a:lnTo>
                      <a:lnTo>
                        <a:pt x="69990" y="1863"/>
                      </a:lnTo>
                      <a:lnTo>
                        <a:pt x="69843" y="1926"/>
                      </a:lnTo>
                      <a:lnTo>
                        <a:pt x="69676" y="1842"/>
                      </a:lnTo>
                      <a:lnTo>
                        <a:pt x="69676" y="1758"/>
                      </a:lnTo>
                      <a:lnTo>
                        <a:pt x="69508" y="1716"/>
                      </a:lnTo>
                      <a:lnTo>
                        <a:pt x="69488" y="1737"/>
                      </a:lnTo>
                      <a:lnTo>
                        <a:pt x="69488" y="1779"/>
                      </a:lnTo>
                      <a:lnTo>
                        <a:pt x="69425" y="1737"/>
                      </a:lnTo>
                      <a:lnTo>
                        <a:pt x="69320" y="1716"/>
                      </a:lnTo>
                      <a:lnTo>
                        <a:pt x="69216" y="1633"/>
                      </a:lnTo>
                      <a:lnTo>
                        <a:pt x="69153" y="1654"/>
                      </a:lnTo>
                      <a:lnTo>
                        <a:pt x="69174" y="1758"/>
                      </a:lnTo>
                      <a:lnTo>
                        <a:pt x="69006" y="1758"/>
                      </a:lnTo>
                      <a:lnTo>
                        <a:pt x="68860" y="1779"/>
                      </a:lnTo>
                      <a:lnTo>
                        <a:pt x="68839" y="1884"/>
                      </a:lnTo>
                      <a:lnTo>
                        <a:pt x="68651" y="1884"/>
                      </a:lnTo>
                      <a:lnTo>
                        <a:pt x="68316" y="1758"/>
                      </a:lnTo>
                      <a:lnTo>
                        <a:pt x="68337" y="1716"/>
                      </a:lnTo>
                      <a:lnTo>
                        <a:pt x="68546" y="1779"/>
                      </a:lnTo>
                      <a:lnTo>
                        <a:pt x="68651" y="1842"/>
                      </a:lnTo>
                      <a:lnTo>
                        <a:pt x="68672" y="1779"/>
                      </a:lnTo>
                      <a:lnTo>
                        <a:pt x="68337" y="1549"/>
                      </a:lnTo>
                      <a:lnTo>
                        <a:pt x="67939" y="1507"/>
                      </a:lnTo>
                      <a:lnTo>
                        <a:pt x="67793" y="1549"/>
                      </a:lnTo>
                      <a:lnTo>
                        <a:pt x="67730" y="1507"/>
                      </a:lnTo>
                      <a:lnTo>
                        <a:pt x="67793" y="1444"/>
                      </a:lnTo>
                      <a:lnTo>
                        <a:pt x="67688" y="1402"/>
                      </a:lnTo>
                      <a:lnTo>
                        <a:pt x="67542" y="1423"/>
                      </a:lnTo>
                      <a:lnTo>
                        <a:pt x="67604" y="1444"/>
                      </a:lnTo>
                      <a:lnTo>
                        <a:pt x="67521" y="1465"/>
                      </a:lnTo>
                      <a:lnTo>
                        <a:pt x="67395" y="1423"/>
                      </a:lnTo>
                      <a:lnTo>
                        <a:pt x="67019" y="1319"/>
                      </a:lnTo>
                      <a:lnTo>
                        <a:pt x="66851" y="1340"/>
                      </a:lnTo>
                      <a:lnTo>
                        <a:pt x="66788" y="1423"/>
                      </a:lnTo>
                      <a:lnTo>
                        <a:pt x="66705" y="1402"/>
                      </a:lnTo>
                      <a:lnTo>
                        <a:pt x="66663" y="1319"/>
                      </a:lnTo>
                      <a:lnTo>
                        <a:pt x="66558" y="1361"/>
                      </a:lnTo>
                      <a:lnTo>
                        <a:pt x="66349" y="1361"/>
                      </a:lnTo>
                      <a:lnTo>
                        <a:pt x="66244" y="1298"/>
                      </a:lnTo>
                      <a:lnTo>
                        <a:pt x="66161" y="1319"/>
                      </a:lnTo>
                      <a:lnTo>
                        <a:pt x="66014" y="1340"/>
                      </a:lnTo>
                      <a:lnTo>
                        <a:pt x="65951" y="1319"/>
                      </a:lnTo>
                      <a:lnTo>
                        <a:pt x="65847" y="1402"/>
                      </a:lnTo>
                      <a:lnTo>
                        <a:pt x="65826" y="1507"/>
                      </a:lnTo>
                      <a:lnTo>
                        <a:pt x="65763" y="1402"/>
                      </a:lnTo>
                      <a:lnTo>
                        <a:pt x="65303" y="1528"/>
                      </a:lnTo>
                      <a:lnTo>
                        <a:pt x="65303" y="1633"/>
                      </a:lnTo>
                      <a:lnTo>
                        <a:pt x="65198" y="1612"/>
                      </a:lnTo>
                      <a:lnTo>
                        <a:pt x="65135" y="1737"/>
                      </a:lnTo>
                      <a:lnTo>
                        <a:pt x="65094" y="1737"/>
                      </a:lnTo>
                      <a:lnTo>
                        <a:pt x="65031" y="1654"/>
                      </a:lnTo>
                      <a:lnTo>
                        <a:pt x="64884" y="1675"/>
                      </a:lnTo>
                      <a:lnTo>
                        <a:pt x="64884" y="1779"/>
                      </a:lnTo>
                      <a:lnTo>
                        <a:pt x="64801" y="1779"/>
                      </a:lnTo>
                      <a:lnTo>
                        <a:pt x="64696" y="1842"/>
                      </a:lnTo>
                      <a:lnTo>
                        <a:pt x="64529" y="1737"/>
                      </a:lnTo>
                      <a:lnTo>
                        <a:pt x="64403" y="1779"/>
                      </a:lnTo>
                      <a:lnTo>
                        <a:pt x="64403" y="1863"/>
                      </a:lnTo>
                      <a:lnTo>
                        <a:pt x="64152" y="1863"/>
                      </a:lnTo>
                      <a:lnTo>
                        <a:pt x="63838" y="1884"/>
                      </a:lnTo>
                      <a:lnTo>
                        <a:pt x="63754" y="1842"/>
                      </a:lnTo>
                      <a:lnTo>
                        <a:pt x="63482" y="1884"/>
                      </a:lnTo>
                      <a:lnTo>
                        <a:pt x="63462" y="1905"/>
                      </a:lnTo>
                      <a:lnTo>
                        <a:pt x="63629" y="2009"/>
                      </a:lnTo>
                      <a:lnTo>
                        <a:pt x="63692" y="2198"/>
                      </a:lnTo>
                      <a:lnTo>
                        <a:pt x="63775" y="2260"/>
                      </a:lnTo>
                      <a:lnTo>
                        <a:pt x="63796" y="2386"/>
                      </a:lnTo>
                      <a:lnTo>
                        <a:pt x="63880" y="2574"/>
                      </a:lnTo>
                      <a:lnTo>
                        <a:pt x="63838" y="2637"/>
                      </a:lnTo>
                      <a:lnTo>
                        <a:pt x="63838" y="2804"/>
                      </a:lnTo>
                      <a:lnTo>
                        <a:pt x="63880" y="2804"/>
                      </a:lnTo>
                      <a:lnTo>
                        <a:pt x="63985" y="2700"/>
                      </a:lnTo>
                      <a:lnTo>
                        <a:pt x="64194" y="2804"/>
                      </a:lnTo>
                      <a:lnTo>
                        <a:pt x="64257" y="2888"/>
                      </a:lnTo>
                      <a:lnTo>
                        <a:pt x="64319" y="2909"/>
                      </a:lnTo>
                      <a:lnTo>
                        <a:pt x="64529" y="3118"/>
                      </a:lnTo>
                      <a:lnTo>
                        <a:pt x="64570" y="3307"/>
                      </a:lnTo>
                      <a:lnTo>
                        <a:pt x="64717" y="3348"/>
                      </a:lnTo>
                      <a:lnTo>
                        <a:pt x="64822" y="3516"/>
                      </a:lnTo>
                      <a:lnTo>
                        <a:pt x="64822" y="3579"/>
                      </a:lnTo>
                      <a:lnTo>
                        <a:pt x="64842" y="3662"/>
                      </a:lnTo>
                      <a:lnTo>
                        <a:pt x="64801" y="3725"/>
                      </a:lnTo>
                      <a:lnTo>
                        <a:pt x="64884" y="3830"/>
                      </a:lnTo>
                      <a:lnTo>
                        <a:pt x="64822" y="3871"/>
                      </a:lnTo>
                      <a:lnTo>
                        <a:pt x="64738" y="3851"/>
                      </a:lnTo>
                      <a:lnTo>
                        <a:pt x="64612" y="3934"/>
                      </a:lnTo>
                      <a:lnTo>
                        <a:pt x="64633" y="4039"/>
                      </a:lnTo>
                      <a:lnTo>
                        <a:pt x="64508" y="4060"/>
                      </a:lnTo>
                      <a:lnTo>
                        <a:pt x="64403" y="4143"/>
                      </a:lnTo>
                      <a:lnTo>
                        <a:pt x="64215" y="4102"/>
                      </a:lnTo>
                      <a:lnTo>
                        <a:pt x="64152" y="4039"/>
                      </a:lnTo>
                      <a:lnTo>
                        <a:pt x="64152" y="3892"/>
                      </a:lnTo>
                      <a:lnTo>
                        <a:pt x="63964" y="3641"/>
                      </a:lnTo>
                      <a:lnTo>
                        <a:pt x="63880" y="3641"/>
                      </a:lnTo>
                      <a:lnTo>
                        <a:pt x="63838" y="3662"/>
                      </a:lnTo>
                      <a:lnTo>
                        <a:pt x="63566" y="3620"/>
                      </a:lnTo>
                      <a:lnTo>
                        <a:pt x="63378" y="3641"/>
                      </a:lnTo>
                      <a:lnTo>
                        <a:pt x="63315" y="3579"/>
                      </a:lnTo>
                      <a:lnTo>
                        <a:pt x="63148" y="3411"/>
                      </a:lnTo>
                      <a:lnTo>
                        <a:pt x="63148" y="3286"/>
                      </a:lnTo>
                      <a:lnTo>
                        <a:pt x="63043" y="3202"/>
                      </a:lnTo>
                      <a:lnTo>
                        <a:pt x="62897" y="3181"/>
                      </a:lnTo>
                      <a:lnTo>
                        <a:pt x="62855" y="3097"/>
                      </a:lnTo>
                      <a:lnTo>
                        <a:pt x="62813" y="2951"/>
                      </a:lnTo>
                      <a:lnTo>
                        <a:pt x="62625" y="2909"/>
                      </a:lnTo>
                      <a:lnTo>
                        <a:pt x="62583" y="2951"/>
                      </a:lnTo>
                      <a:lnTo>
                        <a:pt x="62583" y="3097"/>
                      </a:lnTo>
                      <a:lnTo>
                        <a:pt x="62583" y="3244"/>
                      </a:lnTo>
                      <a:lnTo>
                        <a:pt x="62604" y="3327"/>
                      </a:lnTo>
                      <a:lnTo>
                        <a:pt x="62478" y="3516"/>
                      </a:lnTo>
                      <a:lnTo>
                        <a:pt x="62415" y="3641"/>
                      </a:lnTo>
                      <a:lnTo>
                        <a:pt x="62332" y="3558"/>
                      </a:lnTo>
                      <a:lnTo>
                        <a:pt x="62311" y="3474"/>
                      </a:lnTo>
                      <a:lnTo>
                        <a:pt x="62269" y="3474"/>
                      </a:lnTo>
                      <a:lnTo>
                        <a:pt x="62164" y="3558"/>
                      </a:lnTo>
                      <a:lnTo>
                        <a:pt x="61913" y="3537"/>
                      </a:lnTo>
                      <a:lnTo>
                        <a:pt x="61704" y="3620"/>
                      </a:lnTo>
                      <a:lnTo>
                        <a:pt x="61641" y="3579"/>
                      </a:lnTo>
                      <a:lnTo>
                        <a:pt x="61474" y="3725"/>
                      </a:lnTo>
                      <a:lnTo>
                        <a:pt x="61327" y="3746"/>
                      </a:lnTo>
                      <a:lnTo>
                        <a:pt x="61223" y="3725"/>
                      </a:lnTo>
                      <a:lnTo>
                        <a:pt x="61118" y="3620"/>
                      </a:lnTo>
                      <a:lnTo>
                        <a:pt x="61034" y="3620"/>
                      </a:lnTo>
                      <a:lnTo>
                        <a:pt x="60972" y="3662"/>
                      </a:lnTo>
                      <a:lnTo>
                        <a:pt x="61013" y="3746"/>
                      </a:lnTo>
                      <a:lnTo>
                        <a:pt x="60804" y="3830"/>
                      </a:lnTo>
                      <a:lnTo>
                        <a:pt x="60700" y="3913"/>
                      </a:lnTo>
                      <a:lnTo>
                        <a:pt x="60449" y="3934"/>
                      </a:lnTo>
                      <a:lnTo>
                        <a:pt x="60323" y="4081"/>
                      </a:lnTo>
                      <a:lnTo>
                        <a:pt x="60323" y="4290"/>
                      </a:lnTo>
                      <a:lnTo>
                        <a:pt x="60323" y="4562"/>
                      </a:lnTo>
                      <a:lnTo>
                        <a:pt x="60532" y="4855"/>
                      </a:lnTo>
                      <a:lnTo>
                        <a:pt x="60553" y="5022"/>
                      </a:lnTo>
                      <a:lnTo>
                        <a:pt x="60407" y="4813"/>
                      </a:lnTo>
                      <a:lnTo>
                        <a:pt x="60281" y="4688"/>
                      </a:lnTo>
                      <a:lnTo>
                        <a:pt x="60177" y="4708"/>
                      </a:lnTo>
                      <a:lnTo>
                        <a:pt x="60030" y="4625"/>
                      </a:lnTo>
                      <a:lnTo>
                        <a:pt x="60072" y="4729"/>
                      </a:lnTo>
                      <a:lnTo>
                        <a:pt x="60177" y="4792"/>
                      </a:lnTo>
                      <a:lnTo>
                        <a:pt x="60218" y="4980"/>
                      </a:lnTo>
                      <a:lnTo>
                        <a:pt x="60218" y="5022"/>
                      </a:lnTo>
                      <a:lnTo>
                        <a:pt x="60072" y="4813"/>
                      </a:lnTo>
                      <a:lnTo>
                        <a:pt x="59967" y="4813"/>
                      </a:lnTo>
                      <a:lnTo>
                        <a:pt x="59925" y="4604"/>
                      </a:lnTo>
                      <a:lnTo>
                        <a:pt x="59758" y="4415"/>
                      </a:lnTo>
                      <a:lnTo>
                        <a:pt x="59674" y="4269"/>
                      </a:lnTo>
                      <a:lnTo>
                        <a:pt x="59570" y="4269"/>
                      </a:lnTo>
                      <a:lnTo>
                        <a:pt x="59612" y="4457"/>
                      </a:lnTo>
                      <a:lnTo>
                        <a:pt x="59591" y="4562"/>
                      </a:lnTo>
                      <a:lnTo>
                        <a:pt x="59549" y="4415"/>
                      </a:lnTo>
                      <a:lnTo>
                        <a:pt x="59402" y="4353"/>
                      </a:lnTo>
                      <a:lnTo>
                        <a:pt x="59256" y="4374"/>
                      </a:lnTo>
                      <a:lnTo>
                        <a:pt x="59256" y="4457"/>
                      </a:lnTo>
                      <a:lnTo>
                        <a:pt x="59172" y="4374"/>
                      </a:lnTo>
                      <a:lnTo>
                        <a:pt x="59026" y="4374"/>
                      </a:lnTo>
                      <a:lnTo>
                        <a:pt x="58879" y="4520"/>
                      </a:lnTo>
                      <a:lnTo>
                        <a:pt x="58754" y="4562"/>
                      </a:lnTo>
                      <a:lnTo>
                        <a:pt x="58837" y="4415"/>
                      </a:lnTo>
                      <a:lnTo>
                        <a:pt x="58837" y="4311"/>
                      </a:lnTo>
                      <a:lnTo>
                        <a:pt x="58712" y="4081"/>
                      </a:lnTo>
                      <a:lnTo>
                        <a:pt x="58712" y="3934"/>
                      </a:lnTo>
                      <a:lnTo>
                        <a:pt x="58649" y="3871"/>
                      </a:lnTo>
                      <a:lnTo>
                        <a:pt x="58649" y="3767"/>
                      </a:lnTo>
                      <a:lnTo>
                        <a:pt x="58544" y="3558"/>
                      </a:lnTo>
                      <a:lnTo>
                        <a:pt x="58335" y="3327"/>
                      </a:lnTo>
                      <a:lnTo>
                        <a:pt x="58105" y="3202"/>
                      </a:lnTo>
                      <a:lnTo>
                        <a:pt x="57875" y="2930"/>
                      </a:lnTo>
                      <a:lnTo>
                        <a:pt x="57310" y="2742"/>
                      </a:lnTo>
                      <a:lnTo>
                        <a:pt x="57038" y="2742"/>
                      </a:lnTo>
                      <a:lnTo>
                        <a:pt x="56892" y="2783"/>
                      </a:lnTo>
                      <a:lnTo>
                        <a:pt x="56661" y="2930"/>
                      </a:lnTo>
                      <a:lnTo>
                        <a:pt x="56661" y="2993"/>
                      </a:lnTo>
                      <a:lnTo>
                        <a:pt x="56536" y="2951"/>
                      </a:lnTo>
                      <a:lnTo>
                        <a:pt x="56327" y="3035"/>
                      </a:lnTo>
                      <a:lnTo>
                        <a:pt x="55887" y="3244"/>
                      </a:lnTo>
                      <a:lnTo>
                        <a:pt x="55720" y="3265"/>
                      </a:lnTo>
                      <a:lnTo>
                        <a:pt x="55531" y="3453"/>
                      </a:lnTo>
                      <a:lnTo>
                        <a:pt x="55427" y="3516"/>
                      </a:lnTo>
                      <a:lnTo>
                        <a:pt x="55197" y="3683"/>
                      </a:lnTo>
                      <a:lnTo>
                        <a:pt x="55071" y="3746"/>
                      </a:lnTo>
                      <a:lnTo>
                        <a:pt x="54946" y="3871"/>
                      </a:lnTo>
                      <a:lnTo>
                        <a:pt x="54757" y="3934"/>
                      </a:lnTo>
                      <a:lnTo>
                        <a:pt x="54590" y="3871"/>
                      </a:lnTo>
                      <a:lnTo>
                        <a:pt x="54360" y="3934"/>
                      </a:lnTo>
                      <a:lnTo>
                        <a:pt x="54213" y="3997"/>
                      </a:lnTo>
                      <a:lnTo>
                        <a:pt x="54339" y="3871"/>
                      </a:lnTo>
                      <a:lnTo>
                        <a:pt x="54527" y="3767"/>
                      </a:lnTo>
                      <a:lnTo>
                        <a:pt x="54548" y="3662"/>
                      </a:lnTo>
                      <a:lnTo>
                        <a:pt x="54381" y="3474"/>
                      </a:lnTo>
                      <a:lnTo>
                        <a:pt x="54109" y="3411"/>
                      </a:lnTo>
                      <a:lnTo>
                        <a:pt x="53837" y="3223"/>
                      </a:lnTo>
                      <a:lnTo>
                        <a:pt x="53753" y="3160"/>
                      </a:lnTo>
                      <a:lnTo>
                        <a:pt x="53711" y="3223"/>
                      </a:lnTo>
                      <a:lnTo>
                        <a:pt x="53607" y="3453"/>
                      </a:lnTo>
                      <a:lnTo>
                        <a:pt x="53607" y="3579"/>
                      </a:lnTo>
                      <a:lnTo>
                        <a:pt x="53544" y="3516"/>
                      </a:lnTo>
                      <a:lnTo>
                        <a:pt x="53502" y="3537"/>
                      </a:lnTo>
                      <a:lnTo>
                        <a:pt x="53439" y="3662"/>
                      </a:lnTo>
                      <a:lnTo>
                        <a:pt x="53376" y="3725"/>
                      </a:lnTo>
                      <a:lnTo>
                        <a:pt x="53335" y="3662"/>
                      </a:lnTo>
                      <a:lnTo>
                        <a:pt x="53397" y="3516"/>
                      </a:lnTo>
                      <a:lnTo>
                        <a:pt x="53439" y="3432"/>
                      </a:lnTo>
                      <a:lnTo>
                        <a:pt x="53397" y="3265"/>
                      </a:lnTo>
                      <a:lnTo>
                        <a:pt x="53272" y="3202"/>
                      </a:lnTo>
                      <a:lnTo>
                        <a:pt x="53125" y="3327"/>
                      </a:lnTo>
                      <a:lnTo>
                        <a:pt x="53167" y="3411"/>
                      </a:lnTo>
                      <a:lnTo>
                        <a:pt x="53083" y="3537"/>
                      </a:lnTo>
                      <a:lnTo>
                        <a:pt x="53000" y="3453"/>
                      </a:lnTo>
                      <a:lnTo>
                        <a:pt x="52979" y="3307"/>
                      </a:lnTo>
                      <a:lnTo>
                        <a:pt x="52916" y="3160"/>
                      </a:lnTo>
                      <a:lnTo>
                        <a:pt x="52874" y="3014"/>
                      </a:lnTo>
                      <a:lnTo>
                        <a:pt x="52770" y="3118"/>
                      </a:lnTo>
                      <a:lnTo>
                        <a:pt x="52560" y="3139"/>
                      </a:lnTo>
                      <a:lnTo>
                        <a:pt x="52246" y="3223"/>
                      </a:lnTo>
                      <a:lnTo>
                        <a:pt x="52163" y="3202"/>
                      </a:lnTo>
                      <a:lnTo>
                        <a:pt x="52267" y="3118"/>
                      </a:lnTo>
                      <a:lnTo>
                        <a:pt x="52246" y="3014"/>
                      </a:lnTo>
                      <a:lnTo>
                        <a:pt x="52246" y="2909"/>
                      </a:lnTo>
                      <a:lnTo>
                        <a:pt x="52226" y="2783"/>
                      </a:lnTo>
                      <a:lnTo>
                        <a:pt x="52246" y="2763"/>
                      </a:lnTo>
                      <a:lnTo>
                        <a:pt x="52456" y="2909"/>
                      </a:lnTo>
                      <a:lnTo>
                        <a:pt x="52560" y="2825"/>
                      </a:lnTo>
                      <a:lnTo>
                        <a:pt x="52581" y="2700"/>
                      </a:lnTo>
                      <a:lnTo>
                        <a:pt x="52393" y="2428"/>
                      </a:lnTo>
                      <a:lnTo>
                        <a:pt x="52016" y="2302"/>
                      </a:lnTo>
                      <a:lnTo>
                        <a:pt x="51702" y="2281"/>
                      </a:lnTo>
                      <a:lnTo>
                        <a:pt x="51347" y="2365"/>
                      </a:lnTo>
                      <a:lnTo>
                        <a:pt x="51033" y="2407"/>
                      </a:lnTo>
                      <a:lnTo>
                        <a:pt x="50824" y="2574"/>
                      </a:lnTo>
                      <a:lnTo>
                        <a:pt x="50886" y="3139"/>
                      </a:lnTo>
                      <a:lnTo>
                        <a:pt x="50866" y="3307"/>
                      </a:lnTo>
                      <a:lnTo>
                        <a:pt x="50907" y="3411"/>
                      </a:lnTo>
                      <a:lnTo>
                        <a:pt x="50803" y="3579"/>
                      </a:lnTo>
                      <a:lnTo>
                        <a:pt x="50803" y="3746"/>
                      </a:lnTo>
                      <a:lnTo>
                        <a:pt x="50656" y="3851"/>
                      </a:lnTo>
                      <a:lnTo>
                        <a:pt x="50552" y="3851"/>
                      </a:lnTo>
                      <a:lnTo>
                        <a:pt x="50489" y="3788"/>
                      </a:lnTo>
                      <a:lnTo>
                        <a:pt x="50489" y="3725"/>
                      </a:lnTo>
                      <a:lnTo>
                        <a:pt x="50363" y="3620"/>
                      </a:lnTo>
                      <a:lnTo>
                        <a:pt x="50447" y="3537"/>
                      </a:lnTo>
                      <a:lnTo>
                        <a:pt x="50510" y="3558"/>
                      </a:lnTo>
                      <a:lnTo>
                        <a:pt x="50594" y="3369"/>
                      </a:lnTo>
                      <a:lnTo>
                        <a:pt x="50552" y="3139"/>
                      </a:lnTo>
                      <a:lnTo>
                        <a:pt x="50405" y="3097"/>
                      </a:lnTo>
                      <a:lnTo>
                        <a:pt x="50342" y="2888"/>
                      </a:lnTo>
                      <a:lnTo>
                        <a:pt x="50405" y="2909"/>
                      </a:lnTo>
                      <a:lnTo>
                        <a:pt x="50510" y="2804"/>
                      </a:lnTo>
                      <a:lnTo>
                        <a:pt x="50510" y="2930"/>
                      </a:lnTo>
                      <a:lnTo>
                        <a:pt x="50614" y="3035"/>
                      </a:lnTo>
                      <a:lnTo>
                        <a:pt x="50698" y="3223"/>
                      </a:lnTo>
                      <a:lnTo>
                        <a:pt x="50719" y="3160"/>
                      </a:lnTo>
                      <a:lnTo>
                        <a:pt x="50698" y="2888"/>
                      </a:lnTo>
                      <a:lnTo>
                        <a:pt x="50656" y="2679"/>
                      </a:lnTo>
                      <a:lnTo>
                        <a:pt x="50259" y="2825"/>
                      </a:lnTo>
                      <a:lnTo>
                        <a:pt x="49945" y="3035"/>
                      </a:lnTo>
                      <a:lnTo>
                        <a:pt x="49945" y="3160"/>
                      </a:lnTo>
                      <a:lnTo>
                        <a:pt x="49757" y="3307"/>
                      </a:lnTo>
                      <a:lnTo>
                        <a:pt x="49652" y="3223"/>
                      </a:lnTo>
                      <a:lnTo>
                        <a:pt x="49673" y="3139"/>
                      </a:lnTo>
                      <a:lnTo>
                        <a:pt x="49777" y="3118"/>
                      </a:lnTo>
                      <a:lnTo>
                        <a:pt x="49673" y="2993"/>
                      </a:lnTo>
                      <a:lnTo>
                        <a:pt x="49757" y="2742"/>
                      </a:lnTo>
                      <a:lnTo>
                        <a:pt x="49882" y="2804"/>
                      </a:lnTo>
                      <a:lnTo>
                        <a:pt x="49945" y="2783"/>
                      </a:lnTo>
                      <a:lnTo>
                        <a:pt x="50070" y="2825"/>
                      </a:lnTo>
                      <a:lnTo>
                        <a:pt x="50468" y="2637"/>
                      </a:lnTo>
                      <a:lnTo>
                        <a:pt x="50614" y="2595"/>
                      </a:lnTo>
                      <a:lnTo>
                        <a:pt x="50342" y="2595"/>
                      </a:lnTo>
                      <a:lnTo>
                        <a:pt x="50175" y="2616"/>
                      </a:lnTo>
                      <a:lnTo>
                        <a:pt x="49945" y="2595"/>
                      </a:lnTo>
                      <a:lnTo>
                        <a:pt x="49443" y="2595"/>
                      </a:lnTo>
                      <a:lnTo>
                        <a:pt x="49338" y="2637"/>
                      </a:lnTo>
                      <a:lnTo>
                        <a:pt x="48669" y="2700"/>
                      </a:lnTo>
                      <a:lnTo>
                        <a:pt x="48271" y="2700"/>
                      </a:lnTo>
                      <a:lnTo>
                        <a:pt x="48041" y="2742"/>
                      </a:lnTo>
                      <a:lnTo>
                        <a:pt x="47769" y="2637"/>
                      </a:lnTo>
                      <a:lnTo>
                        <a:pt x="47539" y="2679"/>
                      </a:lnTo>
                      <a:lnTo>
                        <a:pt x="47371" y="2742"/>
                      </a:lnTo>
                      <a:lnTo>
                        <a:pt x="47518" y="2909"/>
                      </a:lnTo>
                      <a:lnTo>
                        <a:pt x="47685" y="2909"/>
                      </a:lnTo>
                      <a:lnTo>
                        <a:pt x="47790" y="2951"/>
                      </a:lnTo>
                      <a:lnTo>
                        <a:pt x="47894" y="2930"/>
                      </a:lnTo>
                      <a:lnTo>
                        <a:pt x="48041" y="3055"/>
                      </a:lnTo>
                      <a:lnTo>
                        <a:pt x="48041" y="3139"/>
                      </a:lnTo>
                      <a:lnTo>
                        <a:pt x="47832" y="3327"/>
                      </a:lnTo>
                      <a:lnTo>
                        <a:pt x="47685" y="3307"/>
                      </a:lnTo>
                      <a:lnTo>
                        <a:pt x="47518" y="3369"/>
                      </a:lnTo>
                      <a:lnTo>
                        <a:pt x="47476" y="3537"/>
                      </a:lnTo>
                      <a:lnTo>
                        <a:pt x="47434" y="3641"/>
                      </a:lnTo>
                      <a:lnTo>
                        <a:pt x="47560" y="3871"/>
                      </a:lnTo>
                      <a:lnTo>
                        <a:pt x="47769" y="3934"/>
                      </a:lnTo>
                      <a:lnTo>
                        <a:pt x="47790" y="3788"/>
                      </a:lnTo>
                      <a:lnTo>
                        <a:pt x="47936" y="3662"/>
                      </a:lnTo>
                      <a:lnTo>
                        <a:pt x="48145" y="3579"/>
                      </a:lnTo>
                      <a:lnTo>
                        <a:pt x="48104" y="3788"/>
                      </a:lnTo>
                      <a:lnTo>
                        <a:pt x="47894" y="3788"/>
                      </a:lnTo>
                      <a:lnTo>
                        <a:pt x="47999" y="3934"/>
                      </a:lnTo>
                      <a:lnTo>
                        <a:pt x="47978" y="3955"/>
                      </a:lnTo>
                      <a:lnTo>
                        <a:pt x="48041" y="4060"/>
                      </a:lnTo>
                      <a:lnTo>
                        <a:pt x="47894" y="4143"/>
                      </a:lnTo>
                      <a:lnTo>
                        <a:pt x="48041" y="4164"/>
                      </a:lnTo>
                      <a:lnTo>
                        <a:pt x="48166" y="4102"/>
                      </a:lnTo>
                      <a:lnTo>
                        <a:pt x="48208" y="4206"/>
                      </a:lnTo>
                      <a:lnTo>
                        <a:pt x="48187" y="4353"/>
                      </a:lnTo>
                      <a:lnTo>
                        <a:pt x="48313" y="4478"/>
                      </a:lnTo>
                      <a:lnTo>
                        <a:pt x="48459" y="4499"/>
                      </a:lnTo>
                      <a:lnTo>
                        <a:pt x="48627" y="4708"/>
                      </a:lnTo>
                      <a:lnTo>
                        <a:pt x="48606" y="4813"/>
                      </a:lnTo>
                      <a:lnTo>
                        <a:pt x="48522" y="4771"/>
                      </a:lnTo>
                      <a:lnTo>
                        <a:pt x="48397" y="4813"/>
                      </a:lnTo>
                      <a:lnTo>
                        <a:pt x="48459" y="4939"/>
                      </a:lnTo>
                      <a:lnTo>
                        <a:pt x="48376" y="5001"/>
                      </a:lnTo>
                      <a:lnTo>
                        <a:pt x="48313" y="4939"/>
                      </a:lnTo>
                      <a:lnTo>
                        <a:pt x="48250" y="4980"/>
                      </a:lnTo>
                      <a:lnTo>
                        <a:pt x="48187" y="4834"/>
                      </a:lnTo>
                      <a:lnTo>
                        <a:pt x="47999" y="4708"/>
                      </a:lnTo>
                      <a:lnTo>
                        <a:pt x="47936" y="4729"/>
                      </a:lnTo>
                      <a:lnTo>
                        <a:pt x="47978" y="4813"/>
                      </a:lnTo>
                      <a:lnTo>
                        <a:pt x="47873" y="4897"/>
                      </a:lnTo>
                      <a:lnTo>
                        <a:pt x="47790" y="4834"/>
                      </a:lnTo>
                      <a:lnTo>
                        <a:pt x="47727" y="4897"/>
                      </a:lnTo>
                      <a:lnTo>
                        <a:pt x="47769" y="5022"/>
                      </a:lnTo>
                      <a:lnTo>
                        <a:pt x="47790" y="5211"/>
                      </a:lnTo>
                      <a:lnTo>
                        <a:pt x="47936" y="5232"/>
                      </a:lnTo>
                      <a:lnTo>
                        <a:pt x="48083" y="5148"/>
                      </a:lnTo>
                      <a:lnTo>
                        <a:pt x="48187" y="5252"/>
                      </a:lnTo>
                      <a:lnTo>
                        <a:pt x="48104" y="5336"/>
                      </a:lnTo>
                      <a:lnTo>
                        <a:pt x="48250" y="5399"/>
                      </a:lnTo>
                      <a:lnTo>
                        <a:pt x="48145" y="5462"/>
                      </a:lnTo>
                      <a:lnTo>
                        <a:pt x="47978" y="5420"/>
                      </a:lnTo>
                      <a:lnTo>
                        <a:pt x="47978" y="5462"/>
                      </a:lnTo>
                      <a:lnTo>
                        <a:pt x="48145" y="5566"/>
                      </a:lnTo>
                      <a:lnTo>
                        <a:pt x="47873" y="5566"/>
                      </a:lnTo>
                      <a:lnTo>
                        <a:pt x="47832" y="5462"/>
                      </a:lnTo>
                      <a:lnTo>
                        <a:pt x="47643" y="5462"/>
                      </a:lnTo>
                      <a:lnTo>
                        <a:pt x="47560" y="5336"/>
                      </a:lnTo>
                      <a:lnTo>
                        <a:pt x="47434" y="5315"/>
                      </a:lnTo>
                      <a:lnTo>
                        <a:pt x="47308" y="5190"/>
                      </a:lnTo>
                      <a:lnTo>
                        <a:pt x="47120" y="5190"/>
                      </a:lnTo>
                      <a:lnTo>
                        <a:pt x="46995" y="5106"/>
                      </a:lnTo>
                      <a:lnTo>
                        <a:pt x="46890" y="5127"/>
                      </a:lnTo>
                      <a:lnTo>
                        <a:pt x="46827" y="5106"/>
                      </a:lnTo>
                      <a:lnTo>
                        <a:pt x="46430" y="5252"/>
                      </a:lnTo>
                      <a:lnTo>
                        <a:pt x="46409" y="5357"/>
                      </a:lnTo>
                      <a:lnTo>
                        <a:pt x="46367" y="5420"/>
                      </a:lnTo>
                      <a:lnTo>
                        <a:pt x="46430" y="5504"/>
                      </a:lnTo>
                      <a:lnTo>
                        <a:pt x="46409" y="5566"/>
                      </a:lnTo>
                      <a:lnTo>
                        <a:pt x="46492" y="5713"/>
                      </a:lnTo>
                      <a:lnTo>
                        <a:pt x="46472" y="5734"/>
                      </a:lnTo>
                      <a:lnTo>
                        <a:pt x="46367" y="5629"/>
                      </a:lnTo>
                      <a:lnTo>
                        <a:pt x="46283" y="5671"/>
                      </a:lnTo>
                      <a:lnTo>
                        <a:pt x="46179" y="5629"/>
                      </a:lnTo>
                      <a:lnTo>
                        <a:pt x="45739" y="5671"/>
                      </a:lnTo>
                      <a:lnTo>
                        <a:pt x="45530" y="5650"/>
                      </a:lnTo>
                      <a:lnTo>
                        <a:pt x="45384" y="5524"/>
                      </a:lnTo>
                      <a:lnTo>
                        <a:pt x="45258" y="5504"/>
                      </a:lnTo>
                      <a:lnTo>
                        <a:pt x="45132" y="5357"/>
                      </a:lnTo>
                      <a:lnTo>
                        <a:pt x="45049" y="5211"/>
                      </a:lnTo>
                      <a:lnTo>
                        <a:pt x="44944" y="5148"/>
                      </a:lnTo>
                      <a:lnTo>
                        <a:pt x="44944" y="5232"/>
                      </a:lnTo>
                      <a:lnTo>
                        <a:pt x="45028" y="5420"/>
                      </a:lnTo>
                      <a:lnTo>
                        <a:pt x="45049" y="5734"/>
                      </a:lnTo>
                      <a:lnTo>
                        <a:pt x="45216" y="6068"/>
                      </a:lnTo>
                      <a:lnTo>
                        <a:pt x="45342" y="6340"/>
                      </a:lnTo>
                      <a:lnTo>
                        <a:pt x="45446" y="6926"/>
                      </a:lnTo>
                      <a:lnTo>
                        <a:pt x="45425" y="7073"/>
                      </a:lnTo>
                      <a:lnTo>
                        <a:pt x="45342" y="7073"/>
                      </a:lnTo>
                      <a:lnTo>
                        <a:pt x="45258" y="6968"/>
                      </a:lnTo>
                      <a:lnTo>
                        <a:pt x="45237" y="6864"/>
                      </a:lnTo>
                      <a:lnTo>
                        <a:pt x="45132" y="6759"/>
                      </a:lnTo>
                      <a:lnTo>
                        <a:pt x="45070" y="6801"/>
                      </a:lnTo>
                      <a:lnTo>
                        <a:pt x="45132" y="6884"/>
                      </a:lnTo>
                      <a:lnTo>
                        <a:pt x="45112" y="6968"/>
                      </a:lnTo>
                      <a:lnTo>
                        <a:pt x="44923" y="6905"/>
                      </a:lnTo>
                      <a:lnTo>
                        <a:pt x="44756" y="6717"/>
                      </a:lnTo>
                      <a:lnTo>
                        <a:pt x="44505" y="6696"/>
                      </a:lnTo>
                      <a:lnTo>
                        <a:pt x="44379" y="6550"/>
                      </a:lnTo>
                      <a:lnTo>
                        <a:pt x="44275" y="6508"/>
                      </a:lnTo>
                      <a:lnTo>
                        <a:pt x="43898" y="6173"/>
                      </a:lnTo>
                      <a:lnTo>
                        <a:pt x="43877" y="6173"/>
                      </a:lnTo>
                      <a:lnTo>
                        <a:pt x="43793" y="6236"/>
                      </a:lnTo>
                      <a:lnTo>
                        <a:pt x="43689" y="6236"/>
                      </a:lnTo>
                      <a:lnTo>
                        <a:pt x="43647" y="6152"/>
                      </a:lnTo>
                      <a:lnTo>
                        <a:pt x="43877" y="5943"/>
                      </a:lnTo>
                      <a:lnTo>
                        <a:pt x="43982" y="5943"/>
                      </a:lnTo>
                      <a:lnTo>
                        <a:pt x="43898" y="5880"/>
                      </a:lnTo>
                      <a:lnTo>
                        <a:pt x="43772" y="5817"/>
                      </a:lnTo>
                      <a:lnTo>
                        <a:pt x="43647" y="5671"/>
                      </a:lnTo>
                      <a:lnTo>
                        <a:pt x="43626" y="5671"/>
                      </a:lnTo>
                      <a:lnTo>
                        <a:pt x="43647" y="5755"/>
                      </a:lnTo>
                      <a:lnTo>
                        <a:pt x="43751" y="5859"/>
                      </a:lnTo>
                      <a:lnTo>
                        <a:pt x="43751" y="5964"/>
                      </a:lnTo>
                      <a:lnTo>
                        <a:pt x="43626" y="6048"/>
                      </a:lnTo>
                      <a:lnTo>
                        <a:pt x="43417" y="5985"/>
                      </a:lnTo>
                      <a:lnTo>
                        <a:pt x="43207" y="5838"/>
                      </a:lnTo>
                      <a:lnTo>
                        <a:pt x="43145" y="5755"/>
                      </a:lnTo>
                      <a:lnTo>
                        <a:pt x="42935" y="5734"/>
                      </a:lnTo>
                      <a:lnTo>
                        <a:pt x="42894" y="5608"/>
                      </a:lnTo>
                      <a:lnTo>
                        <a:pt x="42789" y="5545"/>
                      </a:lnTo>
                      <a:lnTo>
                        <a:pt x="43040" y="5545"/>
                      </a:lnTo>
                      <a:lnTo>
                        <a:pt x="43270" y="5608"/>
                      </a:lnTo>
                      <a:lnTo>
                        <a:pt x="43375" y="5671"/>
                      </a:lnTo>
                      <a:lnTo>
                        <a:pt x="43521" y="5629"/>
                      </a:lnTo>
                      <a:lnTo>
                        <a:pt x="43626" y="5441"/>
                      </a:lnTo>
                      <a:lnTo>
                        <a:pt x="43626" y="5378"/>
                      </a:lnTo>
                      <a:lnTo>
                        <a:pt x="43542" y="5420"/>
                      </a:lnTo>
                      <a:lnTo>
                        <a:pt x="43521" y="5336"/>
                      </a:lnTo>
                      <a:lnTo>
                        <a:pt x="43417" y="5357"/>
                      </a:lnTo>
                      <a:lnTo>
                        <a:pt x="43459" y="5190"/>
                      </a:lnTo>
                      <a:lnTo>
                        <a:pt x="43333" y="5043"/>
                      </a:lnTo>
                      <a:lnTo>
                        <a:pt x="43249" y="5106"/>
                      </a:lnTo>
                      <a:lnTo>
                        <a:pt x="43228" y="5001"/>
                      </a:lnTo>
                      <a:lnTo>
                        <a:pt x="43145" y="4980"/>
                      </a:lnTo>
                      <a:lnTo>
                        <a:pt x="43061" y="5022"/>
                      </a:lnTo>
                      <a:lnTo>
                        <a:pt x="43019" y="5085"/>
                      </a:lnTo>
                      <a:lnTo>
                        <a:pt x="42831" y="5043"/>
                      </a:lnTo>
                      <a:lnTo>
                        <a:pt x="42810" y="4897"/>
                      </a:lnTo>
                      <a:lnTo>
                        <a:pt x="43019" y="4708"/>
                      </a:lnTo>
                      <a:lnTo>
                        <a:pt x="42998" y="4625"/>
                      </a:lnTo>
                      <a:lnTo>
                        <a:pt x="42894" y="4625"/>
                      </a:lnTo>
                      <a:lnTo>
                        <a:pt x="42726" y="4792"/>
                      </a:lnTo>
                      <a:lnTo>
                        <a:pt x="42705" y="4667"/>
                      </a:lnTo>
                      <a:lnTo>
                        <a:pt x="42768" y="4562"/>
                      </a:lnTo>
                      <a:lnTo>
                        <a:pt x="42726" y="4415"/>
                      </a:lnTo>
                      <a:lnTo>
                        <a:pt x="42663" y="4457"/>
                      </a:lnTo>
                      <a:lnTo>
                        <a:pt x="42622" y="4499"/>
                      </a:lnTo>
                      <a:lnTo>
                        <a:pt x="42601" y="4395"/>
                      </a:lnTo>
                      <a:lnTo>
                        <a:pt x="42496" y="4395"/>
                      </a:lnTo>
                      <a:lnTo>
                        <a:pt x="42454" y="4353"/>
                      </a:lnTo>
                      <a:lnTo>
                        <a:pt x="42391" y="4269"/>
                      </a:lnTo>
                      <a:lnTo>
                        <a:pt x="42433" y="4102"/>
                      </a:lnTo>
                      <a:lnTo>
                        <a:pt x="42391" y="4060"/>
                      </a:lnTo>
                      <a:lnTo>
                        <a:pt x="42308" y="4102"/>
                      </a:lnTo>
                      <a:lnTo>
                        <a:pt x="42224" y="4248"/>
                      </a:lnTo>
                      <a:lnTo>
                        <a:pt x="42203" y="4039"/>
                      </a:lnTo>
                      <a:lnTo>
                        <a:pt x="42099" y="3955"/>
                      </a:lnTo>
                      <a:lnTo>
                        <a:pt x="41994" y="4039"/>
                      </a:lnTo>
                      <a:lnTo>
                        <a:pt x="41910" y="4039"/>
                      </a:lnTo>
                      <a:lnTo>
                        <a:pt x="41868" y="3871"/>
                      </a:lnTo>
                      <a:lnTo>
                        <a:pt x="41764" y="3976"/>
                      </a:lnTo>
                      <a:lnTo>
                        <a:pt x="41701" y="3976"/>
                      </a:lnTo>
                      <a:lnTo>
                        <a:pt x="41680" y="4060"/>
                      </a:lnTo>
                      <a:lnTo>
                        <a:pt x="41659" y="3892"/>
                      </a:lnTo>
                      <a:lnTo>
                        <a:pt x="41659" y="3830"/>
                      </a:lnTo>
                      <a:lnTo>
                        <a:pt x="41492" y="3830"/>
                      </a:lnTo>
                      <a:lnTo>
                        <a:pt x="41408" y="3851"/>
                      </a:lnTo>
                      <a:lnTo>
                        <a:pt x="41366" y="3788"/>
                      </a:lnTo>
                      <a:lnTo>
                        <a:pt x="41199" y="3851"/>
                      </a:lnTo>
                      <a:lnTo>
                        <a:pt x="41094" y="3851"/>
                      </a:lnTo>
                      <a:lnTo>
                        <a:pt x="41073" y="3892"/>
                      </a:lnTo>
                      <a:lnTo>
                        <a:pt x="41136" y="3955"/>
                      </a:lnTo>
                      <a:lnTo>
                        <a:pt x="41178" y="4081"/>
                      </a:lnTo>
                      <a:lnTo>
                        <a:pt x="41115" y="4060"/>
                      </a:lnTo>
                      <a:lnTo>
                        <a:pt x="41052" y="4081"/>
                      </a:lnTo>
                      <a:lnTo>
                        <a:pt x="41052" y="4164"/>
                      </a:lnTo>
                      <a:lnTo>
                        <a:pt x="41031" y="4143"/>
                      </a:lnTo>
                      <a:lnTo>
                        <a:pt x="40885" y="4164"/>
                      </a:lnTo>
                      <a:lnTo>
                        <a:pt x="40843" y="4143"/>
                      </a:lnTo>
                      <a:lnTo>
                        <a:pt x="40885" y="4039"/>
                      </a:lnTo>
                      <a:lnTo>
                        <a:pt x="40969" y="3976"/>
                      </a:lnTo>
                      <a:lnTo>
                        <a:pt x="40927" y="3871"/>
                      </a:lnTo>
                      <a:lnTo>
                        <a:pt x="40822" y="3851"/>
                      </a:lnTo>
                      <a:lnTo>
                        <a:pt x="40822" y="3955"/>
                      </a:lnTo>
                      <a:lnTo>
                        <a:pt x="40738" y="3997"/>
                      </a:lnTo>
                      <a:lnTo>
                        <a:pt x="40655" y="3892"/>
                      </a:lnTo>
                      <a:lnTo>
                        <a:pt x="40550" y="3871"/>
                      </a:lnTo>
                      <a:lnTo>
                        <a:pt x="40446" y="3767"/>
                      </a:lnTo>
                      <a:lnTo>
                        <a:pt x="40425" y="3851"/>
                      </a:lnTo>
                      <a:lnTo>
                        <a:pt x="40341" y="3871"/>
                      </a:lnTo>
                      <a:lnTo>
                        <a:pt x="40194" y="3871"/>
                      </a:lnTo>
                      <a:lnTo>
                        <a:pt x="40132" y="3788"/>
                      </a:lnTo>
                      <a:lnTo>
                        <a:pt x="40111" y="3892"/>
                      </a:lnTo>
                      <a:lnTo>
                        <a:pt x="40027" y="3955"/>
                      </a:lnTo>
                      <a:lnTo>
                        <a:pt x="39902" y="3851"/>
                      </a:lnTo>
                      <a:lnTo>
                        <a:pt x="39818" y="3851"/>
                      </a:lnTo>
                      <a:lnTo>
                        <a:pt x="39860" y="3955"/>
                      </a:lnTo>
                      <a:lnTo>
                        <a:pt x="39881" y="3997"/>
                      </a:lnTo>
                      <a:lnTo>
                        <a:pt x="39755" y="4102"/>
                      </a:lnTo>
                      <a:lnTo>
                        <a:pt x="39692" y="4081"/>
                      </a:lnTo>
                      <a:lnTo>
                        <a:pt x="39671" y="3997"/>
                      </a:lnTo>
                      <a:lnTo>
                        <a:pt x="39609" y="4102"/>
                      </a:lnTo>
                      <a:lnTo>
                        <a:pt x="39630" y="4269"/>
                      </a:lnTo>
                      <a:lnTo>
                        <a:pt x="39713" y="4353"/>
                      </a:lnTo>
                      <a:lnTo>
                        <a:pt x="39734" y="4457"/>
                      </a:lnTo>
                      <a:lnTo>
                        <a:pt x="39797" y="4478"/>
                      </a:lnTo>
                      <a:lnTo>
                        <a:pt x="39818" y="4625"/>
                      </a:lnTo>
                      <a:lnTo>
                        <a:pt x="39964" y="4667"/>
                      </a:lnTo>
                      <a:lnTo>
                        <a:pt x="40006" y="4729"/>
                      </a:lnTo>
                      <a:lnTo>
                        <a:pt x="40006" y="4834"/>
                      </a:lnTo>
                      <a:lnTo>
                        <a:pt x="40111" y="4918"/>
                      </a:lnTo>
                      <a:lnTo>
                        <a:pt x="40132" y="5001"/>
                      </a:lnTo>
                      <a:lnTo>
                        <a:pt x="40069" y="5106"/>
                      </a:lnTo>
                      <a:lnTo>
                        <a:pt x="40006" y="5085"/>
                      </a:lnTo>
                      <a:lnTo>
                        <a:pt x="39985" y="5001"/>
                      </a:lnTo>
                      <a:lnTo>
                        <a:pt x="39818" y="5043"/>
                      </a:lnTo>
                      <a:lnTo>
                        <a:pt x="39713" y="5022"/>
                      </a:lnTo>
                      <a:lnTo>
                        <a:pt x="39609" y="5043"/>
                      </a:lnTo>
                      <a:lnTo>
                        <a:pt x="39671" y="5127"/>
                      </a:lnTo>
                      <a:lnTo>
                        <a:pt x="39588" y="5232"/>
                      </a:lnTo>
                      <a:lnTo>
                        <a:pt x="39462" y="5232"/>
                      </a:lnTo>
                      <a:lnTo>
                        <a:pt x="39378" y="5211"/>
                      </a:lnTo>
                      <a:lnTo>
                        <a:pt x="39127" y="5336"/>
                      </a:lnTo>
                      <a:lnTo>
                        <a:pt x="38751" y="5399"/>
                      </a:lnTo>
                      <a:lnTo>
                        <a:pt x="38625" y="5336"/>
                      </a:lnTo>
                      <a:lnTo>
                        <a:pt x="38437" y="5336"/>
                      </a:lnTo>
                      <a:lnTo>
                        <a:pt x="38416" y="5357"/>
                      </a:lnTo>
                      <a:lnTo>
                        <a:pt x="38311" y="5336"/>
                      </a:lnTo>
                      <a:lnTo>
                        <a:pt x="37788" y="5315"/>
                      </a:lnTo>
                      <a:lnTo>
                        <a:pt x="37621" y="5190"/>
                      </a:lnTo>
                      <a:lnTo>
                        <a:pt x="37579" y="4980"/>
                      </a:lnTo>
                      <a:lnTo>
                        <a:pt x="37663" y="4834"/>
                      </a:lnTo>
                      <a:lnTo>
                        <a:pt x="37705" y="4813"/>
                      </a:lnTo>
                      <a:lnTo>
                        <a:pt x="37705" y="4729"/>
                      </a:lnTo>
                      <a:lnTo>
                        <a:pt x="37558" y="4688"/>
                      </a:lnTo>
                      <a:lnTo>
                        <a:pt x="37370" y="4688"/>
                      </a:lnTo>
                      <a:lnTo>
                        <a:pt x="37035" y="4834"/>
                      </a:lnTo>
                      <a:lnTo>
                        <a:pt x="36554" y="4876"/>
                      </a:lnTo>
                      <a:lnTo>
                        <a:pt x="36156" y="4980"/>
                      </a:lnTo>
                      <a:lnTo>
                        <a:pt x="35926" y="5022"/>
                      </a:lnTo>
                      <a:lnTo>
                        <a:pt x="35884" y="5106"/>
                      </a:lnTo>
                      <a:lnTo>
                        <a:pt x="35801" y="5106"/>
                      </a:lnTo>
                      <a:lnTo>
                        <a:pt x="35738" y="5190"/>
                      </a:lnTo>
                      <a:lnTo>
                        <a:pt x="35612" y="5252"/>
                      </a:lnTo>
                      <a:lnTo>
                        <a:pt x="35466" y="5399"/>
                      </a:lnTo>
                      <a:lnTo>
                        <a:pt x="35529" y="5545"/>
                      </a:lnTo>
                      <a:lnTo>
                        <a:pt x="35612" y="5566"/>
                      </a:lnTo>
                      <a:lnTo>
                        <a:pt x="35717" y="5524"/>
                      </a:lnTo>
                      <a:lnTo>
                        <a:pt x="35780" y="5545"/>
                      </a:lnTo>
                      <a:lnTo>
                        <a:pt x="35717" y="5629"/>
                      </a:lnTo>
                      <a:lnTo>
                        <a:pt x="35654" y="5650"/>
                      </a:lnTo>
                      <a:lnTo>
                        <a:pt x="35549" y="5755"/>
                      </a:lnTo>
                      <a:lnTo>
                        <a:pt x="35549" y="5817"/>
                      </a:lnTo>
                      <a:lnTo>
                        <a:pt x="35508" y="5755"/>
                      </a:lnTo>
                      <a:lnTo>
                        <a:pt x="35487" y="5545"/>
                      </a:lnTo>
                      <a:lnTo>
                        <a:pt x="35319" y="5420"/>
                      </a:lnTo>
                      <a:lnTo>
                        <a:pt x="35298" y="5336"/>
                      </a:lnTo>
                      <a:lnTo>
                        <a:pt x="35319" y="5252"/>
                      </a:lnTo>
                      <a:lnTo>
                        <a:pt x="35194" y="5148"/>
                      </a:lnTo>
                      <a:lnTo>
                        <a:pt x="35110" y="5148"/>
                      </a:lnTo>
                      <a:lnTo>
                        <a:pt x="34880" y="4939"/>
                      </a:lnTo>
                      <a:lnTo>
                        <a:pt x="34817" y="4939"/>
                      </a:lnTo>
                      <a:lnTo>
                        <a:pt x="34817" y="5022"/>
                      </a:lnTo>
                      <a:lnTo>
                        <a:pt x="35005" y="5232"/>
                      </a:lnTo>
                      <a:lnTo>
                        <a:pt x="35026" y="5357"/>
                      </a:lnTo>
                      <a:lnTo>
                        <a:pt x="34922" y="5462"/>
                      </a:lnTo>
                      <a:lnTo>
                        <a:pt x="34733" y="5504"/>
                      </a:lnTo>
                      <a:lnTo>
                        <a:pt x="34650" y="5545"/>
                      </a:lnTo>
                      <a:lnTo>
                        <a:pt x="34482" y="5545"/>
                      </a:lnTo>
                      <a:lnTo>
                        <a:pt x="34168" y="5294"/>
                      </a:lnTo>
                      <a:lnTo>
                        <a:pt x="34168" y="5190"/>
                      </a:lnTo>
                      <a:lnTo>
                        <a:pt x="34231" y="5106"/>
                      </a:lnTo>
                      <a:lnTo>
                        <a:pt x="34210" y="5022"/>
                      </a:lnTo>
                      <a:lnTo>
                        <a:pt x="34043" y="5085"/>
                      </a:lnTo>
                      <a:lnTo>
                        <a:pt x="34043" y="5211"/>
                      </a:lnTo>
                      <a:lnTo>
                        <a:pt x="33959" y="5294"/>
                      </a:lnTo>
                      <a:lnTo>
                        <a:pt x="33750" y="5148"/>
                      </a:lnTo>
                      <a:lnTo>
                        <a:pt x="33604" y="5148"/>
                      </a:lnTo>
                      <a:lnTo>
                        <a:pt x="33499" y="5252"/>
                      </a:lnTo>
                      <a:lnTo>
                        <a:pt x="33520" y="5441"/>
                      </a:lnTo>
                      <a:lnTo>
                        <a:pt x="33436" y="5566"/>
                      </a:lnTo>
                      <a:lnTo>
                        <a:pt x="33520" y="5734"/>
                      </a:lnTo>
                      <a:lnTo>
                        <a:pt x="33645" y="5776"/>
                      </a:lnTo>
                      <a:lnTo>
                        <a:pt x="33813" y="5650"/>
                      </a:lnTo>
                      <a:lnTo>
                        <a:pt x="33834" y="5566"/>
                      </a:lnTo>
                      <a:lnTo>
                        <a:pt x="34043" y="5441"/>
                      </a:lnTo>
                      <a:lnTo>
                        <a:pt x="34106" y="5524"/>
                      </a:lnTo>
                      <a:lnTo>
                        <a:pt x="34064" y="5650"/>
                      </a:lnTo>
                      <a:lnTo>
                        <a:pt x="33855" y="5817"/>
                      </a:lnTo>
                      <a:lnTo>
                        <a:pt x="33938" y="5880"/>
                      </a:lnTo>
                      <a:lnTo>
                        <a:pt x="33855" y="6027"/>
                      </a:lnTo>
                      <a:lnTo>
                        <a:pt x="33729" y="6068"/>
                      </a:lnTo>
                      <a:lnTo>
                        <a:pt x="33604" y="5985"/>
                      </a:lnTo>
                      <a:lnTo>
                        <a:pt x="33604" y="6048"/>
                      </a:lnTo>
                      <a:lnTo>
                        <a:pt x="33645" y="6173"/>
                      </a:lnTo>
                      <a:lnTo>
                        <a:pt x="33583" y="6299"/>
                      </a:lnTo>
                      <a:lnTo>
                        <a:pt x="33394" y="6445"/>
                      </a:lnTo>
                      <a:lnTo>
                        <a:pt x="33436" y="6550"/>
                      </a:lnTo>
                      <a:lnTo>
                        <a:pt x="33394" y="6592"/>
                      </a:lnTo>
                      <a:lnTo>
                        <a:pt x="33311" y="6592"/>
                      </a:lnTo>
                      <a:lnTo>
                        <a:pt x="33164" y="6759"/>
                      </a:lnTo>
                      <a:lnTo>
                        <a:pt x="32955" y="6780"/>
                      </a:lnTo>
                      <a:lnTo>
                        <a:pt x="32746" y="6801"/>
                      </a:lnTo>
                      <a:lnTo>
                        <a:pt x="32683" y="6926"/>
                      </a:lnTo>
                      <a:lnTo>
                        <a:pt x="32746" y="7094"/>
                      </a:lnTo>
                      <a:lnTo>
                        <a:pt x="32913" y="7303"/>
                      </a:lnTo>
                      <a:lnTo>
                        <a:pt x="32997" y="7324"/>
                      </a:lnTo>
                      <a:lnTo>
                        <a:pt x="32913" y="7345"/>
                      </a:lnTo>
                      <a:lnTo>
                        <a:pt x="32767" y="7345"/>
                      </a:lnTo>
                      <a:lnTo>
                        <a:pt x="32746" y="7429"/>
                      </a:lnTo>
                      <a:lnTo>
                        <a:pt x="32767" y="7491"/>
                      </a:lnTo>
                      <a:lnTo>
                        <a:pt x="32704" y="7596"/>
                      </a:lnTo>
                      <a:lnTo>
                        <a:pt x="32599" y="7701"/>
                      </a:lnTo>
                      <a:lnTo>
                        <a:pt x="32495" y="7701"/>
                      </a:lnTo>
                      <a:lnTo>
                        <a:pt x="32474" y="7763"/>
                      </a:lnTo>
                      <a:lnTo>
                        <a:pt x="32495" y="7659"/>
                      </a:lnTo>
                      <a:lnTo>
                        <a:pt x="32599" y="7596"/>
                      </a:lnTo>
                      <a:lnTo>
                        <a:pt x="32683" y="7282"/>
                      </a:lnTo>
                      <a:lnTo>
                        <a:pt x="32599" y="7219"/>
                      </a:lnTo>
                      <a:lnTo>
                        <a:pt x="32599" y="7115"/>
                      </a:lnTo>
                      <a:lnTo>
                        <a:pt x="32662" y="7073"/>
                      </a:lnTo>
                      <a:lnTo>
                        <a:pt x="32662" y="6926"/>
                      </a:lnTo>
                      <a:lnTo>
                        <a:pt x="32599" y="6780"/>
                      </a:lnTo>
                      <a:lnTo>
                        <a:pt x="32662" y="6612"/>
                      </a:lnTo>
                      <a:lnTo>
                        <a:pt x="32767" y="6550"/>
                      </a:lnTo>
                      <a:lnTo>
                        <a:pt x="32808" y="6445"/>
                      </a:lnTo>
                      <a:lnTo>
                        <a:pt x="32767" y="6194"/>
                      </a:lnTo>
                      <a:lnTo>
                        <a:pt x="32746" y="6152"/>
                      </a:lnTo>
                      <a:lnTo>
                        <a:pt x="32788" y="6068"/>
                      </a:lnTo>
                      <a:lnTo>
                        <a:pt x="32871" y="6068"/>
                      </a:lnTo>
                      <a:lnTo>
                        <a:pt x="32913" y="6089"/>
                      </a:lnTo>
                      <a:lnTo>
                        <a:pt x="33080" y="6048"/>
                      </a:lnTo>
                      <a:lnTo>
                        <a:pt x="33185" y="5776"/>
                      </a:lnTo>
                      <a:lnTo>
                        <a:pt x="33164" y="5671"/>
                      </a:lnTo>
                      <a:lnTo>
                        <a:pt x="33101" y="5545"/>
                      </a:lnTo>
                      <a:lnTo>
                        <a:pt x="33185" y="5252"/>
                      </a:lnTo>
                      <a:lnTo>
                        <a:pt x="33269" y="5127"/>
                      </a:lnTo>
                      <a:lnTo>
                        <a:pt x="33373" y="4939"/>
                      </a:lnTo>
                      <a:lnTo>
                        <a:pt x="33311" y="4792"/>
                      </a:lnTo>
                      <a:lnTo>
                        <a:pt x="33290" y="4792"/>
                      </a:lnTo>
                      <a:lnTo>
                        <a:pt x="33206" y="4876"/>
                      </a:lnTo>
                      <a:lnTo>
                        <a:pt x="33122" y="4876"/>
                      </a:lnTo>
                      <a:lnTo>
                        <a:pt x="32997" y="4813"/>
                      </a:lnTo>
                      <a:lnTo>
                        <a:pt x="33122" y="4813"/>
                      </a:lnTo>
                      <a:lnTo>
                        <a:pt x="33269" y="4708"/>
                      </a:lnTo>
                      <a:lnTo>
                        <a:pt x="33373" y="4667"/>
                      </a:lnTo>
                      <a:lnTo>
                        <a:pt x="33415" y="4562"/>
                      </a:lnTo>
                      <a:lnTo>
                        <a:pt x="33394" y="4499"/>
                      </a:lnTo>
                      <a:lnTo>
                        <a:pt x="33436" y="4415"/>
                      </a:lnTo>
                      <a:lnTo>
                        <a:pt x="33520" y="4248"/>
                      </a:lnTo>
                      <a:lnTo>
                        <a:pt x="33499" y="4185"/>
                      </a:lnTo>
                      <a:lnTo>
                        <a:pt x="33541" y="4081"/>
                      </a:lnTo>
                      <a:lnTo>
                        <a:pt x="33708" y="3997"/>
                      </a:lnTo>
                      <a:lnTo>
                        <a:pt x="33708" y="3892"/>
                      </a:lnTo>
                      <a:lnTo>
                        <a:pt x="33624" y="3830"/>
                      </a:lnTo>
                      <a:lnTo>
                        <a:pt x="33624" y="3767"/>
                      </a:lnTo>
                      <a:lnTo>
                        <a:pt x="33708" y="3641"/>
                      </a:lnTo>
                      <a:lnTo>
                        <a:pt x="33687" y="3537"/>
                      </a:lnTo>
                      <a:lnTo>
                        <a:pt x="33729" y="3432"/>
                      </a:lnTo>
                      <a:lnTo>
                        <a:pt x="33792" y="3411"/>
                      </a:lnTo>
                      <a:lnTo>
                        <a:pt x="33855" y="3223"/>
                      </a:lnTo>
                      <a:lnTo>
                        <a:pt x="33855" y="3014"/>
                      </a:lnTo>
                      <a:lnTo>
                        <a:pt x="33813" y="2804"/>
                      </a:lnTo>
                      <a:lnTo>
                        <a:pt x="33708" y="2616"/>
                      </a:lnTo>
                      <a:lnTo>
                        <a:pt x="33729" y="2574"/>
                      </a:lnTo>
                      <a:lnTo>
                        <a:pt x="33708" y="2491"/>
                      </a:lnTo>
                      <a:lnTo>
                        <a:pt x="33645" y="2470"/>
                      </a:lnTo>
                      <a:lnTo>
                        <a:pt x="33604" y="2491"/>
                      </a:lnTo>
                      <a:lnTo>
                        <a:pt x="33520" y="2428"/>
                      </a:lnTo>
                      <a:lnTo>
                        <a:pt x="33478" y="2365"/>
                      </a:lnTo>
                      <a:lnTo>
                        <a:pt x="33436" y="2365"/>
                      </a:lnTo>
                      <a:lnTo>
                        <a:pt x="33394" y="2491"/>
                      </a:lnTo>
                      <a:lnTo>
                        <a:pt x="33332" y="2532"/>
                      </a:lnTo>
                      <a:lnTo>
                        <a:pt x="33290" y="2491"/>
                      </a:lnTo>
                      <a:lnTo>
                        <a:pt x="33206" y="2365"/>
                      </a:lnTo>
                      <a:lnTo>
                        <a:pt x="33227" y="2323"/>
                      </a:lnTo>
                      <a:lnTo>
                        <a:pt x="33185" y="2302"/>
                      </a:lnTo>
                      <a:lnTo>
                        <a:pt x="33018" y="2281"/>
                      </a:lnTo>
                      <a:lnTo>
                        <a:pt x="32955" y="2177"/>
                      </a:lnTo>
                      <a:lnTo>
                        <a:pt x="32976" y="2156"/>
                      </a:lnTo>
                      <a:lnTo>
                        <a:pt x="33122" y="2156"/>
                      </a:lnTo>
                      <a:lnTo>
                        <a:pt x="33332" y="2219"/>
                      </a:lnTo>
                      <a:lnTo>
                        <a:pt x="33415" y="2302"/>
                      </a:lnTo>
                      <a:lnTo>
                        <a:pt x="33478" y="2260"/>
                      </a:lnTo>
                      <a:lnTo>
                        <a:pt x="33520" y="2260"/>
                      </a:lnTo>
                      <a:lnTo>
                        <a:pt x="33583" y="2323"/>
                      </a:lnTo>
                      <a:lnTo>
                        <a:pt x="33604" y="2386"/>
                      </a:lnTo>
                      <a:lnTo>
                        <a:pt x="33645" y="2386"/>
                      </a:lnTo>
                      <a:lnTo>
                        <a:pt x="33645" y="2302"/>
                      </a:lnTo>
                      <a:lnTo>
                        <a:pt x="33541" y="2177"/>
                      </a:lnTo>
                      <a:lnTo>
                        <a:pt x="33541" y="2072"/>
                      </a:lnTo>
                      <a:lnTo>
                        <a:pt x="33478" y="1967"/>
                      </a:lnTo>
                      <a:lnTo>
                        <a:pt x="33394" y="1905"/>
                      </a:lnTo>
                      <a:lnTo>
                        <a:pt x="33332" y="1905"/>
                      </a:lnTo>
                      <a:lnTo>
                        <a:pt x="33290" y="1967"/>
                      </a:lnTo>
                      <a:lnTo>
                        <a:pt x="33206" y="1947"/>
                      </a:lnTo>
                      <a:lnTo>
                        <a:pt x="33185" y="1800"/>
                      </a:lnTo>
                      <a:lnTo>
                        <a:pt x="33018" y="1654"/>
                      </a:lnTo>
                      <a:lnTo>
                        <a:pt x="33018" y="1549"/>
                      </a:lnTo>
                      <a:lnTo>
                        <a:pt x="32955" y="1465"/>
                      </a:lnTo>
                      <a:lnTo>
                        <a:pt x="32892" y="1382"/>
                      </a:lnTo>
                      <a:lnTo>
                        <a:pt x="32808" y="1382"/>
                      </a:lnTo>
                      <a:lnTo>
                        <a:pt x="32704" y="1444"/>
                      </a:lnTo>
                      <a:lnTo>
                        <a:pt x="32704" y="1549"/>
                      </a:lnTo>
                      <a:lnTo>
                        <a:pt x="32808" y="1549"/>
                      </a:lnTo>
                      <a:lnTo>
                        <a:pt x="32892" y="1591"/>
                      </a:lnTo>
                      <a:lnTo>
                        <a:pt x="32871" y="1654"/>
                      </a:lnTo>
                      <a:lnTo>
                        <a:pt x="32788" y="1695"/>
                      </a:lnTo>
                      <a:lnTo>
                        <a:pt x="32788" y="1779"/>
                      </a:lnTo>
                      <a:lnTo>
                        <a:pt x="32746" y="1800"/>
                      </a:lnTo>
                      <a:lnTo>
                        <a:pt x="32536" y="1570"/>
                      </a:lnTo>
                      <a:lnTo>
                        <a:pt x="32536" y="1486"/>
                      </a:lnTo>
                      <a:lnTo>
                        <a:pt x="32474" y="1361"/>
                      </a:lnTo>
                      <a:lnTo>
                        <a:pt x="32369" y="1340"/>
                      </a:lnTo>
                      <a:lnTo>
                        <a:pt x="31930" y="1068"/>
                      </a:lnTo>
                      <a:lnTo>
                        <a:pt x="31825" y="1026"/>
                      </a:lnTo>
                      <a:lnTo>
                        <a:pt x="31804" y="1005"/>
                      </a:lnTo>
                      <a:lnTo>
                        <a:pt x="31532" y="1026"/>
                      </a:lnTo>
                      <a:lnTo>
                        <a:pt x="31511" y="921"/>
                      </a:lnTo>
                      <a:lnTo>
                        <a:pt x="31553" y="858"/>
                      </a:lnTo>
                      <a:lnTo>
                        <a:pt x="31532" y="796"/>
                      </a:lnTo>
                      <a:lnTo>
                        <a:pt x="31407" y="817"/>
                      </a:lnTo>
                      <a:lnTo>
                        <a:pt x="31344" y="754"/>
                      </a:lnTo>
                      <a:lnTo>
                        <a:pt x="31218" y="796"/>
                      </a:lnTo>
                      <a:lnTo>
                        <a:pt x="31135" y="858"/>
                      </a:lnTo>
                      <a:lnTo>
                        <a:pt x="31093" y="838"/>
                      </a:lnTo>
                      <a:lnTo>
                        <a:pt x="30988" y="942"/>
                      </a:lnTo>
                      <a:lnTo>
                        <a:pt x="30925" y="1047"/>
                      </a:lnTo>
                      <a:lnTo>
                        <a:pt x="30779" y="1047"/>
                      </a:lnTo>
                      <a:lnTo>
                        <a:pt x="30695" y="1026"/>
                      </a:lnTo>
                      <a:lnTo>
                        <a:pt x="30570" y="1172"/>
                      </a:lnTo>
                      <a:lnTo>
                        <a:pt x="30381" y="1235"/>
                      </a:lnTo>
                      <a:lnTo>
                        <a:pt x="30298" y="1256"/>
                      </a:lnTo>
                      <a:lnTo>
                        <a:pt x="30256" y="1214"/>
                      </a:lnTo>
                      <a:lnTo>
                        <a:pt x="30172" y="1214"/>
                      </a:lnTo>
                      <a:lnTo>
                        <a:pt x="30130" y="1256"/>
                      </a:lnTo>
                      <a:lnTo>
                        <a:pt x="30130" y="1361"/>
                      </a:lnTo>
                      <a:lnTo>
                        <a:pt x="30193" y="1382"/>
                      </a:lnTo>
                      <a:lnTo>
                        <a:pt x="30256" y="1382"/>
                      </a:lnTo>
                      <a:lnTo>
                        <a:pt x="30298" y="1549"/>
                      </a:lnTo>
                      <a:lnTo>
                        <a:pt x="30339" y="1758"/>
                      </a:lnTo>
                      <a:lnTo>
                        <a:pt x="30256" y="1905"/>
                      </a:lnTo>
                      <a:lnTo>
                        <a:pt x="30067" y="1905"/>
                      </a:lnTo>
                      <a:lnTo>
                        <a:pt x="29942" y="2051"/>
                      </a:lnTo>
                      <a:lnTo>
                        <a:pt x="29733" y="2093"/>
                      </a:lnTo>
                      <a:lnTo>
                        <a:pt x="29649" y="2072"/>
                      </a:lnTo>
                      <a:lnTo>
                        <a:pt x="29754" y="1988"/>
                      </a:lnTo>
                      <a:lnTo>
                        <a:pt x="29837" y="1967"/>
                      </a:lnTo>
                      <a:lnTo>
                        <a:pt x="29858" y="1842"/>
                      </a:lnTo>
                      <a:lnTo>
                        <a:pt x="29733" y="1591"/>
                      </a:lnTo>
                      <a:lnTo>
                        <a:pt x="29816" y="1444"/>
                      </a:lnTo>
                      <a:lnTo>
                        <a:pt x="29816" y="1340"/>
                      </a:lnTo>
                      <a:lnTo>
                        <a:pt x="29858" y="1256"/>
                      </a:lnTo>
                      <a:lnTo>
                        <a:pt x="29775" y="1068"/>
                      </a:lnTo>
                      <a:lnTo>
                        <a:pt x="29775" y="963"/>
                      </a:lnTo>
                      <a:lnTo>
                        <a:pt x="29628" y="817"/>
                      </a:lnTo>
                      <a:lnTo>
                        <a:pt x="29523" y="858"/>
                      </a:lnTo>
                      <a:lnTo>
                        <a:pt x="29440" y="817"/>
                      </a:lnTo>
                      <a:lnTo>
                        <a:pt x="29398" y="817"/>
                      </a:lnTo>
                      <a:lnTo>
                        <a:pt x="29356" y="942"/>
                      </a:lnTo>
                      <a:lnTo>
                        <a:pt x="29210" y="963"/>
                      </a:lnTo>
                      <a:lnTo>
                        <a:pt x="29147" y="921"/>
                      </a:lnTo>
                      <a:lnTo>
                        <a:pt x="29042" y="963"/>
                      </a:lnTo>
                      <a:lnTo>
                        <a:pt x="28938" y="1130"/>
                      </a:lnTo>
                      <a:lnTo>
                        <a:pt x="28707" y="1130"/>
                      </a:lnTo>
                      <a:lnTo>
                        <a:pt x="28707" y="1047"/>
                      </a:lnTo>
                      <a:lnTo>
                        <a:pt x="28791" y="921"/>
                      </a:lnTo>
                      <a:lnTo>
                        <a:pt x="28791" y="838"/>
                      </a:lnTo>
                      <a:lnTo>
                        <a:pt x="28707" y="817"/>
                      </a:lnTo>
                      <a:lnTo>
                        <a:pt x="28519" y="1110"/>
                      </a:lnTo>
                      <a:lnTo>
                        <a:pt x="28268" y="1214"/>
                      </a:lnTo>
                      <a:lnTo>
                        <a:pt x="28163" y="1172"/>
                      </a:lnTo>
                      <a:lnTo>
                        <a:pt x="28268" y="1026"/>
                      </a:lnTo>
                      <a:lnTo>
                        <a:pt x="28394" y="1005"/>
                      </a:lnTo>
                      <a:lnTo>
                        <a:pt x="28519" y="817"/>
                      </a:lnTo>
                      <a:lnTo>
                        <a:pt x="28498" y="691"/>
                      </a:lnTo>
                      <a:lnTo>
                        <a:pt x="28561" y="586"/>
                      </a:lnTo>
                      <a:lnTo>
                        <a:pt x="28561" y="524"/>
                      </a:lnTo>
                      <a:lnTo>
                        <a:pt x="28645" y="440"/>
                      </a:lnTo>
                      <a:lnTo>
                        <a:pt x="28645" y="398"/>
                      </a:lnTo>
                      <a:lnTo>
                        <a:pt x="28477" y="335"/>
                      </a:lnTo>
                      <a:lnTo>
                        <a:pt x="28414" y="294"/>
                      </a:lnTo>
                      <a:lnTo>
                        <a:pt x="28414" y="126"/>
                      </a:lnTo>
                      <a:lnTo>
                        <a:pt x="28373" y="105"/>
                      </a:lnTo>
                      <a:lnTo>
                        <a:pt x="28205" y="231"/>
                      </a:lnTo>
                      <a:lnTo>
                        <a:pt x="28059" y="210"/>
                      </a:lnTo>
                      <a:lnTo>
                        <a:pt x="27996" y="63"/>
                      </a:lnTo>
                      <a:lnTo>
                        <a:pt x="27891" y="63"/>
                      </a:lnTo>
                      <a:lnTo>
                        <a:pt x="27787" y="168"/>
                      </a:lnTo>
                      <a:lnTo>
                        <a:pt x="2766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rgbClr val="A6CBC2"/>
                    </a:solidFill>
                  </a:endParaRPr>
                </a:p>
              </p:txBody>
            </p:sp>
            <p:sp>
              <p:nvSpPr>
                <p:cNvPr id="1727" name="Google Shape;2792;p68">
                  <a:extLst>
                    <a:ext uri="{FF2B5EF4-FFF2-40B4-BE49-F238E27FC236}">
                      <a16:creationId xmlns:a16="http://schemas.microsoft.com/office/drawing/2014/main" id="{C982CD60-CE14-ACA2-35C8-91FACD6380E2}"/>
                    </a:ext>
                  </a:extLst>
                </p:cNvPr>
                <p:cNvSpPr/>
                <p:nvPr/>
              </p:nvSpPr>
              <p:spPr>
                <a:xfrm>
                  <a:off x="5538025" y="2213300"/>
                  <a:ext cx="94175" cy="20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7" h="8350" extrusionOk="0">
                      <a:moveTo>
                        <a:pt x="251" y="1"/>
                      </a:moveTo>
                      <a:lnTo>
                        <a:pt x="209" y="63"/>
                      </a:lnTo>
                      <a:lnTo>
                        <a:pt x="251" y="105"/>
                      </a:lnTo>
                      <a:lnTo>
                        <a:pt x="251" y="189"/>
                      </a:lnTo>
                      <a:lnTo>
                        <a:pt x="188" y="210"/>
                      </a:lnTo>
                      <a:lnTo>
                        <a:pt x="105" y="168"/>
                      </a:lnTo>
                      <a:lnTo>
                        <a:pt x="0" y="168"/>
                      </a:lnTo>
                      <a:lnTo>
                        <a:pt x="168" y="314"/>
                      </a:lnTo>
                      <a:lnTo>
                        <a:pt x="356" y="461"/>
                      </a:lnTo>
                      <a:lnTo>
                        <a:pt x="419" y="524"/>
                      </a:lnTo>
                      <a:lnTo>
                        <a:pt x="398" y="670"/>
                      </a:lnTo>
                      <a:lnTo>
                        <a:pt x="460" y="607"/>
                      </a:lnTo>
                      <a:lnTo>
                        <a:pt x="502" y="607"/>
                      </a:lnTo>
                      <a:lnTo>
                        <a:pt x="565" y="691"/>
                      </a:lnTo>
                      <a:lnTo>
                        <a:pt x="502" y="733"/>
                      </a:lnTo>
                      <a:lnTo>
                        <a:pt x="419" y="775"/>
                      </a:lnTo>
                      <a:lnTo>
                        <a:pt x="460" y="838"/>
                      </a:lnTo>
                      <a:lnTo>
                        <a:pt x="523" y="838"/>
                      </a:lnTo>
                      <a:lnTo>
                        <a:pt x="565" y="984"/>
                      </a:lnTo>
                      <a:lnTo>
                        <a:pt x="481" y="1026"/>
                      </a:lnTo>
                      <a:lnTo>
                        <a:pt x="377" y="1005"/>
                      </a:lnTo>
                      <a:lnTo>
                        <a:pt x="314" y="900"/>
                      </a:lnTo>
                      <a:lnTo>
                        <a:pt x="251" y="984"/>
                      </a:lnTo>
                      <a:lnTo>
                        <a:pt x="168" y="1130"/>
                      </a:lnTo>
                      <a:lnTo>
                        <a:pt x="272" y="1235"/>
                      </a:lnTo>
                      <a:lnTo>
                        <a:pt x="314" y="1382"/>
                      </a:lnTo>
                      <a:lnTo>
                        <a:pt x="419" y="1528"/>
                      </a:lnTo>
                      <a:lnTo>
                        <a:pt x="523" y="1716"/>
                      </a:lnTo>
                      <a:lnTo>
                        <a:pt x="523" y="1946"/>
                      </a:lnTo>
                      <a:lnTo>
                        <a:pt x="586" y="1988"/>
                      </a:lnTo>
                      <a:lnTo>
                        <a:pt x="607" y="2177"/>
                      </a:lnTo>
                      <a:lnTo>
                        <a:pt x="691" y="2470"/>
                      </a:lnTo>
                      <a:lnTo>
                        <a:pt x="774" y="2658"/>
                      </a:lnTo>
                      <a:lnTo>
                        <a:pt x="900" y="2700"/>
                      </a:lnTo>
                      <a:lnTo>
                        <a:pt x="900" y="2762"/>
                      </a:lnTo>
                      <a:lnTo>
                        <a:pt x="837" y="2804"/>
                      </a:lnTo>
                      <a:lnTo>
                        <a:pt x="1130" y="3097"/>
                      </a:lnTo>
                      <a:lnTo>
                        <a:pt x="1235" y="3118"/>
                      </a:lnTo>
                      <a:lnTo>
                        <a:pt x="1360" y="3307"/>
                      </a:lnTo>
                      <a:lnTo>
                        <a:pt x="1402" y="3516"/>
                      </a:lnTo>
                      <a:lnTo>
                        <a:pt x="1402" y="3641"/>
                      </a:lnTo>
                      <a:lnTo>
                        <a:pt x="1465" y="3809"/>
                      </a:lnTo>
                      <a:lnTo>
                        <a:pt x="1465" y="3934"/>
                      </a:lnTo>
                      <a:lnTo>
                        <a:pt x="1569" y="3976"/>
                      </a:lnTo>
                      <a:lnTo>
                        <a:pt x="1674" y="4123"/>
                      </a:lnTo>
                      <a:lnTo>
                        <a:pt x="1653" y="4143"/>
                      </a:lnTo>
                      <a:lnTo>
                        <a:pt x="1653" y="4227"/>
                      </a:lnTo>
                      <a:lnTo>
                        <a:pt x="1779" y="4436"/>
                      </a:lnTo>
                      <a:lnTo>
                        <a:pt x="1821" y="4562"/>
                      </a:lnTo>
                      <a:lnTo>
                        <a:pt x="1883" y="4708"/>
                      </a:lnTo>
                      <a:lnTo>
                        <a:pt x="1883" y="4918"/>
                      </a:lnTo>
                      <a:lnTo>
                        <a:pt x="1946" y="5001"/>
                      </a:lnTo>
                      <a:lnTo>
                        <a:pt x="1925" y="5106"/>
                      </a:lnTo>
                      <a:lnTo>
                        <a:pt x="1946" y="5315"/>
                      </a:lnTo>
                      <a:lnTo>
                        <a:pt x="2051" y="5524"/>
                      </a:lnTo>
                      <a:lnTo>
                        <a:pt x="2030" y="5608"/>
                      </a:lnTo>
                      <a:lnTo>
                        <a:pt x="2030" y="5755"/>
                      </a:lnTo>
                      <a:lnTo>
                        <a:pt x="2155" y="5859"/>
                      </a:lnTo>
                      <a:lnTo>
                        <a:pt x="2365" y="6131"/>
                      </a:lnTo>
                      <a:lnTo>
                        <a:pt x="2365" y="6257"/>
                      </a:lnTo>
                      <a:lnTo>
                        <a:pt x="2448" y="6424"/>
                      </a:lnTo>
                      <a:lnTo>
                        <a:pt x="2406" y="6654"/>
                      </a:lnTo>
                      <a:lnTo>
                        <a:pt x="2448" y="6843"/>
                      </a:lnTo>
                      <a:lnTo>
                        <a:pt x="2553" y="7010"/>
                      </a:lnTo>
                      <a:lnTo>
                        <a:pt x="2574" y="7156"/>
                      </a:lnTo>
                      <a:lnTo>
                        <a:pt x="2720" y="7324"/>
                      </a:lnTo>
                      <a:lnTo>
                        <a:pt x="2762" y="7408"/>
                      </a:lnTo>
                      <a:lnTo>
                        <a:pt x="2699" y="7596"/>
                      </a:lnTo>
                      <a:lnTo>
                        <a:pt x="2699" y="7847"/>
                      </a:lnTo>
                      <a:lnTo>
                        <a:pt x="2762" y="7993"/>
                      </a:lnTo>
                      <a:lnTo>
                        <a:pt x="2867" y="8098"/>
                      </a:lnTo>
                      <a:lnTo>
                        <a:pt x="2929" y="8244"/>
                      </a:lnTo>
                      <a:lnTo>
                        <a:pt x="3097" y="8349"/>
                      </a:lnTo>
                      <a:lnTo>
                        <a:pt x="3097" y="8349"/>
                      </a:lnTo>
                      <a:lnTo>
                        <a:pt x="3076" y="8224"/>
                      </a:lnTo>
                      <a:lnTo>
                        <a:pt x="3097" y="8098"/>
                      </a:lnTo>
                      <a:lnTo>
                        <a:pt x="3034" y="7993"/>
                      </a:lnTo>
                      <a:lnTo>
                        <a:pt x="3013" y="7847"/>
                      </a:lnTo>
                      <a:lnTo>
                        <a:pt x="3034" y="7680"/>
                      </a:lnTo>
                      <a:lnTo>
                        <a:pt x="3139" y="7575"/>
                      </a:lnTo>
                      <a:lnTo>
                        <a:pt x="3201" y="7596"/>
                      </a:lnTo>
                      <a:lnTo>
                        <a:pt x="3201" y="7680"/>
                      </a:lnTo>
                      <a:lnTo>
                        <a:pt x="3243" y="7721"/>
                      </a:lnTo>
                      <a:lnTo>
                        <a:pt x="3494" y="7700"/>
                      </a:lnTo>
                      <a:lnTo>
                        <a:pt x="3515" y="7638"/>
                      </a:lnTo>
                      <a:lnTo>
                        <a:pt x="3557" y="7638"/>
                      </a:lnTo>
                      <a:lnTo>
                        <a:pt x="3599" y="7700"/>
                      </a:lnTo>
                      <a:lnTo>
                        <a:pt x="3557" y="7721"/>
                      </a:lnTo>
                      <a:lnTo>
                        <a:pt x="3557" y="7826"/>
                      </a:lnTo>
                      <a:lnTo>
                        <a:pt x="3704" y="7952"/>
                      </a:lnTo>
                      <a:lnTo>
                        <a:pt x="3725" y="8056"/>
                      </a:lnTo>
                      <a:lnTo>
                        <a:pt x="3766" y="8119"/>
                      </a:lnTo>
                      <a:lnTo>
                        <a:pt x="3766" y="8035"/>
                      </a:lnTo>
                      <a:lnTo>
                        <a:pt x="3745" y="7993"/>
                      </a:lnTo>
                      <a:lnTo>
                        <a:pt x="3766" y="7847"/>
                      </a:lnTo>
                      <a:lnTo>
                        <a:pt x="3766" y="7721"/>
                      </a:lnTo>
                      <a:lnTo>
                        <a:pt x="3662" y="7638"/>
                      </a:lnTo>
                      <a:lnTo>
                        <a:pt x="3641" y="7491"/>
                      </a:lnTo>
                      <a:lnTo>
                        <a:pt x="3599" y="7387"/>
                      </a:lnTo>
                      <a:lnTo>
                        <a:pt x="3515" y="7428"/>
                      </a:lnTo>
                      <a:lnTo>
                        <a:pt x="3432" y="7428"/>
                      </a:lnTo>
                      <a:lnTo>
                        <a:pt x="3285" y="7324"/>
                      </a:lnTo>
                      <a:lnTo>
                        <a:pt x="3243" y="7156"/>
                      </a:lnTo>
                      <a:lnTo>
                        <a:pt x="3181" y="7010"/>
                      </a:lnTo>
                      <a:lnTo>
                        <a:pt x="3034" y="6905"/>
                      </a:lnTo>
                      <a:lnTo>
                        <a:pt x="2929" y="6884"/>
                      </a:lnTo>
                      <a:lnTo>
                        <a:pt x="2867" y="6780"/>
                      </a:lnTo>
                      <a:lnTo>
                        <a:pt x="2804" y="6571"/>
                      </a:lnTo>
                      <a:lnTo>
                        <a:pt x="2720" y="6424"/>
                      </a:lnTo>
                      <a:lnTo>
                        <a:pt x="2678" y="6278"/>
                      </a:lnTo>
                      <a:lnTo>
                        <a:pt x="2678" y="6089"/>
                      </a:lnTo>
                      <a:lnTo>
                        <a:pt x="2657" y="5859"/>
                      </a:lnTo>
                      <a:lnTo>
                        <a:pt x="2595" y="5755"/>
                      </a:lnTo>
                      <a:lnTo>
                        <a:pt x="2616" y="5545"/>
                      </a:lnTo>
                      <a:lnTo>
                        <a:pt x="2595" y="5441"/>
                      </a:lnTo>
                      <a:lnTo>
                        <a:pt x="2511" y="5294"/>
                      </a:lnTo>
                      <a:lnTo>
                        <a:pt x="2574" y="5211"/>
                      </a:lnTo>
                      <a:lnTo>
                        <a:pt x="2595" y="5127"/>
                      </a:lnTo>
                      <a:lnTo>
                        <a:pt x="2595" y="5085"/>
                      </a:lnTo>
                      <a:lnTo>
                        <a:pt x="2657" y="5043"/>
                      </a:lnTo>
                      <a:lnTo>
                        <a:pt x="2720" y="5085"/>
                      </a:lnTo>
                      <a:lnTo>
                        <a:pt x="2867" y="5043"/>
                      </a:lnTo>
                      <a:lnTo>
                        <a:pt x="2992" y="5043"/>
                      </a:lnTo>
                      <a:lnTo>
                        <a:pt x="3118" y="5127"/>
                      </a:lnTo>
                      <a:lnTo>
                        <a:pt x="3201" y="5315"/>
                      </a:lnTo>
                      <a:lnTo>
                        <a:pt x="3306" y="5336"/>
                      </a:lnTo>
                      <a:lnTo>
                        <a:pt x="3411" y="5420"/>
                      </a:lnTo>
                      <a:lnTo>
                        <a:pt x="3515" y="5566"/>
                      </a:lnTo>
                      <a:lnTo>
                        <a:pt x="3599" y="5608"/>
                      </a:lnTo>
                      <a:lnTo>
                        <a:pt x="3536" y="5483"/>
                      </a:lnTo>
                      <a:lnTo>
                        <a:pt x="3411" y="5315"/>
                      </a:lnTo>
                      <a:lnTo>
                        <a:pt x="3243" y="5211"/>
                      </a:lnTo>
                      <a:lnTo>
                        <a:pt x="3139" y="5022"/>
                      </a:lnTo>
                      <a:lnTo>
                        <a:pt x="3034" y="4897"/>
                      </a:lnTo>
                      <a:lnTo>
                        <a:pt x="3034" y="4813"/>
                      </a:lnTo>
                      <a:lnTo>
                        <a:pt x="2992" y="4771"/>
                      </a:lnTo>
                      <a:lnTo>
                        <a:pt x="2888" y="4562"/>
                      </a:lnTo>
                      <a:lnTo>
                        <a:pt x="2825" y="4436"/>
                      </a:lnTo>
                      <a:lnTo>
                        <a:pt x="2762" y="4395"/>
                      </a:lnTo>
                      <a:lnTo>
                        <a:pt x="2720" y="4269"/>
                      </a:lnTo>
                      <a:lnTo>
                        <a:pt x="2574" y="4060"/>
                      </a:lnTo>
                      <a:lnTo>
                        <a:pt x="2406" y="3809"/>
                      </a:lnTo>
                      <a:lnTo>
                        <a:pt x="2365" y="3641"/>
                      </a:lnTo>
                      <a:lnTo>
                        <a:pt x="2155" y="3390"/>
                      </a:lnTo>
                      <a:lnTo>
                        <a:pt x="2072" y="3181"/>
                      </a:lnTo>
                      <a:lnTo>
                        <a:pt x="1967" y="3118"/>
                      </a:lnTo>
                      <a:lnTo>
                        <a:pt x="1967" y="3014"/>
                      </a:lnTo>
                      <a:lnTo>
                        <a:pt x="1925" y="2888"/>
                      </a:lnTo>
                      <a:lnTo>
                        <a:pt x="1841" y="2867"/>
                      </a:lnTo>
                      <a:lnTo>
                        <a:pt x="1841" y="2909"/>
                      </a:lnTo>
                      <a:lnTo>
                        <a:pt x="1758" y="2909"/>
                      </a:lnTo>
                      <a:lnTo>
                        <a:pt x="1737" y="2867"/>
                      </a:lnTo>
                      <a:lnTo>
                        <a:pt x="1758" y="2762"/>
                      </a:lnTo>
                      <a:lnTo>
                        <a:pt x="1737" y="2679"/>
                      </a:lnTo>
                      <a:lnTo>
                        <a:pt x="1632" y="2616"/>
                      </a:lnTo>
                      <a:lnTo>
                        <a:pt x="1528" y="2490"/>
                      </a:lnTo>
                      <a:lnTo>
                        <a:pt x="1465" y="2344"/>
                      </a:lnTo>
                      <a:lnTo>
                        <a:pt x="1402" y="2260"/>
                      </a:lnTo>
                      <a:lnTo>
                        <a:pt x="1402" y="2135"/>
                      </a:lnTo>
                      <a:lnTo>
                        <a:pt x="1423" y="2030"/>
                      </a:lnTo>
                      <a:lnTo>
                        <a:pt x="1444" y="2051"/>
                      </a:lnTo>
                      <a:lnTo>
                        <a:pt x="1423" y="1884"/>
                      </a:lnTo>
                      <a:lnTo>
                        <a:pt x="1402" y="1716"/>
                      </a:lnTo>
                      <a:lnTo>
                        <a:pt x="1360" y="1570"/>
                      </a:lnTo>
                      <a:lnTo>
                        <a:pt x="1235" y="1528"/>
                      </a:lnTo>
                      <a:lnTo>
                        <a:pt x="1109" y="1382"/>
                      </a:lnTo>
                      <a:lnTo>
                        <a:pt x="1109" y="1319"/>
                      </a:lnTo>
                      <a:lnTo>
                        <a:pt x="1046" y="1256"/>
                      </a:lnTo>
                      <a:lnTo>
                        <a:pt x="1046" y="1193"/>
                      </a:lnTo>
                      <a:lnTo>
                        <a:pt x="1109" y="1193"/>
                      </a:lnTo>
                      <a:lnTo>
                        <a:pt x="1214" y="1298"/>
                      </a:lnTo>
                      <a:lnTo>
                        <a:pt x="1318" y="1444"/>
                      </a:lnTo>
                      <a:lnTo>
                        <a:pt x="1318" y="1444"/>
                      </a:lnTo>
                      <a:lnTo>
                        <a:pt x="1256" y="1298"/>
                      </a:lnTo>
                      <a:lnTo>
                        <a:pt x="1130" y="1110"/>
                      </a:lnTo>
                      <a:lnTo>
                        <a:pt x="1005" y="942"/>
                      </a:lnTo>
                      <a:lnTo>
                        <a:pt x="942" y="942"/>
                      </a:lnTo>
                      <a:lnTo>
                        <a:pt x="921" y="858"/>
                      </a:lnTo>
                      <a:lnTo>
                        <a:pt x="691" y="670"/>
                      </a:lnTo>
                      <a:lnTo>
                        <a:pt x="607" y="566"/>
                      </a:lnTo>
                      <a:lnTo>
                        <a:pt x="607" y="335"/>
                      </a:lnTo>
                      <a:lnTo>
                        <a:pt x="523" y="273"/>
                      </a:lnTo>
                      <a:lnTo>
                        <a:pt x="377" y="210"/>
                      </a:lnTo>
                      <a:lnTo>
                        <a:pt x="293" y="63"/>
                      </a:lnTo>
                      <a:lnTo>
                        <a:pt x="25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4" name="Google Shape;2793;p68">
              <a:extLst>
                <a:ext uri="{FF2B5EF4-FFF2-40B4-BE49-F238E27FC236}">
                  <a16:creationId xmlns:a16="http://schemas.microsoft.com/office/drawing/2014/main" id="{8D14FD3E-136E-97E3-42DB-1E085DC04B1E}"/>
                </a:ext>
              </a:extLst>
            </p:cNvPr>
            <p:cNvGrpSpPr/>
            <p:nvPr/>
          </p:nvGrpSpPr>
          <p:grpSpPr>
            <a:xfrm>
              <a:off x="3875768" y="2846704"/>
              <a:ext cx="44796" cy="47366"/>
              <a:chOff x="3960625" y="2587825"/>
              <a:chExt cx="94050" cy="104125"/>
            </a:xfrm>
            <a:grpFill/>
          </p:grpSpPr>
          <p:sp>
            <p:nvSpPr>
              <p:cNvPr id="1718" name="Google Shape;2794;p68">
                <a:extLst>
                  <a:ext uri="{FF2B5EF4-FFF2-40B4-BE49-F238E27FC236}">
                    <a16:creationId xmlns:a16="http://schemas.microsoft.com/office/drawing/2014/main" id="{2100130B-CF64-150C-6D85-A31858329314}"/>
                  </a:ext>
                </a:extLst>
              </p:cNvPr>
              <p:cNvSpPr/>
              <p:nvPr/>
            </p:nvSpPr>
            <p:spPr>
              <a:xfrm>
                <a:off x="3960625" y="2587825"/>
                <a:ext cx="94050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3762" h="2048" extrusionOk="0">
                    <a:moveTo>
                      <a:pt x="190" y="2048"/>
                    </a:moveTo>
                    <a:lnTo>
                      <a:pt x="0" y="1762"/>
                    </a:lnTo>
                    <a:lnTo>
                      <a:pt x="309" y="1048"/>
                    </a:lnTo>
                    <a:lnTo>
                      <a:pt x="3762" y="0"/>
                    </a:lnTo>
                    <a:lnTo>
                      <a:pt x="3714" y="1072"/>
                    </a:lnTo>
                    <a:lnTo>
                      <a:pt x="2929" y="1143"/>
                    </a:lnTo>
                    <a:lnTo>
                      <a:pt x="2167" y="10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19" name="Google Shape;2795;p68">
                <a:extLst>
                  <a:ext uri="{FF2B5EF4-FFF2-40B4-BE49-F238E27FC236}">
                    <a16:creationId xmlns:a16="http://schemas.microsoft.com/office/drawing/2014/main" id="{58C4D4A2-DBB7-73D7-8852-DBBCC03745EA}"/>
                  </a:ext>
                </a:extLst>
              </p:cNvPr>
              <p:cNvSpPr/>
              <p:nvPr/>
            </p:nvSpPr>
            <p:spPr>
              <a:xfrm>
                <a:off x="3963000" y="2596725"/>
                <a:ext cx="86850" cy="95225"/>
              </a:xfrm>
              <a:custGeom>
                <a:avLst/>
                <a:gdLst/>
                <a:ahLst/>
                <a:cxnLst/>
                <a:rect l="l" t="t" r="r" b="b"/>
                <a:pathLst>
                  <a:path w="3474" h="3809" extrusionOk="0">
                    <a:moveTo>
                      <a:pt x="1549" y="2009"/>
                    </a:moveTo>
                    <a:lnTo>
                      <a:pt x="1632" y="2030"/>
                    </a:lnTo>
                    <a:lnTo>
                      <a:pt x="1695" y="2093"/>
                    </a:lnTo>
                    <a:lnTo>
                      <a:pt x="1674" y="2135"/>
                    </a:lnTo>
                    <a:lnTo>
                      <a:pt x="1674" y="2189"/>
                    </a:lnTo>
                    <a:lnTo>
                      <a:pt x="1674" y="2189"/>
                    </a:lnTo>
                    <a:cubicBezTo>
                      <a:pt x="1645" y="2167"/>
                      <a:pt x="1613" y="2146"/>
                      <a:pt x="1569" y="2135"/>
                    </a:cubicBezTo>
                    <a:cubicBezTo>
                      <a:pt x="1549" y="2114"/>
                      <a:pt x="1528" y="2114"/>
                      <a:pt x="1486" y="2114"/>
                    </a:cubicBezTo>
                    <a:lnTo>
                      <a:pt x="1549" y="2072"/>
                    </a:lnTo>
                    <a:lnTo>
                      <a:pt x="1549" y="2009"/>
                    </a:lnTo>
                    <a:close/>
                    <a:moveTo>
                      <a:pt x="3327" y="1"/>
                    </a:moveTo>
                    <a:lnTo>
                      <a:pt x="3201" y="105"/>
                    </a:lnTo>
                    <a:lnTo>
                      <a:pt x="3201" y="231"/>
                    </a:lnTo>
                    <a:lnTo>
                      <a:pt x="3243" y="335"/>
                    </a:lnTo>
                    <a:lnTo>
                      <a:pt x="3160" y="377"/>
                    </a:lnTo>
                    <a:lnTo>
                      <a:pt x="2929" y="356"/>
                    </a:lnTo>
                    <a:lnTo>
                      <a:pt x="2825" y="419"/>
                    </a:lnTo>
                    <a:lnTo>
                      <a:pt x="2720" y="356"/>
                    </a:lnTo>
                    <a:lnTo>
                      <a:pt x="2616" y="356"/>
                    </a:lnTo>
                    <a:lnTo>
                      <a:pt x="2532" y="419"/>
                    </a:lnTo>
                    <a:lnTo>
                      <a:pt x="2427" y="419"/>
                    </a:lnTo>
                    <a:lnTo>
                      <a:pt x="2406" y="314"/>
                    </a:lnTo>
                    <a:lnTo>
                      <a:pt x="2260" y="314"/>
                    </a:lnTo>
                    <a:lnTo>
                      <a:pt x="2113" y="273"/>
                    </a:lnTo>
                    <a:lnTo>
                      <a:pt x="2009" y="377"/>
                    </a:lnTo>
                    <a:lnTo>
                      <a:pt x="1862" y="419"/>
                    </a:lnTo>
                    <a:lnTo>
                      <a:pt x="1674" y="419"/>
                    </a:lnTo>
                    <a:lnTo>
                      <a:pt x="1632" y="377"/>
                    </a:lnTo>
                    <a:lnTo>
                      <a:pt x="1549" y="440"/>
                    </a:lnTo>
                    <a:lnTo>
                      <a:pt x="1444" y="440"/>
                    </a:lnTo>
                    <a:lnTo>
                      <a:pt x="1318" y="524"/>
                    </a:lnTo>
                    <a:lnTo>
                      <a:pt x="1025" y="524"/>
                    </a:lnTo>
                    <a:lnTo>
                      <a:pt x="900" y="586"/>
                    </a:lnTo>
                    <a:lnTo>
                      <a:pt x="900" y="649"/>
                    </a:lnTo>
                    <a:lnTo>
                      <a:pt x="732" y="691"/>
                    </a:lnTo>
                    <a:lnTo>
                      <a:pt x="502" y="838"/>
                    </a:lnTo>
                    <a:lnTo>
                      <a:pt x="481" y="984"/>
                    </a:lnTo>
                    <a:lnTo>
                      <a:pt x="398" y="1151"/>
                    </a:lnTo>
                    <a:lnTo>
                      <a:pt x="168" y="1214"/>
                    </a:lnTo>
                    <a:lnTo>
                      <a:pt x="168" y="1361"/>
                    </a:lnTo>
                    <a:lnTo>
                      <a:pt x="84" y="1507"/>
                    </a:lnTo>
                    <a:lnTo>
                      <a:pt x="0" y="1570"/>
                    </a:lnTo>
                    <a:lnTo>
                      <a:pt x="0" y="1716"/>
                    </a:lnTo>
                    <a:lnTo>
                      <a:pt x="209" y="1884"/>
                    </a:lnTo>
                    <a:lnTo>
                      <a:pt x="335" y="2072"/>
                    </a:lnTo>
                    <a:lnTo>
                      <a:pt x="398" y="2093"/>
                    </a:lnTo>
                    <a:lnTo>
                      <a:pt x="398" y="2135"/>
                    </a:lnTo>
                    <a:lnTo>
                      <a:pt x="544" y="2365"/>
                    </a:lnTo>
                    <a:lnTo>
                      <a:pt x="586" y="2532"/>
                    </a:lnTo>
                    <a:lnTo>
                      <a:pt x="649" y="2553"/>
                    </a:lnTo>
                    <a:lnTo>
                      <a:pt x="753" y="2449"/>
                    </a:lnTo>
                    <a:lnTo>
                      <a:pt x="837" y="2553"/>
                    </a:lnTo>
                    <a:lnTo>
                      <a:pt x="963" y="2595"/>
                    </a:lnTo>
                    <a:lnTo>
                      <a:pt x="1025" y="2511"/>
                    </a:lnTo>
                    <a:lnTo>
                      <a:pt x="1130" y="2511"/>
                    </a:lnTo>
                    <a:lnTo>
                      <a:pt x="1277" y="2595"/>
                    </a:lnTo>
                    <a:lnTo>
                      <a:pt x="1360" y="2532"/>
                    </a:lnTo>
                    <a:lnTo>
                      <a:pt x="1381" y="2616"/>
                    </a:lnTo>
                    <a:lnTo>
                      <a:pt x="1465" y="2616"/>
                    </a:lnTo>
                    <a:lnTo>
                      <a:pt x="1528" y="2658"/>
                    </a:lnTo>
                    <a:lnTo>
                      <a:pt x="1653" y="2700"/>
                    </a:lnTo>
                    <a:lnTo>
                      <a:pt x="1569" y="2742"/>
                    </a:lnTo>
                    <a:lnTo>
                      <a:pt x="1486" y="2825"/>
                    </a:lnTo>
                    <a:lnTo>
                      <a:pt x="1423" y="2762"/>
                    </a:lnTo>
                    <a:lnTo>
                      <a:pt x="1318" y="2742"/>
                    </a:lnTo>
                    <a:lnTo>
                      <a:pt x="1067" y="2595"/>
                    </a:lnTo>
                    <a:lnTo>
                      <a:pt x="963" y="2616"/>
                    </a:lnTo>
                    <a:lnTo>
                      <a:pt x="858" y="2658"/>
                    </a:lnTo>
                    <a:lnTo>
                      <a:pt x="753" y="2616"/>
                    </a:lnTo>
                    <a:lnTo>
                      <a:pt x="691" y="2721"/>
                    </a:lnTo>
                    <a:lnTo>
                      <a:pt x="628" y="2742"/>
                    </a:lnTo>
                    <a:lnTo>
                      <a:pt x="607" y="2846"/>
                    </a:lnTo>
                    <a:lnTo>
                      <a:pt x="732" y="2972"/>
                    </a:lnTo>
                    <a:lnTo>
                      <a:pt x="858" y="3035"/>
                    </a:lnTo>
                    <a:lnTo>
                      <a:pt x="1004" y="3139"/>
                    </a:lnTo>
                    <a:lnTo>
                      <a:pt x="1004" y="3223"/>
                    </a:lnTo>
                    <a:lnTo>
                      <a:pt x="942" y="3265"/>
                    </a:lnTo>
                    <a:lnTo>
                      <a:pt x="942" y="3369"/>
                    </a:lnTo>
                    <a:lnTo>
                      <a:pt x="1046" y="3495"/>
                    </a:lnTo>
                    <a:lnTo>
                      <a:pt x="1130" y="3579"/>
                    </a:lnTo>
                    <a:lnTo>
                      <a:pt x="1151" y="3495"/>
                    </a:lnTo>
                    <a:lnTo>
                      <a:pt x="1130" y="3453"/>
                    </a:lnTo>
                    <a:lnTo>
                      <a:pt x="1172" y="3348"/>
                    </a:lnTo>
                    <a:lnTo>
                      <a:pt x="1214" y="3474"/>
                    </a:lnTo>
                    <a:lnTo>
                      <a:pt x="1360" y="3537"/>
                    </a:lnTo>
                    <a:lnTo>
                      <a:pt x="1381" y="3599"/>
                    </a:lnTo>
                    <a:lnTo>
                      <a:pt x="1360" y="3704"/>
                    </a:lnTo>
                    <a:lnTo>
                      <a:pt x="1423" y="3788"/>
                    </a:lnTo>
                    <a:lnTo>
                      <a:pt x="1423" y="3746"/>
                    </a:lnTo>
                    <a:lnTo>
                      <a:pt x="1465" y="3599"/>
                    </a:lnTo>
                    <a:lnTo>
                      <a:pt x="1569" y="3599"/>
                    </a:lnTo>
                    <a:lnTo>
                      <a:pt x="1632" y="3704"/>
                    </a:lnTo>
                    <a:lnTo>
                      <a:pt x="1800" y="3809"/>
                    </a:lnTo>
                    <a:lnTo>
                      <a:pt x="1800" y="3809"/>
                    </a:lnTo>
                    <a:lnTo>
                      <a:pt x="1737" y="3704"/>
                    </a:lnTo>
                    <a:lnTo>
                      <a:pt x="1758" y="3641"/>
                    </a:lnTo>
                    <a:lnTo>
                      <a:pt x="1695" y="3537"/>
                    </a:lnTo>
                    <a:lnTo>
                      <a:pt x="1632" y="3348"/>
                    </a:lnTo>
                    <a:lnTo>
                      <a:pt x="1549" y="3244"/>
                    </a:lnTo>
                    <a:lnTo>
                      <a:pt x="1549" y="3181"/>
                    </a:lnTo>
                    <a:lnTo>
                      <a:pt x="1632" y="3181"/>
                    </a:lnTo>
                    <a:lnTo>
                      <a:pt x="1758" y="3265"/>
                    </a:lnTo>
                    <a:lnTo>
                      <a:pt x="1737" y="3327"/>
                    </a:lnTo>
                    <a:lnTo>
                      <a:pt x="1758" y="3369"/>
                    </a:lnTo>
                    <a:lnTo>
                      <a:pt x="1841" y="3286"/>
                    </a:lnTo>
                    <a:lnTo>
                      <a:pt x="1967" y="3348"/>
                    </a:lnTo>
                    <a:lnTo>
                      <a:pt x="1967" y="3286"/>
                    </a:lnTo>
                    <a:lnTo>
                      <a:pt x="1904" y="3244"/>
                    </a:lnTo>
                    <a:lnTo>
                      <a:pt x="1904" y="3181"/>
                    </a:lnTo>
                    <a:lnTo>
                      <a:pt x="1862" y="3181"/>
                    </a:lnTo>
                    <a:lnTo>
                      <a:pt x="1758" y="3139"/>
                    </a:lnTo>
                    <a:lnTo>
                      <a:pt x="1758" y="3076"/>
                    </a:lnTo>
                    <a:lnTo>
                      <a:pt x="1653" y="3014"/>
                    </a:lnTo>
                    <a:lnTo>
                      <a:pt x="1758" y="2951"/>
                    </a:lnTo>
                    <a:lnTo>
                      <a:pt x="1862" y="2951"/>
                    </a:lnTo>
                    <a:lnTo>
                      <a:pt x="1904" y="2909"/>
                    </a:lnTo>
                    <a:lnTo>
                      <a:pt x="2072" y="3014"/>
                    </a:lnTo>
                    <a:lnTo>
                      <a:pt x="2093" y="3055"/>
                    </a:lnTo>
                    <a:lnTo>
                      <a:pt x="2197" y="3076"/>
                    </a:lnTo>
                    <a:lnTo>
                      <a:pt x="2218" y="3035"/>
                    </a:lnTo>
                    <a:lnTo>
                      <a:pt x="2113" y="2909"/>
                    </a:lnTo>
                    <a:lnTo>
                      <a:pt x="2155" y="2762"/>
                    </a:lnTo>
                    <a:lnTo>
                      <a:pt x="2093" y="2700"/>
                    </a:lnTo>
                    <a:lnTo>
                      <a:pt x="1841" y="2532"/>
                    </a:lnTo>
                    <a:lnTo>
                      <a:pt x="1758" y="2511"/>
                    </a:lnTo>
                    <a:lnTo>
                      <a:pt x="1737" y="2490"/>
                    </a:lnTo>
                    <a:cubicBezTo>
                      <a:pt x="1758" y="2490"/>
                      <a:pt x="1779" y="2449"/>
                      <a:pt x="1800" y="2407"/>
                    </a:cubicBezTo>
                    <a:lnTo>
                      <a:pt x="1862" y="2449"/>
                    </a:lnTo>
                    <a:lnTo>
                      <a:pt x="1946" y="2490"/>
                    </a:lnTo>
                    <a:lnTo>
                      <a:pt x="1988" y="2553"/>
                    </a:lnTo>
                    <a:lnTo>
                      <a:pt x="2093" y="2616"/>
                    </a:lnTo>
                    <a:lnTo>
                      <a:pt x="2176" y="2616"/>
                    </a:lnTo>
                    <a:lnTo>
                      <a:pt x="2197" y="2658"/>
                    </a:lnTo>
                    <a:lnTo>
                      <a:pt x="2281" y="2762"/>
                    </a:lnTo>
                    <a:lnTo>
                      <a:pt x="2323" y="2825"/>
                    </a:lnTo>
                    <a:lnTo>
                      <a:pt x="2323" y="2867"/>
                    </a:lnTo>
                    <a:lnTo>
                      <a:pt x="2365" y="2930"/>
                    </a:lnTo>
                    <a:lnTo>
                      <a:pt x="2427" y="2972"/>
                    </a:lnTo>
                    <a:lnTo>
                      <a:pt x="2490" y="2951"/>
                    </a:lnTo>
                    <a:lnTo>
                      <a:pt x="2532" y="2972"/>
                    </a:lnTo>
                    <a:lnTo>
                      <a:pt x="2595" y="2867"/>
                    </a:lnTo>
                    <a:lnTo>
                      <a:pt x="2490" y="2867"/>
                    </a:lnTo>
                    <a:lnTo>
                      <a:pt x="2469" y="2888"/>
                    </a:lnTo>
                    <a:lnTo>
                      <a:pt x="2385" y="2825"/>
                    </a:lnTo>
                    <a:lnTo>
                      <a:pt x="2385" y="2742"/>
                    </a:lnTo>
                    <a:lnTo>
                      <a:pt x="2365" y="2679"/>
                    </a:lnTo>
                    <a:lnTo>
                      <a:pt x="2365" y="2637"/>
                    </a:lnTo>
                    <a:lnTo>
                      <a:pt x="2302" y="2553"/>
                    </a:lnTo>
                    <a:lnTo>
                      <a:pt x="2176" y="2428"/>
                    </a:lnTo>
                    <a:lnTo>
                      <a:pt x="2176" y="2449"/>
                    </a:lnTo>
                    <a:lnTo>
                      <a:pt x="2093" y="2449"/>
                    </a:lnTo>
                    <a:lnTo>
                      <a:pt x="2093" y="2428"/>
                    </a:lnTo>
                    <a:lnTo>
                      <a:pt x="1988" y="2365"/>
                    </a:lnTo>
                    <a:lnTo>
                      <a:pt x="1883" y="2344"/>
                    </a:lnTo>
                    <a:lnTo>
                      <a:pt x="1800" y="2239"/>
                    </a:lnTo>
                    <a:lnTo>
                      <a:pt x="1758" y="2239"/>
                    </a:lnTo>
                    <a:cubicBezTo>
                      <a:pt x="1730" y="2230"/>
                      <a:pt x="1706" y="2212"/>
                      <a:pt x="1680" y="2193"/>
                    </a:cubicBezTo>
                    <a:lnTo>
                      <a:pt x="1680" y="2193"/>
                    </a:lnTo>
                    <a:lnTo>
                      <a:pt x="1737" y="2156"/>
                    </a:lnTo>
                    <a:lnTo>
                      <a:pt x="1758" y="2030"/>
                    </a:lnTo>
                    <a:lnTo>
                      <a:pt x="1674" y="1946"/>
                    </a:lnTo>
                    <a:lnTo>
                      <a:pt x="1486" y="1737"/>
                    </a:lnTo>
                    <a:lnTo>
                      <a:pt x="1423" y="1695"/>
                    </a:lnTo>
                    <a:lnTo>
                      <a:pt x="1381" y="1612"/>
                    </a:lnTo>
                    <a:lnTo>
                      <a:pt x="1256" y="1507"/>
                    </a:lnTo>
                    <a:lnTo>
                      <a:pt x="1318" y="1465"/>
                    </a:lnTo>
                    <a:lnTo>
                      <a:pt x="1277" y="1235"/>
                    </a:lnTo>
                    <a:lnTo>
                      <a:pt x="1360" y="1130"/>
                    </a:lnTo>
                    <a:lnTo>
                      <a:pt x="1486" y="1089"/>
                    </a:lnTo>
                    <a:lnTo>
                      <a:pt x="1528" y="1193"/>
                    </a:lnTo>
                    <a:lnTo>
                      <a:pt x="1465" y="1193"/>
                    </a:lnTo>
                    <a:lnTo>
                      <a:pt x="1465" y="1256"/>
                    </a:lnTo>
                    <a:lnTo>
                      <a:pt x="1653" y="1319"/>
                    </a:lnTo>
                    <a:lnTo>
                      <a:pt x="1674" y="1465"/>
                    </a:lnTo>
                    <a:lnTo>
                      <a:pt x="1779" y="1570"/>
                    </a:lnTo>
                    <a:lnTo>
                      <a:pt x="1904" y="1570"/>
                    </a:lnTo>
                    <a:lnTo>
                      <a:pt x="1841" y="1507"/>
                    </a:lnTo>
                    <a:lnTo>
                      <a:pt x="1779" y="1423"/>
                    </a:lnTo>
                    <a:lnTo>
                      <a:pt x="1800" y="1361"/>
                    </a:lnTo>
                    <a:lnTo>
                      <a:pt x="1946" y="1402"/>
                    </a:lnTo>
                    <a:lnTo>
                      <a:pt x="2009" y="1528"/>
                    </a:lnTo>
                    <a:lnTo>
                      <a:pt x="2093" y="1570"/>
                    </a:lnTo>
                    <a:lnTo>
                      <a:pt x="2155" y="1486"/>
                    </a:lnTo>
                    <a:lnTo>
                      <a:pt x="2072" y="1423"/>
                    </a:lnTo>
                    <a:lnTo>
                      <a:pt x="1988" y="1402"/>
                    </a:lnTo>
                    <a:lnTo>
                      <a:pt x="1988" y="1361"/>
                    </a:lnTo>
                    <a:lnTo>
                      <a:pt x="2197" y="1361"/>
                    </a:lnTo>
                    <a:lnTo>
                      <a:pt x="2281" y="1423"/>
                    </a:lnTo>
                    <a:lnTo>
                      <a:pt x="2302" y="1402"/>
                    </a:lnTo>
                    <a:lnTo>
                      <a:pt x="2176" y="1298"/>
                    </a:lnTo>
                    <a:lnTo>
                      <a:pt x="2051" y="1277"/>
                    </a:lnTo>
                    <a:lnTo>
                      <a:pt x="1946" y="1151"/>
                    </a:lnTo>
                    <a:lnTo>
                      <a:pt x="1988" y="1068"/>
                    </a:lnTo>
                    <a:lnTo>
                      <a:pt x="2093" y="1089"/>
                    </a:lnTo>
                    <a:lnTo>
                      <a:pt x="2176" y="1047"/>
                    </a:lnTo>
                    <a:lnTo>
                      <a:pt x="2218" y="879"/>
                    </a:lnTo>
                    <a:lnTo>
                      <a:pt x="2302" y="858"/>
                    </a:lnTo>
                    <a:lnTo>
                      <a:pt x="2427" y="963"/>
                    </a:lnTo>
                    <a:lnTo>
                      <a:pt x="2532" y="963"/>
                    </a:lnTo>
                    <a:lnTo>
                      <a:pt x="2637" y="858"/>
                    </a:lnTo>
                    <a:lnTo>
                      <a:pt x="2637" y="796"/>
                    </a:lnTo>
                    <a:lnTo>
                      <a:pt x="2699" y="796"/>
                    </a:lnTo>
                    <a:lnTo>
                      <a:pt x="2783" y="879"/>
                    </a:lnTo>
                    <a:lnTo>
                      <a:pt x="3013" y="879"/>
                    </a:lnTo>
                    <a:lnTo>
                      <a:pt x="3201" y="942"/>
                    </a:lnTo>
                    <a:lnTo>
                      <a:pt x="3327" y="900"/>
                    </a:lnTo>
                    <a:lnTo>
                      <a:pt x="3348" y="566"/>
                    </a:lnTo>
                    <a:lnTo>
                      <a:pt x="3327" y="440"/>
                    </a:lnTo>
                    <a:lnTo>
                      <a:pt x="3473" y="335"/>
                    </a:lnTo>
                    <a:lnTo>
                      <a:pt x="3473" y="210"/>
                    </a:lnTo>
                    <a:lnTo>
                      <a:pt x="3369" y="147"/>
                    </a:lnTo>
                    <a:lnTo>
                      <a:pt x="341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" name="Google Shape;2796;p68">
              <a:extLst>
                <a:ext uri="{FF2B5EF4-FFF2-40B4-BE49-F238E27FC236}">
                  <a16:creationId xmlns:a16="http://schemas.microsoft.com/office/drawing/2014/main" id="{CA69D3DD-8BAA-C81B-9CDA-C67C2BAF90C1}"/>
                </a:ext>
              </a:extLst>
            </p:cNvPr>
            <p:cNvGrpSpPr/>
            <p:nvPr/>
          </p:nvGrpSpPr>
          <p:grpSpPr>
            <a:xfrm>
              <a:off x="3782759" y="2807162"/>
              <a:ext cx="82686" cy="85487"/>
              <a:chOff x="3765350" y="2500900"/>
              <a:chExt cx="173600" cy="187925"/>
            </a:xfrm>
            <a:grpFill/>
          </p:grpSpPr>
          <p:sp>
            <p:nvSpPr>
              <p:cNvPr id="1712" name="Google Shape;2797;p68">
                <a:extLst>
                  <a:ext uri="{FF2B5EF4-FFF2-40B4-BE49-F238E27FC236}">
                    <a16:creationId xmlns:a16="http://schemas.microsoft.com/office/drawing/2014/main" id="{E0DBDC3A-ADC8-ACE9-4F07-0CEB82FEB50A}"/>
                  </a:ext>
                </a:extLst>
              </p:cNvPr>
              <p:cNvSpPr/>
              <p:nvPr/>
            </p:nvSpPr>
            <p:spPr>
              <a:xfrm>
                <a:off x="3765350" y="2500900"/>
                <a:ext cx="108950" cy="64300"/>
              </a:xfrm>
              <a:custGeom>
                <a:avLst/>
                <a:gdLst/>
                <a:ahLst/>
                <a:cxnLst/>
                <a:rect l="l" t="t" r="r" b="b"/>
                <a:pathLst>
                  <a:path w="4358" h="2572" extrusionOk="0">
                    <a:moveTo>
                      <a:pt x="1286" y="596"/>
                    </a:moveTo>
                    <a:lnTo>
                      <a:pt x="0" y="1072"/>
                    </a:lnTo>
                    <a:lnTo>
                      <a:pt x="429" y="2239"/>
                    </a:lnTo>
                    <a:lnTo>
                      <a:pt x="857" y="2572"/>
                    </a:lnTo>
                    <a:lnTo>
                      <a:pt x="2191" y="1215"/>
                    </a:lnTo>
                    <a:lnTo>
                      <a:pt x="4024" y="1072"/>
                    </a:lnTo>
                    <a:lnTo>
                      <a:pt x="4358" y="429"/>
                    </a:lnTo>
                    <a:lnTo>
                      <a:pt x="3120" y="0"/>
                    </a:lnTo>
                    <a:lnTo>
                      <a:pt x="2477" y="3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13" name="Google Shape;2798;p68">
                <a:extLst>
                  <a:ext uri="{FF2B5EF4-FFF2-40B4-BE49-F238E27FC236}">
                    <a16:creationId xmlns:a16="http://schemas.microsoft.com/office/drawing/2014/main" id="{6F304E27-9383-B6BC-A271-879A10F1D379}"/>
                  </a:ext>
                </a:extLst>
              </p:cNvPr>
              <p:cNvSpPr/>
              <p:nvPr/>
            </p:nvSpPr>
            <p:spPr>
              <a:xfrm>
                <a:off x="3797175" y="2609800"/>
                <a:ext cx="2625" cy="3700"/>
              </a:xfrm>
              <a:custGeom>
                <a:avLst/>
                <a:gdLst/>
                <a:ahLst/>
                <a:cxnLst/>
                <a:rect l="l" t="t" r="r" b="b"/>
                <a:pathLst>
                  <a:path w="105" h="148" extrusionOk="0">
                    <a:moveTo>
                      <a:pt x="42" y="1"/>
                    </a:moveTo>
                    <a:lnTo>
                      <a:pt x="21" y="43"/>
                    </a:lnTo>
                    <a:lnTo>
                      <a:pt x="0" y="84"/>
                    </a:lnTo>
                    <a:lnTo>
                      <a:pt x="0" y="147"/>
                    </a:lnTo>
                    <a:lnTo>
                      <a:pt x="21" y="147"/>
                    </a:lnTo>
                    <a:lnTo>
                      <a:pt x="42" y="105"/>
                    </a:lnTo>
                    <a:lnTo>
                      <a:pt x="105" y="22"/>
                    </a:lnTo>
                    <a:lnTo>
                      <a:pt x="4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4" name="Google Shape;2799;p68">
                <a:extLst>
                  <a:ext uri="{FF2B5EF4-FFF2-40B4-BE49-F238E27FC236}">
                    <a16:creationId xmlns:a16="http://schemas.microsoft.com/office/drawing/2014/main" id="{A48C6F89-338C-3335-3AC2-A058A6B8F9A6}"/>
                  </a:ext>
                </a:extLst>
              </p:cNvPr>
              <p:cNvSpPr/>
              <p:nvPr/>
            </p:nvSpPr>
            <p:spPr>
              <a:xfrm>
                <a:off x="3796125" y="2610325"/>
                <a:ext cx="22525" cy="41875"/>
              </a:xfrm>
              <a:custGeom>
                <a:avLst/>
                <a:gdLst/>
                <a:ahLst/>
                <a:cxnLst/>
                <a:rect l="l" t="t" r="r" b="b"/>
                <a:pathLst>
                  <a:path w="901" h="1675" extrusionOk="0">
                    <a:moveTo>
                      <a:pt x="565" y="1"/>
                    </a:moveTo>
                    <a:lnTo>
                      <a:pt x="461" y="22"/>
                    </a:lnTo>
                    <a:lnTo>
                      <a:pt x="252" y="273"/>
                    </a:lnTo>
                    <a:lnTo>
                      <a:pt x="168" y="273"/>
                    </a:lnTo>
                    <a:lnTo>
                      <a:pt x="42" y="189"/>
                    </a:lnTo>
                    <a:lnTo>
                      <a:pt x="42" y="314"/>
                    </a:lnTo>
                    <a:lnTo>
                      <a:pt x="1" y="398"/>
                    </a:lnTo>
                    <a:lnTo>
                      <a:pt x="105" y="503"/>
                    </a:lnTo>
                    <a:lnTo>
                      <a:pt x="105" y="586"/>
                    </a:lnTo>
                    <a:lnTo>
                      <a:pt x="189" y="649"/>
                    </a:lnTo>
                    <a:lnTo>
                      <a:pt x="189" y="796"/>
                    </a:lnTo>
                    <a:lnTo>
                      <a:pt x="105" y="858"/>
                    </a:lnTo>
                    <a:lnTo>
                      <a:pt x="147" y="942"/>
                    </a:lnTo>
                    <a:lnTo>
                      <a:pt x="273" y="942"/>
                    </a:lnTo>
                    <a:lnTo>
                      <a:pt x="273" y="1005"/>
                    </a:lnTo>
                    <a:lnTo>
                      <a:pt x="189" y="1068"/>
                    </a:lnTo>
                    <a:lnTo>
                      <a:pt x="147" y="1277"/>
                    </a:lnTo>
                    <a:lnTo>
                      <a:pt x="189" y="1361"/>
                    </a:lnTo>
                    <a:lnTo>
                      <a:pt x="252" y="1591"/>
                    </a:lnTo>
                    <a:lnTo>
                      <a:pt x="314" y="1674"/>
                    </a:lnTo>
                    <a:lnTo>
                      <a:pt x="377" y="1654"/>
                    </a:lnTo>
                    <a:lnTo>
                      <a:pt x="419" y="1674"/>
                    </a:lnTo>
                    <a:lnTo>
                      <a:pt x="503" y="1654"/>
                    </a:lnTo>
                    <a:lnTo>
                      <a:pt x="524" y="1528"/>
                    </a:lnTo>
                    <a:lnTo>
                      <a:pt x="565" y="1444"/>
                    </a:lnTo>
                    <a:lnTo>
                      <a:pt x="670" y="1444"/>
                    </a:lnTo>
                    <a:lnTo>
                      <a:pt x="733" y="1528"/>
                    </a:lnTo>
                    <a:lnTo>
                      <a:pt x="796" y="1528"/>
                    </a:lnTo>
                    <a:lnTo>
                      <a:pt x="837" y="1444"/>
                    </a:lnTo>
                    <a:lnTo>
                      <a:pt x="837" y="1214"/>
                    </a:lnTo>
                    <a:lnTo>
                      <a:pt x="879" y="1151"/>
                    </a:lnTo>
                    <a:lnTo>
                      <a:pt x="837" y="921"/>
                    </a:lnTo>
                    <a:lnTo>
                      <a:pt x="900" y="712"/>
                    </a:lnTo>
                    <a:lnTo>
                      <a:pt x="733" y="586"/>
                    </a:lnTo>
                    <a:lnTo>
                      <a:pt x="879" y="503"/>
                    </a:lnTo>
                    <a:lnTo>
                      <a:pt x="879" y="419"/>
                    </a:lnTo>
                    <a:lnTo>
                      <a:pt x="837" y="294"/>
                    </a:lnTo>
                    <a:lnTo>
                      <a:pt x="775" y="189"/>
                    </a:lnTo>
                    <a:lnTo>
                      <a:pt x="691" y="63"/>
                    </a:lnTo>
                    <a:lnTo>
                      <a:pt x="670" y="84"/>
                    </a:lnTo>
                    <a:lnTo>
                      <a:pt x="56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5" name="Google Shape;2800;p68">
                <a:extLst>
                  <a:ext uri="{FF2B5EF4-FFF2-40B4-BE49-F238E27FC236}">
                    <a16:creationId xmlns:a16="http://schemas.microsoft.com/office/drawing/2014/main" id="{B87FF64A-4E40-D3C1-1A16-25905B0268EC}"/>
                  </a:ext>
                </a:extLst>
              </p:cNvPr>
              <p:cNvSpPr/>
              <p:nvPr/>
            </p:nvSpPr>
            <p:spPr>
              <a:xfrm>
                <a:off x="3821225" y="2579475"/>
                <a:ext cx="6300" cy="4200"/>
              </a:xfrm>
              <a:custGeom>
                <a:avLst/>
                <a:gdLst/>
                <a:ahLst/>
                <a:cxnLst/>
                <a:rect l="l" t="t" r="r" b="b"/>
                <a:pathLst>
                  <a:path w="252" h="168" extrusionOk="0">
                    <a:moveTo>
                      <a:pt x="189" y="0"/>
                    </a:moveTo>
                    <a:lnTo>
                      <a:pt x="147" y="42"/>
                    </a:lnTo>
                    <a:lnTo>
                      <a:pt x="43" y="84"/>
                    </a:lnTo>
                    <a:lnTo>
                      <a:pt x="1" y="147"/>
                    </a:lnTo>
                    <a:lnTo>
                      <a:pt x="43" y="167"/>
                    </a:lnTo>
                    <a:lnTo>
                      <a:pt x="189" y="147"/>
                    </a:lnTo>
                    <a:lnTo>
                      <a:pt x="252" y="147"/>
                    </a:lnTo>
                    <a:lnTo>
                      <a:pt x="252" y="63"/>
                    </a:lnTo>
                    <a:lnTo>
                      <a:pt x="1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6" name="Google Shape;2801;p68">
                <a:extLst>
                  <a:ext uri="{FF2B5EF4-FFF2-40B4-BE49-F238E27FC236}">
                    <a16:creationId xmlns:a16="http://schemas.microsoft.com/office/drawing/2014/main" id="{15C2D586-1756-2621-3FE2-2B2A12BC5A52}"/>
                  </a:ext>
                </a:extLst>
              </p:cNvPr>
              <p:cNvSpPr/>
              <p:nvPr/>
            </p:nvSpPr>
            <p:spPr>
              <a:xfrm>
                <a:off x="3833800" y="2589400"/>
                <a:ext cx="1575" cy="1600"/>
              </a:xfrm>
              <a:custGeom>
                <a:avLst/>
                <a:gdLst/>
                <a:ahLst/>
                <a:cxnLst/>
                <a:rect l="l" t="t" r="r" b="b"/>
                <a:pathLst>
                  <a:path w="63" h="64" extrusionOk="0">
                    <a:moveTo>
                      <a:pt x="42" y="1"/>
                    </a:moveTo>
                    <a:lnTo>
                      <a:pt x="0" y="22"/>
                    </a:lnTo>
                    <a:lnTo>
                      <a:pt x="63" y="63"/>
                    </a:lnTo>
                    <a:lnTo>
                      <a:pt x="4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7" name="Google Shape;2802;p68">
                <a:extLst>
                  <a:ext uri="{FF2B5EF4-FFF2-40B4-BE49-F238E27FC236}">
                    <a16:creationId xmlns:a16="http://schemas.microsoft.com/office/drawing/2014/main" id="{9828CEEF-B28F-AD57-074C-9337ACE0E47D}"/>
                  </a:ext>
                </a:extLst>
              </p:cNvPr>
              <p:cNvSpPr/>
              <p:nvPr/>
            </p:nvSpPr>
            <p:spPr>
              <a:xfrm>
                <a:off x="3774675" y="2506225"/>
                <a:ext cx="164275" cy="182600"/>
              </a:xfrm>
              <a:custGeom>
                <a:avLst/>
                <a:gdLst/>
                <a:ahLst/>
                <a:cxnLst/>
                <a:rect l="l" t="t" r="r" b="b"/>
                <a:pathLst>
                  <a:path w="6571" h="7304" extrusionOk="0">
                    <a:moveTo>
                      <a:pt x="2595" y="1"/>
                    </a:moveTo>
                    <a:lnTo>
                      <a:pt x="2302" y="189"/>
                    </a:lnTo>
                    <a:lnTo>
                      <a:pt x="2114" y="105"/>
                    </a:lnTo>
                    <a:lnTo>
                      <a:pt x="2009" y="252"/>
                    </a:lnTo>
                    <a:lnTo>
                      <a:pt x="2072" y="419"/>
                    </a:lnTo>
                    <a:lnTo>
                      <a:pt x="1842" y="482"/>
                    </a:lnTo>
                    <a:lnTo>
                      <a:pt x="1800" y="691"/>
                    </a:lnTo>
                    <a:lnTo>
                      <a:pt x="1695" y="608"/>
                    </a:lnTo>
                    <a:lnTo>
                      <a:pt x="1591" y="608"/>
                    </a:lnTo>
                    <a:lnTo>
                      <a:pt x="1340" y="524"/>
                    </a:lnTo>
                    <a:lnTo>
                      <a:pt x="1340" y="691"/>
                    </a:lnTo>
                    <a:lnTo>
                      <a:pt x="1235" y="901"/>
                    </a:lnTo>
                    <a:lnTo>
                      <a:pt x="1172" y="796"/>
                    </a:lnTo>
                    <a:lnTo>
                      <a:pt x="1005" y="712"/>
                    </a:lnTo>
                    <a:lnTo>
                      <a:pt x="1026" y="587"/>
                    </a:lnTo>
                    <a:lnTo>
                      <a:pt x="900" y="503"/>
                    </a:lnTo>
                    <a:lnTo>
                      <a:pt x="691" y="880"/>
                    </a:lnTo>
                    <a:lnTo>
                      <a:pt x="524" y="796"/>
                    </a:lnTo>
                    <a:lnTo>
                      <a:pt x="294" y="942"/>
                    </a:lnTo>
                    <a:lnTo>
                      <a:pt x="168" y="901"/>
                    </a:lnTo>
                    <a:lnTo>
                      <a:pt x="105" y="942"/>
                    </a:lnTo>
                    <a:lnTo>
                      <a:pt x="126" y="1089"/>
                    </a:lnTo>
                    <a:lnTo>
                      <a:pt x="231" y="1193"/>
                    </a:lnTo>
                    <a:lnTo>
                      <a:pt x="210" y="1361"/>
                    </a:lnTo>
                    <a:lnTo>
                      <a:pt x="84" y="1403"/>
                    </a:lnTo>
                    <a:lnTo>
                      <a:pt x="1" y="1465"/>
                    </a:lnTo>
                    <a:lnTo>
                      <a:pt x="126" y="1633"/>
                    </a:lnTo>
                    <a:lnTo>
                      <a:pt x="168" y="1926"/>
                    </a:lnTo>
                    <a:lnTo>
                      <a:pt x="335" y="2051"/>
                    </a:lnTo>
                    <a:lnTo>
                      <a:pt x="524" y="2051"/>
                    </a:lnTo>
                    <a:lnTo>
                      <a:pt x="440" y="2240"/>
                    </a:lnTo>
                    <a:lnTo>
                      <a:pt x="503" y="2365"/>
                    </a:lnTo>
                    <a:lnTo>
                      <a:pt x="796" y="2302"/>
                    </a:lnTo>
                    <a:lnTo>
                      <a:pt x="900" y="2177"/>
                    </a:lnTo>
                    <a:lnTo>
                      <a:pt x="900" y="2072"/>
                    </a:lnTo>
                    <a:lnTo>
                      <a:pt x="1172" y="1926"/>
                    </a:lnTo>
                    <a:lnTo>
                      <a:pt x="1570" y="2030"/>
                    </a:lnTo>
                    <a:lnTo>
                      <a:pt x="1675" y="2093"/>
                    </a:lnTo>
                    <a:lnTo>
                      <a:pt x="1842" y="2156"/>
                    </a:lnTo>
                    <a:lnTo>
                      <a:pt x="1884" y="2261"/>
                    </a:lnTo>
                    <a:lnTo>
                      <a:pt x="1905" y="2302"/>
                    </a:lnTo>
                    <a:lnTo>
                      <a:pt x="1967" y="2386"/>
                    </a:lnTo>
                    <a:lnTo>
                      <a:pt x="2072" y="2574"/>
                    </a:lnTo>
                    <a:lnTo>
                      <a:pt x="2072" y="2679"/>
                    </a:lnTo>
                    <a:lnTo>
                      <a:pt x="2156" y="2721"/>
                    </a:lnTo>
                    <a:lnTo>
                      <a:pt x="2156" y="2888"/>
                    </a:lnTo>
                    <a:lnTo>
                      <a:pt x="2281" y="2930"/>
                    </a:lnTo>
                    <a:lnTo>
                      <a:pt x="2365" y="3035"/>
                    </a:lnTo>
                    <a:lnTo>
                      <a:pt x="2511" y="3202"/>
                    </a:lnTo>
                    <a:lnTo>
                      <a:pt x="2532" y="3307"/>
                    </a:lnTo>
                    <a:lnTo>
                      <a:pt x="2700" y="3307"/>
                    </a:lnTo>
                    <a:lnTo>
                      <a:pt x="2804" y="3432"/>
                    </a:lnTo>
                    <a:lnTo>
                      <a:pt x="2825" y="3537"/>
                    </a:lnTo>
                    <a:lnTo>
                      <a:pt x="2909" y="3558"/>
                    </a:lnTo>
                    <a:lnTo>
                      <a:pt x="3139" y="3851"/>
                    </a:lnTo>
                    <a:lnTo>
                      <a:pt x="3369" y="4018"/>
                    </a:lnTo>
                    <a:lnTo>
                      <a:pt x="3474" y="4039"/>
                    </a:lnTo>
                    <a:lnTo>
                      <a:pt x="3579" y="4081"/>
                    </a:lnTo>
                    <a:lnTo>
                      <a:pt x="3620" y="4186"/>
                    </a:lnTo>
                    <a:lnTo>
                      <a:pt x="3725" y="4186"/>
                    </a:lnTo>
                    <a:lnTo>
                      <a:pt x="3788" y="4123"/>
                    </a:lnTo>
                    <a:lnTo>
                      <a:pt x="3934" y="4165"/>
                    </a:lnTo>
                    <a:lnTo>
                      <a:pt x="4039" y="4165"/>
                    </a:lnTo>
                    <a:lnTo>
                      <a:pt x="4164" y="4395"/>
                    </a:lnTo>
                    <a:lnTo>
                      <a:pt x="4248" y="4458"/>
                    </a:lnTo>
                    <a:lnTo>
                      <a:pt x="4290" y="4416"/>
                    </a:lnTo>
                    <a:lnTo>
                      <a:pt x="4395" y="4458"/>
                    </a:lnTo>
                    <a:lnTo>
                      <a:pt x="4395" y="4520"/>
                    </a:lnTo>
                    <a:lnTo>
                      <a:pt x="4604" y="4520"/>
                    </a:lnTo>
                    <a:lnTo>
                      <a:pt x="4688" y="4625"/>
                    </a:lnTo>
                    <a:lnTo>
                      <a:pt x="4688" y="4730"/>
                    </a:lnTo>
                    <a:lnTo>
                      <a:pt x="4646" y="4792"/>
                    </a:lnTo>
                    <a:lnTo>
                      <a:pt x="4708" y="4834"/>
                    </a:lnTo>
                    <a:lnTo>
                      <a:pt x="4834" y="4834"/>
                    </a:lnTo>
                    <a:lnTo>
                      <a:pt x="4897" y="4939"/>
                    </a:lnTo>
                    <a:lnTo>
                      <a:pt x="5043" y="4981"/>
                    </a:lnTo>
                    <a:lnTo>
                      <a:pt x="5106" y="4939"/>
                    </a:lnTo>
                    <a:lnTo>
                      <a:pt x="5169" y="5002"/>
                    </a:lnTo>
                    <a:lnTo>
                      <a:pt x="5232" y="5190"/>
                    </a:lnTo>
                    <a:lnTo>
                      <a:pt x="5252" y="5357"/>
                    </a:lnTo>
                    <a:lnTo>
                      <a:pt x="5315" y="5441"/>
                    </a:lnTo>
                    <a:lnTo>
                      <a:pt x="5357" y="5650"/>
                    </a:lnTo>
                    <a:lnTo>
                      <a:pt x="5420" y="5755"/>
                    </a:lnTo>
                    <a:lnTo>
                      <a:pt x="5420" y="5859"/>
                    </a:lnTo>
                    <a:lnTo>
                      <a:pt x="5357" y="5943"/>
                    </a:lnTo>
                    <a:lnTo>
                      <a:pt x="5315" y="5943"/>
                    </a:lnTo>
                    <a:lnTo>
                      <a:pt x="5273" y="5964"/>
                    </a:lnTo>
                    <a:lnTo>
                      <a:pt x="5315" y="6069"/>
                    </a:lnTo>
                    <a:lnTo>
                      <a:pt x="5273" y="6173"/>
                    </a:lnTo>
                    <a:lnTo>
                      <a:pt x="5211" y="6257"/>
                    </a:lnTo>
                    <a:lnTo>
                      <a:pt x="5127" y="6278"/>
                    </a:lnTo>
                    <a:lnTo>
                      <a:pt x="5106" y="6341"/>
                    </a:lnTo>
                    <a:lnTo>
                      <a:pt x="5106" y="6362"/>
                    </a:lnTo>
                    <a:lnTo>
                      <a:pt x="5211" y="6466"/>
                    </a:lnTo>
                    <a:lnTo>
                      <a:pt x="5357" y="6445"/>
                    </a:lnTo>
                    <a:lnTo>
                      <a:pt x="5441" y="6341"/>
                    </a:lnTo>
                    <a:lnTo>
                      <a:pt x="5462" y="6194"/>
                    </a:lnTo>
                    <a:lnTo>
                      <a:pt x="5629" y="6069"/>
                    </a:lnTo>
                    <a:lnTo>
                      <a:pt x="5650" y="5818"/>
                    </a:lnTo>
                    <a:lnTo>
                      <a:pt x="5755" y="5713"/>
                    </a:lnTo>
                    <a:lnTo>
                      <a:pt x="5859" y="5671"/>
                    </a:lnTo>
                    <a:lnTo>
                      <a:pt x="5880" y="5608"/>
                    </a:lnTo>
                    <a:lnTo>
                      <a:pt x="5859" y="5546"/>
                    </a:lnTo>
                    <a:lnTo>
                      <a:pt x="5880" y="5399"/>
                    </a:lnTo>
                    <a:lnTo>
                      <a:pt x="5859" y="5336"/>
                    </a:lnTo>
                    <a:lnTo>
                      <a:pt x="5692" y="5190"/>
                    </a:lnTo>
                    <a:lnTo>
                      <a:pt x="5587" y="5190"/>
                    </a:lnTo>
                    <a:lnTo>
                      <a:pt x="5566" y="5127"/>
                    </a:lnTo>
                    <a:lnTo>
                      <a:pt x="5566" y="5043"/>
                    </a:lnTo>
                    <a:lnTo>
                      <a:pt x="5650" y="5002"/>
                    </a:lnTo>
                    <a:lnTo>
                      <a:pt x="5671" y="4918"/>
                    </a:lnTo>
                    <a:lnTo>
                      <a:pt x="5671" y="4834"/>
                    </a:lnTo>
                    <a:lnTo>
                      <a:pt x="5734" y="4771"/>
                    </a:lnTo>
                    <a:lnTo>
                      <a:pt x="5776" y="4625"/>
                    </a:lnTo>
                    <a:lnTo>
                      <a:pt x="5838" y="4604"/>
                    </a:lnTo>
                    <a:lnTo>
                      <a:pt x="5901" y="4604"/>
                    </a:lnTo>
                    <a:lnTo>
                      <a:pt x="6006" y="4667"/>
                    </a:lnTo>
                    <a:lnTo>
                      <a:pt x="6048" y="4709"/>
                    </a:lnTo>
                    <a:lnTo>
                      <a:pt x="6215" y="4709"/>
                    </a:lnTo>
                    <a:lnTo>
                      <a:pt x="6278" y="4730"/>
                    </a:lnTo>
                    <a:lnTo>
                      <a:pt x="6257" y="4813"/>
                    </a:lnTo>
                    <a:lnTo>
                      <a:pt x="6299" y="4918"/>
                    </a:lnTo>
                    <a:lnTo>
                      <a:pt x="6382" y="5022"/>
                    </a:lnTo>
                    <a:lnTo>
                      <a:pt x="6487" y="5085"/>
                    </a:lnTo>
                    <a:lnTo>
                      <a:pt x="6487" y="5043"/>
                    </a:lnTo>
                    <a:lnTo>
                      <a:pt x="6508" y="5022"/>
                    </a:lnTo>
                    <a:lnTo>
                      <a:pt x="6487" y="5002"/>
                    </a:lnTo>
                    <a:lnTo>
                      <a:pt x="6550" y="4918"/>
                    </a:lnTo>
                    <a:lnTo>
                      <a:pt x="6571" y="4771"/>
                    </a:lnTo>
                    <a:lnTo>
                      <a:pt x="6508" y="4688"/>
                    </a:lnTo>
                    <a:lnTo>
                      <a:pt x="6403" y="4604"/>
                    </a:lnTo>
                    <a:lnTo>
                      <a:pt x="6236" y="4562"/>
                    </a:lnTo>
                    <a:lnTo>
                      <a:pt x="6131" y="4416"/>
                    </a:lnTo>
                    <a:lnTo>
                      <a:pt x="5943" y="4290"/>
                    </a:lnTo>
                    <a:lnTo>
                      <a:pt x="5504" y="4060"/>
                    </a:lnTo>
                    <a:lnTo>
                      <a:pt x="5294" y="4018"/>
                    </a:lnTo>
                    <a:lnTo>
                      <a:pt x="5148" y="4018"/>
                    </a:lnTo>
                    <a:lnTo>
                      <a:pt x="5106" y="3914"/>
                    </a:lnTo>
                    <a:lnTo>
                      <a:pt x="5106" y="3851"/>
                    </a:lnTo>
                    <a:lnTo>
                      <a:pt x="5232" y="3746"/>
                    </a:lnTo>
                    <a:lnTo>
                      <a:pt x="5252" y="3662"/>
                    </a:lnTo>
                    <a:lnTo>
                      <a:pt x="5148" y="3621"/>
                    </a:lnTo>
                    <a:lnTo>
                      <a:pt x="5022" y="3642"/>
                    </a:lnTo>
                    <a:lnTo>
                      <a:pt x="4918" y="3621"/>
                    </a:lnTo>
                    <a:lnTo>
                      <a:pt x="4708" y="3621"/>
                    </a:lnTo>
                    <a:lnTo>
                      <a:pt x="4625" y="3558"/>
                    </a:lnTo>
                    <a:lnTo>
                      <a:pt x="4520" y="3537"/>
                    </a:lnTo>
                    <a:lnTo>
                      <a:pt x="4457" y="3453"/>
                    </a:lnTo>
                    <a:lnTo>
                      <a:pt x="4290" y="3328"/>
                    </a:lnTo>
                    <a:lnTo>
                      <a:pt x="4206" y="3202"/>
                    </a:lnTo>
                    <a:lnTo>
                      <a:pt x="4102" y="3097"/>
                    </a:lnTo>
                    <a:lnTo>
                      <a:pt x="4039" y="2993"/>
                    </a:lnTo>
                    <a:lnTo>
                      <a:pt x="4039" y="2867"/>
                    </a:lnTo>
                    <a:lnTo>
                      <a:pt x="3976" y="2825"/>
                    </a:lnTo>
                    <a:lnTo>
                      <a:pt x="3976" y="2721"/>
                    </a:lnTo>
                    <a:lnTo>
                      <a:pt x="3620" y="2365"/>
                    </a:lnTo>
                    <a:lnTo>
                      <a:pt x="3537" y="2261"/>
                    </a:lnTo>
                    <a:lnTo>
                      <a:pt x="3411" y="2177"/>
                    </a:lnTo>
                    <a:lnTo>
                      <a:pt x="3139" y="2051"/>
                    </a:lnTo>
                    <a:lnTo>
                      <a:pt x="3097" y="1968"/>
                    </a:lnTo>
                    <a:lnTo>
                      <a:pt x="3056" y="1821"/>
                    </a:lnTo>
                    <a:lnTo>
                      <a:pt x="3014" y="1654"/>
                    </a:lnTo>
                    <a:lnTo>
                      <a:pt x="3056" y="1612"/>
                    </a:lnTo>
                    <a:lnTo>
                      <a:pt x="3139" y="1465"/>
                    </a:lnTo>
                    <a:lnTo>
                      <a:pt x="3056" y="1361"/>
                    </a:lnTo>
                    <a:lnTo>
                      <a:pt x="3014" y="1235"/>
                    </a:lnTo>
                    <a:lnTo>
                      <a:pt x="3056" y="1152"/>
                    </a:lnTo>
                    <a:lnTo>
                      <a:pt x="3202" y="1131"/>
                    </a:lnTo>
                    <a:lnTo>
                      <a:pt x="3307" y="1026"/>
                    </a:lnTo>
                    <a:lnTo>
                      <a:pt x="3432" y="1026"/>
                    </a:lnTo>
                    <a:lnTo>
                      <a:pt x="3516" y="942"/>
                    </a:lnTo>
                    <a:lnTo>
                      <a:pt x="3579" y="901"/>
                    </a:lnTo>
                    <a:lnTo>
                      <a:pt x="3725" y="921"/>
                    </a:lnTo>
                    <a:lnTo>
                      <a:pt x="3683" y="712"/>
                    </a:lnTo>
                    <a:lnTo>
                      <a:pt x="3725" y="691"/>
                    </a:lnTo>
                    <a:lnTo>
                      <a:pt x="3662" y="587"/>
                    </a:lnTo>
                    <a:lnTo>
                      <a:pt x="3788" y="398"/>
                    </a:lnTo>
                    <a:lnTo>
                      <a:pt x="3725" y="315"/>
                    </a:lnTo>
                    <a:lnTo>
                      <a:pt x="3537" y="356"/>
                    </a:lnTo>
                    <a:lnTo>
                      <a:pt x="3202" y="273"/>
                    </a:lnTo>
                    <a:lnTo>
                      <a:pt x="2909" y="105"/>
                    </a:lnTo>
                    <a:lnTo>
                      <a:pt x="2930" y="1"/>
                    </a:lnTo>
                    <a:lnTo>
                      <a:pt x="2721" y="43"/>
                    </a:lnTo>
                    <a:lnTo>
                      <a:pt x="2595" y="1"/>
                    </a:lnTo>
                    <a:close/>
                    <a:moveTo>
                      <a:pt x="4960" y="6236"/>
                    </a:moveTo>
                    <a:lnTo>
                      <a:pt x="4813" y="6362"/>
                    </a:lnTo>
                    <a:lnTo>
                      <a:pt x="4750" y="6362"/>
                    </a:lnTo>
                    <a:lnTo>
                      <a:pt x="4625" y="6278"/>
                    </a:lnTo>
                    <a:lnTo>
                      <a:pt x="4499" y="6403"/>
                    </a:lnTo>
                    <a:lnTo>
                      <a:pt x="4227" y="6382"/>
                    </a:lnTo>
                    <a:lnTo>
                      <a:pt x="4018" y="6445"/>
                    </a:lnTo>
                    <a:lnTo>
                      <a:pt x="3872" y="6403"/>
                    </a:lnTo>
                    <a:lnTo>
                      <a:pt x="3767" y="6341"/>
                    </a:lnTo>
                    <a:lnTo>
                      <a:pt x="3641" y="6341"/>
                    </a:lnTo>
                    <a:lnTo>
                      <a:pt x="3558" y="6382"/>
                    </a:lnTo>
                    <a:lnTo>
                      <a:pt x="3495" y="6341"/>
                    </a:lnTo>
                    <a:lnTo>
                      <a:pt x="3369" y="6382"/>
                    </a:lnTo>
                    <a:lnTo>
                      <a:pt x="3348" y="6571"/>
                    </a:lnTo>
                    <a:lnTo>
                      <a:pt x="3474" y="6675"/>
                    </a:lnTo>
                    <a:lnTo>
                      <a:pt x="3600" y="6655"/>
                    </a:lnTo>
                    <a:lnTo>
                      <a:pt x="3809" y="6801"/>
                    </a:lnTo>
                    <a:lnTo>
                      <a:pt x="3955" y="6822"/>
                    </a:lnTo>
                    <a:lnTo>
                      <a:pt x="4060" y="6927"/>
                    </a:lnTo>
                    <a:lnTo>
                      <a:pt x="4311" y="7031"/>
                    </a:lnTo>
                    <a:lnTo>
                      <a:pt x="4374" y="7010"/>
                    </a:lnTo>
                    <a:lnTo>
                      <a:pt x="4478" y="7094"/>
                    </a:lnTo>
                    <a:lnTo>
                      <a:pt x="4499" y="7199"/>
                    </a:lnTo>
                    <a:lnTo>
                      <a:pt x="4750" y="7303"/>
                    </a:lnTo>
                    <a:lnTo>
                      <a:pt x="4855" y="7282"/>
                    </a:lnTo>
                    <a:lnTo>
                      <a:pt x="4855" y="7136"/>
                    </a:lnTo>
                    <a:lnTo>
                      <a:pt x="4918" y="7073"/>
                    </a:lnTo>
                    <a:lnTo>
                      <a:pt x="4918" y="6927"/>
                    </a:lnTo>
                    <a:lnTo>
                      <a:pt x="4813" y="6801"/>
                    </a:lnTo>
                    <a:lnTo>
                      <a:pt x="4918" y="6508"/>
                    </a:lnTo>
                    <a:lnTo>
                      <a:pt x="5022" y="6403"/>
                    </a:lnTo>
                    <a:lnTo>
                      <a:pt x="5022" y="6362"/>
                    </a:lnTo>
                    <a:lnTo>
                      <a:pt x="5043" y="6362"/>
                    </a:lnTo>
                    <a:lnTo>
                      <a:pt x="5043" y="6341"/>
                    </a:lnTo>
                    <a:lnTo>
                      <a:pt x="4960" y="62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" name="Google Shape;2803;p68">
              <a:extLst>
                <a:ext uri="{FF2B5EF4-FFF2-40B4-BE49-F238E27FC236}">
                  <a16:creationId xmlns:a16="http://schemas.microsoft.com/office/drawing/2014/main" id="{021DAFAA-14CF-E6EB-88EC-DF7AAB62A6BA}"/>
                </a:ext>
              </a:extLst>
            </p:cNvPr>
            <p:cNvGrpSpPr/>
            <p:nvPr/>
          </p:nvGrpSpPr>
          <p:grpSpPr>
            <a:xfrm>
              <a:off x="3775674" y="2798496"/>
              <a:ext cx="40545" cy="23564"/>
              <a:chOff x="3750475" y="2481850"/>
              <a:chExt cx="85125" cy="51800"/>
            </a:xfrm>
            <a:grpFill/>
          </p:grpSpPr>
          <p:sp>
            <p:nvSpPr>
              <p:cNvPr id="1710" name="Google Shape;2804;p68">
                <a:extLst>
                  <a:ext uri="{FF2B5EF4-FFF2-40B4-BE49-F238E27FC236}">
                    <a16:creationId xmlns:a16="http://schemas.microsoft.com/office/drawing/2014/main" id="{CFCED349-6200-6657-292E-C0155E2889F9}"/>
                  </a:ext>
                </a:extLst>
              </p:cNvPr>
              <p:cNvSpPr/>
              <p:nvPr/>
            </p:nvSpPr>
            <p:spPr>
              <a:xfrm>
                <a:off x="3762125" y="2492625"/>
                <a:ext cx="64900" cy="36650"/>
              </a:xfrm>
              <a:custGeom>
                <a:avLst/>
                <a:gdLst/>
                <a:ahLst/>
                <a:cxnLst/>
                <a:rect l="l" t="t" r="r" b="b"/>
                <a:pathLst>
                  <a:path w="2596" h="1466" extrusionOk="0">
                    <a:moveTo>
                      <a:pt x="1507" y="1"/>
                    </a:moveTo>
                    <a:lnTo>
                      <a:pt x="1361" y="64"/>
                    </a:lnTo>
                    <a:lnTo>
                      <a:pt x="1402" y="105"/>
                    </a:lnTo>
                    <a:lnTo>
                      <a:pt x="1340" y="189"/>
                    </a:lnTo>
                    <a:lnTo>
                      <a:pt x="1214" y="126"/>
                    </a:lnTo>
                    <a:lnTo>
                      <a:pt x="1109" y="189"/>
                    </a:lnTo>
                    <a:lnTo>
                      <a:pt x="1005" y="168"/>
                    </a:lnTo>
                    <a:lnTo>
                      <a:pt x="817" y="210"/>
                    </a:lnTo>
                    <a:lnTo>
                      <a:pt x="712" y="210"/>
                    </a:lnTo>
                    <a:lnTo>
                      <a:pt x="691" y="126"/>
                    </a:lnTo>
                    <a:lnTo>
                      <a:pt x="565" y="126"/>
                    </a:lnTo>
                    <a:lnTo>
                      <a:pt x="482" y="231"/>
                    </a:lnTo>
                    <a:lnTo>
                      <a:pt x="607" y="294"/>
                    </a:lnTo>
                    <a:lnTo>
                      <a:pt x="607" y="398"/>
                    </a:lnTo>
                    <a:lnTo>
                      <a:pt x="503" y="440"/>
                    </a:lnTo>
                    <a:lnTo>
                      <a:pt x="398" y="608"/>
                    </a:lnTo>
                    <a:lnTo>
                      <a:pt x="314" y="628"/>
                    </a:lnTo>
                    <a:lnTo>
                      <a:pt x="168" y="859"/>
                    </a:lnTo>
                    <a:lnTo>
                      <a:pt x="147" y="1047"/>
                    </a:lnTo>
                    <a:lnTo>
                      <a:pt x="147" y="1152"/>
                    </a:lnTo>
                    <a:lnTo>
                      <a:pt x="84" y="1152"/>
                    </a:lnTo>
                    <a:lnTo>
                      <a:pt x="0" y="1173"/>
                    </a:lnTo>
                    <a:lnTo>
                      <a:pt x="42" y="1277"/>
                    </a:lnTo>
                    <a:lnTo>
                      <a:pt x="147" y="1277"/>
                    </a:lnTo>
                    <a:lnTo>
                      <a:pt x="293" y="1235"/>
                    </a:lnTo>
                    <a:lnTo>
                      <a:pt x="252" y="1068"/>
                    </a:lnTo>
                    <a:lnTo>
                      <a:pt x="314" y="1026"/>
                    </a:lnTo>
                    <a:lnTo>
                      <a:pt x="482" y="1026"/>
                    </a:lnTo>
                    <a:lnTo>
                      <a:pt x="524" y="1131"/>
                    </a:lnTo>
                    <a:lnTo>
                      <a:pt x="586" y="1277"/>
                    </a:lnTo>
                    <a:lnTo>
                      <a:pt x="670" y="1340"/>
                    </a:lnTo>
                    <a:lnTo>
                      <a:pt x="670" y="1424"/>
                    </a:lnTo>
                    <a:lnTo>
                      <a:pt x="796" y="1465"/>
                    </a:lnTo>
                    <a:lnTo>
                      <a:pt x="1026" y="1319"/>
                    </a:lnTo>
                    <a:lnTo>
                      <a:pt x="1151" y="1361"/>
                    </a:lnTo>
                    <a:lnTo>
                      <a:pt x="1361" y="1026"/>
                    </a:lnTo>
                    <a:lnTo>
                      <a:pt x="1507" y="1110"/>
                    </a:lnTo>
                    <a:lnTo>
                      <a:pt x="1507" y="1235"/>
                    </a:lnTo>
                    <a:lnTo>
                      <a:pt x="1674" y="1319"/>
                    </a:lnTo>
                    <a:lnTo>
                      <a:pt x="1737" y="1445"/>
                    </a:lnTo>
                    <a:lnTo>
                      <a:pt x="1842" y="1235"/>
                    </a:lnTo>
                    <a:lnTo>
                      <a:pt x="1842" y="1068"/>
                    </a:lnTo>
                    <a:lnTo>
                      <a:pt x="2093" y="1131"/>
                    </a:lnTo>
                    <a:lnTo>
                      <a:pt x="2197" y="1131"/>
                    </a:lnTo>
                    <a:lnTo>
                      <a:pt x="2302" y="1214"/>
                    </a:lnTo>
                    <a:lnTo>
                      <a:pt x="2302" y="1005"/>
                    </a:lnTo>
                    <a:lnTo>
                      <a:pt x="2553" y="942"/>
                    </a:lnTo>
                    <a:lnTo>
                      <a:pt x="2490" y="754"/>
                    </a:lnTo>
                    <a:lnTo>
                      <a:pt x="2595" y="628"/>
                    </a:lnTo>
                    <a:lnTo>
                      <a:pt x="2553" y="524"/>
                    </a:lnTo>
                    <a:lnTo>
                      <a:pt x="2469" y="524"/>
                    </a:lnTo>
                    <a:lnTo>
                      <a:pt x="2365" y="628"/>
                    </a:lnTo>
                    <a:lnTo>
                      <a:pt x="2260" y="503"/>
                    </a:lnTo>
                    <a:lnTo>
                      <a:pt x="2177" y="524"/>
                    </a:lnTo>
                    <a:lnTo>
                      <a:pt x="2030" y="524"/>
                    </a:lnTo>
                    <a:lnTo>
                      <a:pt x="1988" y="440"/>
                    </a:lnTo>
                    <a:lnTo>
                      <a:pt x="2030" y="398"/>
                    </a:lnTo>
                    <a:lnTo>
                      <a:pt x="2030" y="294"/>
                    </a:lnTo>
                    <a:lnTo>
                      <a:pt x="1884" y="210"/>
                    </a:lnTo>
                    <a:lnTo>
                      <a:pt x="1737" y="84"/>
                    </a:lnTo>
                    <a:lnTo>
                      <a:pt x="1653" y="84"/>
                    </a:lnTo>
                    <a:lnTo>
                      <a:pt x="1612" y="126"/>
                    </a:lnTo>
                    <a:lnTo>
                      <a:pt x="1528" y="105"/>
                    </a:lnTo>
                    <a:lnTo>
                      <a:pt x="150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1" name="Google Shape;2805;p68">
                <a:extLst>
                  <a:ext uri="{FF2B5EF4-FFF2-40B4-BE49-F238E27FC236}">
                    <a16:creationId xmlns:a16="http://schemas.microsoft.com/office/drawing/2014/main" id="{45376DE2-0518-72C1-66D1-B33B1AA524BE}"/>
                  </a:ext>
                </a:extLst>
              </p:cNvPr>
              <p:cNvSpPr/>
              <p:nvPr/>
            </p:nvSpPr>
            <p:spPr>
              <a:xfrm>
                <a:off x="3750475" y="2481850"/>
                <a:ext cx="85125" cy="51800"/>
              </a:xfrm>
              <a:custGeom>
                <a:avLst/>
                <a:gdLst/>
                <a:ahLst/>
                <a:cxnLst/>
                <a:rect l="l" t="t" r="r" b="b"/>
                <a:pathLst>
                  <a:path w="3405" h="2072" extrusionOk="0">
                    <a:moveTo>
                      <a:pt x="1095" y="286"/>
                    </a:moveTo>
                    <a:lnTo>
                      <a:pt x="0" y="1667"/>
                    </a:lnTo>
                    <a:lnTo>
                      <a:pt x="547" y="2072"/>
                    </a:lnTo>
                    <a:lnTo>
                      <a:pt x="1214" y="1858"/>
                    </a:lnTo>
                    <a:lnTo>
                      <a:pt x="1881" y="1262"/>
                    </a:lnTo>
                    <a:lnTo>
                      <a:pt x="2976" y="1286"/>
                    </a:lnTo>
                    <a:lnTo>
                      <a:pt x="3405" y="786"/>
                    </a:lnTo>
                    <a:lnTo>
                      <a:pt x="216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</p:grpSp>
        <p:grpSp>
          <p:nvGrpSpPr>
            <p:cNvPr id="27" name="Google Shape;2806;p68">
              <a:extLst>
                <a:ext uri="{FF2B5EF4-FFF2-40B4-BE49-F238E27FC236}">
                  <a16:creationId xmlns:a16="http://schemas.microsoft.com/office/drawing/2014/main" id="{91778046-9C9C-220B-9379-85AF5B69FAF4}"/>
                </a:ext>
              </a:extLst>
            </p:cNvPr>
            <p:cNvGrpSpPr/>
            <p:nvPr/>
          </p:nvGrpSpPr>
          <p:grpSpPr>
            <a:xfrm>
              <a:off x="3716946" y="2776024"/>
              <a:ext cx="81971" cy="76912"/>
              <a:chOff x="3627175" y="2432450"/>
              <a:chExt cx="172100" cy="169075"/>
            </a:xfrm>
            <a:grpFill/>
          </p:grpSpPr>
          <p:sp>
            <p:nvSpPr>
              <p:cNvPr id="1707" name="Google Shape;2807;p68">
                <a:extLst>
                  <a:ext uri="{FF2B5EF4-FFF2-40B4-BE49-F238E27FC236}">
                    <a16:creationId xmlns:a16="http://schemas.microsoft.com/office/drawing/2014/main" id="{53002DFF-7E03-552C-321C-AF4B55452BFC}"/>
                  </a:ext>
                </a:extLst>
              </p:cNvPr>
              <p:cNvSpPr/>
              <p:nvPr/>
            </p:nvSpPr>
            <p:spPr>
              <a:xfrm>
                <a:off x="3627175" y="2433000"/>
                <a:ext cx="164800" cy="156950"/>
              </a:xfrm>
              <a:custGeom>
                <a:avLst/>
                <a:gdLst/>
                <a:ahLst/>
                <a:cxnLst/>
                <a:rect l="l" t="t" r="r" b="b"/>
                <a:pathLst>
                  <a:path w="6592" h="6278" extrusionOk="0">
                    <a:moveTo>
                      <a:pt x="3829" y="0"/>
                    </a:moveTo>
                    <a:lnTo>
                      <a:pt x="3808" y="42"/>
                    </a:lnTo>
                    <a:lnTo>
                      <a:pt x="3599" y="105"/>
                    </a:lnTo>
                    <a:lnTo>
                      <a:pt x="3578" y="63"/>
                    </a:lnTo>
                    <a:lnTo>
                      <a:pt x="3390" y="168"/>
                    </a:lnTo>
                    <a:lnTo>
                      <a:pt x="3369" y="272"/>
                    </a:lnTo>
                    <a:lnTo>
                      <a:pt x="3390" y="398"/>
                    </a:lnTo>
                    <a:lnTo>
                      <a:pt x="3348" y="607"/>
                    </a:lnTo>
                    <a:lnTo>
                      <a:pt x="3181" y="796"/>
                    </a:lnTo>
                    <a:lnTo>
                      <a:pt x="3181" y="837"/>
                    </a:lnTo>
                    <a:lnTo>
                      <a:pt x="2992" y="900"/>
                    </a:lnTo>
                    <a:lnTo>
                      <a:pt x="2888" y="900"/>
                    </a:lnTo>
                    <a:lnTo>
                      <a:pt x="2783" y="879"/>
                    </a:lnTo>
                    <a:lnTo>
                      <a:pt x="2574" y="1005"/>
                    </a:lnTo>
                    <a:lnTo>
                      <a:pt x="2532" y="1089"/>
                    </a:lnTo>
                    <a:lnTo>
                      <a:pt x="2574" y="1151"/>
                    </a:lnTo>
                    <a:lnTo>
                      <a:pt x="2658" y="1193"/>
                    </a:lnTo>
                    <a:lnTo>
                      <a:pt x="2532" y="1298"/>
                    </a:lnTo>
                    <a:lnTo>
                      <a:pt x="2365" y="1319"/>
                    </a:lnTo>
                    <a:lnTo>
                      <a:pt x="2134" y="1298"/>
                    </a:lnTo>
                    <a:lnTo>
                      <a:pt x="2030" y="1235"/>
                    </a:lnTo>
                    <a:lnTo>
                      <a:pt x="1946" y="1298"/>
                    </a:lnTo>
                    <a:lnTo>
                      <a:pt x="1925" y="1214"/>
                    </a:lnTo>
                    <a:lnTo>
                      <a:pt x="1841" y="1151"/>
                    </a:lnTo>
                    <a:lnTo>
                      <a:pt x="1883" y="1047"/>
                    </a:lnTo>
                    <a:lnTo>
                      <a:pt x="1800" y="1026"/>
                    </a:lnTo>
                    <a:lnTo>
                      <a:pt x="1695" y="1047"/>
                    </a:lnTo>
                    <a:lnTo>
                      <a:pt x="1569" y="1047"/>
                    </a:lnTo>
                    <a:lnTo>
                      <a:pt x="1507" y="1026"/>
                    </a:lnTo>
                    <a:lnTo>
                      <a:pt x="1528" y="1151"/>
                    </a:lnTo>
                    <a:lnTo>
                      <a:pt x="1507" y="1214"/>
                    </a:lnTo>
                    <a:lnTo>
                      <a:pt x="1716" y="1402"/>
                    </a:lnTo>
                    <a:lnTo>
                      <a:pt x="1674" y="1444"/>
                    </a:lnTo>
                    <a:lnTo>
                      <a:pt x="1695" y="1528"/>
                    </a:lnTo>
                    <a:lnTo>
                      <a:pt x="1695" y="1633"/>
                    </a:lnTo>
                    <a:lnTo>
                      <a:pt x="1737" y="1716"/>
                    </a:lnTo>
                    <a:lnTo>
                      <a:pt x="1737" y="1821"/>
                    </a:lnTo>
                    <a:lnTo>
                      <a:pt x="1569" y="1779"/>
                    </a:lnTo>
                    <a:lnTo>
                      <a:pt x="1465" y="1821"/>
                    </a:lnTo>
                    <a:lnTo>
                      <a:pt x="1381" y="1779"/>
                    </a:lnTo>
                    <a:lnTo>
                      <a:pt x="1277" y="1821"/>
                    </a:lnTo>
                    <a:lnTo>
                      <a:pt x="1256" y="1758"/>
                    </a:lnTo>
                    <a:lnTo>
                      <a:pt x="1109" y="1863"/>
                    </a:lnTo>
                    <a:lnTo>
                      <a:pt x="963" y="1653"/>
                    </a:lnTo>
                    <a:lnTo>
                      <a:pt x="858" y="1633"/>
                    </a:lnTo>
                    <a:lnTo>
                      <a:pt x="733" y="1653"/>
                    </a:lnTo>
                    <a:lnTo>
                      <a:pt x="628" y="1758"/>
                    </a:lnTo>
                    <a:lnTo>
                      <a:pt x="565" y="1737"/>
                    </a:lnTo>
                    <a:lnTo>
                      <a:pt x="481" y="1779"/>
                    </a:lnTo>
                    <a:lnTo>
                      <a:pt x="440" y="1758"/>
                    </a:lnTo>
                    <a:lnTo>
                      <a:pt x="335" y="1758"/>
                    </a:lnTo>
                    <a:lnTo>
                      <a:pt x="251" y="1842"/>
                    </a:lnTo>
                    <a:lnTo>
                      <a:pt x="63" y="1863"/>
                    </a:lnTo>
                    <a:lnTo>
                      <a:pt x="0" y="1946"/>
                    </a:lnTo>
                    <a:lnTo>
                      <a:pt x="42" y="2030"/>
                    </a:lnTo>
                    <a:lnTo>
                      <a:pt x="147" y="1988"/>
                    </a:lnTo>
                    <a:lnTo>
                      <a:pt x="251" y="2030"/>
                    </a:lnTo>
                    <a:lnTo>
                      <a:pt x="272" y="2051"/>
                    </a:lnTo>
                    <a:lnTo>
                      <a:pt x="272" y="2051"/>
                    </a:lnTo>
                    <a:lnTo>
                      <a:pt x="147" y="2030"/>
                    </a:lnTo>
                    <a:lnTo>
                      <a:pt x="105" y="2051"/>
                    </a:lnTo>
                    <a:lnTo>
                      <a:pt x="126" y="2156"/>
                    </a:lnTo>
                    <a:lnTo>
                      <a:pt x="168" y="2072"/>
                    </a:lnTo>
                    <a:lnTo>
                      <a:pt x="230" y="2093"/>
                    </a:lnTo>
                    <a:lnTo>
                      <a:pt x="251" y="2177"/>
                    </a:lnTo>
                    <a:lnTo>
                      <a:pt x="209" y="2197"/>
                    </a:lnTo>
                    <a:lnTo>
                      <a:pt x="105" y="2239"/>
                    </a:lnTo>
                    <a:lnTo>
                      <a:pt x="105" y="2260"/>
                    </a:lnTo>
                    <a:lnTo>
                      <a:pt x="209" y="2260"/>
                    </a:lnTo>
                    <a:lnTo>
                      <a:pt x="230" y="2386"/>
                    </a:lnTo>
                    <a:lnTo>
                      <a:pt x="230" y="2469"/>
                    </a:lnTo>
                    <a:lnTo>
                      <a:pt x="335" y="2386"/>
                    </a:lnTo>
                    <a:lnTo>
                      <a:pt x="481" y="2386"/>
                    </a:lnTo>
                    <a:lnTo>
                      <a:pt x="670" y="2469"/>
                    </a:lnTo>
                    <a:lnTo>
                      <a:pt x="733" y="2511"/>
                    </a:lnTo>
                    <a:lnTo>
                      <a:pt x="774" y="2511"/>
                    </a:lnTo>
                    <a:lnTo>
                      <a:pt x="900" y="2595"/>
                    </a:lnTo>
                    <a:lnTo>
                      <a:pt x="1005" y="2511"/>
                    </a:lnTo>
                    <a:lnTo>
                      <a:pt x="1067" y="2553"/>
                    </a:lnTo>
                    <a:lnTo>
                      <a:pt x="1046" y="2595"/>
                    </a:lnTo>
                    <a:lnTo>
                      <a:pt x="1067" y="2658"/>
                    </a:lnTo>
                    <a:lnTo>
                      <a:pt x="1172" y="2595"/>
                    </a:lnTo>
                    <a:lnTo>
                      <a:pt x="1214" y="2658"/>
                    </a:lnTo>
                    <a:lnTo>
                      <a:pt x="1172" y="2762"/>
                    </a:lnTo>
                    <a:lnTo>
                      <a:pt x="1214" y="2825"/>
                    </a:lnTo>
                    <a:lnTo>
                      <a:pt x="1297" y="2825"/>
                    </a:lnTo>
                    <a:lnTo>
                      <a:pt x="1402" y="2783"/>
                    </a:lnTo>
                    <a:lnTo>
                      <a:pt x="1528" y="2783"/>
                    </a:lnTo>
                    <a:lnTo>
                      <a:pt x="1611" y="2888"/>
                    </a:lnTo>
                    <a:lnTo>
                      <a:pt x="1507" y="2825"/>
                    </a:lnTo>
                    <a:lnTo>
                      <a:pt x="1402" y="2825"/>
                    </a:lnTo>
                    <a:lnTo>
                      <a:pt x="1360" y="2930"/>
                    </a:lnTo>
                    <a:lnTo>
                      <a:pt x="1402" y="2972"/>
                    </a:lnTo>
                    <a:lnTo>
                      <a:pt x="1423" y="3076"/>
                    </a:lnTo>
                    <a:lnTo>
                      <a:pt x="1381" y="3181"/>
                    </a:lnTo>
                    <a:lnTo>
                      <a:pt x="1402" y="3244"/>
                    </a:lnTo>
                    <a:lnTo>
                      <a:pt x="1486" y="3244"/>
                    </a:lnTo>
                    <a:lnTo>
                      <a:pt x="1632" y="3432"/>
                    </a:lnTo>
                    <a:lnTo>
                      <a:pt x="1779" y="3453"/>
                    </a:lnTo>
                    <a:lnTo>
                      <a:pt x="1904" y="3537"/>
                    </a:lnTo>
                    <a:lnTo>
                      <a:pt x="1904" y="3641"/>
                    </a:lnTo>
                    <a:lnTo>
                      <a:pt x="1946" y="3725"/>
                    </a:lnTo>
                    <a:lnTo>
                      <a:pt x="1904" y="3830"/>
                    </a:lnTo>
                    <a:lnTo>
                      <a:pt x="1883" y="3850"/>
                    </a:lnTo>
                    <a:lnTo>
                      <a:pt x="1841" y="3934"/>
                    </a:lnTo>
                    <a:lnTo>
                      <a:pt x="1946" y="3955"/>
                    </a:lnTo>
                    <a:lnTo>
                      <a:pt x="2134" y="4081"/>
                    </a:lnTo>
                    <a:lnTo>
                      <a:pt x="2260" y="4436"/>
                    </a:lnTo>
                    <a:lnTo>
                      <a:pt x="2260" y="4436"/>
                    </a:lnTo>
                    <a:lnTo>
                      <a:pt x="2113" y="4269"/>
                    </a:lnTo>
                    <a:lnTo>
                      <a:pt x="2093" y="4143"/>
                    </a:lnTo>
                    <a:lnTo>
                      <a:pt x="1946" y="4081"/>
                    </a:lnTo>
                    <a:lnTo>
                      <a:pt x="1904" y="4122"/>
                    </a:lnTo>
                    <a:lnTo>
                      <a:pt x="1841" y="4394"/>
                    </a:lnTo>
                    <a:lnTo>
                      <a:pt x="1841" y="4604"/>
                    </a:lnTo>
                    <a:lnTo>
                      <a:pt x="1946" y="4687"/>
                    </a:lnTo>
                    <a:lnTo>
                      <a:pt x="1883" y="4750"/>
                    </a:lnTo>
                    <a:lnTo>
                      <a:pt x="1841" y="5127"/>
                    </a:lnTo>
                    <a:lnTo>
                      <a:pt x="1737" y="5482"/>
                    </a:lnTo>
                    <a:lnTo>
                      <a:pt x="1590" y="5545"/>
                    </a:lnTo>
                    <a:lnTo>
                      <a:pt x="1695" y="5608"/>
                    </a:lnTo>
                    <a:lnTo>
                      <a:pt x="1716" y="5629"/>
                    </a:lnTo>
                    <a:lnTo>
                      <a:pt x="1779" y="5629"/>
                    </a:lnTo>
                    <a:lnTo>
                      <a:pt x="1800" y="5754"/>
                    </a:lnTo>
                    <a:lnTo>
                      <a:pt x="1800" y="5859"/>
                    </a:lnTo>
                    <a:lnTo>
                      <a:pt x="1946" y="5838"/>
                    </a:lnTo>
                    <a:lnTo>
                      <a:pt x="2197" y="5922"/>
                    </a:lnTo>
                    <a:lnTo>
                      <a:pt x="2302" y="6047"/>
                    </a:lnTo>
                    <a:lnTo>
                      <a:pt x="2406" y="6006"/>
                    </a:lnTo>
                    <a:lnTo>
                      <a:pt x="2532" y="6131"/>
                    </a:lnTo>
                    <a:lnTo>
                      <a:pt x="2678" y="6131"/>
                    </a:lnTo>
                    <a:lnTo>
                      <a:pt x="2762" y="6152"/>
                    </a:lnTo>
                    <a:lnTo>
                      <a:pt x="2867" y="6047"/>
                    </a:lnTo>
                    <a:lnTo>
                      <a:pt x="3139" y="6047"/>
                    </a:lnTo>
                    <a:lnTo>
                      <a:pt x="3243" y="6110"/>
                    </a:lnTo>
                    <a:lnTo>
                      <a:pt x="3390" y="6068"/>
                    </a:lnTo>
                    <a:lnTo>
                      <a:pt x="3557" y="6173"/>
                    </a:lnTo>
                    <a:lnTo>
                      <a:pt x="3829" y="6152"/>
                    </a:lnTo>
                    <a:lnTo>
                      <a:pt x="4018" y="6257"/>
                    </a:lnTo>
                    <a:lnTo>
                      <a:pt x="4101" y="6278"/>
                    </a:lnTo>
                    <a:lnTo>
                      <a:pt x="4101" y="6236"/>
                    </a:lnTo>
                    <a:lnTo>
                      <a:pt x="4038" y="6068"/>
                    </a:lnTo>
                    <a:lnTo>
                      <a:pt x="4101" y="5859"/>
                    </a:lnTo>
                    <a:lnTo>
                      <a:pt x="4101" y="5796"/>
                    </a:lnTo>
                    <a:lnTo>
                      <a:pt x="4227" y="5650"/>
                    </a:lnTo>
                    <a:lnTo>
                      <a:pt x="4436" y="5441"/>
                    </a:lnTo>
                    <a:lnTo>
                      <a:pt x="4499" y="5441"/>
                    </a:lnTo>
                    <a:lnTo>
                      <a:pt x="4562" y="5503"/>
                    </a:lnTo>
                    <a:lnTo>
                      <a:pt x="4708" y="5503"/>
                    </a:lnTo>
                    <a:lnTo>
                      <a:pt x="4834" y="5587"/>
                    </a:lnTo>
                    <a:lnTo>
                      <a:pt x="4938" y="5587"/>
                    </a:lnTo>
                    <a:lnTo>
                      <a:pt x="5022" y="5524"/>
                    </a:lnTo>
                    <a:lnTo>
                      <a:pt x="5085" y="5503"/>
                    </a:lnTo>
                    <a:lnTo>
                      <a:pt x="5461" y="5734"/>
                    </a:lnTo>
                    <a:lnTo>
                      <a:pt x="5545" y="5817"/>
                    </a:lnTo>
                    <a:lnTo>
                      <a:pt x="5796" y="5817"/>
                    </a:lnTo>
                    <a:lnTo>
                      <a:pt x="5901" y="5734"/>
                    </a:lnTo>
                    <a:lnTo>
                      <a:pt x="5880" y="5692"/>
                    </a:lnTo>
                    <a:lnTo>
                      <a:pt x="5984" y="5545"/>
                    </a:lnTo>
                    <a:lnTo>
                      <a:pt x="6340" y="5294"/>
                    </a:lnTo>
                    <a:lnTo>
                      <a:pt x="6382" y="5273"/>
                    </a:lnTo>
                    <a:lnTo>
                      <a:pt x="6319" y="5169"/>
                    </a:lnTo>
                    <a:lnTo>
                      <a:pt x="6403" y="4980"/>
                    </a:lnTo>
                    <a:lnTo>
                      <a:pt x="6235" y="4980"/>
                    </a:lnTo>
                    <a:lnTo>
                      <a:pt x="6068" y="4855"/>
                    </a:lnTo>
                    <a:lnTo>
                      <a:pt x="6026" y="4562"/>
                    </a:lnTo>
                    <a:lnTo>
                      <a:pt x="5880" y="4394"/>
                    </a:lnTo>
                    <a:lnTo>
                      <a:pt x="5963" y="4332"/>
                    </a:lnTo>
                    <a:lnTo>
                      <a:pt x="6089" y="4290"/>
                    </a:lnTo>
                    <a:lnTo>
                      <a:pt x="6131" y="4122"/>
                    </a:lnTo>
                    <a:lnTo>
                      <a:pt x="6026" y="4018"/>
                    </a:lnTo>
                    <a:lnTo>
                      <a:pt x="6005" y="3850"/>
                    </a:lnTo>
                    <a:lnTo>
                      <a:pt x="6068" y="3809"/>
                    </a:lnTo>
                    <a:lnTo>
                      <a:pt x="6068" y="3725"/>
                    </a:lnTo>
                    <a:lnTo>
                      <a:pt x="5984" y="3662"/>
                    </a:lnTo>
                    <a:lnTo>
                      <a:pt x="5922" y="3516"/>
                    </a:lnTo>
                    <a:lnTo>
                      <a:pt x="5880" y="3411"/>
                    </a:lnTo>
                    <a:lnTo>
                      <a:pt x="5712" y="3411"/>
                    </a:lnTo>
                    <a:lnTo>
                      <a:pt x="5650" y="3453"/>
                    </a:lnTo>
                    <a:lnTo>
                      <a:pt x="5691" y="3620"/>
                    </a:lnTo>
                    <a:lnTo>
                      <a:pt x="5545" y="3662"/>
                    </a:lnTo>
                    <a:lnTo>
                      <a:pt x="5440" y="3662"/>
                    </a:lnTo>
                    <a:lnTo>
                      <a:pt x="5398" y="3558"/>
                    </a:lnTo>
                    <a:lnTo>
                      <a:pt x="5482" y="3537"/>
                    </a:lnTo>
                    <a:lnTo>
                      <a:pt x="5545" y="3537"/>
                    </a:lnTo>
                    <a:lnTo>
                      <a:pt x="5545" y="3432"/>
                    </a:lnTo>
                    <a:lnTo>
                      <a:pt x="5566" y="3244"/>
                    </a:lnTo>
                    <a:lnTo>
                      <a:pt x="5712" y="3013"/>
                    </a:lnTo>
                    <a:lnTo>
                      <a:pt x="5796" y="2993"/>
                    </a:lnTo>
                    <a:lnTo>
                      <a:pt x="5901" y="2825"/>
                    </a:lnTo>
                    <a:lnTo>
                      <a:pt x="6005" y="2783"/>
                    </a:lnTo>
                    <a:lnTo>
                      <a:pt x="6005" y="2679"/>
                    </a:lnTo>
                    <a:lnTo>
                      <a:pt x="5880" y="2616"/>
                    </a:lnTo>
                    <a:lnTo>
                      <a:pt x="5963" y="2511"/>
                    </a:lnTo>
                    <a:lnTo>
                      <a:pt x="6089" y="2511"/>
                    </a:lnTo>
                    <a:lnTo>
                      <a:pt x="6110" y="2595"/>
                    </a:lnTo>
                    <a:lnTo>
                      <a:pt x="6215" y="2595"/>
                    </a:lnTo>
                    <a:lnTo>
                      <a:pt x="6403" y="2553"/>
                    </a:lnTo>
                    <a:lnTo>
                      <a:pt x="6340" y="2449"/>
                    </a:lnTo>
                    <a:lnTo>
                      <a:pt x="6235" y="2365"/>
                    </a:lnTo>
                    <a:lnTo>
                      <a:pt x="6235" y="2197"/>
                    </a:lnTo>
                    <a:lnTo>
                      <a:pt x="6298" y="2030"/>
                    </a:lnTo>
                    <a:lnTo>
                      <a:pt x="6382" y="1946"/>
                    </a:lnTo>
                    <a:lnTo>
                      <a:pt x="6382" y="1842"/>
                    </a:lnTo>
                    <a:lnTo>
                      <a:pt x="6445" y="1674"/>
                    </a:lnTo>
                    <a:lnTo>
                      <a:pt x="6591" y="1549"/>
                    </a:lnTo>
                    <a:lnTo>
                      <a:pt x="6445" y="1465"/>
                    </a:lnTo>
                    <a:lnTo>
                      <a:pt x="6340" y="1465"/>
                    </a:lnTo>
                    <a:lnTo>
                      <a:pt x="6215" y="1402"/>
                    </a:lnTo>
                    <a:lnTo>
                      <a:pt x="6110" y="1444"/>
                    </a:lnTo>
                    <a:lnTo>
                      <a:pt x="6026" y="1402"/>
                    </a:lnTo>
                    <a:lnTo>
                      <a:pt x="5922" y="1402"/>
                    </a:lnTo>
                    <a:lnTo>
                      <a:pt x="5859" y="1444"/>
                    </a:lnTo>
                    <a:lnTo>
                      <a:pt x="5754" y="1361"/>
                    </a:lnTo>
                    <a:lnTo>
                      <a:pt x="5754" y="1298"/>
                    </a:lnTo>
                    <a:lnTo>
                      <a:pt x="5650" y="1214"/>
                    </a:lnTo>
                    <a:lnTo>
                      <a:pt x="5566" y="1235"/>
                    </a:lnTo>
                    <a:lnTo>
                      <a:pt x="5398" y="1193"/>
                    </a:lnTo>
                    <a:lnTo>
                      <a:pt x="5357" y="1089"/>
                    </a:lnTo>
                    <a:lnTo>
                      <a:pt x="5252" y="1089"/>
                    </a:lnTo>
                    <a:lnTo>
                      <a:pt x="5189" y="1130"/>
                    </a:lnTo>
                    <a:lnTo>
                      <a:pt x="5085" y="1047"/>
                    </a:lnTo>
                    <a:lnTo>
                      <a:pt x="4980" y="1026"/>
                    </a:lnTo>
                    <a:lnTo>
                      <a:pt x="4854" y="879"/>
                    </a:lnTo>
                    <a:lnTo>
                      <a:pt x="4771" y="837"/>
                    </a:lnTo>
                    <a:lnTo>
                      <a:pt x="4729" y="796"/>
                    </a:lnTo>
                    <a:lnTo>
                      <a:pt x="4645" y="796"/>
                    </a:lnTo>
                    <a:lnTo>
                      <a:pt x="4603" y="837"/>
                    </a:lnTo>
                    <a:lnTo>
                      <a:pt x="4457" y="775"/>
                    </a:lnTo>
                    <a:lnTo>
                      <a:pt x="4457" y="607"/>
                    </a:lnTo>
                    <a:lnTo>
                      <a:pt x="4394" y="586"/>
                    </a:lnTo>
                    <a:lnTo>
                      <a:pt x="4310" y="524"/>
                    </a:lnTo>
                    <a:lnTo>
                      <a:pt x="4227" y="524"/>
                    </a:lnTo>
                    <a:lnTo>
                      <a:pt x="4080" y="398"/>
                    </a:lnTo>
                    <a:lnTo>
                      <a:pt x="4038" y="293"/>
                    </a:lnTo>
                    <a:lnTo>
                      <a:pt x="3913" y="252"/>
                    </a:lnTo>
                    <a:lnTo>
                      <a:pt x="3892" y="63"/>
                    </a:lnTo>
                    <a:lnTo>
                      <a:pt x="38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8" name="Google Shape;2808;p68">
                <a:extLst>
                  <a:ext uri="{FF2B5EF4-FFF2-40B4-BE49-F238E27FC236}">
                    <a16:creationId xmlns:a16="http://schemas.microsoft.com/office/drawing/2014/main" id="{C6CFA6EE-0299-A49D-D6E5-A065A53DFDB3}"/>
                  </a:ext>
                </a:extLst>
              </p:cNvPr>
              <p:cNvSpPr/>
              <p:nvPr/>
            </p:nvSpPr>
            <p:spPr>
              <a:xfrm>
                <a:off x="3658200" y="2557475"/>
                <a:ext cx="70850" cy="44050"/>
              </a:xfrm>
              <a:custGeom>
                <a:avLst/>
                <a:gdLst/>
                <a:ahLst/>
                <a:cxnLst/>
                <a:rect l="l" t="t" r="r" b="b"/>
                <a:pathLst>
                  <a:path w="2834" h="1762" extrusionOk="0">
                    <a:moveTo>
                      <a:pt x="571" y="595"/>
                    </a:moveTo>
                    <a:lnTo>
                      <a:pt x="0" y="1119"/>
                    </a:lnTo>
                    <a:lnTo>
                      <a:pt x="1833" y="1762"/>
                    </a:lnTo>
                    <a:lnTo>
                      <a:pt x="2714" y="1476"/>
                    </a:lnTo>
                    <a:lnTo>
                      <a:pt x="2834" y="1071"/>
                    </a:lnTo>
                    <a:lnTo>
                      <a:pt x="183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09" name="Google Shape;2809;p68">
                <a:extLst>
                  <a:ext uri="{FF2B5EF4-FFF2-40B4-BE49-F238E27FC236}">
                    <a16:creationId xmlns:a16="http://schemas.microsoft.com/office/drawing/2014/main" id="{14587708-80ED-230B-F134-DCFCB03E99EB}"/>
                  </a:ext>
                </a:extLst>
              </p:cNvPr>
              <p:cNvSpPr/>
              <p:nvPr/>
            </p:nvSpPr>
            <p:spPr>
              <a:xfrm>
                <a:off x="3719525" y="2432450"/>
                <a:ext cx="79750" cy="89900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596" extrusionOk="0">
                    <a:moveTo>
                      <a:pt x="0" y="167"/>
                    </a:moveTo>
                    <a:lnTo>
                      <a:pt x="261" y="0"/>
                    </a:lnTo>
                    <a:lnTo>
                      <a:pt x="1619" y="1095"/>
                    </a:lnTo>
                    <a:lnTo>
                      <a:pt x="2381" y="1286"/>
                    </a:lnTo>
                    <a:lnTo>
                      <a:pt x="3190" y="1429"/>
                    </a:lnTo>
                    <a:lnTo>
                      <a:pt x="2809" y="2595"/>
                    </a:lnTo>
                    <a:lnTo>
                      <a:pt x="2071" y="2429"/>
                    </a:lnTo>
                    <a:lnTo>
                      <a:pt x="1524" y="359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</p:grpSp>
        <p:grpSp>
          <p:nvGrpSpPr>
            <p:cNvPr id="28" name="Google Shape;2810;p68">
              <a:extLst>
                <a:ext uri="{FF2B5EF4-FFF2-40B4-BE49-F238E27FC236}">
                  <a16:creationId xmlns:a16="http://schemas.microsoft.com/office/drawing/2014/main" id="{3AC5AD13-3AFD-2530-D9C1-9B8276C9BFB7}"/>
                </a:ext>
              </a:extLst>
            </p:cNvPr>
            <p:cNvGrpSpPr/>
            <p:nvPr/>
          </p:nvGrpSpPr>
          <p:grpSpPr>
            <a:xfrm>
              <a:off x="3685682" y="2845624"/>
              <a:ext cx="29311" cy="45055"/>
              <a:chOff x="3561536" y="2585450"/>
              <a:chExt cx="61539" cy="99045"/>
            </a:xfrm>
            <a:grpFill/>
          </p:grpSpPr>
          <p:sp>
            <p:nvSpPr>
              <p:cNvPr id="1705" name="Google Shape;2811;p68">
                <a:extLst>
                  <a:ext uri="{FF2B5EF4-FFF2-40B4-BE49-F238E27FC236}">
                    <a16:creationId xmlns:a16="http://schemas.microsoft.com/office/drawing/2014/main" id="{985963D9-FC1F-6DAF-18EC-2AB173E72BA4}"/>
                  </a:ext>
                </a:extLst>
              </p:cNvPr>
              <p:cNvSpPr/>
              <p:nvPr/>
            </p:nvSpPr>
            <p:spPr>
              <a:xfrm rot="192277">
                <a:off x="3564002" y="2593849"/>
                <a:ext cx="44498" cy="89472"/>
              </a:xfrm>
              <a:custGeom>
                <a:avLst/>
                <a:gdLst/>
                <a:ahLst/>
                <a:cxnLst/>
                <a:rect l="l" t="t" r="r" b="b"/>
                <a:pathLst>
                  <a:path w="1780" h="3579" extrusionOk="0">
                    <a:moveTo>
                      <a:pt x="628" y="1"/>
                    </a:moveTo>
                    <a:lnTo>
                      <a:pt x="356" y="22"/>
                    </a:lnTo>
                    <a:lnTo>
                      <a:pt x="377" y="147"/>
                    </a:lnTo>
                    <a:lnTo>
                      <a:pt x="461" y="357"/>
                    </a:lnTo>
                    <a:lnTo>
                      <a:pt x="440" y="712"/>
                    </a:lnTo>
                    <a:lnTo>
                      <a:pt x="440" y="775"/>
                    </a:lnTo>
                    <a:lnTo>
                      <a:pt x="419" y="943"/>
                    </a:lnTo>
                    <a:lnTo>
                      <a:pt x="482" y="1026"/>
                    </a:lnTo>
                    <a:lnTo>
                      <a:pt x="440" y="1131"/>
                    </a:lnTo>
                    <a:lnTo>
                      <a:pt x="356" y="1256"/>
                    </a:lnTo>
                    <a:lnTo>
                      <a:pt x="356" y="1445"/>
                    </a:lnTo>
                    <a:lnTo>
                      <a:pt x="231" y="1654"/>
                    </a:lnTo>
                    <a:lnTo>
                      <a:pt x="231" y="1759"/>
                    </a:lnTo>
                    <a:lnTo>
                      <a:pt x="64" y="1968"/>
                    </a:lnTo>
                    <a:lnTo>
                      <a:pt x="1" y="2303"/>
                    </a:lnTo>
                    <a:lnTo>
                      <a:pt x="1" y="2386"/>
                    </a:lnTo>
                    <a:lnTo>
                      <a:pt x="105" y="2386"/>
                    </a:lnTo>
                    <a:lnTo>
                      <a:pt x="168" y="2303"/>
                    </a:lnTo>
                    <a:lnTo>
                      <a:pt x="273" y="2219"/>
                    </a:lnTo>
                    <a:lnTo>
                      <a:pt x="252" y="2303"/>
                    </a:lnTo>
                    <a:lnTo>
                      <a:pt x="315" y="2344"/>
                    </a:lnTo>
                    <a:lnTo>
                      <a:pt x="126" y="2428"/>
                    </a:lnTo>
                    <a:lnTo>
                      <a:pt x="126" y="2554"/>
                    </a:lnTo>
                    <a:lnTo>
                      <a:pt x="168" y="2616"/>
                    </a:lnTo>
                    <a:lnTo>
                      <a:pt x="252" y="2533"/>
                    </a:lnTo>
                    <a:lnTo>
                      <a:pt x="419" y="2533"/>
                    </a:lnTo>
                    <a:lnTo>
                      <a:pt x="336" y="2616"/>
                    </a:lnTo>
                    <a:lnTo>
                      <a:pt x="377" y="2763"/>
                    </a:lnTo>
                    <a:lnTo>
                      <a:pt x="336" y="2909"/>
                    </a:lnTo>
                    <a:lnTo>
                      <a:pt x="336" y="3223"/>
                    </a:lnTo>
                    <a:lnTo>
                      <a:pt x="273" y="3432"/>
                    </a:lnTo>
                    <a:lnTo>
                      <a:pt x="231" y="3495"/>
                    </a:lnTo>
                    <a:lnTo>
                      <a:pt x="273" y="3537"/>
                    </a:lnTo>
                    <a:lnTo>
                      <a:pt x="440" y="3432"/>
                    </a:lnTo>
                    <a:lnTo>
                      <a:pt x="691" y="3495"/>
                    </a:lnTo>
                    <a:lnTo>
                      <a:pt x="796" y="3579"/>
                    </a:lnTo>
                    <a:lnTo>
                      <a:pt x="963" y="3474"/>
                    </a:lnTo>
                    <a:lnTo>
                      <a:pt x="1110" y="3474"/>
                    </a:lnTo>
                    <a:lnTo>
                      <a:pt x="1152" y="3432"/>
                    </a:lnTo>
                    <a:lnTo>
                      <a:pt x="1152" y="3286"/>
                    </a:lnTo>
                    <a:lnTo>
                      <a:pt x="1068" y="3160"/>
                    </a:lnTo>
                    <a:lnTo>
                      <a:pt x="1193" y="2909"/>
                    </a:lnTo>
                    <a:lnTo>
                      <a:pt x="1319" y="2805"/>
                    </a:lnTo>
                    <a:lnTo>
                      <a:pt x="1361" y="2658"/>
                    </a:lnTo>
                    <a:lnTo>
                      <a:pt x="1214" y="2658"/>
                    </a:lnTo>
                    <a:lnTo>
                      <a:pt x="1152" y="2512"/>
                    </a:lnTo>
                    <a:lnTo>
                      <a:pt x="1319" y="2323"/>
                    </a:lnTo>
                    <a:lnTo>
                      <a:pt x="1319" y="2093"/>
                    </a:lnTo>
                    <a:lnTo>
                      <a:pt x="1193" y="2010"/>
                    </a:lnTo>
                    <a:lnTo>
                      <a:pt x="1047" y="1717"/>
                    </a:lnTo>
                    <a:lnTo>
                      <a:pt x="1172" y="1696"/>
                    </a:lnTo>
                    <a:lnTo>
                      <a:pt x="1277" y="1696"/>
                    </a:lnTo>
                    <a:lnTo>
                      <a:pt x="1424" y="1487"/>
                    </a:lnTo>
                    <a:lnTo>
                      <a:pt x="1319" y="1382"/>
                    </a:lnTo>
                    <a:lnTo>
                      <a:pt x="1465" y="1277"/>
                    </a:lnTo>
                    <a:lnTo>
                      <a:pt x="1465" y="922"/>
                    </a:lnTo>
                    <a:lnTo>
                      <a:pt x="1424" y="754"/>
                    </a:lnTo>
                    <a:lnTo>
                      <a:pt x="1675" y="545"/>
                    </a:lnTo>
                    <a:lnTo>
                      <a:pt x="1737" y="545"/>
                    </a:lnTo>
                    <a:lnTo>
                      <a:pt x="1779" y="440"/>
                    </a:lnTo>
                    <a:lnTo>
                      <a:pt x="1675" y="252"/>
                    </a:lnTo>
                    <a:lnTo>
                      <a:pt x="1633" y="127"/>
                    </a:lnTo>
                    <a:lnTo>
                      <a:pt x="1382" y="85"/>
                    </a:lnTo>
                    <a:lnTo>
                      <a:pt x="1277" y="210"/>
                    </a:lnTo>
                    <a:lnTo>
                      <a:pt x="942" y="127"/>
                    </a:lnTo>
                    <a:lnTo>
                      <a:pt x="754" y="231"/>
                    </a:lnTo>
                    <a:lnTo>
                      <a:pt x="691" y="147"/>
                    </a:lnTo>
                    <a:lnTo>
                      <a:pt x="733" y="22"/>
                    </a:lnTo>
                    <a:lnTo>
                      <a:pt x="62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6" name="Google Shape;2812;p68">
                <a:extLst>
                  <a:ext uri="{FF2B5EF4-FFF2-40B4-BE49-F238E27FC236}">
                    <a16:creationId xmlns:a16="http://schemas.microsoft.com/office/drawing/2014/main" id="{58699E84-A23B-76DA-A8BB-649D7418A720}"/>
                  </a:ext>
                </a:extLst>
              </p:cNvPr>
              <p:cNvSpPr/>
              <p:nvPr/>
            </p:nvSpPr>
            <p:spPr>
              <a:xfrm>
                <a:off x="3580800" y="2585450"/>
                <a:ext cx="422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3738" extrusionOk="0">
                    <a:moveTo>
                      <a:pt x="453" y="0"/>
                    </a:moveTo>
                    <a:lnTo>
                      <a:pt x="0" y="547"/>
                    </a:lnTo>
                    <a:lnTo>
                      <a:pt x="0" y="3429"/>
                    </a:lnTo>
                    <a:lnTo>
                      <a:pt x="429" y="3738"/>
                    </a:lnTo>
                    <a:lnTo>
                      <a:pt x="1691" y="2714"/>
                    </a:lnTo>
                    <a:lnTo>
                      <a:pt x="1691" y="5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</p:grpSp>
        <p:grpSp>
          <p:nvGrpSpPr>
            <p:cNvPr id="29" name="Google Shape;2813;p68">
              <a:extLst>
                <a:ext uri="{FF2B5EF4-FFF2-40B4-BE49-F238E27FC236}">
                  <a16:creationId xmlns:a16="http://schemas.microsoft.com/office/drawing/2014/main" id="{714D3AD0-7482-07AF-3B3F-497933F5424D}"/>
                </a:ext>
              </a:extLst>
            </p:cNvPr>
            <p:cNvGrpSpPr/>
            <p:nvPr/>
          </p:nvGrpSpPr>
          <p:grpSpPr>
            <a:xfrm>
              <a:off x="3849905" y="2572252"/>
              <a:ext cx="74339" cy="119559"/>
              <a:chOff x="3906325" y="1984500"/>
              <a:chExt cx="156075" cy="262825"/>
            </a:xfrm>
            <a:grpFill/>
          </p:grpSpPr>
          <p:sp>
            <p:nvSpPr>
              <p:cNvPr id="1703" name="Google Shape;2814;p68">
                <a:extLst>
                  <a:ext uri="{FF2B5EF4-FFF2-40B4-BE49-F238E27FC236}">
                    <a16:creationId xmlns:a16="http://schemas.microsoft.com/office/drawing/2014/main" id="{BD421A45-799D-CCEE-F1E3-BB6070B786EA}"/>
                  </a:ext>
                </a:extLst>
              </p:cNvPr>
              <p:cNvSpPr/>
              <p:nvPr/>
            </p:nvSpPr>
            <p:spPr>
              <a:xfrm>
                <a:off x="3906325" y="1984500"/>
                <a:ext cx="100825" cy="124200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4968" extrusionOk="0">
                    <a:moveTo>
                      <a:pt x="2901" y="4968"/>
                    </a:moveTo>
                    <a:lnTo>
                      <a:pt x="1524" y="4673"/>
                    </a:lnTo>
                    <a:lnTo>
                      <a:pt x="0" y="1771"/>
                    </a:lnTo>
                    <a:lnTo>
                      <a:pt x="737" y="886"/>
                    </a:lnTo>
                    <a:lnTo>
                      <a:pt x="2508" y="1181"/>
                    </a:lnTo>
                    <a:lnTo>
                      <a:pt x="2655" y="345"/>
                    </a:lnTo>
                    <a:lnTo>
                      <a:pt x="3442" y="0"/>
                    </a:lnTo>
                    <a:lnTo>
                      <a:pt x="4033" y="4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04" name="Google Shape;2815;p68">
                <a:extLst>
                  <a:ext uri="{FF2B5EF4-FFF2-40B4-BE49-F238E27FC236}">
                    <a16:creationId xmlns:a16="http://schemas.microsoft.com/office/drawing/2014/main" id="{953CB6B3-2480-8451-52FF-0561A04DB819}"/>
                  </a:ext>
                </a:extLst>
              </p:cNvPr>
              <p:cNvSpPr/>
              <p:nvPr/>
            </p:nvSpPr>
            <p:spPr>
              <a:xfrm>
                <a:off x="3919575" y="1989950"/>
                <a:ext cx="142825" cy="257375"/>
              </a:xfrm>
              <a:custGeom>
                <a:avLst/>
                <a:gdLst/>
                <a:ahLst/>
                <a:cxnLst/>
                <a:rect l="l" t="t" r="r" b="b"/>
                <a:pathLst>
                  <a:path w="5713" h="10295" extrusionOk="0">
                    <a:moveTo>
                      <a:pt x="2867" y="0"/>
                    </a:moveTo>
                    <a:lnTo>
                      <a:pt x="2762" y="105"/>
                    </a:lnTo>
                    <a:lnTo>
                      <a:pt x="2762" y="147"/>
                    </a:lnTo>
                    <a:lnTo>
                      <a:pt x="2679" y="189"/>
                    </a:lnTo>
                    <a:lnTo>
                      <a:pt x="2532" y="147"/>
                    </a:lnTo>
                    <a:lnTo>
                      <a:pt x="2386" y="209"/>
                    </a:lnTo>
                    <a:lnTo>
                      <a:pt x="2386" y="293"/>
                    </a:lnTo>
                    <a:lnTo>
                      <a:pt x="2323" y="419"/>
                    </a:lnTo>
                    <a:lnTo>
                      <a:pt x="2239" y="461"/>
                    </a:lnTo>
                    <a:lnTo>
                      <a:pt x="2281" y="544"/>
                    </a:lnTo>
                    <a:lnTo>
                      <a:pt x="2260" y="628"/>
                    </a:lnTo>
                    <a:lnTo>
                      <a:pt x="2239" y="921"/>
                    </a:lnTo>
                    <a:lnTo>
                      <a:pt x="2281" y="1088"/>
                    </a:lnTo>
                    <a:lnTo>
                      <a:pt x="2344" y="1193"/>
                    </a:lnTo>
                    <a:lnTo>
                      <a:pt x="2281" y="1277"/>
                    </a:lnTo>
                    <a:lnTo>
                      <a:pt x="2177" y="1360"/>
                    </a:lnTo>
                    <a:lnTo>
                      <a:pt x="2072" y="1360"/>
                    </a:lnTo>
                    <a:lnTo>
                      <a:pt x="1967" y="1444"/>
                    </a:lnTo>
                    <a:lnTo>
                      <a:pt x="1905" y="1486"/>
                    </a:lnTo>
                    <a:lnTo>
                      <a:pt x="1821" y="1611"/>
                    </a:lnTo>
                    <a:lnTo>
                      <a:pt x="1674" y="1590"/>
                    </a:lnTo>
                    <a:lnTo>
                      <a:pt x="1507" y="1465"/>
                    </a:lnTo>
                    <a:lnTo>
                      <a:pt x="1381" y="1465"/>
                    </a:lnTo>
                    <a:lnTo>
                      <a:pt x="1298" y="1549"/>
                    </a:lnTo>
                    <a:lnTo>
                      <a:pt x="1151" y="1674"/>
                    </a:lnTo>
                    <a:lnTo>
                      <a:pt x="900" y="1674"/>
                    </a:lnTo>
                    <a:lnTo>
                      <a:pt x="733" y="1590"/>
                    </a:lnTo>
                    <a:lnTo>
                      <a:pt x="670" y="1465"/>
                    </a:lnTo>
                    <a:lnTo>
                      <a:pt x="607" y="1339"/>
                    </a:lnTo>
                    <a:lnTo>
                      <a:pt x="377" y="1130"/>
                    </a:lnTo>
                    <a:lnTo>
                      <a:pt x="293" y="984"/>
                    </a:lnTo>
                    <a:lnTo>
                      <a:pt x="189" y="963"/>
                    </a:lnTo>
                    <a:lnTo>
                      <a:pt x="105" y="1046"/>
                    </a:lnTo>
                    <a:lnTo>
                      <a:pt x="84" y="1151"/>
                    </a:lnTo>
                    <a:lnTo>
                      <a:pt x="105" y="1214"/>
                    </a:lnTo>
                    <a:lnTo>
                      <a:pt x="84" y="1256"/>
                    </a:lnTo>
                    <a:lnTo>
                      <a:pt x="42" y="1214"/>
                    </a:lnTo>
                    <a:lnTo>
                      <a:pt x="1" y="1256"/>
                    </a:lnTo>
                    <a:lnTo>
                      <a:pt x="105" y="1360"/>
                    </a:lnTo>
                    <a:lnTo>
                      <a:pt x="273" y="1423"/>
                    </a:lnTo>
                    <a:lnTo>
                      <a:pt x="482" y="1674"/>
                    </a:lnTo>
                    <a:lnTo>
                      <a:pt x="628" y="1779"/>
                    </a:lnTo>
                    <a:lnTo>
                      <a:pt x="879" y="1800"/>
                    </a:lnTo>
                    <a:lnTo>
                      <a:pt x="942" y="1841"/>
                    </a:lnTo>
                    <a:lnTo>
                      <a:pt x="1026" y="1883"/>
                    </a:lnTo>
                    <a:lnTo>
                      <a:pt x="1130" y="2009"/>
                    </a:lnTo>
                    <a:lnTo>
                      <a:pt x="1193" y="2113"/>
                    </a:lnTo>
                    <a:lnTo>
                      <a:pt x="1298" y="2113"/>
                    </a:lnTo>
                    <a:lnTo>
                      <a:pt x="1402" y="2239"/>
                    </a:lnTo>
                    <a:lnTo>
                      <a:pt x="1465" y="2239"/>
                    </a:lnTo>
                    <a:lnTo>
                      <a:pt x="1528" y="2323"/>
                    </a:lnTo>
                    <a:lnTo>
                      <a:pt x="1465" y="2427"/>
                    </a:lnTo>
                    <a:lnTo>
                      <a:pt x="1507" y="2574"/>
                    </a:lnTo>
                    <a:lnTo>
                      <a:pt x="1444" y="2720"/>
                    </a:lnTo>
                    <a:lnTo>
                      <a:pt x="1444" y="2825"/>
                    </a:lnTo>
                    <a:lnTo>
                      <a:pt x="1612" y="2825"/>
                    </a:lnTo>
                    <a:lnTo>
                      <a:pt x="1633" y="2950"/>
                    </a:lnTo>
                    <a:lnTo>
                      <a:pt x="1591" y="3034"/>
                    </a:lnTo>
                    <a:lnTo>
                      <a:pt x="1612" y="3181"/>
                    </a:lnTo>
                    <a:lnTo>
                      <a:pt x="1653" y="3285"/>
                    </a:lnTo>
                    <a:lnTo>
                      <a:pt x="1695" y="3494"/>
                    </a:lnTo>
                    <a:lnTo>
                      <a:pt x="1653" y="3599"/>
                    </a:lnTo>
                    <a:lnTo>
                      <a:pt x="1695" y="3683"/>
                    </a:lnTo>
                    <a:lnTo>
                      <a:pt x="1695" y="3913"/>
                    </a:lnTo>
                    <a:lnTo>
                      <a:pt x="1653" y="3997"/>
                    </a:lnTo>
                    <a:lnTo>
                      <a:pt x="1716" y="4143"/>
                    </a:lnTo>
                    <a:lnTo>
                      <a:pt x="1821" y="4185"/>
                    </a:lnTo>
                    <a:lnTo>
                      <a:pt x="1925" y="4394"/>
                    </a:lnTo>
                    <a:lnTo>
                      <a:pt x="1967" y="4478"/>
                    </a:lnTo>
                    <a:lnTo>
                      <a:pt x="1967" y="4603"/>
                    </a:lnTo>
                    <a:lnTo>
                      <a:pt x="1988" y="4645"/>
                    </a:lnTo>
                    <a:lnTo>
                      <a:pt x="2093" y="4645"/>
                    </a:lnTo>
                    <a:lnTo>
                      <a:pt x="2197" y="4750"/>
                    </a:lnTo>
                    <a:lnTo>
                      <a:pt x="2407" y="4750"/>
                    </a:lnTo>
                    <a:lnTo>
                      <a:pt x="2574" y="4875"/>
                    </a:lnTo>
                    <a:lnTo>
                      <a:pt x="2490" y="4938"/>
                    </a:lnTo>
                    <a:lnTo>
                      <a:pt x="2553" y="5022"/>
                    </a:lnTo>
                    <a:lnTo>
                      <a:pt x="2553" y="5189"/>
                    </a:lnTo>
                    <a:lnTo>
                      <a:pt x="2490" y="5231"/>
                    </a:lnTo>
                    <a:lnTo>
                      <a:pt x="2679" y="5378"/>
                    </a:lnTo>
                    <a:lnTo>
                      <a:pt x="2553" y="5357"/>
                    </a:lnTo>
                    <a:lnTo>
                      <a:pt x="2490" y="5378"/>
                    </a:lnTo>
                    <a:lnTo>
                      <a:pt x="2658" y="5524"/>
                    </a:lnTo>
                    <a:lnTo>
                      <a:pt x="2658" y="5587"/>
                    </a:lnTo>
                    <a:lnTo>
                      <a:pt x="2469" y="5482"/>
                    </a:lnTo>
                    <a:lnTo>
                      <a:pt x="2302" y="5482"/>
                    </a:lnTo>
                    <a:lnTo>
                      <a:pt x="2156" y="5587"/>
                    </a:lnTo>
                    <a:lnTo>
                      <a:pt x="2156" y="5691"/>
                    </a:lnTo>
                    <a:lnTo>
                      <a:pt x="2051" y="5796"/>
                    </a:lnTo>
                    <a:lnTo>
                      <a:pt x="2051" y="5880"/>
                    </a:lnTo>
                    <a:lnTo>
                      <a:pt x="1988" y="5901"/>
                    </a:lnTo>
                    <a:lnTo>
                      <a:pt x="1821" y="6089"/>
                    </a:lnTo>
                    <a:lnTo>
                      <a:pt x="1779" y="6277"/>
                    </a:lnTo>
                    <a:lnTo>
                      <a:pt x="1737" y="6298"/>
                    </a:lnTo>
                    <a:lnTo>
                      <a:pt x="1716" y="6256"/>
                    </a:lnTo>
                    <a:lnTo>
                      <a:pt x="1653" y="6256"/>
                    </a:lnTo>
                    <a:lnTo>
                      <a:pt x="1716" y="6361"/>
                    </a:lnTo>
                    <a:lnTo>
                      <a:pt x="1674" y="6445"/>
                    </a:lnTo>
                    <a:lnTo>
                      <a:pt x="1549" y="6445"/>
                    </a:lnTo>
                    <a:lnTo>
                      <a:pt x="1465" y="6549"/>
                    </a:lnTo>
                    <a:lnTo>
                      <a:pt x="1507" y="6717"/>
                    </a:lnTo>
                    <a:lnTo>
                      <a:pt x="1570" y="6759"/>
                    </a:lnTo>
                    <a:lnTo>
                      <a:pt x="1444" y="6717"/>
                    </a:lnTo>
                    <a:lnTo>
                      <a:pt x="1402" y="6654"/>
                    </a:lnTo>
                    <a:lnTo>
                      <a:pt x="1319" y="6696"/>
                    </a:lnTo>
                    <a:lnTo>
                      <a:pt x="1256" y="6821"/>
                    </a:lnTo>
                    <a:lnTo>
                      <a:pt x="1298" y="6884"/>
                    </a:lnTo>
                    <a:lnTo>
                      <a:pt x="1214" y="6842"/>
                    </a:lnTo>
                    <a:lnTo>
                      <a:pt x="1193" y="6905"/>
                    </a:lnTo>
                    <a:lnTo>
                      <a:pt x="1256" y="6968"/>
                    </a:lnTo>
                    <a:lnTo>
                      <a:pt x="1256" y="7031"/>
                    </a:lnTo>
                    <a:lnTo>
                      <a:pt x="1193" y="7114"/>
                    </a:lnTo>
                    <a:lnTo>
                      <a:pt x="1151" y="7156"/>
                    </a:lnTo>
                    <a:lnTo>
                      <a:pt x="1047" y="7219"/>
                    </a:lnTo>
                    <a:lnTo>
                      <a:pt x="1005" y="7177"/>
                    </a:lnTo>
                    <a:lnTo>
                      <a:pt x="984" y="7135"/>
                    </a:lnTo>
                    <a:lnTo>
                      <a:pt x="900" y="7114"/>
                    </a:lnTo>
                    <a:lnTo>
                      <a:pt x="817" y="7135"/>
                    </a:lnTo>
                    <a:lnTo>
                      <a:pt x="837" y="7240"/>
                    </a:lnTo>
                    <a:lnTo>
                      <a:pt x="796" y="7282"/>
                    </a:lnTo>
                    <a:lnTo>
                      <a:pt x="837" y="7386"/>
                    </a:lnTo>
                    <a:lnTo>
                      <a:pt x="796" y="7491"/>
                    </a:lnTo>
                    <a:lnTo>
                      <a:pt x="733" y="7533"/>
                    </a:lnTo>
                    <a:lnTo>
                      <a:pt x="691" y="7637"/>
                    </a:lnTo>
                    <a:lnTo>
                      <a:pt x="733" y="7742"/>
                    </a:lnTo>
                    <a:lnTo>
                      <a:pt x="775" y="7763"/>
                    </a:lnTo>
                    <a:lnTo>
                      <a:pt x="733" y="7867"/>
                    </a:lnTo>
                    <a:lnTo>
                      <a:pt x="775" y="7951"/>
                    </a:lnTo>
                    <a:lnTo>
                      <a:pt x="858" y="7909"/>
                    </a:lnTo>
                    <a:lnTo>
                      <a:pt x="900" y="7972"/>
                    </a:lnTo>
                    <a:lnTo>
                      <a:pt x="879" y="8098"/>
                    </a:lnTo>
                    <a:lnTo>
                      <a:pt x="837" y="8160"/>
                    </a:lnTo>
                    <a:lnTo>
                      <a:pt x="879" y="8265"/>
                    </a:lnTo>
                    <a:lnTo>
                      <a:pt x="837" y="8307"/>
                    </a:lnTo>
                    <a:lnTo>
                      <a:pt x="942" y="8495"/>
                    </a:lnTo>
                    <a:lnTo>
                      <a:pt x="1005" y="8537"/>
                    </a:lnTo>
                    <a:lnTo>
                      <a:pt x="942" y="8621"/>
                    </a:lnTo>
                    <a:lnTo>
                      <a:pt x="1026" y="8746"/>
                    </a:lnTo>
                    <a:lnTo>
                      <a:pt x="942" y="8788"/>
                    </a:lnTo>
                    <a:lnTo>
                      <a:pt x="984" y="8955"/>
                    </a:lnTo>
                    <a:lnTo>
                      <a:pt x="942" y="9039"/>
                    </a:lnTo>
                    <a:lnTo>
                      <a:pt x="942" y="9269"/>
                    </a:lnTo>
                    <a:lnTo>
                      <a:pt x="1005" y="9353"/>
                    </a:lnTo>
                    <a:lnTo>
                      <a:pt x="942" y="9479"/>
                    </a:lnTo>
                    <a:lnTo>
                      <a:pt x="942" y="9562"/>
                    </a:lnTo>
                    <a:lnTo>
                      <a:pt x="1005" y="9625"/>
                    </a:lnTo>
                    <a:lnTo>
                      <a:pt x="1151" y="9541"/>
                    </a:lnTo>
                    <a:lnTo>
                      <a:pt x="1214" y="9583"/>
                    </a:lnTo>
                    <a:lnTo>
                      <a:pt x="1235" y="9520"/>
                    </a:lnTo>
                    <a:lnTo>
                      <a:pt x="1361" y="9646"/>
                    </a:lnTo>
                    <a:lnTo>
                      <a:pt x="1444" y="9625"/>
                    </a:lnTo>
                    <a:lnTo>
                      <a:pt x="1528" y="9688"/>
                    </a:lnTo>
                    <a:lnTo>
                      <a:pt x="1674" y="9667"/>
                    </a:lnTo>
                    <a:lnTo>
                      <a:pt x="1737" y="9688"/>
                    </a:lnTo>
                    <a:lnTo>
                      <a:pt x="1674" y="9772"/>
                    </a:lnTo>
                    <a:lnTo>
                      <a:pt x="1737" y="9772"/>
                    </a:lnTo>
                    <a:lnTo>
                      <a:pt x="1863" y="9667"/>
                    </a:lnTo>
                    <a:lnTo>
                      <a:pt x="1863" y="9751"/>
                    </a:lnTo>
                    <a:lnTo>
                      <a:pt x="1779" y="9855"/>
                    </a:lnTo>
                    <a:lnTo>
                      <a:pt x="1946" y="10064"/>
                    </a:lnTo>
                    <a:lnTo>
                      <a:pt x="1967" y="10148"/>
                    </a:lnTo>
                    <a:lnTo>
                      <a:pt x="1946" y="10274"/>
                    </a:lnTo>
                    <a:lnTo>
                      <a:pt x="1967" y="10295"/>
                    </a:lnTo>
                    <a:lnTo>
                      <a:pt x="2030" y="10148"/>
                    </a:lnTo>
                    <a:lnTo>
                      <a:pt x="2114" y="10106"/>
                    </a:lnTo>
                    <a:lnTo>
                      <a:pt x="2135" y="10190"/>
                    </a:lnTo>
                    <a:lnTo>
                      <a:pt x="2239" y="10148"/>
                    </a:lnTo>
                    <a:lnTo>
                      <a:pt x="2323" y="10148"/>
                    </a:lnTo>
                    <a:lnTo>
                      <a:pt x="2490" y="10002"/>
                    </a:lnTo>
                    <a:lnTo>
                      <a:pt x="2595" y="10002"/>
                    </a:lnTo>
                    <a:lnTo>
                      <a:pt x="2825" y="9855"/>
                    </a:lnTo>
                    <a:lnTo>
                      <a:pt x="2867" y="9792"/>
                    </a:lnTo>
                    <a:lnTo>
                      <a:pt x="3014" y="9855"/>
                    </a:lnTo>
                    <a:lnTo>
                      <a:pt x="3118" y="9834"/>
                    </a:lnTo>
                    <a:lnTo>
                      <a:pt x="3223" y="9688"/>
                    </a:lnTo>
                    <a:lnTo>
                      <a:pt x="3244" y="9751"/>
                    </a:lnTo>
                    <a:lnTo>
                      <a:pt x="3202" y="9855"/>
                    </a:lnTo>
                    <a:lnTo>
                      <a:pt x="3244" y="9876"/>
                    </a:lnTo>
                    <a:lnTo>
                      <a:pt x="3306" y="9751"/>
                    </a:lnTo>
                    <a:lnTo>
                      <a:pt x="3348" y="9772"/>
                    </a:lnTo>
                    <a:lnTo>
                      <a:pt x="3306" y="9646"/>
                    </a:lnTo>
                    <a:lnTo>
                      <a:pt x="3348" y="9583"/>
                    </a:lnTo>
                    <a:lnTo>
                      <a:pt x="3411" y="9688"/>
                    </a:lnTo>
                    <a:lnTo>
                      <a:pt x="3453" y="9688"/>
                    </a:lnTo>
                    <a:lnTo>
                      <a:pt x="3495" y="9625"/>
                    </a:lnTo>
                    <a:lnTo>
                      <a:pt x="3537" y="9751"/>
                    </a:lnTo>
                    <a:lnTo>
                      <a:pt x="3620" y="9730"/>
                    </a:lnTo>
                    <a:lnTo>
                      <a:pt x="3620" y="9646"/>
                    </a:lnTo>
                    <a:lnTo>
                      <a:pt x="3662" y="9667"/>
                    </a:lnTo>
                    <a:lnTo>
                      <a:pt x="3704" y="9730"/>
                    </a:lnTo>
                    <a:lnTo>
                      <a:pt x="3767" y="9646"/>
                    </a:lnTo>
                    <a:lnTo>
                      <a:pt x="3934" y="9625"/>
                    </a:lnTo>
                    <a:lnTo>
                      <a:pt x="4018" y="9688"/>
                    </a:lnTo>
                    <a:lnTo>
                      <a:pt x="4206" y="9667"/>
                    </a:lnTo>
                    <a:lnTo>
                      <a:pt x="4206" y="9625"/>
                    </a:lnTo>
                    <a:lnTo>
                      <a:pt x="4143" y="9562"/>
                    </a:lnTo>
                    <a:lnTo>
                      <a:pt x="4206" y="9541"/>
                    </a:lnTo>
                    <a:lnTo>
                      <a:pt x="4269" y="9562"/>
                    </a:lnTo>
                    <a:lnTo>
                      <a:pt x="4311" y="9646"/>
                    </a:lnTo>
                    <a:lnTo>
                      <a:pt x="4415" y="9667"/>
                    </a:lnTo>
                    <a:lnTo>
                      <a:pt x="4457" y="9562"/>
                    </a:lnTo>
                    <a:lnTo>
                      <a:pt x="4436" y="9416"/>
                    </a:lnTo>
                    <a:lnTo>
                      <a:pt x="4687" y="9144"/>
                    </a:lnTo>
                    <a:lnTo>
                      <a:pt x="4876" y="9123"/>
                    </a:lnTo>
                    <a:lnTo>
                      <a:pt x="5043" y="8872"/>
                    </a:lnTo>
                    <a:lnTo>
                      <a:pt x="5190" y="8621"/>
                    </a:lnTo>
                    <a:lnTo>
                      <a:pt x="5315" y="8349"/>
                    </a:lnTo>
                    <a:lnTo>
                      <a:pt x="5566" y="7951"/>
                    </a:lnTo>
                    <a:lnTo>
                      <a:pt x="5713" y="7533"/>
                    </a:lnTo>
                    <a:lnTo>
                      <a:pt x="5692" y="7344"/>
                    </a:lnTo>
                    <a:lnTo>
                      <a:pt x="5420" y="7051"/>
                    </a:lnTo>
                    <a:lnTo>
                      <a:pt x="5273" y="7010"/>
                    </a:lnTo>
                    <a:lnTo>
                      <a:pt x="5001" y="6633"/>
                    </a:lnTo>
                    <a:lnTo>
                      <a:pt x="5064" y="6466"/>
                    </a:lnTo>
                    <a:lnTo>
                      <a:pt x="5169" y="6298"/>
                    </a:lnTo>
                    <a:lnTo>
                      <a:pt x="5169" y="6110"/>
                    </a:lnTo>
                    <a:lnTo>
                      <a:pt x="4980" y="5984"/>
                    </a:lnTo>
                    <a:lnTo>
                      <a:pt x="4938" y="5859"/>
                    </a:lnTo>
                    <a:lnTo>
                      <a:pt x="4938" y="5650"/>
                    </a:lnTo>
                    <a:lnTo>
                      <a:pt x="4980" y="5587"/>
                    </a:lnTo>
                    <a:lnTo>
                      <a:pt x="4938" y="5482"/>
                    </a:lnTo>
                    <a:lnTo>
                      <a:pt x="4792" y="5461"/>
                    </a:lnTo>
                    <a:lnTo>
                      <a:pt x="4729" y="5357"/>
                    </a:lnTo>
                    <a:lnTo>
                      <a:pt x="4729" y="5168"/>
                    </a:lnTo>
                    <a:lnTo>
                      <a:pt x="4792" y="5064"/>
                    </a:lnTo>
                    <a:lnTo>
                      <a:pt x="4687" y="5043"/>
                    </a:lnTo>
                    <a:lnTo>
                      <a:pt x="4687" y="4938"/>
                    </a:lnTo>
                    <a:lnTo>
                      <a:pt x="4729" y="4582"/>
                    </a:lnTo>
                    <a:lnTo>
                      <a:pt x="4834" y="4541"/>
                    </a:lnTo>
                    <a:lnTo>
                      <a:pt x="4562" y="3955"/>
                    </a:lnTo>
                    <a:lnTo>
                      <a:pt x="4332" y="3494"/>
                    </a:lnTo>
                    <a:lnTo>
                      <a:pt x="4269" y="3348"/>
                    </a:lnTo>
                    <a:lnTo>
                      <a:pt x="4143" y="3181"/>
                    </a:lnTo>
                    <a:lnTo>
                      <a:pt x="4248" y="2929"/>
                    </a:lnTo>
                    <a:lnTo>
                      <a:pt x="4353" y="2741"/>
                    </a:lnTo>
                    <a:lnTo>
                      <a:pt x="4415" y="2553"/>
                    </a:lnTo>
                    <a:lnTo>
                      <a:pt x="4332" y="2490"/>
                    </a:lnTo>
                    <a:lnTo>
                      <a:pt x="4060" y="2323"/>
                    </a:lnTo>
                    <a:lnTo>
                      <a:pt x="4018" y="2218"/>
                    </a:lnTo>
                    <a:lnTo>
                      <a:pt x="3934" y="2093"/>
                    </a:lnTo>
                    <a:lnTo>
                      <a:pt x="3767" y="2009"/>
                    </a:lnTo>
                    <a:lnTo>
                      <a:pt x="3704" y="2009"/>
                    </a:lnTo>
                    <a:lnTo>
                      <a:pt x="3599" y="1758"/>
                    </a:lnTo>
                    <a:lnTo>
                      <a:pt x="3516" y="1653"/>
                    </a:lnTo>
                    <a:lnTo>
                      <a:pt x="3558" y="1465"/>
                    </a:lnTo>
                    <a:lnTo>
                      <a:pt x="3599" y="1297"/>
                    </a:lnTo>
                    <a:lnTo>
                      <a:pt x="3495" y="1277"/>
                    </a:lnTo>
                    <a:lnTo>
                      <a:pt x="3599" y="1235"/>
                    </a:lnTo>
                    <a:lnTo>
                      <a:pt x="3746" y="1172"/>
                    </a:lnTo>
                    <a:lnTo>
                      <a:pt x="3725" y="942"/>
                    </a:lnTo>
                    <a:lnTo>
                      <a:pt x="3830" y="774"/>
                    </a:lnTo>
                    <a:lnTo>
                      <a:pt x="3850" y="649"/>
                    </a:lnTo>
                    <a:lnTo>
                      <a:pt x="3746" y="523"/>
                    </a:lnTo>
                    <a:lnTo>
                      <a:pt x="3725" y="419"/>
                    </a:lnTo>
                    <a:lnTo>
                      <a:pt x="3537" y="398"/>
                    </a:lnTo>
                    <a:lnTo>
                      <a:pt x="3411" y="335"/>
                    </a:lnTo>
                    <a:lnTo>
                      <a:pt x="3327" y="251"/>
                    </a:lnTo>
                    <a:lnTo>
                      <a:pt x="3202" y="84"/>
                    </a:lnTo>
                    <a:lnTo>
                      <a:pt x="30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" name="Google Shape;2816;p68">
              <a:extLst>
                <a:ext uri="{FF2B5EF4-FFF2-40B4-BE49-F238E27FC236}">
                  <a16:creationId xmlns:a16="http://schemas.microsoft.com/office/drawing/2014/main" id="{2073FDB8-21B7-2D1A-C90B-1BBAABA1853F}"/>
                </a:ext>
              </a:extLst>
            </p:cNvPr>
            <p:cNvGrpSpPr/>
            <p:nvPr/>
          </p:nvGrpSpPr>
          <p:grpSpPr>
            <a:xfrm>
              <a:off x="2654821" y="2414345"/>
              <a:ext cx="667570" cy="558731"/>
              <a:chOff x="1397225" y="1637375"/>
              <a:chExt cx="1401575" cy="1228250"/>
            </a:xfrm>
            <a:grpFill/>
          </p:grpSpPr>
          <p:sp>
            <p:nvSpPr>
              <p:cNvPr id="1699" name="Google Shape;2817;p68">
                <a:extLst>
                  <a:ext uri="{FF2B5EF4-FFF2-40B4-BE49-F238E27FC236}">
                    <a16:creationId xmlns:a16="http://schemas.microsoft.com/office/drawing/2014/main" id="{7E2F8CC1-4FA3-CD3E-376A-87848313FEF3}"/>
                  </a:ext>
                </a:extLst>
              </p:cNvPr>
              <p:cNvSpPr/>
              <p:nvPr/>
            </p:nvSpPr>
            <p:spPr>
              <a:xfrm>
                <a:off x="2050925" y="2362200"/>
                <a:ext cx="747875" cy="497225"/>
              </a:xfrm>
              <a:custGeom>
                <a:avLst/>
                <a:gdLst/>
                <a:ahLst/>
                <a:cxnLst/>
                <a:rect l="l" t="t" r="r" b="b"/>
                <a:pathLst>
                  <a:path w="29915" h="19889" extrusionOk="0">
                    <a:moveTo>
                      <a:pt x="107" y="1186"/>
                    </a:moveTo>
                    <a:lnTo>
                      <a:pt x="0" y="0"/>
                    </a:lnTo>
                    <a:lnTo>
                      <a:pt x="15577" y="1563"/>
                    </a:lnTo>
                    <a:lnTo>
                      <a:pt x="26519" y="5336"/>
                    </a:lnTo>
                    <a:lnTo>
                      <a:pt x="27435" y="5444"/>
                    </a:lnTo>
                    <a:lnTo>
                      <a:pt x="28783" y="4420"/>
                    </a:lnTo>
                    <a:lnTo>
                      <a:pt x="29753" y="4527"/>
                    </a:lnTo>
                    <a:lnTo>
                      <a:pt x="29915" y="6198"/>
                    </a:lnTo>
                    <a:lnTo>
                      <a:pt x="26465" y="6899"/>
                    </a:lnTo>
                    <a:lnTo>
                      <a:pt x="11157" y="16062"/>
                    </a:lnTo>
                    <a:lnTo>
                      <a:pt x="10295" y="18649"/>
                    </a:lnTo>
                    <a:lnTo>
                      <a:pt x="10295" y="19889"/>
                    </a:lnTo>
                    <a:lnTo>
                      <a:pt x="2803" y="15846"/>
                    </a:lnTo>
                    <a:lnTo>
                      <a:pt x="1347" y="14876"/>
                    </a:lnTo>
                    <a:lnTo>
                      <a:pt x="0" y="14607"/>
                    </a:lnTo>
                    <a:lnTo>
                      <a:pt x="916" y="11642"/>
                    </a:lnTo>
                    <a:lnTo>
                      <a:pt x="1725" y="38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grpSp>
            <p:nvGrpSpPr>
              <p:cNvPr id="1700" name="Google Shape;2818;p68">
                <a:extLst>
                  <a:ext uri="{FF2B5EF4-FFF2-40B4-BE49-F238E27FC236}">
                    <a16:creationId xmlns:a16="http://schemas.microsoft.com/office/drawing/2014/main" id="{EED0C541-1E83-128E-C047-B0FC1594A159}"/>
                  </a:ext>
                </a:extLst>
              </p:cNvPr>
              <p:cNvGrpSpPr/>
              <p:nvPr/>
            </p:nvGrpSpPr>
            <p:grpSpPr>
              <a:xfrm>
                <a:off x="1397225" y="1637375"/>
                <a:ext cx="1398775" cy="1228250"/>
                <a:chOff x="1397225" y="1637375"/>
                <a:chExt cx="1398775" cy="1228250"/>
              </a:xfrm>
              <a:grpFill/>
            </p:grpSpPr>
            <p:sp>
              <p:nvSpPr>
                <p:cNvPr id="1701" name="Google Shape;2819;p68">
                  <a:extLst>
                    <a:ext uri="{FF2B5EF4-FFF2-40B4-BE49-F238E27FC236}">
                      <a16:creationId xmlns:a16="http://schemas.microsoft.com/office/drawing/2014/main" id="{53145BC6-8C19-3BF3-15B6-5BC393C99E50}"/>
                    </a:ext>
                  </a:extLst>
                </p:cNvPr>
                <p:cNvSpPr/>
                <p:nvPr/>
              </p:nvSpPr>
              <p:spPr>
                <a:xfrm>
                  <a:off x="1397225" y="1637375"/>
                  <a:ext cx="692600" cy="59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704" h="23770" extrusionOk="0">
                      <a:moveTo>
                        <a:pt x="14864" y="15547"/>
                      </a:moveTo>
                      <a:lnTo>
                        <a:pt x="14836" y="15589"/>
                      </a:lnTo>
                      <a:lnTo>
                        <a:pt x="14836" y="15568"/>
                      </a:lnTo>
                      <a:lnTo>
                        <a:pt x="14864" y="15547"/>
                      </a:lnTo>
                      <a:close/>
                      <a:moveTo>
                        <a:pt x="19460" y="16760"/>
                      </a:moveTo>
                      <a:lnTo>
                        <a:pt x="19523" y="16823"/>
                      </a:lnTo>
                      <a:lnTo>
                        <a:pt x="19460" y="16844"/>
                      </a:lnTo>
                      <a:lnTo>
                        <a:pt x="19460" y="16760"/>
                      </a:lnTo>
                      <a:close/>
                      <a:moveTo>
                        <a:pt x="23686" y="18497"/>
                      </a:moveTo>
                      <a:lnTo>
                        <a:pt x="23624" y="18644"/>
                      </a:lnTo>
                      <a:lnTo>
                        <a:pt x="23561" y="18853"/>
                      </a:lnTo>
                      <a:lnTo>
                        <a:pt x="23582" y="19020"/>
                      </a:lnTo>
                      <a:lnTo>
                        <a:pt x="23477" y="19229"/>
                      </a:lnTo>
                      <a:lnTo>
                        <a:pt x="23477" y="19355"/>
                      </a:lnTo>
                      <a:lnTo>
                        <a:pt x="23519" y="19439"/>
                      </a:lnTo>
                      <a:lnTo>
                        <a:pt x="23393" y="19355"/>
                      </a:lnTo>
                      <a:lnTo>
                        <a:pt x="23393" y="19543"/>
                      </a:lnTo>
                      <a:lnTo>
                        <a:pt x="23393" y="19564"/>
                      </a:lnTo>
                      <a:cubicBezTo>
                        <a:pt x="23352" y="19648"/>
                        <a:pt x="23310" y="19753"/>
                        <a:pt x="23310" y="19836"/>
                      </a:cubicBezTo>
                      <a:lnTo>
                        <a:pt x="23310" y="19962"/>
                      </a:lnTo>
                      <a:lnTo>
                        <a:pt x="23289" y="19941"/>
                      </a:lnTo>
                      <a:lnTo>
                        <a:pt x="23289" y="19836"/>
                      </a:lnTo>
                      <a:lnTo>
                        <a:pt x="23258" y="19791"/>
                      </a:lnTo>
                      <a:lnTo>
                        <a:pt x="23268" y="19773"/>
                      </a:lnTo>
                      <a:lnTo>
                        <a:pt x="23268" y="19627"/>
                      </a:lnTo>
                      <a:lnTo>
                        <a:pt x="23331" y="19543"/>
                      </a:lnTo>
                      <a:lnTo>
                        <a:pt x="23352" y="19250"/>
                      </a:lnTo>
                      <a:lnTo>
                        <a:pt x="23435" y="19020"/>
                      </a:lnTo>
                      <a:lnTo>
                        <a:pt x="23435" y="18790"/>
                      </a:lnTo>
                      <a:lnTo>
                        <a:pt x="23414" y="18623"/>
                      </a:lnTo>
                      <a:lnTo>
                        <a:pt x="23352" y="18539"/>
                      </a:lnTo>
                      <a:lnTo>
                        <a:pt x="23352" y="18518"/>
                      </a:lnTo>
                      <a:lnTo>
                        <a:pt x="23414" y="18539"/>
                      </a:lnTo>
                      <a:lnTo>
                        <a:pt x="23456" y="18685"/>
                      </a:lnTo>
                      <a:lnTo>
                        <a:pt x="23519" y="18706"/>
                      </a:lnTo>
                      <a:lnTo>
                        <a:pt x="23561" y="18581"/>
                      </a:lnTo>
                      <a:lnTo>
                        <a:pt x="23686" y="18497"/>
                      </a:lnTo>
                      <a:close/>
                      <a:moveTo>
                        <a:pt x="23204" y="19889"/>
                      </a:moveTo>
                      <a:lnTo>
                        <a:pt x="23184" y="19941"/>
                      </a:lnTo>
                      <a:lnTo>
                        <a:pt x="23142" y="20297"/>
                      </a:lnTo>
                      <a:lnTo>
                        <a:pt x="23038" y="20464"/>
                      </a:lnTo>
                      <a:lnTo>
                        <a:pt x="23017" y="20631"/>
                      </a:lnTo>
                      <a:lnTo>
                        <a:pt x="23121" y="20694"/>
                      </a:lnTo>
                      <a:lnTo>
                        <a:pt x="23080" y="20778"/>
                      </a:lnTo>
                      <a:lnTo>
                        <a:pt x="23121" y="20841"/>
                      </a:lnTo>
                      <a:lnTo>
                        <a:pt x="22996" y="20841"/>
                      </a:lnTo>
                      <a:lnTo>
                        <a:pt x="22912" y="20924"/>
                      </a:lnTo>
                      <a:lnTo>
                        <a:pt x="22912" y="21050"/>
                      </a:lnTo>
                      <a:cubicBezTo>
                        <a:pt x="22891" y="21050"/>
                        <a:pt x="22870" y="21092"/>
                        <a:pt x="22870" y="21134"/>
                      </a:cubicBezTo>
                      <a:lnTo>
                        <a:pt x="22870" y="21154"/>
                      </a:lnTo>
                      <a:lnTo>
                        <a:pt x="22847" y="21178"/>
                      </a:lnTo>
                      <a:lnTo>
                        <a:pt x="22847" y="21178"/>
                      </a:lnTo>
                      <a:lnTo>
                        <a:pt x="22849" y="21154"/>
                      </a:lnTo>
                      <a:lnTo>
                        <a:pt x="22849" y="20945"/>
                      </a:lnTo>
                      <a:lnTo>
                        <a:pt x="22828" y="20882"/>
                      </a:lnTo>
                      <a:cubicBezTo>
                        <a:pt x="22828" y="20820"/>
                        <a:pt x="22849" y="20778"/>
                        <a:pt x="22849" y="20736"/>
                      </a:cubicBezTo>
                      <a:lnTo>
                        <a:pt x="22891" y="20778"/>
                      </a:lnTo>
                      <a:lnTo>
                        <a:pt x="22954" y="20778"/>
                      </a:lnTo>
                      <a:lnTo>
                        <a:pt x="22954" y="20610"/>
                      </a:lnTo>
                      <a:lnTo>
                        <a:pt x="23017" y="20569"/>
                      </a:lnTo>
                      <a:lnTo>
                        <a:pt x="22954" y="20485"/>
                      </a:lnTo>
                      <a:lnTo>
                        <a:pt x="22828" y="20464"/>
                      </a:lnTo>
                      <a:lnTo>
                        <a:pt x="22828" y="20380"/>
                      </a:lnTo>
                      <a:lnTo>
                        <a:pt x="22703" y="20150"/>
                      </a:lnTo>
                      <a:lnTo>
                        <a:pt x="22703" y="20108"/>
                      </a:lnTo>
                      <a:lnTo>
                        <a:pt x="22828" y="20255"/>
                      </a:lnTo>
                      <a:lnTo>
                        <a:pt x="22912" y="20380"/>
                      </a:lnTo>
                      <a:lnTo>
                        <a:pt x="22996" y="20401"/>
                      </a:lnTo>
                      <a:lnTo>
                        <a:pt x="23038" y="20359"/>
                      </a:lnTo>
                      <a:lnTo>
                        <a:pt x="23017" y="20276"/>
                      </a:lnTo>
                      <a:lnTo>
                        <a:pt x="23121" y="20255"/>
                      </a:lnTo>
                      <a:lnTo>
                        <a:pt x="23121" y="20171"/>
                      </a:lnTo>
                      <a:lnTo>
                        <a:pt x="23059" y="20108"/>
                      </a:lnTo>
                      <a:cubicBezTo>
                        <a:pt x="23101" y="20066"/>
                        <a:pt x="23121" y="19983"/>
                        <a:pt x="23142" y="19941"/>
                      </a:cubicBezTo>
                      <a:lnTo>
                        <a:pt x="23163" y="19962"/>
                      </a:lnTo>
                      <a:lnTo>
                        <a:pt x="23204" y="19889"/>
                      </a:lnTo>
                      <a:close/>
                      <a:moveTo>
                        <a:pt x="23519" y="19836"/>
                      </a:moveTo>
                      <a:lnTo>
                        <a:pt x="23540" y="19962"/>
                      </a:lnTo>
                      <a:lnTo>
                        <a:pt x="23582" y="19962"/>
                      </a:lnTo>
                      <a:lnTo>
                        <a:pt x="23582" y="20087"/>
                      </a:lnTo>
                      <a:lnTo>
                        <a:pt x="23665" y="20171"/>
                      </a:lnTo>
                      <a:lnTo>
                        <a:pt x="23728" y="20108"/>
                      </a:lnTo>
                      <a:lnTo>
                        <a:pt x="23770" y="20150"/>
                      </a:lnTo>
                      <a:lnTo>
                        <a:pt x="23875" y="20087"/>
                      </a:lnTo>
                      <a:lnTo>
                        <a:pt x="24021" y="20087"/>
                      </a:lnTo>
                      <a:lnTo>
                        <a:pt x="24021" y="20108"/>
                      </a:lnTo>
                      <a:lnTo>
                        <a:pt x="23854" y="20213"/>
                      </a:lnTo>
                      <a:lnTo>
                        <a:pt x="23812" y="20255"/>
                      </a:lnTo>
                      <a:lnTo>
                        <a:pt x="23812" y="20297"/>
                      </a:lnTo>
                      <a:lnTo>
                        <a:pt x="23875" y="20359"/>
                      </a:lnTo>
                      <a:lnTo>
                        <a:pt x="23854" y="20401"/>
                      </a:lnTo>
                      <a:lnTo>
                        <a:pt x="23770" y="20401"/>
                      </a:lnTo>
                      <a:lnTo>
                        <a:pt x="23770" y="20464"/>
                      </a:lnTo>
                      <a:lnTo>
                        <a:pt x="23854" y="20590"/>
                      </a:lnTo>
                      <a:lnTo>
                        <a:pt x="23854" y="20694"/>
                      </a:lnTo>
                      <a:lnTo>
                        <a:pt x="23812" y="20715"/>
                      </a:lnTo>
                      <a:lnTo>
                        <a:pt x="23728" y="20631"/>
                      </a:lnTo>
                      <a:lnTo>
                        <a:pt x="23665" y="20548"/>
                      </a:lnTo>
                      <a:lnTo>
                        <a:pt x="23645" y="20610"/>
                      </a:lnTo>
                      <a:lnTo>
                        <a:pt x="23665" y="20694"/>
                      </a:lnTo>
                      <a:lnTo>
                        <a:pt x="23624" y="20757"/>
                      </a:lnTo>
                      <a:lnTo>
                        <a:pt x="23624" y="20903"/>
                      </a:lnTo>
                      <a:lnTo>
                        <a:pt x="23645" y="20924"/>
                      </a:lnTo>
                      <a:cubicBezTo>
                        <a:pt x="23629" y="20919"/>
                        <a:pt x="23614" y="20916"/>
                        <a:pt x="23601" y="20916"/>
                      </a:cubicBezTo>
                      <a:cubicBezTo>
                        <a:pt x="23562" y="20916"/>
                        <a:pt x="23535" y="20940"/>
                        <a:pt x="23519" y="20987"/>
                      </a:cubicBezTo>
                      <a:cubicBezTo>
                        <a:pt x="23456" y="21071"/>
                        <a:pt x="23414" y="21154"/>
                        <a:pt x="23373" y="21259"/>
                      </a:cubicBezTo>
                      <a:lnTo>
                        <a:pt x="23268" y="21154"/>
                      </a:lnTo>
                      <a:lnTo>
                        <a:pt x="23121" y="21154"/>
                      </a:lnTo>
                      <a:lnTo>
                        <a:pt x="23121" y="21238"/>
                      </a:lnTo>
                      <a:lnTo>
                        <a:pt x="23163" y="21322"/>
                      </a:lnTo>
                      <a:lnTo>
                        <a:pt x="23142" y="21426"/>
                      </a:lnTo>
                      <a:lnTo>
                        <a:pt x="23247" y="21468"/>
                      </a:lnTo>
                      <a:lnTo>
                        <a:pt x="23205" y="21552"/>
                      </a:lnTo>
                      <a:lnTo>
                        <a:pt x="23121" y="21552"/>
                      </a:lnTo>
                      <a:lnTo>
                        <a:pt x="23101" y="21531"/>
                      </a:lnTo>
                      <a:lnTo>
                        <a:pt x="23038" y="21615"/>
                      </a:lnTo>
                      <a:lnTo>
                        <a:pt x="23038" y="21531"/>
                      </a:lnTo>
                      <a:lnTo>
                        <a:pt x="23101" y="21447"/>
                      </a:lnTo>
                      <a:lnTo>
                        <a:pt x="22996" y="21322"/>
                      </a:lnTo>
                      <a:cubicBezTo>
                        <a:pt x="22996" y="21259"/>
                        <a:pt x="22996" y="21196"/>
                        <a:pt x="23017" y="21134"/>
                      </a:cubicBezTo>
                      <a:lnTo>
                        <a:pt x="23163" y="21050"/>
                      </a:lnTo>
                      <a:lnTo>
                        <a:pt x="23205" y="20882"/>
                      </a:lnTo>
                      <a:lnTo>
                        <a:pt x="23268" y="20903"/>
                      </a:lnTo>
                      <a:lnTo>
                        <a:pt x="23331" y="20841"/>
                      </a:lnTo>
                      <a:lnTo>
                        <a:pt x="23331" y="20736"/>
                      </a:lnTo>
                      <a:lnTo>
                        <a:pt x="23352" y="20673"/>
                      </a:lnTo>
                      <a:lnTo>
                        <a:pt x="23352" y="20276"/>
                      </a:lnTo>
                      <a:lnTo>
                        <a:pt x="23373" y="20171"/>
                      </a:lnTo>
                      <a:lnTo>
                        <a:pt x="23435" y="20401"/>
                      </a:lnTo>
                      <a:lnTo>
                        <a:pt x="23414" y="20673"/>
                      </a:lnTo>
                      <a:lnTo>
                        <a:pt x="23456" y="20694"/>
                      </a:lnTo>
                      <a:lnTo>
                        <a:pt x="23540" y="20527"/>
                      </a:lnTo>
                      <a:lnTo>
                        <a:pt x="23519" y="20108"/>
                      </a:lnTo>
                      <a:lnTo>
                        <a:pt x="23435" y="20004"/>
                      </a:lnTo>
                      <a:cubicBezTo>
                        <a:pt x="23456" y="19983"/>
                        <a:pt x="23456" y="19941"/>
                        <a:pt x="23498" y="19899"/>
                      </a:cubicBezTo>
                      <a:cubicBezTo>
                        <a:pt x="23519" y="19878"/>
                        <a:pt x="23519" y="19857"/>
                        <a:pt x="23519" y="19836"/>
                      </a:cubicBezTo>
                      <a:close/>
                      <a:moveTo>
                        <a:pt x="22808" y="1"/>
                      </a:moveTo>
                      <a:lnTo>
                        <a:pt x="22598" y="105"/>
                      </a:lnTo>
                      <a:lnTo>
                        <a:pt x="22556" y="168"/>
                      </a:lnTo>
                      <a:lnTo>
                        <a:pt x="22389" y="168"/>
                      </a:lnTo>
                      <a:lnTo>
                        <a:pt x="22264" y="231"/>
                      </a:lnTo>
                      <a:lnTo>
                        <a:pt x="22033" y="440"/>
                      </a:lnTo>
                      <a:lnTo>
                        <a:pt x="21866" y="503"/>
                      </a:lnTo>
                      <a:lnTo>
                        <a:pt x="21615" y="503"/>
                      </a:lnTo>
                      <a:lnTo>
                        <a:pt x="21448" y="398"/>
                      </a:lnTo>
                      <a:lnTo>
                        <a:pt x="21406" y="335"/>
                      </a:lnTo>
                      <a:lnTo>
                        <a:pt x="21406" y="398"/>
                      </a:lnTo>
                      <a:lnTo>
                        <a:pt x="21322" y="398"/>
                      </a:lnTo>
                      <a:lnTo>
                        <a:pt x="21217" y="294"/>
                      </a:lnTo>
                      <a:lnTo>
                        <a:pt x="21113" y="335"/>
                      </a:lnTo>
                      <a:lnTo>
                        <a:pt x="21092" y="419"/>
                      </a:lnTo>
                      <a:lnTo>
                        <a:pt x="21029" y="419"/>
                      </a:lnTo>
                      <a:lnTo>
                        <a:pt x="21008" y="335"/>
                      </a:lnTo>
                      <a:lnTo>
                        <a:pt x="21029" y="273"/>
                      </a:lnTo>
                      <a:lnTo>
                        <a:pt x="21134" y="210"/>
                      </a:lnTo>
                      <a:lnTo>
                        <a:pt x="21092" y="168"/>
                      </a:lnTo>
                      <a:lnTo>
                        <a:pt x="20945" y="210"/>
                      </a:lnTo>
                      <a:lnTo>
                        <a:pt x="20736" y="315"/>
                      </a:lnTo>
                      <a:lnTo>
                        <a:pt x="20590" y="398"/>
                      </a:lnTo>
                      <a:lnTo>
                        <a:pt x="20527" y="524"/>
                      </a:lnTo>
                      <a:lnTo>
                        <a:pt x="20569" y="628"/>
                      </a:lnTo>
                      <a:lnTo>
                        <a:pt x="20694" y="649"/>
                      </a:lnTo>
                      <a:lnTo>
                        <a:pt x="20611" y="733"/>
                      </a:lnTo>
                      <a:lnTo>
                        <a:pt x="20255" y="733"/>
                      </a:lnTo>
                      <a:lnTo>
                        <a:pt x="20088" y="859"/>
                      </a:lnTo>
                      <a:lnTo>
                        <a:pt x="19983" y="1131"/>
                      </a:lnTo>
                      <a:lnTo>
                        <a:pt x="19941" y="1319"/>
                      </a:lnTo>
                      <a:lnTo>
                        <a:pt x="19878" y="1319"/>
                      </a:lnTo>
                      <a:lnTo>
                        <a:pt x="19857" y="1256"/>
                      </a:lnTo>
                      <a:lnTo>
                        <a:pt x="19878" y="1068"/>
                      </a:lnTo>
                      <a:lnTo>
                        <a:pt x="20025" y="817"/>
                      </a:lnTo>
                      <a:lnTo>
                        <a:pt x="20025" y="733"/>
                      </a:lnTo>
                      <a:lnTo>
                        <a:pt x="19983" y="733"/>
                      </a:lnTo>
                      <a:lnTo>
                        <a:pt x="19732" y="1047"/>
                      </a:lnTo>
                      <a:lnTo>
                        <a:pt x="19585" y="1047"/>
                      </a:lnTo>
                      <a:lnTo>
                        <a:pt x="19523" y="1026"/>
                      </a:lnTo>
                      <a:lnTo>
                        <a:pt x="19439" y="921"/>
                      </a:lnTo>
                      <a:lnTo>
                        <a:pt x="19313" y="900"/>
                      </a:lnTo>
                      <a:lnTo>
                        <a:pt x="19230" y="900"/>
                      </a:lnTo>
                      <a:lnTo>
                        <a:pt x="19230" y="942"/>
                      </a:lnTo>
                      <a:lnTo>
                        <a:pt x="19418" y="1026"/>
                      </a:lnTo>
                      <a:lnTo>
                        <a:pt x="19460" y="1110"/>
                      </a:lnTo>
                      <a:lnTo>
                        <a:pt x="19418" y="1131"/>
                      </a:lnTo>
                      <a:lnTo>
                        <a:pt x="19251" y="1068"/>
                      </a:lnTo>
                      <a:lnTo>
                        <a:pt x="19062" y="1047"/>
                      </a:lnTo>
                      <a:lnTo>
                        <a:pt x="18832" y="1151"/>
                      </a:lnTo>
                      <a:lnTo>
                        <a:pt x="18539" y="1423"/>
                      </a:lnTo>
                      <a:lnTo>
                        <a:pt x="18204" y="1570"/>
                      </a:lnTo>
                      <a:lnTo>
                        <a:pt x="17974" y="1758"/>
                      </a:lnTo>
                      <a:lnTo>
                        <a:pt x="17744" y="1967"/>
                      </a:lnTo>
                      <a:lnTo>
                        <a:pt x="17451" y="2219"/>
                      </a:lnTo>
                      <a:lnTo>
                        <a:pt x="17263" y="2302"/>
                      </a:lnTo>
                      <a:lnTo>
                        <a:pt x="17158" y="2323"/>
                      </a:lnTo>
                      <a:lnTo>
                        <a:pt x="17012" y="2428"/>
                      </a:lnTo>
                      <a:lnTo>
                        <a:pt x="16865" y="2428"/>
                      </a:lnTo>
                      <a:lnTo>
                        <a:pt x="16698" y="2574"/>
                      </a:lnTo>
                      <a:lnTo>
                        <a:pt x="16510" y="2574"/>
                      </a:lnTo>
                      <a:lnTo>
                        <a:pt x="16426" y="2491"/>
                      </a:lnTo>
                      <a:lnTo>
                        <a:pt x="16238" y="2470"/>
                      </a:lnTo>
                      <a:lnTo>
                        <a:pt x="16091" y="2365"/>
                      </a:lnTo>
                      <a:lnTo>
                        <a:pt x="15986" y="2302"/>
                      </a:lnTo>
                      <a:lnTo>
                        <a:pt x="15798" y="2219"/>
                      </a:lnTo>
                      <a:lnTo>
                        <a:pt x="15714" y="2260"/>
                      </a:lnTo>
                      <a:lnTo>
                        <a:pt x="15589" y="2386"/>
                      </a:lnTo>
                      <a:lnTo>
                        <a:pt x="15380" y="2595"/>
                      </a:lnTo>
                      <a:lnTo>
                        <a:pt x="15338" y="2721"/>
                      </a:lnTo>
                      <a:lnTo>
                        <a:pt x="15233" y="2825"/>
                      </a:lnTo>
                      <a:lnTo>
                        <a:pt x="15170" y="2951"/>
                      </a:lnTo>
                      <a:lnTo>
                        <a:pt x="15087" y="2951"/>
                      </a:lnTo>
                      <a:lnTo>
                        <a:pt x="15024" y="2909"/>
                      </a:lnTo>
                      <a:lnTo>
                        <a:pt x="14940" y="2951"/>
                      </a:lnTo>
                      <a:lnTo>
                        <a:pt x="15045" y="3202"/>
                      </a:lnTo>
                      <a:lnTo>
                        <a:pt x="15170" y="3683"/>
                      </a:lnTo>
                      <a:lnTo>
                        <a:pt x="15296" y="4081"/>
                      </a:lnTo>
                      <a:lnTo>
                        <a:pt x="15359" y="4416"/>
                      </a:lnTo>
                      <a:lnTo>
                        <a:pt x="15338" y="4729"/>
                      </a:lnTo>
                      <a:lnTo>
                        <a:pt x="15191" y="4980"/>
                      </a:lnTo>
                      <a:lnTo>
                        <a:pt x="15087" y="5127"/>
                      </a:lnTo>
                      <a:lnTo>
                        <a:pt x="15087" y="5190"/>
                      </a:lnTo>
                      <a:lnTo>
                        <a:pt x="15296" y="5441"/>
                      </a:lnTo>
                      <a:lnTo>
                        <a:pt x="15442" y="5504"/>
                      </a:lnTo>
                      <a:lnTo>
                        <a:pt x="15442" y="5357"/>
                      </a:lnTo>
                      <a:lnTo>
                        <a:pt x="15484" y="5420"/>
                      </a:lnTo>
                      <a:lnTo>
                        <a:pt x="15589" y="5357"/>
                      </a:lnTo>
                      <a:lnTo>
                        <a:pt x="15673" y="5357"/>
                      </a:lnTo>
                      <a:lnTo>
                        <a:pt x="15589" y="5441"/>
                      </a:lnTo>
                      <a:lnTo>
                        <a:pt x="15589" y="5525"/>
                      </a:lnTo>
                      <a:lnTo>
                        <a:pt x="15882" y="5755"/>
                      </a:lnTo>
                      <a:lnTo>
                        <a:pt x="15798" y="5817"/>
                      </a:lnTo>
                      <a:lnTo>
                        <a:pt x="15673" y="5776"/>
                      </a:lnTo>
                      <a:lnTo>
                        <a:pt x="15652" y="5859"/>
                      </a:lnTo>
                      <a:lnTo>
                        <a:pt x="15610" y="6152"/>
                      </a:lnTo>
                      <a:lnTo>
                        <a:pt x="15610" y="6278"/>
                      </a:lnTo>
                      <a:lnTo>
                        <a:pt x="15673" y="6341"/>
                      </a:lnTo>
                      <a:lnTo>
                        <a:pt x="15756" y="6257"/>
                      </a:lnTo>
                      <a:lnTo>
                        <a:pt x="15882" y="6236"/>
                      </a:lnTo>
                      <a:lnTo>
                        <a:pt x="15986" y="6278"/>
                      </a:lnTo>
                      <a:lnTo>
                        <a:pt x="16028" y="6361"/>
                      </a:lnTo>
                      <a:lnTo>
                        <a:pt x="16196" y="6299"/>
                      </a:lnTo>
                      <a:lnTo>
                        <a:pt x="16384" y="6361"/>
                      </a:lnTo>
                      <a:lnTo>
                        <a:pt x="16530" y="6445"/>
                      </a:lnTo>
                      <a:lnTo>
                        <a:pt x="16384" y="6508"/>
                      </a:lnTo>
                      <a:lnTo>
                        <a:pt x="16405" y="6654"/>
                      </a:lnTo>
                      <a:lnTo>
                        <a:pt x="16384" y="6759"/>
                      </a:lnTo>
                      <a:lnTo>
                        <a:pt x="16196" y="6780"/>
                      </a:lnTo>
                      <a:lnTo>
                        <a:pt x="16217" y="6696"/>
                      </a:lnTo>
                      <a:lnTo>
                        <a:pt x="16112" y="6613"/>
                      </a:lnTo>
                      <a:lnTo>
                        <a:pt x="16028" y="6675"/>
                      </a:lnTo>
                      <a:lnTo>
                        <a:pt x="15882" y="6654"/>
                      </a:lnTo>
                      <a:lnTo>
                        <a:pt x="15819" y="6592"/>
                      </a:lnTo>
                      <a:lnTo>
                        <a:pt x="15777" y="6445"/>
                      </a:lnTo>
                      <a:lnTo>
                        <a:pt x="15673" y="6403"/>
                      </a:lnTo>
                      <a:lnTo>
                        <a:pt x="15610" y="6403"/>
                      </a:lnTo>
                      <a:lnTo>
                        <a:pt x="15484" y="6299"/>
                      </a:lnTo>
                      <a:lnTo>
                        <a:pt x="15505" y="6131"/>
                      </a:lnTo>
                      <a:lnTo>
                        <a:pt x="15652" y="5776"/>
                      </a:lnTo>
                      <a:lnTo>
                        <a:pt x="15610" y="5671"/>
                      </a:lnTo>
                      <a:lnTo>
                        <a:pt x="15568" y="5671"/>
                      </a:lnTo>
                      <a:lnTo>
                        <a:pt x="15463" y="5776"/>
                      </a:lnTo>
                      <a:lnTo>
                        <a:pt x="15463" y="6131"/>
                      </a:lnTo>
                      <a:lnTo>
                        <a:pt x="15401" y="6341"/>
                      </a:lnTo>
                      <a:lnTo>
                        <a:pt x="15296" y="6445"/>
                      </a:lnTo>
                      <a:lnTo>
                        <a:pt x="15296" y="6508"/>
                      </a:lnTo>
                      <a:lnTo>
                        <a:pt x="15380" y="6382"/>
                      </a:lnTo>
                      <a:lnTo>
                        <a:pt x="15463" y="6382"/>
                      </a:lnTo>
                      <a:lnTo>
                        <a:pt x="15505" y="6445"/>
                      </a:lnTo>
                      <a:lnTo>
                        <a:pt x="15652" y="6445"/>
                      </a:lnTo>
                      <a:lnTo>
                        <a:pt x="15694" y="6571"/>
                      </a:lnTo>
                      <a:lnTo>
                        <a:pt x="15694" y="6780"/>
                      </a:lnTo>
                      <a:lnTo>
                        <a:pt x="15589" y="6905"/>
                      </a:lnTo>
                      <a:lnTo>
                        <a:pt x="15442" y="6968"/>
                      </a:lnTo>
                      <a:lnTo>
                        <a:pt x="15442" y="6968"/>
                      </a:lnTo>
                      <a:lnTo>
                        <a:pt x="15589" y="6780"/>
                      </a:lnTo>
                      <a:lnTo>
                        <a:pt x="15589" y="6696"/>
                      </a:lnTo>
                      <a:lnTo>
                        <a:pt x="15505" y="6675"/>
                      </a:lnTo>
                      <a:lnTo>
                        <a:pt x="15463" y="6613"/>
                      </a:lnTo>
                      <a:lnTo>
                        <a:pt x="15380" y="6675"/>
                      </a:lnTo>
                      <a:lnTo>
                        <a:pt x="15191" y="6801"/>
                      </a:lnTo>
                      <a:lnTo>
                        <a:pt x="15191" y="6905"/>
                      </a:lnTo>
                      <a:lnTo>
                        <a:pt x="15087" y="6926"/>
                      </a:lnTo>
                      <a:lnTo>
                        <a:pt x="14982" y="6989"/>
                      </a:lnTo>
                      <a:lnTo>
                        <a:pt x="14961" y="6885"/>
                      </a:lnTo>
                      <a:lnTo>
                        <a:pt x="14898" y="6864"/>
                      </a:lnTo>
                      <a:lnTo>
                        <a:pt x="14752" y="6864"/>
                      </a:lnTo>
                      <a:lnTo>
                        <a:pt x="14668" y="6822"/>
                      </a:lnTo>
                      <a:lnTo>
                        <a:pt x="14647" y="6696"/>
                      </a:lnTo>
                      <a:lnTo>
                        <a:pt x="14564" y="6675"/>
                      </a:lnTo>
                      <a:lnTo>
                        <a:pt x="14522" y="6696"/>
                      </a:lnTo>
                      <a:lnTo>
                        <a:pt x="14417" y="6696"/>
                      </a:lnTo>
                      <a:lnTo>
                        <a:pt x="14417" y="6613"/>
                      </a:lnTo>
                      <a:lnTo>
                        <a:pt x="14334" y="6571"/>
                      </a:lnTo>
                      <a:lnTo>
                        <a:pt x="14250" y="6613"/>
                      </a:lnTo>
                      <a:lnTo>
                        <a:pt x="14208" y="6613"/>
                      </a:lnTo>
                      <a:lnTo>
                        <a:pt x="14208" y="6487"/>
                      </a:lnTo>
                      <a:lnTo>
                        <a:pt x="14145" y="6403"/>
                      </a:lnTo>
                      <a:lnTo>
                        <a:pt x="14145" y="6341"/>
                      </a:lnTo>
                      <a:lnTo>
                        <a:pt x="14250" y="6299"/>
                      </a:lnTo>
                      <a:lnTo>
                        <a:pt x="14396" y="6131"/>
                      </a:lnTo>
                      <a:lnTo>
                        <a:pt x="14459" y="6131"/>
                      </a:lnTo>
                      <a:lnTo>
                        <a:pt x="14543" y="6048"/>
                      </a:lnTo>
                      <a:lnTo>
                        <a:pt x="14543" y="5964"/>
                      </a:lnTo>
                      <a:lnTo>
                        <a:pt x="14396" y="5817"/>
                      </a:lnTo>
                      <a:lnTo>
                        <a:pt x="14313" y="5755"/>
                      </a:lnTo>
                      <a:lnTo>
                        <a:pt x="14208" y="5755"/>
                      </a:lnTo>
                      <a:lnTo>
                        <a:pt x="14020" y="5859"/>
                      </a:lnTo>
                      <a:lnTo>
                        <a:pt x="13915" y="5859"/>
                      </a:lnTo>
                      <a:lnTo>
                        <a:pt x="13810" y="5776"/>
                      </a:lnTo>
                      <a:lnTo>
                        <a:pt x="13706" y="5776"/>
                      </a:lnTo>
                      <a:lnTo>
                        <a:pt x="13371" y="5922"/>
                      </a:lnTo>
                      <a:lnTo>
                        <a:pt x="13329" y="5964"/>
                      </a:lnTo>
                      <a:lnTo>
                        <a:pt x="13392" y="6027"/>
                      </a:lnTo>
                      <a:lnTo>
                        <a:pt x="13517" y="6131"/>
                      </a:lnTo>
                      <a:lnTo>
                        <a:pt x="13497" y="6152"/>
                      </a:lnTo>
                      <a:lnTo>
                        <a:pt x="13392" y="6131"/>
                      </a:lnTo>
                      <a:lnTo>
                        <a:pt x="13287" y="6131"/>
                      </a:lnTo>
                      <a:lnTo>
                        <a:pt x="13225" y="6069"/>
                      </a:lnTo>
                      <a:lnTo>
                        <a:pt x="13120" y="6048"/>
                      </a:lnTo>
                      <a:lnTo>
                        <a:pt x="12911" y="6027"/>
                      </a:lnTo>
                      <a:lnTo>
                        <a:pt x="12701" y="6048"/>
                      </a:lnTo>
                      <a:lnTo>
                        <a:pt x="12639" y="6089"/>
                      </a:lnTo>
                      <a:lnTo>
                        <a:pt x="12639" y="6152"/>
                      </a:lnTo>
                      <a:lnTo>
                        <a:pt x="12534" y="6152"/>
                      </a:lnTo>
                      <a:lnTo>
                        <a:pt x="12492" y="6131"/>
                      </a:lnTo>
                      <a:lnTo>
                        <a:pt x="12429" y="6131"/>
                      </a:lnTo>
                      <a:lnTo>
                        <a:pt x="12262" y="6236"/>
                      </a:lnTo>
                      <a:lnTo>
                        <a:pt x="12262" y="6278"/>
                      </a:lnTo>
                      <a:lnTo>
                        <a:pt x="12178" y="6299"/>
                      </a:lnTo>
                      <a:lnTo>
                        <a:pt x="12011" y="6382"/>
                      </a:lnTo>
                      <a:lnTo>
                        <a:pt x="11865" y="6466"/>
                      </a:lnTo>
                      <a:lnTo>
                        <a:pt x="11802" y="6466"/>
                      </a:lnTo>
                      <a:lnTo>
                        <a:pt x="11823" y="6403"/>
                      </a:lnTo>
                      <a:lnTo>
                        <a:pt x="11844" y="6341"/>
                      </a:lnTo>
                      <a:lnTo>
                        <a:pt x="11739" y="6382"/>
                      </a:lnTo>
                      <a:lnTo>
                        <a:pt x="11634" y="6508"/>
                      </a:lnTo>
                      <a:lnTo>
                        <a:pt x="11634" y="6571"/>
                      </a:lnTo>
                      <a:lnTo>
                        <a:pt x="11802" y="6759"/>
                      </a:lnTo>
                      <a:lnTo>
                        <a:pt x="11948" y="6989"/>
                      </a:lnTo>
                      <a:lnTo>
                        <a:pt x="12116" y="7031"/>
                      </a:lnTo>
                      <a:lnTo>
                        <a:pt x="12241" y="7198"/>
                      </a:lnTo>
                      <a:lnTo>
                        <a:pt x="12367" y="7282"/>
                      </a:lnTo>
                      <a:lnTo>
                        <a:pt x="12429" y="7408"/>
                      </a:lnTo>
                      <a:lnTo>
                        <a:pt x="12534" y="7429"/>
                      </a:lnTo>
                      <a:lnTo>
                        <a:pt x="12660" y="7512"/>
                      </a:lnTo>
                      <a:lnTo>
                        <a:pt x="12597" y="7533"/>
                      </a:lnTo>
                      <a:lnTo>
                        <a:pt x="12429" y="7533"/>
                      </a:lnTo>
                      <a:lnTo>
                        <a:pt x="12388" y="7429"/>
                      </a:lnTo>
                      <a:lnTo>
                        <a:pt x="12262" y="7324"/>
                      </a:lnTo>
                      <a:lnTo>
                        <a:pt x="12178" y="7282"/>
                      </a:lnTo>
                      <a:lnTo>
                        <a:pt x="12137" y="7282"/>
                      </a:lnTo>
                      <a:lnTo>
                        <a:pt x="12011" y="7408"/>
                      </a:lnTo>
                      <a:lnTo>
                        <a:pt x="11885" y="7408"/>
                      </a:lnTo>
                      <a:lnTo>
                        <a:pt x="11802" y="7303"/>
                      </a:lnTo>
                      <a:lnTo>
                        <a:pt x="11906" y="7198"/>
                      </a:lnTo>
                      <a:lnTo>
                        <a:pt x="11906" y="7136"/>
                      </a:lnTo>
                      <a:lnTo>
                        <a:pt x="11823" y="7136"/>
                      </a:lnTo>
                      <a:lnTo>
                        <a:pt x="11739" y="7282"/>
                      </a:lnTo>
                      <a:lnTo>
                        <a:pt x="11781" y="7512"/>
                      </a:lnTo>
                      <a:lnTo>
                        <a:pt x="11802" y="7554"/>
                      </a:lnTo>
                      <a:lnTo>
                        <a:pt x="11802" y="7638"/>
                      </a:lnTo>
                      <a:lnTo>
                        <a:pt x="11676" y="7742"/>
                      </a:lnTo>
                      <a:lnTo>
                        <a:pt x="11593" y="7910"/>
                      </a:lnTo>
                      <a:lnTo>
                        <a:pt x="11572" y="8056"/>
                      </a:lnTo>
                      <a:lnTo>
                        <a:pt x="11593" y="8224"/>
                      </a:lnTo>
                      <a:lnTo>
                        <a:pt x="11802" y="8454"/>
                      </a:lnTo>
                      <a:lnTo>
                        <a:pt x="11990" y="8538"/>
                      </a:lnTo>
                      <a:lnTo>
                        <a:pt x="12116" y="8663"/>
                      </a:lnTo>
                      <a:lnTo>
                        <a:pt x="12199" y="8663"/>
                      </a:lnTo>
                      <a:lnTo>
                        <a:pt x="12346" y="8558"/>
                      </a:lnTo>
                      <a:lnTo>
                        <a:pt x="12492" y="8496"/>
                      </a:lnTo>
                      <a:lnTo>
                        <a:pt x="12639" y="8579"/>
                      </a:lnTo>
                      <a:lnTo>
                        <a:pt x="12890" y="8600"/>
                      </a:lnTo>
                      <a:lnTo>
                        <a:pt x="12994" y="8684"/>
                      </a:lnTo>
                      <a:lnTo>
                        <a:pt x="13015" y="8810"/>
                      </a:lnTo>
                      <a:lnTo>
                        <a:pt x="13078" y="8851"/>
                      </a:lnTo>
                      <a:lnTo>
                        <a:pt x="13141" y="8789"/>
                      </a:lnTo>
                      <a:lnTo>
                        <a:pt x="13141" y="8642"/>
                      </a:lnTo>
                      <a:lnTo>
                        <a:pt x="13162" y="8579"/>
                      </a:lnTo>
                      <a:lnTo>
                        <a:pt x="13266" y="8642"/>
                      </a:lnTo>
                      <a:lnTo>
                        <a:pt x="13266" y="8705"/>
                      </a:lnTo>
                      <a:lnTo>
                        <a:pt x="13162" y="8851"/>
                      </a:lnTo>
                      <a:lnTo>
                        <a:pt x="13162" y="8956"/>
                      </a:lnTo>
                      <a:lnTo>
                        <a:pt x="13204" y="8956"/>
                      </a:lnTo>
                      <a:lnTo>
                        <a:pt x="13371" y="8810"/>
                      </a:lnTo>
                      <a:lnTo>
                        <a:pt x="13413" y="8747"/>
                      </a:lnTo>
                      <a:lnTo>
                        <a:pt x="13601" y="8684"/>
                      </a:lnTo>
                      <a:lnTo>
                        <a:pt x="13831" y="8538"/>
                      </a:lnTo>
                      <a:lnTo>
                        <a:pt x="13999" y="8496"/>
                      </a:lnTo>
                      <a:lnTo>
                        <a:pt x="14082" y="8391"/>
                      </a:lnTo>
                      <a:lnTo>
                        <a:pt x="14124" y="8391"/>
                      </a:lnTo>
                      <a:lnTo>
                        <a:pt x="14145" y="8475"/>
                      </a:lnTo>
                      <a:lnTo>
                        <a:pt x="14208" y="8496"/>
                      </a:lnTo>
                      <a:lnTo>
                        <a:pt x="14396" y="8370"/>
                      </a:lnTo>
                      <a:lnTo>
                        <a:pt x="14543" y="8370"/>
                      </a:lnTo>
                      <a:lnTo>
                        <a:pt x="14606" y="8328"/>
                      </a:lnTo>
                      <a:lnTo>
                        <a:pt x="14543" y="8391"/>
                      </a:lnTo>
                      <a:lnTo>
                        <a:pt x="14417" y="8475"/>
                      </a:lnTo>
                      <a:lnTo>
                        <a:pt x="14417" y="8538"/>
                      </a:lnTo>
                      <a:lnTo>
                        <a:pt x="14459" y="8558"/>
                      </a:lnTo>
                      <a:lnTo>
                        <a:pt x="14354" y="8747"/>
                      </a:lnTo>
                      <a:lnTo>
                        <a:pt x="14208" y="8768"/>
                      </a:lnTo>
                      <a:lnTo>
                        <a:pt x="14145" y="8705"/>
                      </a:lnTo>
                      <a:lnTo>
                        <a:pt x="14082" y="8705"/>
                      </a:lnTo>
                      <a:lnTo>
                        <a:pt x="13915" y="8851"/>
                      </a:lnTo>
                      <a:lnTo>
                        <a:pt x="13915" y="8872"/>
                      </a:lnTo>
                      <a:lnTo>
                        <a:pt x="14041" y="8893"/>
                      </a:lnTo>
                      <a:lnTo>
                        <a:pt x="14124" y="8977"/>
                      </a:lnTo>
                      <a:lnTo>
                        <a:pt x="14124" y="9123"/>
                      </a:lnTo>
                      <a:lnTo>
                        <a:pt x="13936" y="9333"/>
                      </a:lnTo>
                      <a:lnTo>
                        <a:pt x="13915" y="9479"/>
                      </a:lnTo>
                      <a:lnTo>
                        <a:pt x="13873" y="9542"/>
                      </a:lnTo>
                      <a:lnTo>
                        <a:pt x="13831" y="9626"/>
                      </a:lnTo>
                      <a:lnTo>
                        <a:pt x="13873" y="9688"/>
                      </a:lnTo>
                      <a:lnTo>
                        <a:pt x="13894" y="9751"/>
                      </a:lnTo>
                      <a:lnTo>
                        <a:pt x="13873" y="9856"/>
                      </a:lnTo>
                      <a:lnTo>
                        <a:pt x="13748" y="10002"/>
                      </a:lnTo>
                      <a:lnTo>
                        <a:pt x="13643" y="10065"/>
                      </a:lnTo>
                      <a:lnTo>
                        <a:pt x="13538" y="10065"/>
                      </a:lnTo>
                      <a:lnTo>
                        <a:pt x="13476" y="10128"/>
                      </a:lnTo>
                      <a:lnTo>
                        <a:pt x="13371" y="10232"/>
                      </a:lnTo>
                      <a:lnTo>
                        <a:pt x="13287" y="10253"/>
                      </a:lnTo>
                      <a:lnTo>
                        <a:pt x="13162" y="10232"/>
                      </a:lnTo>
                      <a:lnTo>
                        <a:pt x="12994" y="10128"/>
                      </a:lnTo>
                      <a:lnTo>
                        <a:pt x="12953" y="10149"/>
                      </a:lnTo>
                      <a:lnTo>
                        <a:pt x="12890" y="10107"/>
                      </a:lnTo>
                      <a:lnTo>
                        <a:pt x="12806" y="10002"/>
                      </a:lnTo>
                      <a:lnTo>
                        <a:pt x="12785" y="10023"/>
                      </a:lnTo>
                      <a:lnTo>
                        <a:pt x="12681" y="10170"/>
                      </a:lnTo>
                      <a:lnTo>
                        <a:pt x="12555" y="10253"/>
                      </a:lnTo>
                      <a:lnTo>
                        <a:pt x="12471" y="10358"/>
                      </a:lnTo>
                      <a:lnTo>
                        <a:pt x="12241" y="10442"/>
                      </a:lnTo>
                      <a:lnTo>
                        <a:pt x="12157" y="10483"/>
                      </a:lnTo>
                      <a:lnTo>
                        <a:pt x="12053" y="10483"/>
                      </a:lnTo>
                      <a:lnTo>
                        <a:pt x="11948" y="10462"/>
                      </a:lnTo>
                      <a:lnTo>
                        <a:pt x="11760" y="10462"/>
                      </a:lnTo>
                      <a:lnTo>
                        <a:pt x="11634" y="10567"/>
                      </a:lnTo>
                      <a:lnTo>
                        <a:pt x="11509" y="10567"/>
                      </a:lnTo>
                      <a:lnTo>
                        <a:pt x="11425" y="10630"/>
                      </a:lnTo>
                      <a:lnTo>
                        <a:pt x="11425" y="10755"/>
                      </a:lnTo>
                      <a:lnTo>
                        <a:pt x="11341" y="10965"/>
                      </a:lnTo>
                      <a:lnTo>
                        <a:pt x="11279" y="11048"/>
                      </a:lnTo>
                      <a:lnTo>
                        <a:pt x="11279" y="10965"/>
                      </a:lnTo>
                      <a:lnTo>
                        <a:pt x="11132" y="10839"/>
                      </a:lnTo>
                      <a:lnTo>
                        <a:pt x="10986" y="10839"/>
                      </a:lnTo>
                      <a:lnTo>
                        <a:pt x="10902" y="10860"/>
                      </a:lnTo>
                      <a:lnTo>
                        <a:pt x="10923" y="10944"/>
                      </a:lnTo>
                      <a:lnTo>
                        <a:pt x="11007" y="10986"/>
                      </a:lnTo>
                      <a:lnTo>
                        <a:pt x="10965" y="11090"/>
                      </a:lnTo>
                      <a:lnTo>
                        <a:pt x="10902" y="11090"/>
                      </a:lnTo>
                      <a:lnTo>
                        <a:pt x="10860" y="10986"/>
                      </a:lnTo>
                      <a:lnTo>
                        <a:pt x="10756" y="10881"/>
                      </a:lnTo>
                      <a:lnTo>
                        <a:pt x="10693" y="10881"/>
                      </a:lnTo>
                      <a:lnTo>
                        <a:pt x="10546" y="11048"/>
                      </a:lnTo>
                      <a:lnTo>
                        <a:pt x="10484" y="11174"/>
                      </a:lnTo>
                      <a:lnTo>
                        <a:pt x="10400" y="11195"/>
                      </a:lnTo>
                      <a:lnTo>
                        <a:pt x="10337" y="11195"/>
                      </a:lnTo>
                      <a:lnTo>
                        <a:pt x="10065" y="11425"/>
                      </a:lnTo>
                      <a:lnTo>
                        <a:pt x="10023" y="11613"/>
                      </a:lnTo>
                      <a:lnTo>
                        <a:pt x="9960" y="11634"/>
                      </a:lnTo>
                      <a:lnTo>
                        <a:pt x="9835" y="11676"/>
                      </a:lnTo>
                      <a:lnTo>
                        <a:pt x="9730" y="11613"/>
                      </a:lnTo>
                      <a:lnTo>
                        <a:pt x="9709" y="11634"/>
                      </a:lnTo>
                      <a:lnTo>
                        <a:pt x="9814" y="11781"/>
                      </a:lnTo>
                      <a:lnTo>
                        <a:pt x="9772" y="11843"/>
                      </a:lnTo>
                      <a:lnTo>
                        <a:pt x="9709" y="11843"/>
                      </a:lnTo>
                      <a:lnTo>
                        <a:pt x="9647" y="11739"/>
                      </a:lnTo>
                      <a:lnTo>
                        <a:pt x="9605" y="11739"/>
                      </a:lnTo>
                      <a:lnTo>
                        <a:pt x="9542" y="11843"/>
                      </a:lnTo>
                      <a:lnTo>
                        <a:pt x="9416" y="12011"/>
                      </a:lnTo>
                      <a:lnTo>
                        <a:pt x="9416" y="12095"/>
                      </a:lnTo>
                      <a:lnTo>
                        <a:pt x="9521" y="12241"/>
                      </a:lnTo>
                      <a:lnTo>
                        <a:pt x="9542" y="12367"/>
                      </a:lnTo>
                      <a:lnTo>
                        <a:pt x="9521" y="12471"/>
                      </a:lnTo>
                      <a:lnTo>
                        <a:pt x="9458" y="12576"/>
                      </a:lnTo>
                      <a:lnTo>
                        <a:pt x="9500" y="12680"/>
                      </a:lnTo>
                      <a:lnTo>
                        <a:pt x="9563" y="12659"/>
                      </a:lnTo>
                      <a:lnTo>
                        <a:pt x="9647" y="12576"/>
                      </a:lnTo>
                      <a:lnTo>
                        <a:pt x="9668" y="12639"/>
                      </a:lnTo>
                      <a:lnTo>
                        <a:pt x="9709" y="12785"/>
                      </a:lnTo>
                      <a:lnTo>
                        <a:pt x="9647" y="12827"/>
                      </a:lnTo>
                      <a:lnTo>
                        <a:pt x="9605" y="12869"/>
                      </a:lnTo>
                      <a:lnTo>
                        <a:pt x="9626" y="12931"/>
                      </a:lnTo>
                      <a:lnTo>
                        <a:pt x="9709" y="12931"/>
                      </a:lnTo>
                      <a:lnTo>
                        <a:pt x="9751" y="12869"/>
                      </a:lnTo>
                      <a:lnTo>
                        <a:pt x="9835" y="12869"/>
                      </a:lnTo>
                      <a:lnTo>
                        <a:pt x="9856" y="12931"/>
                      </a:lnTo>
                      <a:lnTo>
                        <a:pt x="9856" y="12973"/>
                      </a:lnTo>
                      <a:lnTo>
                        <a:pt x="9981" y="12994"/>
                      </a:lnTo>
                      <a:lnTo>
                        <a:pt x="10086" y="13057"/>
                      </a:lnTo>
                      <a:lnTo>
                        <a:pt x="10232" y="13057"/>
                      </a:lnTo>
                      <a:lnTo>
                        <a:pt x="10337" y="12973"/>
                      </a:lnTo>
                      <a:lnTo>
                        <a:pt x="10379" y="12764"/>
                      </a:lnTo>
                      <a:lnTo>
                        <a:pt x="10463" y="12680"/>
                      </a:lnTo>
                      <a:lnTo>
                        <a:pt x="10672" y="12680"/>
                      </a:lnTo>
                      <a:lnTo>
                        <a:pt x="10756" y="12639"/>
                      </a:lnTo>
                      <a:lnTo>
                        <a:pt x="10651" y="12764"/>
                      </a:lnTo>
                      <a:lnTo>
                        <a:pt x="10546" y="12764"/>
                      </a:lnTo>
                      <a:lnTo>
                        <a:pt x="10358" y="12952"/>
                      </a:lnTo>
                      <a:lnTo>
                        <a:pt x="10337" y="13057"/>
                      </a:lnTo>
                      <a:lnTo>
                        <a:pt x="10253" y="13141"/>
                      </a:lnTo>
                      <a:lnTo>
                        <a:pt x="10358" y="13266"/>
                      </a:lnTo>
                      <a:lnTo>
                        <a:pt x="10358" y="13350"/>
                      </a:lnTo>
                      <a:lnTo>
                        <a:pt x="10191" y="13392"/>
                      </a:lnTo>
                      <a:lnTo>
                        <a:pt x="10149" y="13350"/>
                      </a:lnTo>
                      <a:lnTo>
                        <a:pt x="10149" y="13266"/>
                      </a:lnTo>
                      <a:lnTo>
                        <a:pt x="10086" y="13203"/>
                      </a:lnTo>
                      <a:lnTo>
                        <a:pt x="9981" y="13203"/>
                      </a:lnTo>
                      <a:lnTo>
                        <a:pt x="9940" y="13099"/>
                      </a:lnTo>
                      <a:lnTo>
                        <a:pt x="9772" y="13078"/>
                      </a:lnTo>
                      <a:lnTo>
                        <a:pt x="9730" y="12994"/>
                      </a:lnTo>
                      <a:lnTo>
                        <a:pt x="9647" y="13078"/>
                      </a:lnTo>
                      <a:lnTo>
                        <a:pt x="9542" y="13099"/>
                      </a:lnTo>
                      <a:lnTo>
                        <a:pt x="9521" y="13203"/>
                      </a:lnTo>
                      <a:lnTo>
                        <a:pt x="9437" y="13266"/>
                      </a:lnTo>
                      <a:lnTo>
                        <a:pt x="9312" y="13245"/>
                      </a:lnTo>
                      <a:lnTo>
                        <a:pt x="9291" y="13308"/>
                      </a:lnTo>
                      <a:lnTo>
                        <a:pt x="9333" y="13413"/>
                      </a:lnTo>
                      <a:lnTo>
                        <a:pt x="9396" y="13413"/>
                      </a:lnTo>
                      <a:lnTo>
                        <a:pt x="9312" y="13496"/>
                      </a:lnTo>
                      <a:lnTo>
                        <a:pt x="9291" y="13664"/>
                      </a:lnTo>
                      <a:lnTo>
                        <a:pt x="9312" y="13768"/>
                      </a:lnTo>
                      <a:lnTo>
                        <a:pt x="9396" y="13768"/>
                      </a:lnTo>
                      <a:lnTo>
                        <a:pt x="9396" y="13936"/>
                      </a:lnTo>
                      <a:lnTo>
                        <a:pt x="9416" y="13999"/>
                      </a:lnTo>
                      <a:lnTo>
                        <a:pt x="9416" y="14082"/>
                      </a:lnTo>
                      <a:lnTo>
                        <a:pt x="9521" y="14187"/>
                      </a:lnTo>
                      <a:lnTo>
                        <a:pt x="9521" y="14229"/>
                      </a:lnTo>
                      <a:lnTo>
                        <a:pt x="9396" y="14250"/>
                      </a:lnTo>
                      <a:lnTo>
                        <a:pt x="9354" y="14312"/>
                      </a:lnTo>
                      <a:lnTo>
                        <a:pt x="9730" y="14501"/>
                      </a:lnTo>
                      <a:lnTo>
                        <a:pt x="9877" y="14501"/>
                      </a:lnTo>
                      <a:lnTo>
                        <a:pt x="10065" y="14417"/>
                      </a:lnTo>
                      <a:lnTo>
                        <a:pt x="10170" y="14396"/>
                      </a:lnTo>
                      <a:lnTo>
                        <a:pt x="10232" y="14438"/>
                      </a:lnTo>
                      <a:lnTo>
                        <a:pt x="10295" y="14438"/>
                      </a:lnTo>
                      <a:lnTo>
                        <a:pt x="10463" y="14229"/>
                      </a:lnTo>
                      <a:lnTo>
                        <a:pt x="10463" y="14124"/>
                      </a:lnTo>
                      <a:lnTo>
                        <a:pt x="10400" y="14040"/>
                      </a:lnTo>
                      <a:lnTo>
                        <a:pt x="10400" y="13999"/>
                      </a:lnTo>
                      <a:lnTo>
                        <a:pt x="10567" y="13915"/>
                      </a:lnTo>
                      <a:lnTo>
                        <a:pt x="10714" y="13789"/>
                      </a:lnTo>
                      <a:lnTo>
                        <a:pt x="10986" y="13622"/>
                      </a:lnTo>
                      <a:lnTo>
                        <a:pt x="11090" y="13664"/>
                      </a:lnTo>
                      <a:lnTo>
                        <a:pt x="10986" y="13664"/>
                      </a:lnTo>
                      <a:lnTo>
                        <a:pt x="10756" y="13894"/>
                      </a:lnTo>
                      <a:lnTo>
                        <a:pt x="10588" y="13978"/>
                      </a:lnTo>
                      <a:lnTo>
                        <a:pt x="10588" y="14019"/>
                      </a:lnTo>
                      <a:lnTo>
                        <a:pt x="10693" y="14103"/>
                      </a:lnTo>
                      <a:lnTo>
                        <a:pt x="10693" y="14187"/>
                      </a:lnTo>
                      <a:lnTo>
                        <a:pt x="10588" y="14333"/>
                      </a:lnTo>
                      <a:lnTo>
                        <a:pt x="10463" y="14417"/>
                      </a:lnTo>
                      <a:lnTo>
                        <a:pt x="10442" y="14543"/>
                      </a:lnTo>
                      <a:lnTo>
                        <a:pt x="10463" y="14710"/>
                      </a:lnTo>
                      <a:lnTo>
                        <a:pt x="10442" y="14815"/>
                      </a:lnTo>
                      <a:lnTo>
                        <a:pt x="10442" y="14856"/>
                      </a:lnTo>
                      <a:lnTo>
                        <a:pt x="10442" y="14961"/>
                      </a:lnTo>
                      <a:lnTo>
                        <a:pt x="10463" y="15087"/>
                      </a:lnTo>
                      <a:lnTo>
                        <a:pt x="10295" y="15149"/>
                      </a:lnTo>
                      <a:lnTo>
                        <a:pt x="10232" y="15191"/>
                      </a:lnTo>
                      <a:lnTo>
                        <a:pt x="10191" y="15275"/>
                      </a:lnTo>
                      <a:lnTo>
                        <a:pt x="10044" y="15442"/>
                      </a:lnTo>
                      <a:lnTo>
                        <a:pt x="10002" y="15463"/>
                      </a:lnTo>
                      <a:lnTo>
                        <a:pt x="10044" y="15568"/>
                      </a:lnTo>
                      <a:lnTo>
                        <a:pt x="10044" y="15672"/>
                      </a:lnTo>
                      <a:lnTo>
                        <a:pt x="10107" y="15693"/>
                      </a:lnTo>
                      <a:lnTo>
                        <a:pt x="10212" y="15672"/>
                      </a:lnTo>
                      <a:lnTo>
                        <a:pt x="10274" y="15672"/>
                      </a:lnTo>
                      <a:lnTo>
                        <a:pt x="10316" y="15714"/>
                      </a:lnTo>
                      <a:lnTo>
                        <a:pt x="10253" y="15798"/>
                      </a:lnTo>
                      <a:lnTo>
                        <a:pt x="10128" y="15798"/>
                      </a:lnTo>
                      <a:lnTo>
                        <a:pt x="10065" y="15840"/>
                      </a:lnTo>
                      <a:lnTo>
                        <a:pt x="10086" y="15903"/>
                      </a:lnTo>
                      <a:lnTo>
                        <a:pt x="10065" y="15944"/>
                      </a:lnTo>
                      <a:lnTo>
                        <a:pt x="10086" y="16028"/>
                      </a:lnTo>
                      <a:lnTo>
                        <a:pt x="10023" y="16091"/>
                      </a:lnTo>
                      <a:lnTo>
                        <a:pt x="9940" y="16112"/>
                      </a:lnTo>
                      <a:lnTo>
                        <a:pt x="9835" y="16154"/>
                      </a:lnTo>
                      <a:lnTo>
                        <a:pt x="9751" y="16133"/>
                      </a:lnTo>
                      <a:lnTo>
                        <a:pt x="9709" y="16154"/>
                      </a:lnTo>
                      <a:lnTo>
                        <a:pt x="9772" y="16216"/>
                      </a:lnTo>
                      <a:lnTo>
                        <a:pt x="9877" y="16237"/>
                      </a:lnTo>
                      <a:lnTo>
                        <a:pt x="9960" y="16300"/>
                      </a:lnTo>
                      <a:lnTo>
                        <a:pt x="10086" y="16154"/>
                      </a:lnTo>
                      <a:lnTo>
                        <a:pt x="10337" y="16007"/>
                      </a:lnTo>
                      <a:lnTo>
                        <a:pt x="10379" y="16007"/>
                      </a:lnTo>
                      <a:lnTo>
                        <a:pt x="10463" y="16028"/>
                      </a:lnTo>
                      <a:lnTo>
                        <a:pt x="10546" y="15944"/>
                      </a:lnTo>
                      <a:lnTo>
                        <a:pt x="10714" y="15882"/>
                      </a:lnTo>
                      <a:lnTo>
                        <a:pt x="10693" y="15944"/>
                      </a:lnTo>
                      <a:lnTo>
                        <a:pt x="10630" y="16007"/>
                      </a:lnTo>
                      <a:lnTo>
                        <a:pt x="10630" y="16049"/>
                      </a:lnTo>
                      <a:lnTo>
                        <a:pt x="10693" y="16091"/>
                      </a:lnTo>
                      <a:lnTo>
                        <a:pt x="10714" y="16196"/>
                      </a:lnTo>
                      <a:lnTo>
                        <a:pt x="10693" y="16237"/>
                      </a:lnTo>
                      <a:lnTo>
                        <a:pt x="10776" y="16300"/>
                      </a:lnTo>
                      <a:lnTo>
                        <a:pt x="10881" y="16216"/>
                      </a:lnTo>
                      <a:lnTo>
                        <a:pt x="10944" y="16133"/>
                      </a:lnTo>
                      <a:lnTo>
                        <a:pt x="10986" y="16196"/>
                      </a:lnTo>
                      <a:lnTo>
                        <a:pt x="10965" y="16237"/>
                      </a:lnTo>
                      <a:lnTo>
                        <a:pt x="11049" y="16363"/>
                      </a:lnTo>
                      <a:lnTo>
                        <a:pt x="11069" y="16551"/>
                      </a:lnTo>
                      <a:lnTo>
                        <a:pt x="11049" y="16656"/>
                      </a:lnTo>
                      <a:lnTo>
                        <a:pt x="11090" y="16823"/>
                      </a:lnTo>
                      <a:lnTo>
                        <a:pt x="11153" y="16823"/>
                      </a:lnTo>
                      <a:lnTo>
                        <a:pt x="11195" y="16677"/>
                      </a:lnTo>
                      <a:lnTo>
                        <a:pt x="11195" y="16572"/>
                      </a:lnTo>
                      <a:lnTo>
                        <a:pt x="11300" y="16426"/>
                      </a:lnTo>
                      <a:lnTo>
                        <a:pt x="11321" y="16321"/>
                      </a:lnTo>
                      <a:lnTo>
                        <a:pt x="11467" y="16216"/>
                      </a:lnTo>
                      <a:lnTo>
                        <a:pt x="11488" y="16216"/>
                      </a:lnTo>
                      <a:lnTo>
                        <a:pt x="11593" y="16133"/>
                      </a:lnTo>
                      <a:lnTo>
                        <a:pt x="11739" y="16133"/>
                      </a:lnTo>
                      <a:lnTo>
                        <a:pt x="11593" y="16216"/>
                      </a:lnTo>
                      <a:lnTo>
                        <a:pt x="11425" y="16405"/>
                      </a:lnTo>
                      <a:lnTo>
                        <a:pt x="11425" y="16447"/>
                      </a:lnTo>
                      <a:lnTo>
                        <a:pt x="11572" y="16614"/>
                      </a:lnTo>
                      <a:lnTo>
                        <a:pt x="11634" y="16635"/>
                      </a:lnTo>
                      <a:lnTo>
                        <a:pt x="11802" y="16551"/>
                      </a:lnTo>
                      <a:lnTo>
                        <a:pt x="12032" y="16530"/>
                      </a:lnTo>
                      <a:lnTo>
                        <a:pt x="12137" y="16447"/>
                      </a:lnTo>
                      <a:lnTo>
                        <a:pt x="12220" y="16447"/>
                      </a:lnTo>
                      <a:lnTo>
                        <a:pt x="12429" y="16342"/>
                      </a:lnTo>
                      <a:lnTo>
                        <a:pt x="12513" y="16342"/>
                      </a:lnTo>
                      <a:lnTo>
                        <a:pt x="12429" y="16363"/>
                      </a:lnTo>
                      <a:lnTo>
                        <a:pt x="12304" y="16530"/>
                      </a:lnTo>
                      <a:lnTo>
                        <a:pt x="12304" y="16572"/>
                      </a:lnTo>
                      <a:lnTo>
                        <a:pt x="12220" y="16656"/>
                      </a:lnTo>
                      <a:lnTo>
                        <a:pt x="11906" y="16844"/>
                      </a:lnTo>
                      <a:lnTo>
                        <a:pt x="11781" y="16970"/>
                      </a:lnTo>
                      <a:lnTo>
                        <a:pt x="11676" y="17158"/>
                      </a:lnTo>
                      <a:lnTo>
                        <a:pt x="11634" y="17263"/>
                      </a:lnTo>
                      <a:lnTo>
                        <a:pt x="11697" y="17367"/>
                      </a:lnTo>
                      <a:lnTo>
                        <a:pt x="11802" y="17451"/>
                      </a:lnTo>
                      <a:lnTo>
                        <a:pt x="11613" y="17409"/>
                      </a:lnTo>
                      <a:lnTo>
                        <a:pt x="11530" y="17451"/>
                      </a:lnTo>
                      <a:lnTo>
                        <a:pt x="11425" y="17577"/>
                      </a:lnTo>
                      <a:lnTo>
                        <a:pt x="11383" y="17702"/>
                      </a:lnTo>
                      <a:lnTo>
                        <a:pt x="11216" y="17869"/>
                      </a:lnTo>
                      <a:lnTo>
                        <a:pt x="11153" y="17974"/>
                      </a:lnTo>
                      <a:lnTo>
                        <a:pt x="11174" y="18016"/>
                      </a:lnTo>
                      <a:lnTo>
                        <a:pt x="11216" y="18079"/>
                      </a:lnTo>
                      <a:lnTo>
                        <a:pt x="11195" y="18141"/>
                      </a:lnTo>
                      <a:lnTo>
                        <a:pt x="11111" y="18121"/>
                      </a:lnTo>
                      <a:lnTo>
                        <a:pt x="11090" y="18037"/>
                      </a:lnTo>
                      <a:lnTo>
                        <a:pt x="11007" y="18016"/>
                      </a:lnTo>
                      <a:lnTo>
                        <a:pt x="10944" y="18121"/>
                      </a:lnTo>
                      <a:lnTo>
                        <a:pt x="10776" y="18204"/>
                      </a:lnTo>
                      <a:lnTo>
                        <a:pt x="10839" y="18288"/>
                      </a:lnTo>
                      <a:lnTo>
                        <a:pt x="10776" y="18351"/>
                      </a:lnTo>
                      <a:lnTo>
                        <a:pt x="10693" y="18330"/>
                      </a:lnTo>
                      <a:lnTo>
                        <a:pt x="10672" y="18288"/>
                      </a:lnTo>
                      <a:lnTo>
                        <a:pt x="10630" y="18330"/>
                      </a:lnTo>
                      <a:lnTo>
                        <a:pt x="10358" y="18539"/>
                      </a:lnTo>
                      <a:lnTo>
                        <a:pt x="10274" y="18644"/>
                      </a:lnTo>
                      <a:lnTo>
                        <a:pt x="10316" y="18727"/>
                      </a:lnTo>
                      <a:lnTo>
                        <a:pt x="10253" y="18769"/>
                      </a:lnTo>
                      <a:lnTo>
                        <a:pt x="10170" y="18748"/>
                      </a:lnTo>
                      <a:lnTo>
                        <a:pt x="10170" y="18644"/>
                      </a:lnTo>
                      <a:lnTo>
                        <a:pt x="10023" y="18727"/>
                      </a:lnTo>
                      <a:lnTo>
                        <a:pt x="9898" y="18811"/>
                      </a:lnTo>
                      <a:lnTo>
                        <a:pt x="9793" y="18853"/>
                      </a:lnTo>
                      <a:lnTo>
                        <a:pt x="9751" y="18937"/>
                      </a:lnTo>
                      <a:lnTo>
                        <a:pt x="9647" y="18978"/>
                      </a:lnTo>
                      <a:lnTo>
                        <a:pt x="9500" y="18978"/>
                      </a:lnTo>
                      <a:lnTo>
                        <a:pt x="9333" y="19146"/>
                      </a:lnTo>
                      <a:lnTo>
                        <a:pt x="9082" y="19250"/>
                      </a:lnTo>
                      <a:lnTo>
                        <a:pt x="8893" y="19397"/>
                      </a:lnTo>
                      <a:lnTo>
                        <a:pt x="8810" y="19564"/>
                      </a:lnTo>
                      <a:lnTo>
                        <a:pt x="8810" y="19606"/>
                      </a:lnTo>
                      <a:lnTo>
                        <a:pt x="8872" y="19711"/>
                      </a:lnTo>
                      <a:lnTo>
                        <a:pt x="8872" y="19794"/>
                      </a:lnTo>
                      <a:lnTo>
                        <a:pt x="8852" y="19815"/>
                      </a:lnTo>
                      <a:lnTo>
                        <a:pt x="8768" y="19711"/>
                      </a:lnTo>
                      <a:lnTo>
                        <a:pt x="8747" y="19711"/>
                      </a:lnTo>
                      <a:lnTo>
                        <a:pt x="8705" y="19773"/>
                      </a:lnTo>
                      <a:lnTo>
                        <a:pt x="8747" y="19857"/>
                      </a:lnTo>
                      <a:lnTo>
                        <a:pt x="8684" y="19878"/>
                      </a:lnTo>
                      <a:lnTo>
                        <a:pt x="8621" y="19794"/>
                      </a:lnTo>
                      <a:lnTo>
                        <a:pt x="8705" y="19711"/>
                      </a:lnTo>
                      <a:cubicBezTo>
                        <a:pt x="8761" y="19673"/>
                        <a:pt x="8717" y="19603"/>
                        <a:pt x="8677" y="19603"/>
                      </a:cubicBezTo>
                      <a:cubicBezTo>
                        <a:pt x="8673" y="19603"/>
                        <a:pt x="8668" y="19604"/>
                        <a:pt x="8663" y="19606"/>
                      </a:cubicBezTo>
                      <a:lnTo>
                        <a:pt x="8600" y="19585"/>
                      </a:lnTo>
                      <a:lnTo>
                        <a:pt x="8496" y="19585"/>
                      </a:lnTo>
                      <a:lnTo>
                        <a:pt x="8454" y="19564"/>
                      </a:lnTo>
                      <a:lnTo>
                        <a:pt x="8349" y="19585"/>
                      </a:lnTo>
                      <a:lnTo>
                        <a:pt x="8161" y="19606"/>
                      </a:lnTo>
                      <a:lnTo>
                        <a:pt x="8056" y="19669"/>
                      </a:lnTo>
                      <a:lnTo>
                        <a:pt x="7973" y="19773"/>
                      </a:lnTo>
                      <a:lnTo>
                        <a:pt x="7826" y="19815"/>
                      </a:lnTo>
                      <a:lnTo>
                        <a:pt x="7680" y="19899"/>
                      </a:lnTo>
                      <a:lnTo>
                        <a:pt x="7554" y="20066"/>
                      </a:lnTo>
                      <a:lnTo>
                        <a:pt x="7575" y="20108"/>
                      </a:lnTo>
                      <a:lnTo>
                        <a:pt x="7533" y="20171"/>
                      </a:lnTo>
                      <a:lnTo>
                        <a:pt x="7471" y="20171"/>
                      </a:lnTo>
                      <a:lnTo>
                        <a:pt x="7345" y="20213"/>
                      </a:lnTo>
                      <a:lnTo>
                        <a:pt x="7261" y="20276"/>
                      </a:lnTo>
                      <a:lnTo>
                        <a:pt x="7261" y="20338"/>
                      </a:lnTo>
                      <a:lnTo>
                        <a:pt x="7219" y="20338"/>
                      </a:lnTo>
                      <a:lnTo>
                        <a:pt x="7115" y="20318"/>
                      </a:lnTo>
                      <a:lnTo>
                        <a:pt x="7010" y="20338"/>
                      </a:lnTo>
                      <a:lnTo>
                        <a:pt x="6989" y="20422"/>
                      </a:lnTo>
                      <a:lnTo>
                        <a:pt x="6947" y="20548"/>
                      </a:lnTo>
                      <a:lnTo>
                        <a:pt x="6947" y="20590"/>
                      </a:lnTo>
                      <a:cubicBezTo>
                        <a:pt x="6927" y="20590"/>
                        <a:pt x="6906" y="20610"/>
                        <a:pt x="6885" y="20610"/>
                      </a:cubicBezTo>
                      <a:lnTo>
                        <a:pt x="6843" y="20590"/>
                      </a:lnTo>
                      <a:lnTo>
                        <a:pt x="6906" y="20485"/>
                      </a:lnTo>
                      <a:lnTo>
                        <a:pt x="6822" y="20380"/>
                      </a:lnTo>
                      <a:lnTo>
                        <a:pt x="6675" y="20380"/>
                      </a:lnTo>
                      <a:lnTo>
                        <a:pt x="6634" y="20422"/>
                      </a:lnTo>
                      <a:lnTo>
                        <a:pt x="6571" y="20485"/>
                      </a:lnTo>
                      <a:lnTo>
                        <a:pt x="6466" y="20485"/>
                      </a:lnTo>
                      <a:lnTo>
                        <a:pt x="6403" y="20527"/>
                      </a:lnTo>
                      <a:lnTo>
                        <a:pt x="6299" y="20422"/>
                      </a:lnTo>
                      <a:lnTo>
                        <a:pt x="6257" y="20422"/>
                      </a:lnTo>
                      <a:lnTo>
                        <a:pt x="6152" y="20610"/>
                      </a:lnTo>
                      <a:lnTo>
                        <a:pt x="6090" y="20631"/>
                      </a:lnTo>
                      <a:lnTo>
                        <a:pt x="5985" y="20715"/>
                      </a:lnTo>
                      <a:lnTo>
                        <a:pt x="5943" y="20694"/>
                      </a:lnTo>
                      <a:lnTo>
                        <a:pt x="5880" y="20736"/>
                      </a:lnTo>
                      <a:lnTo>
                        <a:pt x="5859" y="20841"/>
                      </a:lnTo>
                      <a:lnTo>
                        <a:pt x="5880" y="20945"/>
                      </a:lnTo>
                      <a:lnTo>
                        <a:pt x="5943" y="20966"/>
                      </a:lnTo>
                      <a:cubicBezTo>
                        <a:pt x="5776" y="21029"/>
                        <a:pt x="5629" y="21071"/>
                        <a:pt x="5462" y="21154"/>
                      </a:cubicBezTo>
                      <a:lnTo>
                        <a:pt x="5441" y="21071"/>
                      </a:lnTo>
                      <a:lnTo>
                        <a:pt x="5378" y="21050"/>
                      </a:lnTo>
                      <a:lnTo>
                        <a:pt x="5378" y="21154"/>
                      </a:lnTo>
                      <a:lnTo>
                        <a:pt x="5378" y="21217"/>
                      </a:lnTo>
                      <a:cubicBezTo>
                        <a:pt x="5357" y="21217"/>
                        <a:pt x="5336" y="21238"/>
                        <a:pt x="5274" y="21238"/>
                      </a:cubicBezTo>
                      <a:lnTo>
                        <a:pt x="5232" y="21217"/>
                      </a:lnTo>
                      <a:lnTo>
                        <a:pt x="5169" y="21134"/>
                      </a:lnTo>
                      <a:lnTo>
                        <a:pt x="5064" y="21154"/>
                      </a:lnTo>
                      <a:lnTo>
                        <a:pt x="5064" y="21238"/>
                      </a:lnTo>
                      <a:lnTo>
                        <a:pt x="5127" y="21280"/>
                      </a:lnTo>
                      <a:cubicBezTo>
                        <a:pt x="5106" y="21322"/>
                        <a:pt x="5043" y="21322"/>
                        <a:pt x="5022" y="21343"/>
                      </a:cubicBezTo>
                      <a:lnTo>
                        <a:pt x="4960" y="21280"/>
                      </a:lnTo>
                      <a:lnTo>
                        <a:pt x="4960" y="21364"/>
                      </a:lnTo>
                      <a:cubicBezTo>
                        <a:pt x="4939" y="21385"/>
                        <a:pt x="4918" y="21385"/>
                        <a:pt x="4897" y="21385"/>
                      </a:cubicBezTo>
                      <a:lnTo>
                        <a:pt x="4855" y="21343"/>
                      </a:lnTo>
                      <a:lnTo>
                        <a:pt x="4730" y="21322"/>
                      </a:lnTo>
                      <a:lnTo>
                        <a:pt x="4688" y="21238"/>
                      </a:lnTo>
                      <a:lnTo>
                        <a:pt x="4583" y="21238"/>
                      </a:lnTo>
                      <a:lnTo>
                        <a:pt x="4478" y="21343"/>
                      </a:lnTo>
                      <a:lnTo>
                        <a:pt x="4478" y="21426"/>
                      </a:lnTo>
                      <a:lnTo>
                        <a:pt x="4541" y="21489"/>
                      </a:lnTo>
                      <a:cubicBezTo>
                        <a:pt x="4520" y="21489"/>
                        <a:pt x="4499" y="21531"/>
                        <a:pt x="4499" y="21531"/>
                      </a:cubicBezTo>
                      <a:lnTo>
                        <a:pt x="4395" y="21468"/>
                      </a:lnTo>
                      <a:lnTo>
                        <a:pt x="4290" y="21552"/>
                      </a:lnTo>
                      <a:lnTo>
                        <a:pt x="4290" y="21594"/>
                      </a:lnTo>
                      <a:cubicBezTo>
                        <a:pt x="4081" y="21678"/>
                        <a:pt x="3893" y="21761"/>
                        <a:pt x="3683" y="21845"/>
                      </a:cubicBezTo>
                      <a:lnTo>
                        <a:pt x="3704" y="21782"/>
                      </a:lnTo>
                      <a:lnTo>
                        <a:pt x="3809" y="21740"/>
                      </a:lnTo>
                      <a:lnTo>
                        <a:pt x="3746" y="21698"/>
                      </a:lnTo>
                      <a:lnTo>
                        <a:pt x="3704" y="21573"/>
                      </a:lnTo>
                      <a:lnTo>
                        <a:pt x="3600" y="21636"/>
                      </a:lnTo>
                      <a:lnTo>
                        <a:pt x="3432" y="21636"/>
                      </a:lnTo>
                      <a:lnTo>
                        <a:pt x="3453" y="21698"/>
                      </a:lnTo>
                      <a:lnTo>
                        <a:pt x="3390" y="21803"/>
                      </a:lnTo>
                      <a:lnTo>
                        <a:pt x="3286" y="21845"/>
                      </a:lnTo>
                      <a:lnTo>
                        <a:pt x="3160" y="21970"/>
                      </a:lnTo>
                      <a:lnTo>
                        <a:pt x="3160" y="22012"/>
                      </a:lnTo>
                      <a:cubicBezTo>
                        <a:pt x="2951" y="22096"/>
                        <a:pt x="2742" y="22159"/>
                        <a:pt x="2533" y="22201"/>
                      </a:cubicBezTo>
                      <a:lnTo>
                        <a:pt x="2512" y="22180"/>
                      </a:lnTo>
                      <a:lnTo>
                        <a:pt x="2386" y="22222"/>
                      </a:lnTo>
                      <a:lnTo>
                        <a:pt x="2407" y="22263"/>
                      </a:lnTo>
                      <a:cubicBezTo>
                        <a:pt x="2344" y="22263"/>
                        <a:pt x="2302" y="22284"/>
                        <a:pt x="2240" y="22284"/>
                      </a:cubicBezTo>
                      <a:cubicBezTo>
                        <a:pt x="2177" y="22305"/>
                        <a:pt x="2093" y="22305"/>
                        <a:pt x="2009" y="22326"/>
                      </a:cubicBezTo>
                      <a:lnTo>
                        <a:pt x="1926" y="22263"/>
                      </a:lnTo>
                      <a:lnTo>
                        <a:pt x="1821" y="22368"/>
                      </a:lnTo>
                      <a:lnTo>
                        <a:pt x="1821" y="22389"/>
                      </a:lnTo>
                      <a:cubicBezTo>
                        <a:pt x="1758" y="22410"/>
                        <a:pt x="1654" y="22410"/>
                        <a:pt x="1570" y="22431"/>
                      </a:cubicBezTo>
                      <a:cubicBezTo>
                        <a:pt x="1264" y="22480"/>
                        <a:pt x="957" y="22500"/>
                        <a:pt x="651" y="22500"/>
                      </a:cubicBezTo>
                      <a:cubicBezTo>
                        <a:pt x="434" y="22500"/>
                        <a:pt x="218" y="22490"/>
                        <a:pt x="1" y="22473"/>
                      </a:cubicBezTo>
                      <a:lnTo>
                        <a:pt x="1" y="22473"/>
                      </a:lnTo>
                      <a:cubicBezTo>
                        <a:pt x="332" y="22512"/>
                        <a:pt x="664" y="22527"/>
                        <a:pt x="990" y="22527"/>
                      </a:cubicBezTo>
                      <a:cubicBezTo>
                        <a:pt x="1179" y="22527"/>
                        <a:pt x="1365" y="22522"/>
                        <a:pt x="1549" y="22514"/>
                      </a:cubicBezTo>
                      <a:lnTo>
                        <a:pt x="1549" y="22535"/>
                      </a:lnTo>
                      <a:lnTo>
                        <a:pt x="1654" y="22577"/>
                      </a:lnTo>
                      <a:lnTo>
                        <a:pt x="1612" y="22514"/>
                      </a:lnTo>
                      <a:cubicBezTo>
                        <a:pt x="2093" y="22473"/>
                        <a:pt x="2533" y="22389"/>
                        <a:pt x="2972" y="22263"/>
                      </a:cubicBezTo>
                      <a:lnTo>
                        <a:pt x="2972" y="22263"/>
                      </a:lnTo>
                      <a:lnTo>
                        <a:pt x="2867" y="22368"/>
                      </a:lnTo>
                      <a:lnTo>
                        <a:pt x="3077" y="22368"/>
                      </a:lnTo>
                      <a:lnTo>
                        <a:pt x="3223" y="22222"/>
                      </a:lnTo>
                      <a:lnTo>
                        <a:pt x="3370" y="22222"/>
                      </a:lnTo>
                      <a:lnTo>
                        <a:pt x="3453" y="22159"/>
                      </a:lnTo>
                      <a:cubicBezTo>
                        <a:pt x="3579" y="22096"/>
                        <a:pt x="3746" y="22075"/>
                        <a:pt x="3872" y="22012"/>
                      </a:cubicBezTo>
                      <a:lnTo>
                        <a:pt x="3893" y="22054"/>
                      </a:lnTo>
                      <a:lnTo>
                        <a:pt x="4081" y="22054"/>
                      </a:lnTo>
                      <a:lnTo>
                        <a:pt x="4227" y="21991"/>
                      </a:lnTo>
                      <a:lnTo>
                        <a:pt x="4290" y="21719"/>
                      </a:lnTo>
                      <a:lnTo>
                        <a:pt x="4311" y="21803"/>
                      </a:lnTo>
                      <a:lnTo>
                        <a:pt x="4374" y="21845"/>
                      </a:lnTo>
                      <a:lnTo>
                        <a:pt x="4416" y="21740"/>
                      </a:lnTo>
                      <a:lnTo>
                        <a:pt x="4458" y="21657"/>
                      </a:lnTo>
                      <a:lnTo>
                        <a:pt x="4520" y="21678"/>
                      </a:lnTo>
                      <a:lnTo>
                        <a:pt x="4562" y="21740"/>
                      </a:lnTo>
                      <a:lnTo>
                        <a:pt x="4604" y="21719"/>
                      </a:lnTo>
                      <a:lnTo>
                        <a:pt x="4688" y="21615"/>
                      </a:lnTo>
                      <a:lnTo>
                        <a:pt x="4834" y="21531"/>
                      </a:lnTo>
                      <a:lnTo>
                        <a:pt x="4834" y="21468"/>
                      </a:lnTo>
                      <a:cubicBezTo>
                        <a:pt x="5043" y="21406"/>
                        <a:pt x="5253" y="21301"/>
                        <a:pt x="5462" y="21217"/>
                      </a:cubicBezTo>
                      <a:lnTo>
                        <a:pt x="5462" y="21217"/>
                      </a:lnTo>
                      <a:lnTo>
                        <a:pt x="5420" y="21238"/>
                      </a:lnTo>
                      <a:lnTo>
                        <a:pt x="5546" y="21238"/>
                      </a:lnTo>
                      <a:lnTo>
                        <a:pt x="5504" y="21196"/>
                      </a:lnTo>
                      <a:cubicBezTo>
                        <a:pt x="5839" y="21050"/>
                        <a:pt x="6173" y="20903"/>
                        <a:pt x="6508" y="20778"/>
                      </a:cubicBezTo>
                      <a:lnTo>
                        <a:pt x="6571" y="20799"/>
                      </a:lnTo>
                      <a:lnTo>
                        <a:pt x="6759" y="20778"/>
                      </a:lnTo>
                      <a:lnTo>
                        <a:pt x="6822" y="20694"/>
                      </a:lnTo>
                      <a:lnTo>
                        <a:pt x="6989" y="20715"/>
                      </a:lnTo>
                      <a:lnTo>
                        <a:pt x="6989" y="20673"/>
                      </a:lnTo>
                      <a:lnTo>
                        <a:pt x="6927" y="20610"/>
                      </a:lnTo>
                      <a:cubicBezTo>
                        <a:pt x="7031" y="20569"/>
                        <a:pt x="7136" y="20527"/>
                        <a:pt x="7240" y="20485"/>
                      </a:cubicBezTo>
                      <a:lnTo>
                        <a:pt x="7282" y="20485"/>
                      </a:lnTo>
                      <a:cubicBezTo>
                        <a:pt x="7324" y="20464"/>
                        <a:pt x="7387" y="20422"/>
                        <a:pt x="7429" y="20422"/>
                      </a:cubicBezTo>
                      <a:lnTo>
                        <a:pt x="7450" y="20485"/>
                      </a:lnTo>
                      <a:lnTo>
                        <a:pt x="7554" y="20485"/>
                      </a:lnTo>
                      <a:lnTo>
                        <a:pt x="7617" y="20380"/>
                      </a:lnTo>
                      <a:lnTo>
                        <a:pt x="7638" y="20464"/>
                      </a:lnTo>
                      <a:lnTo>
                        <a:pt x="7659" y="20464"/>
                      </a:lnTo>
                      <a:lnTo>
                        <a:pt x="7701" y="20380"/>
                      </a:lnTo>
                      <a:lnTo>
                        <a:pt x="7763" y="20318"/>
                      </a:lnTo>
                      <a:lnTo>
                        <a:pt x="7868" y="20318"/>
                      </a:lnTo>
                      <a:lnTo>
                        <a:pt x="7973" y="20255"/>
                      </a:lnTo>
                      <a:lnTo>
                        <a:pt x="8015" y="20171"/>
                      </a:lnTo>
                      <a:cubicBezTo>
                        <a:pt x="8077" y="20150"/>
                        <a:pt x="8161" y="20087"/>
                        <a:pt x="8224" y="20066"/>
                      </a:cubicBezTo>
                      <a:lnTo>
                        <a:pt x="8224" y="20066"/>
                      </a:lnTo>
                      <a:lnTo>
                        <a:pt x="8182" y="20108"/>
                      </a:lnTo>
                      <a:lnTo>
                        <a:pt x="8182" y="20213"/>
                      </a:lnTo>
                      <a:lnTo>
                        <a:pt x="8224" y="20255"/>
                      </a:lnTo>
                      <a:lnTo>
                        <a:pt x="8370" y="20150"/>
                      </a:lnTo>
                      <a:lnTo>
                        <a:pt x="8391" y="20066"/>
                      </a:lnTo>
                      <a:lnTo>
                        <a:pt x="8475" y="20045"/>
                      </a:lnTo>
                      <a:lnTo>
                        <a:pt x="8496" y="20087"/>
                      </a:lnTo>
                      <a:lnTo>
                        <a:pt x="8538" y="20045"/>
                      </a:lnTo>
                      <a:lnTo>
                        <a:pt x="8580" y="20045"/>
                      </a:lnTo>
                      <a:lnTo>
                        <a:pt x="8600" y="20108"/>
                      </a:lnTo>
                      <a:lnTo>
                        <a:pt x="8580" y="20192"/>
                      </a:lnTo>
                      <a:lnTo>
                        <a:pt x="8642" y="20192"/>
                      </a:lnTo>
                      <a:lnTo>
                        <a:pt x="8705" y="20087"/>
                      </a:lnTo>
                      <a:lnTo>
                        <a:pt x="8789" y="20087"/>
                      </a:lnTo>
                      <a:lnTo>
                        <a:pt x="8872" y="20004"/>
                      </a:lnTo>
                      <a:lnTo>
                        <a:pt x="8977" y="20004"/>
                      </a:lnTo>
                      <a:lnTo>
                        <a:pt x="9082" y="19857"/>
                      </a:lnTo>
                      <a:lnTo>
                        <a:pt x="9186" y="19794"/>
                      </a:lnTo>
                      <a:lnTo>
                        <a:pt x="9270" y="19836"/>
                      </a:lnTo>
                      <a:lnTo>
                        <a:pt x="9270" y="19899"/>
                      </a:lnTo>
                      <a:lnTo>
                        <a:pt x="9186" y="20004"/>
                      </a:lnTo>
                      <a:lnTo>
                        <a:pt x="9103" y="20150"/>
                      </a:lnTo>
                      <a:lnTo>
                        <a:pt x="9103" y="20192"/>
                      </a:lnTo>
                      <a:lnTo>
                        <a:pt x="9165" y="20192"/>
                      </a:lnTo>
                      <a:lnTo>
                        <a:pt x="9312" y="20045"/>
                      </a:lnTo>
                      <a:lnTo>
                        <a:pt x="9312" y="19857"/>
                      </a:lnTo>
                      <a:lnTo>
                        <a:pt x="9333" y="19836"/>
                      </a:lnTo>
                      <a:lnTo>
                        <a:pt x="9396" y="19899"/>
                      </a:lnTo>
                      <a:lnTo>
                        <a:pt x="9479" y="19857"/>
                      </a:lnTo>
                      <a:lnTo>
                        <a:pt x="9542" y="19878"/>
                      </a:lnTo>
                      <a:lnTo>
                        <a:pt x="9647" y="19878"/>
                      </a:lnTo>
                      <a:lnTo>
                        <a:pt x="9751" y="19753"/>
                      </a:lnTo>
                      <a:lnTo>
                        <a:pt x="9793" y="19753"/>
                      </a:lnTo>
                      <a:lnTo>
                        <a:pt x="9814" y="19773"/>
                      </a:lnTo>
                      <a:lnTo>
                        <a:pt x="9856" y="19648"/>
                      </a:lnTo>
                      <a:lnTo>
                        <a:pt x="9919" y="19585"/>
                      </a:lnTo>
                      <a:lnTo>
                        <a:pt x="9940" y="19627"/>
                      </a:lnTo>
                      <a:lnTo>
                        <a:pt x="9919" y="19690"/>
                      </a:lnTo>
                      <a:lnTo>
                        <a:pt x="9919" y="19794"/>
                      </a:lnTo>
                      <a:lnTo>
                        <a:pt x="9960" y="19773"/>
                      </a:lnTo>
                      <a:lnTo>
                        <a:pt x="10044" y="19669"/>
                      </a:lnTo>
                      <a:lnTo>
                        <a:pt x="10002" y="19648"/>
                      </a:lnTo>
                      <a:lnTo>
                        <a:pt x="10065" y="19564"/>
                      </a:lnTo>
                      <a:lnTo>
                        <a:pt x="10065" y="19522"/>
                      </a:lnTo>
                      <a:lnTo>
                        <a:pt x="9898" y="19522"/>
                      </a:lnTo>
                      <a:lnTo>
                        <a:pt x="9856" y="19481"/>
                      </a:lnTo>
                      <a:lnTo>
                        <a:pt x="10023" y="19439"/>
                      </a:lnTo>
                      <a:lnTo>
                        <a:pt x="10212" y="19334"/>
                      </a:lnTo>
                      <a:lnTo>
                        <a:pt x="10442" y="19334"/>
                      </a:lnTo>
                      <a:lnTo>
                        <a:pt x="10484" y="19271"/>
                      </a:lnTo>
                      <a:lnTo>
                        <a:pt x="10484" y="19209"/>
                      </a:lnTo>
                      <a:lnTo>
                        <a:pt x="10442" y="19209"/>
                      </a:lnTo>
                      <a:lnTo>
                        <a:pt x="10484" y="19167"/>
                      </a:lnTo>
                      <a:lnTo>
                        <a:pt x="10567" y="19146"/>
                      </a:lnTo>
                      <a:lnTo>
                        <a:pt x="10651" y="19104"/>
                      </a:lnTo>
                      <a:lnTo>
                        <a:pt x="10693" y="19104"/>
                      </a:lnTo>
                      <a:lnTo>
                        <a:pt x="10735" y="19209"/>
                      </a:lnTo>
                      <a:lnTo>
                        <a:pt x="10839" y="19209"/>
                      </a:lnTo>
                      <a:lnTo>
                        <a:pt x="10881" y="19125"/>
                      </a:lnTo>
                      <a:lnTo>
                        <a:pt x="10860" y="19104"/>
                      </a:lnTo>
                      <a:lnTo>
                        <a:pt x="10944" y="19020"/>
                      </a:lnTo>
                      <a:lnTo>
                        <a:pt x="10944" y="18916"/>
                      </a:lnTo>
                      <a:lnTo>
                        <a:pt x="10986" y="18853"/>
                      </a:lnTo>
                      <a:lnTo>
                        <a:pt x="11049" y="18916"/>
                      </a:lnTo>
                      <a:lnTo>
                        <a:pt x="11049" y="18999"/>
                      </a:lnTo>
                      <a:lnTo>
                        <a:pt x="11090" y="19041"/>
                      </a:lnTo>
                      <a:lnTo>
                        <a:pt x="11216" y="18957"/>
                      </a:lnTo>
                      <a:lnTo>
                        <a:pt x="11279" y="18895"/>
                      </a:lnTo>
                      <a:lnTo>
                        <a:pt x="11362" y="18895"/>
                      </a:lnTo>
                      <a:lnTo>
                        <a:pt x="11404" y="18790"/>
                      </a:lnTo>
                      <a:lnTo>
                        <a:pt x="11425" y="18748"/>
                      </a:lnTo>
                      <a:lnTo>
                        <a:pt x="11488" y="18811"/>
                      </a:lnTo>
                      <a:lnTo>
                        <a:pt x="11593" y="18790"/>
                      </a:lnTo>
                      <a:lnTo>
                        <a:pt x="11718" y="18623"/>
                      </a:lnTo>
                      <a:lnTo>
                        <a:pt x="11718" y="18539"/>
                      </a:lnTo>
                      <a:lnTo>
                        <a:pt x="11613" y="18539"/>
                      </a:lnTo>
                      <a:lnTo>
                        <a:pt x="11593" y="18518"/>
                      </a:lnTo>
                      <a:lnTo>
                        <a:pt x="11739" y="18413"/>
                      </a:lnTo>
                      <a:lnTo>
                        <a:pt x="11844" y="18393"/>
                      </a:lnTo>
                      <a:lnTo>
                        <a:pt x="11927" y="18288"/>
                      </a:lnTo>
                      <a:lnTo>
                        <a:pt x="11990" y="18288"/>
                      </a:lnTo>
                      <a:lnTo>
                        <a:pt x="12011" y="18330"/>
                      </a:lnTo>
                      <a:lnTo>
                        <a:pt x="12137" y="18204"/>
                      </a:lnTo>
                      <a:lnTo>
                        <a:pt x="12241" y="18141"/>
                      </a:lnTo>
                      <a:lnTo>
                        <a:pt x="12262" y="18079"/>
                      </a:lnTo>
                      <a:lnTo>
                        <a:pt x="12346" y="18037"/>
                      </a:lnTo>
                      <a:lnTo>
                        <a:pt x="12367" y="17995"/>
                      </a:lnTo>
                      <a:lnTo>
                        <a:pt x="12450" y="17995"/>
                      </a:lnTo>
                      <a:lnTo>
                        <a:pt x="12471" y="18079"/>
                      </a:lnTo>
                      <a:lnTo>
                        <a:pt x="12534" y="18100"/>
                      </a:lnTo>
                      <a:lnTo>
                        <a:pt x="12555" y="18016"/>
                      </a:lnTo>
                      <a:lnTo>
                        <a:pt x="12660" y="18016"/>
                      </a:lnTo>
                      <a:lnTo>
                        <a:pt x="12722" y="17995"/>
                      </a:lnTo>
                      <a:lnTo>
                        <a:pt x="12722" y="17911"/>
                      </a:lnTo>
                      <a:lnTo>
                        <a:pt x="12827" y="17890"/>
                      </a:lnTo>
                      <a:lnTo>
                        <a:pt x="12848" y="17828"/>
                      </a:lnTo>
                      <a:lnTo>
                        <a:pt x="12869" y="17869"/>
                      </a:lnTo>
                      <a:lnTo>
                        <a:pt x="13036" y="17890"/>
                      </a:lnTo>
                      <a:lnTo>
                        <a:pt x="13057" y="17786"/>
                      </a:lnTo>
                      <a:lnTo>
                        <a:pt x="13099" y="17786"/>
                      </a:lnTo>
                      <a:lnTo>
                        <a:pt x="13099" y="17849"/>
                      </a:lnTo>
                      <a:lnTo>
                        <a:pt x="13162" y="17849"/>
                      </a:lnTo>
                      <a:lnTo>
                        <a:pt x="13204" y="17786"/>
                      </a:lnTo>
                      <a:lnTo>
                        <a:pt x="13266" y="17849"/>
                      </a:lnTo>
                      <a:lnTo>
                        <a:pt x="13308" y="17807"/>
                      </a:lnTo>
                      <a:lnTo>
                        <a:pt x="13371" y="17660"/>
                      </a:lnTo>
                      <a:lnTo>
                        <a:pt x="13308" y="17660"/>
                      </a:lnTo>
                      <a:lnTo>
                        <a:pt x="13266" y="17681"/>
                      </a:lnTo>
                      <a:lnTo>
                        <a:pt x="13287" y="17597"/>
                      </a:lnTo>
                      <a:lnTo>
                        <a:pt x="13350" y="17556"/>
                      </a:lnTo>
                      <a:cubicBezTo>
                        <a:pt x="13371" y="17618"/>
                        <a:pt x="13392" y="17702"/>
                        <a:pt x="13455" y="17765"/>
                      </a:cubicBezTo>
                      <a:cubicBezTo>
                        <a:pt x="13517" y="17849"/>
                        <a:pt x="13392" y="17995"/>
                        <a:pt x="13308" y="18079"/>
                      </a:cubicBezTo>
                      <a:lnTo>
                        <a:pt x="13245" y="18183"/>
                      </a:lnTo>
                      <a:lnTo>
                        <a:pt x="13266" y="18225"/>
                      </a:lnTo>
                      <a:lnTo>
                        <a:pt x="13371" y="18309"/>
                      </a:lnTo>
                      <a:lnTo>
                        <a:pt x="13350" y="18413"/>
                      </a:lnTo>
                      <a:lnTo>
                        <a:pt x="13266" y="18351"/>
                      </a:lnTo>
                      <a:lnTo>
                        <a:pt x="13245" y="18393"/>
                      </a:lnTo>
                      <a:lnTo>
                        <a:pt x="13266" y="18497"/>
                      </a:lnTo>
                      <a:lnTo>
                        <a:pt x="13162" y="18623"/>
                      </a:lnTo>
                      <a:lnTo>
                        <a:pt x="13099" y="18602"/>
                      </a:lnTo>
                      <a:lnTo>
                        <a:pt x="13099" y="18351"/>
                      </a:lnTo>
                      <a:lnTo>
                        <a:pt x="13057" y="18330"/>
                      </a:lnTo>
                      <a:lnTo>
                        <a:pt x="12890" y="18351"/>
                      </a:lnTo>
                      <a:lnTo>
                        <a:pt x="12639" y="18497"/>
                      </a:lnTo>
                      <a:lnTo>
                        <a:pt x="12471" y="18602"/>
                      </a:lnTo>
                      <a:lnTo>
                        <a:pt x="12450" y="18665"/>
                      </a:lnTo>
                      <a:lnTo>
                        <a:pt x="12471" y="18727"/>
                      </a:lnTo>
                      <a:lnTo>
                        <a:pt x="12471" y="18853"/>
                      </a:lnTo>
                      <a:lnTo>
                        <a:pt x="12450" y="18957"/>
                      </a:lnTo>
                      <a:lnTo>
                        <a:pt x="12409" y="19041"/>
                      </a:lnTo>
                      <a:lnTo>
                        <a:pt x="12409" y="19146"/>
                      </a:lnTo>
                      <a:lnTo>
                        <a:pt x="12471" y="19188"/>
                      </a:lnTo>
                      <a:lnTo>
                        <a:pt x="12555" y="19167"/>
                      </a:lnTo>
                      <a:lnTo>
                        <a:pt x="12576" y="19125"/>
                      </a:lnTo>
                      <a:lnTo>
                        <a:pt x="12555" y="19083"/>
                      </a:lnTo>
                      <a:lnTo>
                        <a:pt x="12513" y="19062"/>
                      </a:lnTo>
                      <a:lnTo>
                        <a:pt x="12555" y="19020"/>
                      </a:lnTo>
                      <a:lnTo>
                        <a:pt x="12681" y="19020"/>
                      </a:lnTo>
                      <a:lnTo>
                        <a:pt x="12660" y="19062"/>
                      </a:lnTo>
                      <a:lnTo>
                        <a:pt x="12722" y="19125"/>
                      </a:lnTo>
                      <a:lnTo>
                        <a:pt x="12785" y="19041"/>
                      </a:lnTo>
                      <a:lnTo>
                        <a:pt x="12848" y="19041"/>
                      </a:lnTo>
                      <a:lnTo>
                        <a:pt x="12764" y="19146"/>
                      </a:lnTo>
                      <a:lnTo>
                        <a:pt x="12764" y="19188"/>
                      </a:lnTo>
                      <a:lnTo>
                        <a:pt x="12555" y="19355"/>
                      </a:lnTo>
                      <a:lnTo>
                        <a:pt x="12534" y="19397"/>
                      </a:lnTo>
                      <a:lnTo>
                        <a:pt x="12639" y="19439"/>
                      </a:lnTo>
                      <a:lnTo>
                        <a:pt x="12681" y="19355"/>
                      </a:lnTo>
                      <a:lnTo>
                        <a:pt x="12764" y="19292"/>
                      </a:lnTo>
                      <a:lnTo>
                        <a:pt x="12764" y="19229"/>
                      </a:lnTo>
                      <a:lnTo>
                        <a:pt x="12890" y="19146"/>
                      </a:lnTo>
                      <a:lnTo>
                        <a:pt x="12869" y="19083"/>
                      </a:lnTo>
                      <a:lnTo>
                        <a:pt x="12932" y="19041"/>
                      </a:lnTo>
                      <a:lnTo>
                        <a:pt x="12973" y="19041"/>
                      </a:lnTo>
                      <a:lnTo>
                        <a:pt x="13036" y="18916"/>
                      </a:lnTo>
                      <a:lnTo>
                        <a:pt x="13078" y="18937"/>
                      </a:lnTo>
                      <a:lnTo>
                        <a:pt x="13183" y="18916"/>
                      </a:lnTo>
                      <a:lnTo>
                        <a:pt x="13287" y="18937"/>
                      </a:lnTo>
                      <a:lnTo>
                        <a:pt x="13455" y="18832"/>
                      </a:lnTo>
                      <a:lnTo>
                        <a:pt x="13413" y="18748"/>
                      </a:lnTo>
                      <a:lnTo>
                        <a:pt x="13287" y="18706"/>
                      </a:lnTo>
                      <a:lnTo>
                        <a:pt x="13371" y="18665"/>
                      </a:lnTo>
                      <a:lnTo>
                        <a:pt x="13497" y="18665"/>
                      </a:lnTo>
                      <a:lnTo>
                        <a:pt x="13580" y="18769"/>
                      </a:lnTo>
                      <a:lnTo>
                        <a:pt x="13664" y="18769"/>
                      </a:lnTo>
                      <a:lnTo>
                        <a:pt x="13727" y="18665"/>
                      </a:lnTo>
                      <a:lnTo>
                        <a:pt x="13685" y="18539"/>
                      </a:lnTo>
                      <a:lnTo>
                        <a:pt x="13580" y="18518"/>
                      </a:lnTo>
                      <a:lnTo>
                        <a:pt x="13622" y="18455"/>
                      </a:lnTo>
                      <a:lnTo>
                        <a:pt x="13706" y="18455"/>
                      </a:lnTo>
                      <a:lnTo>
                        <a:pt x="13789" y="18497"/>
                      </a:lnTo>
                      <a:lnTo>
                        <a:pt x="13852" y="18455"/>
                      </a:lnTo>
                      <a:lnTo>
                        <a:pt x="13894" y="18518"/>
                      </a:lnTo>
                      <a:lnTo>
                        <a:pt x="13957" y="18539"/>
                      </a:lnTo>
                      <a:lnTo>
                        <a:pt x="14041" y="18413"/>
                      </a:lnTo>
                      <a:lnTo>
                        <a:pt x="14020" y="18330"/>
                      </a:lnTo>
                      <a:lnTo>
                        <a:pt x="13957" y="18309"/>
                      </a:lnTo>
                      <a:lnTo>
                        <a:pt x="13957" y="18225"/>
                      </a:lnTo>
                      <a:lnTo>
                        <a:pt x="14062" y="18225"/>
                      </a:lnTo>
                      <a:lnTo>
                        <a:pt x="14166" y="18204"/>
                      </a:lnTo>
                      <a:lnTo>
                        <a:pt x="14124" y="18079"/>
                      </a:lnTo>
                      <a:lnTo>
                        <a:pt x="14041" y="18037"/>
                      </a:lnTo>
                      <a:lnTo>
                        <a:pt x="13957" y="18079"/>
                      </a:lnTo>
                      <a:lnTo>
                        <a:pt x="14041" y="17995"/>
                      </a:lnTo>
                      <a:cubicBezTo>
                        <a:pt x="14062" y="17974"/>
                        <a:pt x="14041" y="17932"/>
                        <a:pt x="14041" y="17932"/>
                      </a:cubicBezTo>
                      <a:lnTo>
                        <a:pt x="14145" y="17828"/>
                      </a:lnTo>
                      <a:lnTo>
                        <a:pt x="14166" y="17911"/>
                      </a:lnTo>
                      <a:lnTo>
                        <a:pt x="14229" y="17911"/>
                      </a:lnTo>
                      <a:lnTo>
                        <a:pt x="14313" y="17807"/>
                      </a:lnTo>
                      <a:lnTo>
                        <a:pt x="14354" y="17869"/>
                      </a:lnTo>
                      <a:lnTo>
                        <a:pt x="14438" y="17828"/>
                      </a:lnTo>
                      <a:lnTo>
                        <a:pt x="14417" y="17765"/>
                      </a:lnTo>
                      <a:lnTo>
                        <a:pt x="14334" y="17723"/>
                      </a:lnTo>
                      <a:lnTo>
                        <a:pt x="14396" y="17660"/>
                      </a:lnTo>
                      <a:lnTo>
                        <a:pt x="14438" y="17597"/>
                      </a:lnTo>
                      <a:lnTo>
                        <a:pt x="14396" y="17514"/>
                      </a:lnTo>
                      <a:lnTo>
                        <a:pt x="14313" y="17556"/>
                      </a:lnTo>
                      <a:lnTo>
                        <a:pt x="14292" y="17597"/>
                      </a:lnTo>
                      <a:lnTo>
                        <a:pt x="14229" y="17597"/>
                      </a:lnTo>
                      <a:lnTo>
                        <a:pt x="14250" y="17493"/>
                      </a:lnTo>
                      <a:lnTo>
                        <a:pt x="14208" y="17472"/>
                      </a:lnTo>
                      <a:lnTo>
                        <a:pt x="14103" y="17493"/>
                      </a:lnTo>
                      <a:lnTo>
                        <a:pt x="14041" y="17577"/>
                      </a:lnTo>
                      <a:lnTo>
                        <a:pt x="14103" y="17618"/>
                      </a:lnTo>
                      <a:lnTo>
                        <a:pt x="14041" y="17723"/>
                      </a:lnTo>
                      <a:lnTo>
                        <a:pt x="13999" y="17702"/>
                      </a:lnTo>
                      <a:lnTo>
                        <a:pt x="13978" y="17786"/>
                      </a:lnTo>
                      <a:lnTo>
                        <a:pt x="13894" y="17765"/>
                      </a:lnTo>
                      <a:lnTo>
                        <a:pt x="13831" y="17807"/>
                      </a:lnTo>
                      <a:lnTo>
                        <a:pt x="13873" y="17869"/>
                      </a:lnTo>
                      <a:lnTo>
                        <a:pt x="13999" y="17995"/>
                      </a:lnTo>
                      <a:lnTo>
                        <a:pt x="13831" y="18141"/>
                      </a:lnTo>
                      <a:lnTo>
                        <a:pt x="13831" y="18079"/>
                      </a:lnTo>
                      <a:lnTo>
                        <a:pt x="13727" y="17995"/>
                      </a:lnTo>
                      <a:lnTo>
                        <a:pt x="13685" y="18037"/>
                      </a:lnTo>
                      <a:lnTo>
                        <a:pt x="13706" y="18121"/>
                      </a:lnTo>
                      <a:lnTo>
                        <a:pt x="13685" y="18225"/>
                      </a:lnTo>
                      <a:lnTo>
                        <a:pt x="13622" y="18204"/>
                      </a:lnTo>
                      <a:lnTo>
                        <a:pt x="13580" y="18225"/>
                      </a:lnTo>
                      <a:lnTo>
                        <a:pt x="13517" y="18330"/>
                      </a:lnTo>
                      <a:lnTo>
                        <a:pt x="13434" y="18351"/>
                      </a:lnTo>
                      <a:lnTo>
                        <a:pt x="13434" y="18288"/>
                      </a:lnTo>
                      <a:lnTo>
                        <a:pt x="13497" y="18225"/>
                      </a:lnTo>
                      <a:lnTo>
                        <a:pt x="13497" y="18121"/>
                      </a:lnTo>
                      <a:lnTo>
                        <a:pt x="13413" y="18079"/>
                      </a:lnTo>
                      <a:lnTo>
                        <a:pt x="13371" y="18079"/>
                      </a:lnTo>
                      <a:cubicBezTo>
                        <a:pt x="13413" y="17995"/>
                        <a:pt x="13476" y="17911"/>
                        <a:pt x="13559" y="17849"/>
                      </a:cubicBezTo>
                      <a:lnTo>
                        <a:pt x="13559" y="17807"/>
                      </a:lnTo>
                      <a:cubicBezTo>
                        <a:pt x="13497" y="17702"/>
                        <a:pt x="13476" y="17597"/>
                        <a:pt x="13434" y="17493"/>
                      </a:cubicBezTo>
                      <a:lnTo>
                        <a:pt x="13476" y="17493"/>
                      </a:lnTo>
                      <a:lnTo>
                        <a:pt x="13517" y="17535"/>
                      </a:lnTo>
                      <a:lnTo>
                        <a:pt x="13538" y="17493"/>
                      </a:lnTo>
                      <a:lnTo>
                        <a:pt x="13497" y="17409"/>
                      </a:lnTo>
                      <a:lnTo>
                        <a:pt x="13413" y="17388"/>
                      </a:lnTo>
                      <a:lnTo>
                        <a:pt x="13476" y="17367"/>
                      </a:lnTo>
                      <a:lnTo>
                        <a:pt x="13580" y="17388"/>
                      </a:lnTo>
                      <a:lnTo>
                        <a:pt x="13706" y="17263"/>
                      </a:lnTo>
                      <a:lnTo>
                        <a:pt x="13831" y="17263"/>
                      </a:lnTo>
                      <a:lnTo>
                        <a:pt x="13936" y="17158"/>
                      </a:lnTo>
                      <a:lnTo>
                        <a:pt x="14020" y="17137"/>
                      </a:lnTo>
                      <a:lnTo>
                        <a:pt x="14145" y="16991"/>
                      </a:lnTo>
                      <a:lnTo>
                        <a:pt x="14145" y="16844"/>
                      </a:lnTo>
                      <a:lnTo>
                        <a:pt x="14103" y="16781"/>
                      </a:lnTo>
                      <a:lnTo>
                        <a:pt x="14082" y="16781"/>
                      </a:lnTo>
                      <a:lnTo>
                        <a:pt x="14020" y="16656"/>
                      </a:lnTo>
                      <a:lnTo>
                        <a:pt x="13957" y="16635"/>
                      </a:lnTo>
                      <a:lnTo>
                        <a:pt x="13810" y="16635"/>
                      </a:lnTo>
                      <a:lnTo>
                        <a:pt x="13831" y="16530"/>
                      </a:lnTo>
                      <a:lnTo>
                        <a:pt x="13831" y="16426"/>
                      </a:lnTo>
                      <a:lnTo>
                        <a:pt x="13999" y="16363"/>
                      </a:lnTo>
                      <a:lnTo>
                        <a:pt x="14020" y="16321"/>
                      </a:lnTo>
                      <a:lnTo>
                        <a:pt x="14103" y="16300"/>
                      </a:lnTo>
                      <a:lnTo>
                        <a:pt x="14124" y="16216"/>
                      </a:lnTo>
                      <a:lnTo>
                        <a:pt x="14103" y="16216"/>
                      </a:lnTo>
                      <a:lnTo>
                        <a:pt x="14145" y="16154"/>
                      </a:lnTo>
                      <a:lnTo>
                        <a:pt x="14250" y="16196"/>
                      </a:lnTo>
                      <a:lnTo>
                        <a:pt x="14417" y="16091"/>
                      </a:lnTo>
                      <a:lnTo>
                        <a:pt x="14522" y="16175"/>
                      </a:lnTo>
                      <a:lnTo>
                        <a:pt x="14647" y="16091"/>
                      </a:lnTo>
                      <a:lnTo>
                        <a:pt x="14626" y="16175"/>
                      </a:lnTo>
                      <a:lnTo>
                        <a:pt x="14647" y="16216"/>
                      </a:lnTo>
                      <a:lnTo>
                        <a:pt x="14731" y="16216"/>
                      </a:lnTo>
                      <a:lnTo>
                        <a:pt x="14857" y="16091"/>
                      </a:lnTo>
                      <a:lnTo>
                        <a:pt x="14836" y="16028"/>
                      </a:lnTo>
                      <a:lnTo>
                        <a:pt x="14773" y="16007"/>
                      </a:lnTo>
                      <a:lnTo>
                        <a:pt x="14752" y="15965"/>
                      </a:lnTo>
                      <a:lnTo>
                        <a:pt x="14794" y="15924"/>
                      </a:lnTo>
                      <a:lnTo>
                        <a:pt x="14919" y="15986"/>
                      </a:lnTo>
                      <a:lnTo>
                        <a:pt x="15129" y="15924"/>
                      </a:lnTo>
                      <a:lnTo>
                        <a:pt x="15170" y="15777"/>
                      </a:lnTo>
                      <a:lnTo>
                        <a:pt x="15129" y="15631"/>
                      </a:lnTo>
                      <a:lnTo>
                        <a:pt x="14961" y="15526"/>
                      </a:lnTo>
                      <a:lnTo>
                        <a:pt x="14891" y="15526"/>
                      </a:lnTo>
                      <a:lnTo>
                        <a:pt x="14919" y="15505"/>
                      </a:lnTo>
                      <a:lnTo>
                        <a:pt x="15066" y="15505"/>
                      </a:lnTo>
                      <a:lnTo>
                        <a:pt x="15150" y="15589"/>
                      </a:lnTo>
                      <a:lnTo>
                        <a:pt x="15296" y="15589"/>
                      </a:lnTo>
                      <a:lnTo>
                        <a:pt x="15401" y="15484"/>
                      </a:lnTo>
                      <a:lnTo>
                        <a:pt x="15401" y="15400"/>
                      </a:lnTo>
                      <a:lnTo>
                        <a:pt x="15673" y="15275"/>
                      </a:lnTo>
                      <a:lnTo>
                        <a:pt x="15798" y="15149"/>
                      </a:lnTo>
                      <a:lnTo>
                        <a:pt x="15924" y="15149"/>
                      </a:lnTo>
                      <a:lnTo>
                        <a:pt x="15986" y="15087"/>
                      </a:lnTo>
                      <a:lnTo>
                        <a:pt x="15986" y="15003"/>
                      </a:lnTo>
                      <a:lnTo>
                        <a:pt x="16217" y="14836"/>
                      </a:lnTo>
                      <a:lnTo>
                        <a:pt x="16426" y="14794"/>
                      </a:lnTo>
                      <a:lnTo>
                        <a:pt x="16656" y="14584"/>
                      </a:lnTo>
                      <a:lnTo>
                        <a:pt x="16844" y="14564"/>
                      </a:lnTo>
                      <a:lnTo>
                        <a:pt x="17033" y="14333"/>
                      </a:lnTo>
                      <a:lnTo>
                        <a:pt x="16949" y="14480"/>
                      </a:lnTo>
                      <a:lnTo>
                        <a:pt x="16949" y="14626"/>
                      </a:lnTo>
                      <a:lnTo>
                        <a:pt x="17012" y="14647"/>
                      </a:lnTo>
                      <a:lnTo>
                        <a:pt x="17075" y="14668"/>
                      </a:lnTo>
                      <a:lnTo>
                        <a:pt x="17116" y="14731"/>
                      </a:lnTo>
                      <a:lnTo>
                        <a:pt x="17263" y="14564"/>
                      </a:lnTo>
                      <a:lnTo>
                        <a:pt x="17367" y="14522"/>
                      </a:lnTo>
                      <a:lnTo>
                        <a:pt x="17598" y="14438"/>
                      </a:lnTo>
                      <a:lnTo>
                        <a:pt x="17681" y="14354"/>
                      </a:lnTo>
                      <a:lnTo>
                        <a:pt x="17681" y="14354"/>
                      </a:lnTo>
                      <a:lnTo>
                        <a:pt x="17639" y="14480"/>
                      </a:lnTo>
                      <a:lnTo>
                        <a:pt x="17451" y="14584"/>
                      </a:lnTo>
                      <a:lnTo>
                        <a:pt x="17326" y="14584"/>
                      </a:lnTo>
                      <a:lnTo>
                        <a:pt x="17054" y="14856"/>
                      </a:lnTo>
                      <a:lnTo>
                        <a:pt x="17033" y="14961"/>
                      </a:lnTo>
                      <a:lnTo>
                        <a:pt x="17158" y="15149"/>
                      </a:lnTo>
                      <a:lnTo>
                        <a:pt x="17179" y="15275"/>
                      </a:lnTo>
                      <a:lnTo>
                        <a:pt x="17054" y="15191"/>
                      </a:lnTo>
                      <a:lnTo>
                        <a:pt x="16949" y="15191"/>
                      </a:lnTo>
                      <a:lnTo>
                        <a:pt x="16886" y="15212"/>
                      </a:lnTo>
                      <a:lnTo>
                        <a:pt x="16823" y="15212"/>
                      </a:lnTo>
                      <a:lnTo>
                        <a:pt x="16719" y="15149"/>
                      </a:lnTo>
                      <a:lnTo>
                        <a:pt x="16698" y="14982"/>
                      </a:lnTo>
                      <a:lnTo>
                        <a:pt x="16510" y="15066"/>
                      </a:lnTo>
                      <a:lnTo>
                        <a:pt x="16405" y="15066"/>
                      </a:lnTo>
                      <a:lnTo>
                        <a:pt x="16238" y="15170"/>
                      </a:lnTo>
                      <a:lnTo>
                        <a:pt x="16091" y="15170"/>
                      </a:lnTo>
                      <a:lnTo>
                        <a:pt x="15986" y="15275"/>
                      </a:lnTo>
                      <a:lnTo>
                        <a:pt x="15986" y="15380"/>
                      </a:lnTo>
                      <a:lnTo>
                        <a:pt x="16007" y="15421"/>
                      </a:lnTo>
                      <a:lnTo>
                        <a:pt x="15903" y="15610"/>
                      </a:lnTo>
                      <a:lnTo>
                        <a:pt x="15777" y="15693"/>
                      </a:lnTo>
                      <a:lnTo>
                        <a:pt x="15714" y="15840"/>
                      </a:lnTo>
                      <a:lnTo>
                        <a:pt x="15380" y="16133"/>
                      </a:lnTo>
                      <a:lnTo>
                        <a:pt x="15296" y="16237"/>
                      </a:lnTo>
                      <a:lnTo>
                        <a:pt x="15296" y="16321"/>
                      </a:lnTo>
                      <a:lnTo>
                        <a:pt x="15401" y="16468"/>
                      </a:lnTo>
                      <a:lnTo>
                        <a:pt x="15463" y="16405"/>
                      </a:lnTo>
                      <a:lnTo>
                        <a:pt x="15505" y="16405"/>
                      </a:lnTo>
                      <a:lnTo>
                        <a:pt x="15610" y="16321"/>
                      </a:lnTo>
                      <a:lnTo>
                        <a:pt x="15694" y="16342"/>
                      </a:lnTo>
                      <a:lnTo>
                        <a:pt x="15694" y="16405"/>
                      </a:lnTo>
                      <a:lnTo>
                        <a:pt x="15484" y="16551"/>
                      </a:lnTo>
                      <a:lnTo>
                        <a:pt x="15401" y="16551"/>
                      </a:lnTo>
                      <a:lnTo>
                        <a:pt x="15359" y="16656"/>
                      </a:lnTo>
                      <a:lnTo>
                        <a:pt x="15254" y="16614"/>
                      </a:lnTo>
                      <a:lnTo>
                        <a:pt x="15170" y="16614"/>
                      </a:lnTo>
                      <a:lnTo>
                        <a:pt x="15087" y="16635"/>
                      </a:lnTo>
                      <a:lnTo>
                        <a:pt x="15087" y="16740"/>
                      </a:lnTo>
                      <a:lnTo>
                        <a:pt x="15024" y="16719"/>
                      </a:lnTo>
                      <a:lnTo>
                        <a:pt x="14919" y="16740"/>
                      </a:lnTo>
                      <a:lnTo>
                        <a:pt x="14919" y="16865"/>
                      </a:lnTo>
                      <a:lnTo>
                        <a:pt x="15066" y="17053"/>
                      </a:lnTo>
                      <a:lnTo>
                        <a:pt x="15129" y="17032"/>
                      </a:lnTo>
                      <a:lnTo>
                        <a:pt x="15170" y="16949"/>
                      </a:lnTo>
                      <a:lnTo>
                        <a:pt x="15233" y="17032"/>
                      </a:lnTo>
                      <a:lnTo>
                        <a:pt x="15275" y="16886"/>
                      </a:lnTo>
                      <a:lnTo>
                        <a:pt x="15359" y="16886"/>
                      </a:lnTo>
                      <a:lnTo>
                        <a:pt x="15359" y="16991"/>
                      </a:lnTo>
                      <a:lnTo>
                        <a:pt x="15442" y="16949"/>
                      </a:lnTo>
                      <a:lnTo>
                        <a:pt x="15463" y="16865"/>
                      </a:lnTo>
                      <a:lnTo>
                        <a:pt x="15526" y="16823"/>
                      </a:lnTo>
                      <a:lnTo>
                        <a:pt x="15652" y="16740"/>
                      </a:lnTo>
                      <a:lnTo>
                        <a:pt x="15652" y="16614"/>
                      </a:lnTo>
                      <a:lnTo>
                        <a:pt x="15714" y="16530"/>
                      </a:lnTo>
                      <a:lnTo>
                        <a:pt x="15714" y="16572"/>
                      </a:lnTo>
                      <a:lnTo>
                        <a:pt x="15673" y="16635"/>
                      </a:lnTo>
                      <a:lnTo>
                        <a:pt x="15714" y="16719"/>
                      </a:lnTo>
                      <a:lnTo>
                        <a:pt x="15840" y="16719"/>
                      </a:lnTo>
                      <a:lnTo>
                        <a:pt x="16028" y="16572"/>
                      </a:lnTo>
                      <a:lnTo>
                        <a:pt x="16175" y="16572"/>
                      </a:lnTo>
                      <a:lnTo>
                        <a:pt x="16196" y="16656"/>
                      </a:lnTo>
                      <a:lnTo>
                        <a:pt x="16258" y="16614"/>
                      </a:lnTo>
                      <a:lnTo>
                        <a:pt x="16321" y="16405"/>
                      </a:lnTo>
                      <a:lnTo>
                        <a:pt x="16447" y="16321"/>
                      </a:lnTo>
                      <a:lnTo>
                        <a:pt x="16510" y="16321"/>
                      </a:lnTo>
                      <a:lnTo>
                        <a:pt x="16363" y="16468"/>
                      </a:lnTo>
                      <a:lnTo>
                        <a:pt x="16363" y="16551"/>
                      </a:lnTo>
                      <a:lnTo>
                        <a:pt x="16447" y="16509"/>
                      </a:lnTo>
                      <a:lnTo>
                        <a:pt x="16572" y="16342"/>
                      </a:lnTo>
                      <a:lnTo>
                        <a:pt x="16656" y="16154"/>
                      </a:lnTo>
                      <a:lnTo>
                        <a:pt x="16740" y="16112"/>
                      </a:lnTo>
                      <a:lnTo>
                        <a:pt x="16740" y="16196"/>
                      </a:lnTo>
                      <a:lnTo>
                        <a:pt x="16656" y="16321"/>
                      </a:lnTo>
                      <a:lnTo>
                        <a:pt x="16656" y="16363"/>
                      </a:lnTo>
                      <a:lnTo>
                        <a:pt x="16782" y="16237"/>
                      </a:lnTo>
                      <a:lnTo>
                        <a:pt x="16844" y="16321"/>
                      </a:lnTo>
                      <a:lnTo>
                        <a:pt x="16844" y="16405"/>
                      </a:lnTo>
                      <a:lnTo>
                        <a:pt x="16970" y="16426"/>
                      </a:lnTo>
                      <a:lnTo>
                        <a:pt x="17033" y="16468"/>
                      </a:lnTo>
                      <a:lnTo>
                        <a:pt x="17095" y="16405"/>
                      </a:lnTo>
                      <a:lnTo>
                        <a:pt x="17158" y="16258"/>
                      </a:lnTo>
                      <a:lnTo>
                        <a:pt x="17305" y="16237"/>
                      </a:lnTo>
                      <a:lnTo>
                        <a:pt x="17409" y="16154"/>
                      </a:lnTo>
                      <a:lnTo>
                        <a:pt x="17347" y="16133"/>
                      </a:lnTo>
                      <a:lnTo>
                        <a:pt x="17367" y="16007"/>
                      </a:lnTo>
                      <a:lnTo>
                        <a:pt x="17577" y="15924"/>
                      </a:lnTo>
                      <a:lnTo>
                        <a:pt x="17598" y="15840"/>
                      </a:lnTo>
                      <a:lnTo>
                        <a:pt x="17598" y="15735"/>
                      </a:lnTo>
                      <a:lnTo>
                        <a:pt x="17493" y="15777"/>
                      </a:lnTo>
                      <a:lnTo>
                        <a:pt x="17409" y="15714"/>
                      </a:lnTo>
                      <a:lnTo>
                        <a:pt x="17284" y="15693"/>
                      </a:lnTo>
                      <a:lnTo>
                        <a:pt x="17347" y="15610"/>
                      </a:lnTo>
                      <a:lnTo>
                        <a:pt x="17451" y="15610"/>
                      </a:lnTo>
                      <a:lnTo>
                        <a:pt x="17514" y="15631"/>
                      </a:lnTo>
                      <a:lnTo>
                        <a:pt x="17577" y="15568"/>
                      </a:lnTo>
                      <a:lnTo>
                        <a:pt x="17577" y="15463"/>
                      </a:lnTo>
                      <a:lnTo>
                        <a:pt x="17472" y="15505"/>
                      </a:lnTo>
                      <a:lnTo>
                        <a:pt x="17367" y="15400"/>
                      </a:lnTo>
                      <a:lnTo>
                        <a:pt x="17367" y="15317"/>
                      </a:lnTo>
                      <a:lnTo>
                        <a:pt x="17514" y="15296"/>
                      </a:lnTo>
                      <a:lnTo>
                        <a:pt x="17598" y="15275"/>
                      </a:lnTo>
                      <a:lnTo>
                        <a:pt x="17660" y="15296"/>
                      </a:lnTo>
                      <a:lnTo>
                        <a:pt x="17681" y="15254"/>
                      </a:lnTo>
                      <a:lnTo>
                        <a:pt x="17619" y="15108"/>
                      </a:lnTo>
                      <a:lnTo>
                        <a:pt x="17807" y="15045"/>
                      </a:lnTo>
                      <a:lnTo>
                        <a:pt x="17911" y="15108"/>
                      </a:lnTo>
                      <a:lnTo>
                        <a:pt x="17995" y="15087"/>
                      </a:lnTo>
                      <a:lnTo>
                        <a:pt x="18121" y="15087"/>
                      </a:lnTo>
                      <a:lnTo>
                        <a:pt x="17911" y="15254"/>
                      </a:lnTo>
                      <a:lnTo>
                        <a:pt x="17911" y="15359"/>
                      </a:lnTo>
                      <a:lnTo>
                        <a:pt x="17932" y="15526"/>
                      </a:lnTo>
                      <a:lnTo>
                        <a:pt x="17995" y="15526"/>
                      </a:lnTo>
                      <a:lnTo>
                        <a:pt x="18079" y="15317"/>
                      </a:lnTo>
                      <a:lnTo>
                        <a:pt x="18142" y="15275"/>
                      </a:lnTo>
                      <a:lnTo>
                        <a:pt x="18204" y="15275"/>
                      </a:lnTo>
                      <a:lnTo>
                        <a:pt x="18183" y="15359"/>
                      </a:lnTo>
                      <a:lnTo>
                        <a:pt x="18121" y="15421"/>
                      </a:lnTo>
                      <a:lnTo>
                        <a:pt x="18142" y="15505"/>
                      </a:lnTo>
                      <a:lnTo>
                        <a:pt x="18288" y="15400"/>
                      </a:lnTo>
                      <a:lnTo>
                        <a:pt x="18309" y="15317"/>
                      </a:lnTo>
                      <a:lnTo>
                        <a:pt x="18393" y="15400"/>
                      </a:lnTo>
                      <a:lnTo>
                        <a:pt x="18497" y="15317"/>
                      </a:lnTo>
                      <a:lnTo>
                        <a:pt x="18539" y="15317"/>
                      </a:lnTo>
                      <a:lnTo>
                        <a:pt x="18644" y="15254"/>
                      </a:lnTo>
                      <a:lnTo>
                        <a:pt x="18769" y="15212"/>
                      </a:lnTo>
                      <a:lnTo>
                        <a:pt x="18874" y="15254"/>
                      </a:lnTo>
                      <a:lnTo>
                        <a:pt x="18853" y="15296"/>
                      </a:lnTo>
                      <a:lnTo>
                        <a:pt x="18727" y="15296"/>
                      </a:lnTo>
                      <a:lnTo>
                        <a:pt x="18602" y="15421"/>
                      </a:lnTo>
                      <a:lnTo>
                        <a:pt x="18686" y="15421"/>
                      </a:lnTo>
                      <a:lnTo>
                        <a:pt x="18623" y="15505"/>
                      </a:lnTo>
                      <a:lnTo>
                        <a:pt x="18686" y="15568"/>
                      </a:lnTo>
                      <a:lnTo>
                        <a:pt x="18895" y="15610"/>
                      </a:lnTo>
                      <a:lnTo>
                        <a:pt x="18958" y="15693"/>
                      </a:lnTo>
                      <a:lnTo>
                        <a:pt x="18958" y="15735"/>
                      </a:lnTo>
                      <a:lnTo>
                        <a:pt x="18832" y="15631"/>
                      </a:lnTo>
                      <a:lnTo>
                        <a:pt x="18686" y="15610"/>
                      </a:lnTo>
                      <a:lnTo>
                        <a:pt x="18581" y="15672"/>
                      </a:lnTo>
                      <a:lnTo>
                        <a:pt x="18581" y="15777"/>
                      </a:lnTo>
                      <a:lnTo>
                        <a:pt x="18644" y="15798"/>
                      </a:lnTo>
                      <a:lnTo>
                        <a:pt x="18748" y="15735"/>
                      </a:lnTo>
                      <a:lnTo>
                        <a:pt x="18832" y="15819"/>
                      </a:lnTo>
                      <a:lnTo>
                        <a:pt x="18790" y="15840"/>
                      </a:lnTo>
                      <a:lnTo>
                        <a:pt x="18644" y="15840"/>
                      </a:lnTo>
                      <a:lnTo>
                        <a:pt x="18644" y="15924"/>
                      </a:lnTo>
                      <a:lnTo>
                        <a:pt x="18811" y="15986"/>
                      </a:lnTo>
                      <a:lnTo>
                        <a:pt x="18853" y="16049"/>
                      </a:lnTo>
                      <a:lnTo>
                        <a:pt x="18790" y="16091"/>
                      </a:lnTo>
                      <a:lnTo>
                        <a:pt x="18707" y="16112"/>
                      </a:lnTo>
                      <a:lnTo>
                        <a:pt x="18707" y="16154"/>
                      </a:lnTo>
                      <a:lnTo>
                        <a:pt x="18811" y="16154"/>
                      </a:lnTo>
                      <a:lnTo>
                        <a:pt x="18916" y="16112"/>
                      </a:lnTo>
                      <a:lnTo>
                        <a:pt x="19020" y="16196"/>
                      </a:lnTo>
                      <a:lnTo>
                        <a:pt x="19125" y="16237"/>
                      </a:lnTo>
                      <a:lnTo>
                        <a:pt x="19271" y="16196"/>
                      </a:lnTo>
                      <a:lnTo>
                        <a:pt x="19334" y="16258"/>
                      </a:lnTo>
                      <a:lnTo>
                        <a:pt x="19334" y="16321"/>
                      </a:lnTo>
                      <a:lnTo>
                        <a:pt x="19251" y="16363"/>
                      </a:lnTo>
                      <a:lnTo>
                        <a:pt x="19271" y="16447"/>
                      </a:lnTo>
                      <a:lnTo>
                        <a:pt x="19334" y="16468"/>
                      </a:lnTo>
                      <a:lnTo>
                        <a:pt x="19355" y="16551"/>
                      </a:lnTo>
                      <a:lnTo>
                        <a:pt x="19439" y="16572"/>
                      </a:lnTo>
                      <a:lnTo>
                        <a:pt x="19523" y="16488"/>
                      </a:lnTo>
                      <a:lnTo>
                        <a:pt x="19481" y="16426"/>
                      </a:lnTo>
                      <a:lnTo>
                        <a:pt x="19523" y="16384"/>
                      </a:lnTo>
                      <a:lnTo>
                        <a:pt x="19648" y="16384"/>
                      </a:lnTo>
                      <a:lnTo>
                        <a:pt x="19564" y="16488"/>
                      </a:lnTo>
                      <a:lnTo>
                        <a:pt x="19564" y="16551"/>
                      </a:lnTo>
                      <a:lnTo>
                        <a:pt x="19418" y="16719"/>
                      </a:lnTo>
                      <a:lnTo>
                        <a:pt x="19443" y="16744"/>
                      </a:lnTo>
                      <a:lnTo>
                        <a:pt x="19376" y="16760"/>
                      </a:lnTo>
                      <a:lnTo>
                        <a:pt x="19418" y="16844"/>
                      </a:lnTo>
                      <a:lnTo>
                        <a:pt x="19690" y="16907"/>
                      </a:lnTo>
                      <a:lnTo>
                        <a:pt x="19774" y="16865"/>
                      </a:lnTo>
                      <a:lnTo>
                        <a:pt x="19857" y="16907"/>
                      </a:lnTo>
                      <a:lnTo>
                        <a:pt x="20108" y="16907"/>
                      </a:lnTo>
                      <a:lnTo>
                        <a:pt x="20234" y="16865"/>
                      </a:lnTo>
                      <a:lnTo>
                        <a:pt x="20297" y="16907"/>
                      </a:lnTo>
                      <a:lnTo>
                        <a:pt x="20297" y="16970"/>
                      </a:lnTo>
                      <a:lnTo>
                        <a:pt x="20380" y="16970"/>
                      </a:lnTo>
                      <a:lnTo>
                        <a:pt x="20443" y="17053"/>
                      </a:lnTo>
                      <a:lnTo>
                        <a:pt x="20527" y="17116"/>
                      </a:lnTo>
                      <a:lnTo>
                        <a:pt x="20548" y="17179"/>
                      </a:lnTo>
                      <a:lnTo>
                        <a:pt x="20652" y="17179"/>
                      </a:lnTo>
                      <a:lnTo>
                        <a:pt x="20820" y="17116"/>
                      </a:lnTo>
                      <a:lnTo>
                        <a:pt x="20841" y="17074"/>
                      </a:lnTo>
                      <a:lnTo>
                        <a:pt x="20904" y="17116"/>
                      </a:lnTo>
                      <a:lnTo>
                        <a:pt x="20904" y="17179"/>
                      </a:lnTo>
                      <a:lnTo>
                        <a:pt x="20820" y="17263"/>
                      </a:lnTo>
                      <a:lnTo>
                        <a:pt x="20715" y="17284"/>
                      </a:lnTo>
                      <a:lnTo>
                        <a:pt x="20736" y="17346"/>
                      </a:lnTo>
                      <a:lnTo>
                        <a:pt x="20904" y="17388"/>
                      </a:lnTo>
                      <a:lnTo>
                        <a:pt x="20924" y="17493"/>
                      </a:lnTo>
                      <a:lnTo>
                        <a:pt x="21008" y="17577"/>
                      </a:lnTo>
                      <a:lnTo>
                        <a:pt x="21176" y="17639"/>
                      </a:lnTo>
                      <a:lnTo>
                        <a:pt x="21385" y="17577"/>
                      </a:lnTo>
                      <a:lnTo>
                        <a:pt x="21468" y="17556"/>
                      </a:lnTo>
                      <a:lnTo>
                        <a:pt x="21489" y="17597"/>
                      </a:lnTo>
                      <a:lnTo>
                        <a:pt x="21573" y="17535"/>
                      </a:lnTo>
                      <a:lnTo>
                        <a:pt x="21740" y="17430"/>
                      </a:lnTo>
                      <a:lnTo>
                        <a:pt x="21782" y="17430"/>
                      </a:lnTo>
                      <a:lnTo>
                        <a:pt x="21740" y="17493"/>
                      </a:lnTo>
                      <a:lnTo>
                        <a:pt x="21636" y="17577"/>
                      </a:lnTo>
                      <a:lnTo>
                        <a:pt x="21594" y="17786"/>
                      </a:lnTo>
                      <a:lnTo>
                        <a:pt x="21552" y="17911"/>
                      </a:lnTo>
                      <a:lnTo>
                        <a:pt x="21468" y="17911"/>
                      </a:lnTo>
                      <a:lnTo>
                        <a:pt x="21343" y="17849"/>
                      </a:lnTo>
                      <a:lnTo>
                        <a:pt x="21280" y="17869"/>
                      </a:lnTo>
                      <a:lnTo>
                        <a:pt x="21364" y="17995"/>
                      </a:lnTo>
                      <a:lnTo>
                        <a:pt x="21385" y="18100"/>
                      </a:lnTo>
                      <a:lnTo>
                        <a:pt x="21468" y="18162"/>
                      </a:lnTo>
                      <a:lnTo>
                        <a:pt x="21573" y="18121"/>
                      </a:lnTo>
                      <a:lnTo>
                        <a:pt x="21657" y="18162"/>
                      </a:lnTo>
                      <a:lnTo>
                        <a:pt x="21636" y="18225"/>
                      </a:lnTo>
                      <a:lnTo>
                        <a:pt x="21552" y="18225"/>
                      </a:lnTo>
                      <a:lnTo>
                        <a:pt x="21552" y="18288"/>
                      </a:lnTo>
                      <a:lnTo>
                        <a:pt x="21720" y="18434"/>
                      </a:lnTo>
                      <a:lnTo>
                        <a:pt x="21761" y="18413"/>
                      </a:lnTo>
                      <a:lnTo>
                        <a:pt x="21887" y="18434"/>
                      </a:lnTo>
                      <a:lnTo>
                        <a:pt x="21950" y="18330"/>
                      </a:lnTo>
                      <a:lnTo>
                        <a:pt x="22075" y="18100"/>
                      </a:lnTo>
                      <a:lnTo>
                        <a:pt x="22033" y="18288"/>
                      </a:lnTo>
                      <a:lnTo>
                        <a:pt x="22033" y="18413"/>
                      </a:lnTo>
                      <a:lnTo>
                        <a:pt x="21992" y="18497"/>
                      </a:lnTo>
                      <a:lnTo>
                        <a:pt x="21950" y="18518"/>
                      </a:lnTo>
                      <a:lnTo>
                        <a:pt x="21866" y="18623"/>
                      </a:lnTo>
                      <a:lnTo>
                        <a:pt x="21887" y="18706"/>
                      </a:lnTo>
                      <a:lnTo>
                        <a:pt x="21971" y="18748"/>
                      </a:lnTo>
                      <a:lnTo>
                        <a:pt x="21929" y="18811"/>
                      </a:lnTo>
                      <a:lnTo>
                        <a:pt x="21929" y="19062"/>
                      </a:lnTo>
                      <a:lnTo>
                        <a:pt x="21971" y="19125"/>
                      </a:lnTo>
                      <a:lnTo>
                        <a:pt x="22054" y="19125"/>
                      </a:lnTo>
                      <a:lnTo>
                        <a:pt x="22033" y="19229"/>
                      </a:lnTo>
                      <a:lnTo>
                        <a:pt x="22054" y="19334"/>
                      </a:lnTo>
                      <a:lnTo>
                        <a:pt x="22243" y="19522"/>
                      </a:lnTo>
                      <a:lnTo>
                        <a:pt x="22284" y="19543"/>
                      </a:lnTo>
                      <a:lnTo>
                        <a:pt x="22284" y="19585"/>
                      </a:lnTo>
                      <a:lnTo>
                        <a:pt x="22347" y="19543"/>
                      </a:lnTo>
                      <a:lnTo>
                        <a:pt x="22389" y="19627"/>
                      </a:lnTo>
                      <a:lnTo>
                        <a:pt x="22473" y="19585"/>
                      </a:lnTo>
                      <a:lnTo>
                        <a:pt x="22452" y="19543"/>
                      </a:lnTo>
                      <a:lnTo>
                        <a:pt x="22473" y="19481"/>
                      </a:lnTo>
                      <a:lnTo>
                        <a:pt x="22515" y="19543"/>
                      </a:lnTo>
                      <a:lnTo>
                        <a:pt x="22598" y="19564"/>
                      </a:lnTo>
                      <a:lnTo>
                        <a:pt x="22661" y="19481"/>
                      </a:lnTo>
                      <a:lnTo>
                        <a:pt x="22577" y="19334"/>
                      </a:lnTo>
                      <a:lnTo>
                        <a:pt x="22515" y="19334"/>
                      </a:lnTo>
                      <a:lnTo>
                        <a:pt x="22473" y="19355"/>
                      </a:lnTo>
                      <a:lnTo>
                        <a:pt x="22452" y="19334"/>
                      </a:lnTo>
                      <a:lnTo>
                        <a:pt x="22515" y="19229"/>
                      </a:lnTo>
                      <a:lnTo>
                        <a:pt x="22515" y="19146"/>
                      </a:lnTo>
                      <a:lnTo>
                        <a:pt x="22494" y="19062"/>
                      </a:lnTo>
                      <a:lnTo>
                        <a:pt x="22410" y="19041"/>
                      </a:lnTo>
                      <a:lnTo>
                        <a:pt x="22410" y="18999"/>
                      </a:lnTo>
                      <a:lnTo>
                        <a:pt x="22473" y="18937"/>
                      </a:lnTo>
                      <a:lnTo>
                        <a:pt x="22494" y="18811"/>
                      </a:lnTo>
                      <a:lnTo>
                        <a:pt x="22577" y="18811"/>
                      </a:lnTo>
                      <a:lnTo>
                        <a:pt x="22577" y="18916"/>
                      </a:lnTo>
                      <a:lnTo>
                        <a:pt x="22598" y="18999"/>
                      </a:lnTo>
                      <a:lnTo>
                        <a:pt x="22682" y="18895"/>
                      </a:lnTo>
                      <a:lnTo>
                        <a:pt x="22703" y="18957"/>
                      </a:lnTo>
                      <a:lnTo>
                        <a:pt x="22766" y="19041"/>
                      </a:lnTo>
                      <a:lnTo>
                        <a:pt x="22703" y="19146"/>
                      </a:lnTo>
                      <a:lnTo>
                        <a:pt x="22724" y="19229"/>
                      </a:lnTo>
                      <a:lnTo>
                        <a:pt x="22787" y="19250"/>
                      </a:lnTo>
                      <a:lnTo>
                        <a:pt x="22891" y="19146"/>
                      </a:lnTo>
                      <a:lnTo>
                        <a:pt x="22933" y="19146"/>
                      </a:lnTo>
                      <a:lnTo>
                        <a:pt x="22912" y="19229"/>
                      </a:lnTo>
                      <a:lnTo>
                        <a:pt x="22828" y="19313"/>
                      </a:lnTo>
                      <a:lnTo>
                        <a:pt x="22828" y="19376"/>
                      </a:lnTo>
                      <a:lnTo>
                        <a:pt x="22870" y="19481"/>
                      </a:lnTo>
                      <a:lnTo>
                        <a:pt x="22808" y="19627"/>
                      </a:lnTo>
                      <a:lnTo>
                        <a:pt x="22828" y="19669"/>
                      </a:lnTo>
                      <a:lnTo>
                        <a:pt x="22891" y="19669"/>
                      </a:lnTo>
                      <a:lnTo>
                        <a:pt x="22891" y="19857"/>
                      </a:lnTo>
                      <a:cubicBezTo>
                        <a:pt x="22891" y="19899"/>
                        <a:pt x="22870" y="19983"/>
                        <a:pt x="22870" y="20045"/>
                      </a:cubicBezTo>
                      <a:lnTo>
                        <a:pt x="22828" y="20087"/>
                      </a:lnTo>
                      <a:lnTo>
                        <a:pt x="22808" y="20004"/>
                      </a:lnTo>
                      <a:lnTo>
                        <a:pt x="22870" y="19941"/>
                      </a:lnTo>
                      <a:lnTo>
                        <a:pt x="22870" y="19857"/>
                      </a:lnTo>
                      <a:lnTo>
                        <a:pt x="22766" y="19794"/>
                      </a:lnTo>
                      <a:lnTo>
                        <a:pt x="22598" y="19836"/>
                      </a:lnTo>
                      <a:lnTo>
                        <a:pt x="22577" y="19878"/>
                      </a:lnTo>
                      <a:lnTo>
                        <a:pt x="22515" y="19899"/>
                      </a:lnTo>
                      <a:lnTo>
                        <a:pt x="22473" y="19794"/>
                      </a:lnTo>
                      <a:lnTo>
                        <a:pt x="22410" y="19941"/>
                      </a:lnTo>
                      <a:lnTo>
                        <a:pt x="22452" y="20066"/>
                      </a:lnTo>
                      <a:lnTo>
                        <a:pt x="22515" y="20108"/>
                      </a:lnTo>
                      <a:lnTo>
                        <a:pt x="22473" y="20192"/>
                      </a:lnTo>
                      <a:lnTo>
                        <a:pt x="22410" y="20150"/>
                      </a:lnTo>
                      <a:lnTo>
                        <a:pt x="22368" y="20255"/>
                      </a:lnTo>
                      <a:lnTo>
                        <a:pt x="22452" y="20401"/>
                      </a:lnTo>
                      <a:lnTo>
                        <a:pt x="22410" y="20506"/>
                      </a:lnTo>
                      <a:lnTo>
                        <a:pt x="22494" y="20569"/>
                      </a:lnTo>
                      <a:lnTo>
                        <a:pt x="22410" y="20631"/>
                      </a:lnTo>
                      <a:lnTo>
                        <a:pt x="22515" y="20778"/>
                      </a:lnTo>
                      <a:lnTo>
                        <a:pt x="22619" y="20778"/>
                      </a:lnTo>
                      <a:lnTo>
                        <a:pt x="22703" y="20694"/>
                      </a:lnTo>
                      <a:lnTo>
                        <a:pt x="22703" y="20569"/>
                      </a:lnTo>
                      <a:lnTo>
                        <a:pt x="22619" y="20401"/>
                      </a:lnTo>
                      <a:lnTo>
                        <a:pt x="22661" y="20297"/>
                      </a:lnTo>
                      <a:lnTo>
                        <a:pt x="22787" y="20527"/>
                      </a:lnTo>
                      <a:lnTo>
                        <a:pt x="22787" y="20631"/>
                      </a:lnTo>
                      <a:lnTo>
                        <a:pt x="22787" y="20694"/>
                      </a:lnTo>
                      <a:cubicBezTo>
                        <a:pt x="22766" y="20694"/>
                        <a:pt x="22724" y="20694"/>
                        <a:pt x="22724" y="20715"/>
                      </a:cubicBezTo>
                      <a:lnTo>
                        <a:pt x="22724" y="20736"/>
                      </a:lnTo>
                      <a:lnTo>
                        <a:pt x="22682" y="20799"/>
                      </a:lnTo>
                      <a:lnTo>
                        <a:pt x="22577" y="20841"/>
                      </a:lnTo>
                      <a:lnTo>
                        <a:pt x="22598" y="20924"/>
                      </a:lnTo>
                      <a:lnTo>
                        <a:pt x="22682" y="21008"/>
                      </a:lnTo>
                      <a:lnTo>
                        <a:pt x="22598" y="21092"/>
                      </a:lnTo>
                      <a:lnTo>
                        <a:pt x="22598" y="21196"/>
                      </a:lnTo>
                      <a:lnTo>
                        <a:pt x="22536" y="21259"/>
                      </a:lnTo>
                      <a:lnTo>
                        <a:pt x="22431" y="21301"/>
                      </a:lnTo>
                      <a:lnTo>
                        <a:pt x="22431" y="21343"/>
                      </a:lnTo>
                      <a:lnTo>
                        <a:pt x="22577" y="21364"/>
                      </a:lnTo>
                      <a:lnTo>
                        <a:pt x="22536" y="21426"/>
                      </a:lnTo>
                      <a:lnTo>
                        <a:pt x="22494" y="21447"/>
                      </a:lnTo>
                      <a:lnTo>
                        <a:pt x="22494" y="21531"/>
                      </a:lnTo>
                      <a:lnTo>
                        <a:pt x="22536" y="21531"/>
                      </a:lnTo>
                      <a:lnTo>
                        <a:pt x="22619" y="21510"/>
                      </a:lnTo>
                      <a:lnTo>
                        <a:pt x="22640" y="21552"/>
                      </a:lnTo>
                      <a:lnTo>
                        <a:pt x="22598" y="21615"/>
                      </a:lnTo>
                      <a:lnTo>
                        <a:pt x="22515" y="21636"/>
                      </a:lnTo>
                      <a:lnTo>
                        <a:pt x="22473" y="21719"/>
                      </a:lnTo>
                      <a:lnTo>
                        <a:pt x="22494" y="21866"/>
                      </a:lnTo>
                      <a:lnTo>
                        <a:pt x="22536" y="21929"/>
                      </a:lnTo>
                      <a:lnTo>
                        <a:pt x="22515" y="21991"/>
                      </a:lnTo>
                      <a:lnTo>
                        <a:pt x="22536" y="22075"/>
                      </a:lnTo>
                      <a:lnTo>
                        <a:pt x="22598" y="22054"/>
                      </a:lnTo>
                      <a:lnTo>
                        <a:pt x="22619" y="21970"/>
                      </a:lnTo>
                      <a:lnTo>
                        <a:pt x="22640" y="21845"/>
                      </a:lnTo>
                      <a:lnTo>
                        <a:pt x="22703" y="21678"/>
                      </a:lnTo>
                      <a:lnTo>
                        <a:pt x="22745" y="21615"/>
                      </a:lnTo>
                      <a:lnTo>
                        <a:pt x="22787" y="21406"/>
                      </a:lnTo>
                      <a:lnTo>
                        <a:pt x="22828" y="21343"/>
                      </a:lnTo>
                      <a:lnTo>
                        <a:pt x="22844" y="21204"/>
                      </a:lnTo>
                      <a:lnTo>
                        <a:pt x="22870" y="21217"/>
                      </a:lnTo>
                      <a:cubicBezTo>
                        <a:pt x="22870" y="21301"/>
                        <a:pt x="22870" y="21364"/>
                        <a:pt x="22891" y="21447"/>
                      </a:cubicBezTo>
                      <a:lnTo>
                        <a:pt x="22870" y="21426"/>
                      </a:lnTo>
                      <a:lnTo>
                        <a:pt x="22808" y="21510"/>
                      </a:lnTo>
                      <a:lnTo>
                        <a:pt x="22808" y="21636"/>
                      </a:lnTo>
                      <a:lnTo>
                        <a:pt x="22870" y="21678"/>
                      </a:lnTo>
                      <a:lnTo>
                        <a:pt x="22787" y="21782"/>
                      </a:lnTo>
                      <a:lnTo>
                        <a:pt x="22891" y="21845"/>
                      </a:lnTo>
                      <a:lnTo>
                        <a:pt x="22891" y="21929"/>
                      </a:lnTo>
                      <a:lnTo>
                        <a:pt x="22828" y="21970"/>
                      </a:lnTo>
                      <a:lnTo>
                        <a:pt x="22766" y="21929"/>
                      </a:lnTo>
                      <a:lnTo>
                        <a:pt x="22703" y="21991"/>
                      </a:lnTo>
                      <a:lnTo>
                        <a:pt x="22703" y="22054"/>
                      </a:lnTo>
                      <a:lnTo>
                        <a:pt x="22661" y="22138"/>
                      </a:lnTo>
                      <a:lnTo>
                        <a:pt x="22619" y="22201"/>
                      </a:lnTo>
                      <a:lnTo>
                        <a:pt x="22682" y="22263"/>
                      </a:lnTo>
                      <a:lnTo>
                        <a:pt x="22766" y="22054"/>
                      </a:lnTo>
                      <a:lnTo>
                        <a:pt x="22787" y="22096"/>
                      </a:lnTo>
                      <a:lnTo>
                        <a:pt x="22724" y="22201"/>
                      </a:lnTo>
                      <a:lnTo>
                        <a:pt x="22828" y="22180"/>
                      </a:lnTo>
                      <a:lnTo>
                        <a:pt x="22891" y="22096"/>
                      </a:lnTo>
                      <a:lnTo>
                        <a:pt x="22891" y="21991"/>
                      </a:lnTo>
                      <a:lnTo>
                        <a:pt x="23017" y="21845"/>
                      </a:lnTo>
                      <a:cubicBezTo>
                        <a:pt x="23017" y="21929"/>
                        <a:pt x="23017" y="21991"/>
                        <a:pt x="23038" y="22075"/>
                      </a:cubicBezTo>
                      <a:lnTo>
                        <a:pt x="23017" y="22096"/>
                      </a:lnTo>
                      <a:lnTo>
                        <a:pt x="23080" y="22159"/>
                      </a:lnTo>
                      <a:cubicBezTo>
                        <a:pt x="23101" y="22201"/>
                        <a:pt x="23101" y="22284"/>
                        <a:pt x="23121" y="22326"/>
                      </a:cubicBezTo>
                      <a:lnTo>
                        <a:pt x="23080" y="22473"/>
                      </a:lnTo>
                      <a:lnTo>
                        <a:pt x="23080" y="22556"/>
                      </a:lnTo>
                      <a:lnTo>
                        <a:pt x="23038" y="22640"/>
                      </a:lnTo>
                      <a:lnTo>
                        <a:pt x="22933" y="22682"/>
                      </a:lnTo>
                      <a:lnTo>
                        <a:pt x="22912" y="22724"/>
                      </a:lnTo>
                      <a:lnTo>
                        <a:pt x="22933" y="22786"/>
                      </a:lnTo>
                      <a:lnTo>
                        <a:pt x="23017" y="22745"/>
                      </a:lnTo>
                      <a:lnTo>
                        <a:pt x="23101" y="22786"/>
                      </a:lnTo>
                      <a:lnTo>
                        <a:pt x="23101" y="22828"/>
                      </a:lnTo>
                      <a:lnTo>
                        <a:pt x="22996" y="22912"/>
                      </a:lnTo>
                      <a:lnTo>
                        <a:pt x="22996" y="22954"/>
                      </a:lnTo>
                      <a:lnTo>
                        <a:pt x="22975" y="23038"/>
                      </a:lnTo>
                      <a:lnTo>
                        <a:pt x="22912" y="23038"/>
                      </a:lnTo>
                      <a:lnTo>
                        <a:pt x="22870" y="23100"/>
                      </a:lnTo>
                      <a:lnTo>
                        <a:pt x="22891" y="23142"/>
                      </a:lnTo>
                      <a:lnTo>
                        <a:pt x="22975" y="23142"/>
                      </a:lnTo>
                      <a:lnTo>
                        <a:pt x="23017" y="23205"/>
                      </a:lnTo>
                      <a:lnTo>
                        <a:pt x="23038" y="23142"/>
                      </a:lnTo>
                      <a:lnTo>
                        <a:pt x="23121" y="23121"/>
                      </a:lnTo>
                      <a:lnTo>
                        <a:pt x="23184" y="23163"/>
                      </a:lnTo>
                      <a:lnTo>
                        <a:pt x="23101" y="23226"/>
                      </a:lnTo>
                      <a:lnTo>
                        <a:pt x="23080" y="23268"/>
                      </a:lnTo>
                      <a:lnTo>
                        <a:pt x="23121" y="23351"/>
                      </a:lnTo>
                      <a:lnTo>
                        <a:pt x="23038" y="23435"/>
                      </a:lnTo>
                      <a:lnTo>
                        <a:pt x="23017" y="23519"/>
                      </a:lnTo>
                      <a:lnTo>
                        <a:pt x="23121" y="23582"/>
                      </a:lnTo>
                      <a:lnTo>
                        <a:pt x="23101" y="23686"/>
                      </a:lnTo>
                      <a:lnTo>
                        <a:pt x="23142" y="23749"/>
                      </a:lnTo>
                      <a:lnTo>
                        <a:pt x="23247" y="23749"/>
                      </a:lnTo>
                      <a:lnTo>
                        <a:pt x="23310" y="23686"/>
                      </a:lnTo>
                      <a:lnTo>
                        <a:pt x="23247" y="23623"/>
                      </a:lnTo>
                      <a:lnTo>
                        <a:pt x="23310" y="23561"/>
                      </a:lnTo>
                      <a:lnTo>
                        <a:pt x="23247" y="23519"/>
                      </a:lnTo>
                      <a:lnTo>
                        <a:pt x="23205" y="23519"/>
                      </a:lnTo>
                      <a:lnTo>
                        <a:pt x="23247" y="23435"/>
                      </a:lnTo>
                      <a:lnTo>
                        <a:pt x="23331" y="23414"/>
                      </a:lnTo>
                      <a:lnTo>
                        <a:pt x="23435" y="23331"/>
                      </a:lnTo>
                      <a:lnTo>
                        <a:pt x="23435" y="23247"/>
                      </a:lnTo>
                      <a:lnTo>
                        <a:pt x="23393" y="23226"/>
                      </a:lnTo>
                      <a:lnTo>
                        <a:pt x="23310" y="23226"/>
                      </a:lnTo>
                      <a:lnTo>
                        <a:pt x="23310" y="23205"/>
                      </a:lnTo>
                      <a:lnTo>
                        <a:pt x="23414" y="23121"/>
                      </a:lnTo>
                      <a:lnTo>
                        <a:pt x="23393" y="23017"/>
                      </a:lnTo>
                      <a:lnTo>
                        <a:pt x="23247" y="22912"/>
                      </a:lnTo>
                      <a:lnTo>
                        <a:pt x="23310" y="22807"/>
                      </a:lnTo>
                      <a:lnTo>
                        <a:pt x="23331" y="22828"/>
                      </a:lnTo>
                      <a:lnTo>
                        <a:pt x="23414" y="22828"/>
                      </a:lnTo>
                      <a:lnTo>
                        <a:pt x="23414" y="22766"/>
                      </a:lnTo>
                      <a:lnTo>
                        <a:pt x="23310" y="22661"/>
                      </a:lnTo>
                      <a:lnTo>
                        <a:pt x="23373" y="22661"/>
                      </a:lnTo>
                      <a:lnTo>
                        <a:pt x="23373" y="22473"/>
                      </a:lnTo>
                      <a:lnTo>
                        <a:pt x="23247" y="22389"/>
                      </a:lnTo>
                      <a:lnTo>
                        <a:pt x="23226" y="22410"/>
                      </a:lnTo>
                      <a:lnTo>
                        <a:pt x="23142" y="22347"/>
                      </a:lnTo>
                      <a:lnTo>
                        <a:pt x="23163" y="22305"/>
                      </a:lnTo>
                      <a:lnTo>
                        <a:pt x="23163" y="22284"/>
                      </a:lnTo>
                      <a:lnTo>
                        <a:pt x="23247" y="22180"/>
                      </a:lnTo>
                      <a:lnTo>
                        <a:pt x="23205" y="22096"/>
                      </a:lnTo>
                      <a:cubicBezTo>
                        <a:pt x="23205" y="22054"/>
                        <a:pt x="23226" y="21991"/>
                        <a:pt x="23226" y="21950"/>
                      </a:cubicBezTo>
                      <a:lnTo>
                        <a:pt x="23226" y="21887"/>
                      </a:lnTo>
                      <a:lnTo>
                        <a:pt x="23268" y="21929"/>
                      </a:lnTo>
                      <a:lnTo>
                        <a:pt x="23352" y="21866"/>
                      </a:lnTo>
                      <a:lnTo>
                        <a:pt x="23310" y="21761"/>
                      </a:lnTo>
                      <a:lnTo>
                        <a:pt x="23352" y="21719"/>
                      </a:lnTo>
                      <a:lnTo>
                        <a:pt x="23352" y="21573"/>
                      </a:lnTo>
                      <a:lnTo>
                        <a:pt x="23414" y="21552"/>
                      </a:lnTo>
                      <a:lnTo>
                        <a:pt x="23435" y="21719"/>
                      </a:lnTo>
                      <a:lnTo>
                        <a:pt x="23477" y="21678"/>
                      </a:lnTo>
                      <a:lnTo>
                        <a:pt x="23519" y="21657"/>
                      </a:lnTo>
                      <a:lnTo>
                        <a:pt x="23519" y="21678"/>
                      </a:lnTo>
                      <a:lnTo>
                        <a:pt x="23519" y="21719"/>
                      </a:lnTo>
                      <a:lnTo>
                        <a:pt x="23477" y="21761"/>
                      </a:lnTo>
                      <a:lnTo>
                        <a:pt x="23477" y="21845"/>
                      </a:lnTo>
                      <a:lnTo>
                        <a:pt x="23540" y="21887"/>
                      </a:lnTo>
                      <a:lnTo>
                        <a:pt x="23665" y="21866"/>
                      </a:lnTo>
                      <a:lnTo>
                        <a:pt x="23749" y="21761"/>
                      </a:lnTo>
                      <a:lnTo>
                        <a:pt x="23728" y="21719"/>
                      </a:lnTo>
                      <a:cubicBezTo>
                        <a:pt x="23749" y="21657"/>
                        <a:pt x="23770" y="21573"/>
                        <a:pt x="23791" y="21510"/>
                      </a:cubicBezTo>
                      <a:lnTo>
                        <a:pt x="23833" y="21531"/>
                      </a:lnTo>
                      <a:lnTo>
                        <a:pt x="23854" y="21636"/>
                      </a:lnTo>
                      <a:lnTo>
                        <a:pt x="23958" y="21719"/>
                      </a:lnTo>
                      <a:lnTo>
                        <a:pt x="24000" y="21719"/>
                      </a:lnTo>
                      <a:lnTo>
                        <a:pt x="23937" y="21740"/>
                      </a:lnTo>
                      <a:lnTo>
                        <a:pt x="23854" y="21740"/>
                      </a:lnTo>
                      <a:lnTo>
                        <a:pt x="23833" y="21782"/>
                      </a:lnTo>
                      <a:cubicBezTo>
                        <a:pt x="23749" y="21824"/>
                        <a:pt x="23665" y="21866"/>
                        <a:pt x="23665" y="21970"/>
                      </a:cubicBezTo>
                      <a:cubicBezTo>
                        <a:pt x="23665" y="22054"/>
                        <a:pt x="23665" y="22096"/>
                        <a:pt x="23686" y="22180"/>
                      </a:cubicBezTo>
                      <a:lnTo>
                        <a:pt x="23665" y="22159"/>
                      </a:lnTo>
                      <a:lnTo>
                        <a:pt x="23665" y="22138"/>
                      </a:lnTo>
                      <a:lnTo>
                        <a:pt x="23645" y="22159"/>
                      </a:lnTo>
                      <a:cubicBezTo>
                        <a:pt x="23624" y="22159"/>
                        <a:pt x="23603" y="22138"/>
                        <a:pt x="23561" y="22138"/>
                      </a:cubicBezTo>
                      <a:lnTo>
                        <a:pt x="23624" y="22075"/>
                      </a:lnTo>
                      <a:lnTo>
                        <a:pt x="23645" y="21991"/>
                      </a:lnTo>
                      <a:lnTo>
                        <a:pt x="23456" y="21970"/>
                      </a:lnTo>
                      <a:lnTo>
                        <a:pt x="23352" y="22075"/>
                      </a:lnTo>
                      <a:lnTo>
                        <a:pt x="23414" y="22180"/>
                      </a:lnTo>
                      <a:lnTo>
                        <a:pt x="23435" y="22180"/>
                      </a:lnTo>
                      <a:cubicBezTo>
                        <a:pt x="23414" y="22201"/>
                        <a:pt x="23414" y="22222"/>
                        <a:pt x="23414" y="22263"/>
                      </a:cubicBezTo>
                      <a:cubicBezTo>
                        <a:pt x="23435" y="22284"/>
                        <a:pt x="23435" y="22326"/>
                        <a:pt x="23456" y="22368"/>
                      </a:cubicBezTo>
                      <a:cubicBezTo>
                        <a:pt x="23498" y="22389"/>
                        <a:pt x="23519" y="22431"/>
                        <a:pt x="23540" y="22494"/>
                      </a:cubicBezTo>
                      <a:lnTo>
                        <a:pt x="23561" y="22494"/>
                      </a:lnTo>
                      <a:cubicBezTo>
                        <a:pt x="23561" y="22494"/>
                        <a:pt x="23561" y="22514"/>
                        <a:pt x="23582" y="22514"/>
                      </a:cubicBezTo>
                      <a:cubicBezTo>
                        <a:pt x="23624" y="22577"/>
                        <a:pt x="23665" y="22577"/>
                        <a:pt x="23686" y="22598"/>
                      </a:cubicBezTo>
                      <a:lnTo>
                        <a:pt x="23665" y="22619"/>
                      </a:lnTo>
                      <a:lnTo>
                        <a:pt x="23540" y="22724"/>
                      </a:lnTo>
                      <a:lnTo>
                        <a:pt x="23540" y="22828"/>
                      </a:lnTo>
                      <a:lnTo>
                        <a:pt x="23603" y="22933"/>
                      </a:lnTo>
                      <a:lnTo>
                        <a:pt x="23728" y="22828"/>
                      </a:lnTo>
                      <a:lnTo>
                        <a:pt x="23812" y="22682"/>
                      </a:lnTo>
                      <a:lnTo>
                        <a:pt x="23812" y="22619"/>
                      </a:lnTo>
                      <a:lnTo>
                        <a:pt x="23875" y="22598"/>
                      </a:lnTo>
                      <a:lnTo>
                        <a:pt x="24021" y="22473"/>
                      </a:lnTo>
                      <a:lnTo>
                        <a:pt x="24042" y="22514"/>
                      </a:lnTo>
                      <a:lnTo>
                        <a:pt x="24251" y="22514"/>
                      </a:lnTo>
                      <a:lnTo>
                        <a:pt x="24168" y="22619"/>
                      </a:lnTo>
                      <a:lnTo>
                        <a:pt x="24189" y="22640"/>
                      </a:lnTo>
                      <a:lnTo>
                        <a:pt x="24314" y="22640"/>
                      </a:lnTo>
                      <a:lnTo>
                        <a:pt x="24314" y="22703"/>
                      </a:lnTo>
                      <a:lnTo>
                        <a:pt x="24209" y="22807"/>
                      </a:lnTo>
                      <a:cubicBezTo>
                        <a:pt x="24189" y="22807"/>
                        <a:pt x="24168" y="22828"/>
                        <a:pt x="24147" y="22828"/>
                      </a:cubicBezTo>
                      <a:lnTo>
                        <a:pt x="24168" y="22724"/>
                      </a:lnTo>
                      <a:lnTo>
                        <a:pt x="24105" y="22598"/>
                      </a:lnTo>
                      <a:lnTo>
                        <a:pt x="23979" y="22598"/>
                      </a:lnTo>
                      <a:lnTo>
                        <a:pt x="23979" y="22640"/>
                      </a:lnTo>
                      <a:lnTo>
                        <a:pt x="23875" y="22703"/>
                      </a:lnTo>
                      <a:lnTo>
                        <a:pt x="23833" y="22849"/>
                      </a:lnTo>
                      <a:lnTo>
                        <a:pt x="23833" y="22912"/>
                      </a:lnTo>
                      <a:lnTo>
                        <a:pt x="23728" y="23017"/>
                      </a:lnTo>
                      <a:lnTo>
                        <a:pt x="23749" y="23100"/>
                      </a:lnTo>
                      <a:lnTo>
                        <a:pt x="23937" y="23017"/>
                      </a:lnTo>
                      <a:cubicBezTo>
                        <a:pt x="23937" y="23038"/>
                        <a:pt x="23958" y="23038"/>
                        <a:pt x="23958" y="23038"/>
                      </a:cubicBezTo>
                      <a:lnTo>
                        <a:pt x="23854" y="23121"/>
                      </a:lnTo>
                      <a:lnTo>
                        <a:pt x="23770" y="23247"/>
                      </a:lnTo>
                      <a:lnTo>
                        <a:pt x="23833" y="23310"/>
                      </a:lnTo>
                      <a:lnTo>
                        <a:pt x="24000" y="23163"/>
                      </a:lnTo>
                      <a:lnTo>
                        <a:pt x="24063" y="23100"/>
                      </a:lnTo>
                      <a:cubicBezTo>
                        <a:pt x="24084" y="23121"/>
                        <a:pt x="24105" y="23121"/>
                        <a:pt x="24147" y="23142"/>
                      </a:cubicBezTo>
                      <a:lnTo>
                        <a:pt x="24147" y="23163"/>
                      </a:lnTo>
                      <a:lnTo>
                        <a:pt x="24168" y="23226"/>
                      </a:lnTo>
                      <a:lnTo>
                        <a:pt x="24189" y="23268"/>
                      </a:lnTo>
                      <a:lnTo>
                        <a:pt x="24000" y="23268"/>
                      </a:lnTo>
                      <a:lnTo>
                        <a:pt x="23937" y="23351"/>
                      </a:lnTo>
                      <a:lnTo>
                        <a:pt x="23937" y="23414"/>
                      </a:lnTo>
                      <a:lnTo>
                        <a:pt x="24000" y="23414"/>
                      </a:lnTo>
                      <a:lnTo>
                        <a:pt x="24063" y="23372"/>
                      </a:lnTo>
                      <a:lnTo>
                        <a:pt x="24168" y="23372"/>
                      </a:lnTo>
                      <a:lnTo>
                        <a:pt x="24168" y="23414"/>
                      </a:lnTo>
                      <a:lnTo>
                        <a:pt x="24063" y="23477"/>
                      </a:lnTo>
                      <a:lnTo>
                        <a:pt x="23937" y="23477"/>
                      </a:lnTo>
                      <a:lnTo>
                        <a:pt x="23875" y="23540"/>
                      </a:lnTo>
                      <a:lnTo>
                        <a:pt x="23854" y="23665"/>
                      </a:lnTo>
                      <a:lnTo>
                        <a:pt x="23896" y="23770"/>
                      </a:lnTo>
                      <a:lnTo>
                        <a:pt x="23979" y="23728"/>
                      </a:lnTo>
                      <a:lnTo>
                        <a:pt x="24000" y="23644"/>
                      </a:lnTo>
                      <a:lnTo>
                        <a:pt x="24084" y="23644"/>
                      </a:lnTo>
                      <a:lnTo>
                        <a:pt x="24189" y="23582"/>
                      </a:lnTo>
                      <a:lnTo>
                        <a:pt x="24314" y="23435"/>
                      </a:lnTo>
                      <a:lnTo>
                        <a:pt x="24461" y="23247"/>
                      </a:lnTo>
                      <a:lnTo>
                        <a:pt x="24502" y="23017"/>
                      </a:lnTo>
                      <a:lnTo>
                        <a:pt x="24628" y="22745"/>
                      </a:lnTo>
                      <a:lnTo>
                        <a:pt x="24691" y="22724"/>
                      </a:lnTo>
                      <a:lnTo>
                        <a:pt x="24691" y="22703"/>
                      </a:lnTo>
                      <a:lnTo>
                        <a:pt x="24691" y="22661"/>
                      </a:lnTo>
                      <a:lnTo>
                        <a:pt x="24670" y="22661"/>
                      </a:lnTo>
                      <a:lnTo>
                        <a:pt x="24712" y="22619"/>
                      </a:lnTo>
                      <a:lnTo>
                        <a:pt x="24712" y="22577"/>
                      </a:lnTo>
                      <a:lnTo>
                        <a:pt x="24753" y="22514"/>
                      </a:lnTo>
                      <a:lnTo>
                        <a:pt x="24712" y="22473"/>
                      </a:lnTo>
                      <a:lnTo>
                        <a:pt x="24670" y="22452"/>
                      </a:lnTo>
                      <a:lnTo>
                        <a:pt x="24670" y="22347"/>
                      </a:lnTo>
                      <a:lnTo>
                        <a:pt x="24607" y="22242"/>
                      </a:lnTo>
                      <a:lnTo>
                        <a:pt x="24481" y="22159"/>
                      </a:lnTo>
                      <a:lnTo>
                        <a:pt x="24398" y="22096"/>
                      </a:lnTo>
                      <a:lnTo>
                        <a:pt x="24377" y="22033"/>
                      </a:lnTo>
                      <a:lnTo>
                        <a:pt x="24272" y="21866"/>
                      </a:lnTo>
                      <a:lnTo>
                        <a:pt x="24189" y="21845"/>
                      </a:lnTo>
                      <a:lnTo>
                        <a:pt x="24084" y="21845"/>
                      </a:lnTo>
                      <a:lnTo>
                        <a:pt x="24084" y="21782"/>
                      </a:lnTo>
                      <a:lnTo>
                        <a:pt x="24126" y="21740"/>
                      </a:lnTo>
                      <a:lnTo>
                        <a:pt x="24084" y="21657"/>
                      </a:lnTo>
                      <a:lnTo>
                        <a:pt x="24042" y="21615"/>
                      </a:lnTo>
                      <a:lnTo>
                        <a:pt x="24021" y="21531"/>
                      </a:lnTo>
                      <a:lnTo>
                        <a:pt x="24063" y="21468"/>
                      </a:lnTo>
                      <a:lnTo>
                        <a:pt x="24126" y="21447"/>
                      </a:lnTo>
                      <a:lnTo>
                        <a:pt x="24084" y="21406"/>
                      </a:lnTo>
                      <a:lnTo>
                        <a:pt x="24021" y="21343"/>
                      </a:lnTo>
                      <a:lnTo>
                        <a:pt x="23958" y="21343"/>
                      </a:lnTo>
                      <a:lnTo>
                        <a:pt x="23958" y="21259"/>
                      </a:lnTo>
                      <a:lnTo>
                        <a:pt x="24063" y="21217"/>
                      </a:lnTo>
                      <a:lnTo>
                        <a:pt x="24042" y="20799"/>
                      </a:lnTo>
                      <a:lnTo>
                        <a:pt x="24042" y="20380"/>
                      </a:lnTo>
                      <a:lnTo>
                        <a:pt x="24084" y="20025"/>
                      </a:lnTo>
                      <a:lnTo>
                        <a:pt x="24063" y="19941"/>
                      </a:lnTo>
                      <a:lnTo>
                        <a:pt x="24063" y="19836"/>
                      </a:lnTo>
                      <a:lnTo>
                        <a:pt x="24126" y="19732"/>
                      </a:lnTo>
                      <a:lnTo>
                        <a:pt x="24084" y="19627"/>
                      </a:lnTo>
                      <a:lnTo>
                        <a:pt x="24042" y="19543"/>
                      </a:lnTo>
                      <a:lnTo>
                        <a:pt x="24021" y="19334"/>
                      </a:lnTo>
                      <a:lnTo>
                        <a:pt x="23875" y="19167"/>
                      </a:lnTo>
                      <a:lnTo>
                        <a:pt x="23833" y="18957"/>
                      </a:lnTo>
                      <a:lnTo>
                        <a:pt x="23854" y="18853"/>
                      </a:lnTo>
                      <a:lnTo>
                        <a:pt x="23728" y="18518"/>
                      </a:lnTo>
                      <a:lnTo>
                        <a:pt x="23749" y="18434"/>
                      </a:lnTo>
                      <a:lnTo>
                        <a:pt x="23833" y="18288"/>
                      </a:lnTo>
                      <a:lnTo>
                        <a:pt x="23812" y="18204"/>
                      </a:lnTo>
                      <a:lnTo>
                        <a:pt x="23812" y="18100"/>
                      </a:lnTo>
                      <a:lnTo>
                        <a:pt x="23665" y="17995"/>
                      </a:lnTo>
                      <a:lnTo>
                        <a:pt x="23498" y="17995"/>
                      </a:lnTo>
                      <a:lnTo>
                        <a:pt x="23289" y="18058"/>
                      </a:lnTo>
                      <a:lnTo>
                        <a:pt x="23226" y="18079"/>
                      </a:lnTo>
                      <a:lnTo>
                        <a:pt x="23017" y="18162"/>
                      </a:lnTo>
                      <a:lnTo>
                        <a:pt x="22891" y="18288"/>
                      </a:lnTo>
                      <a:lnTo>
                        <a:pt x="22724" y="18518"/>
                      </a:lnTo>
                      <a:lnTo>
                        <a:pt x="22598" y="18602"/>
                      </a:lnTo>
                      <a:lnTo>
                        <a:pt x="22410" y="18623"/>
                      </a:lnTo>
                      <a:lnTo>
                        <a:pt x="22201" y="18644"/>
                      </a:lnTo>
                      <a:lnTo>
                        <a:pt x="22159" y="18644"/>
                      </a:lnTo>
                      <a:lnTo>
                        <a:pt x="22159" y="18581"/>
                      </a:lnTo>
                      <a:lnTo>
                        <a:pt x="22264" y="18413"/>
                      </a:lnTo>
                      <a:lnTo>
                        <a:pt x="22201" y="18267"/>
                      </a:lnTo>
                      <a:lnTo>
                        <a:pt x="22054" y="17597"/>
                      </a:lnTo>
                      <a:lnTo>
                        <a:pt x="21950" y="17325"/>
                      </a:lnTo>
                      <a:lnTo>
                        <a:pt x="21887" y="17179"/>
                      </a:lnTo>
                      <a:lnTo>
                        <a:pt x="22033" y="16928"/>
                      </a:lnTo>
                      <a:lnTo>
                        <a:pt x="21740" y="16886"/>
                      </a:lnTo>
                      <a:lnTo>
                        <a:pt x="21531" y="17032"/>
                      </a:lnTo>
                      <a:lnTo>
                        <a:pt x="21406" y="16970"/>
                      </a:lnTo>
                      <a:lnTo>
                        <a:pt x="21029" y="16970"/>
                      </a:lnTo>
                      <a:lnTo>
                        <a:pt x="27704" y="4792"/>
                      </a:lnTo>
                      <a:lnTo>
                        <a:pt x="27683" y="4729"/>
                      </a:lnTo>
                      <a:lnTo>
                        <a:pt x="27536" y="4708"/>
                      </a:lnTo>
                      <a:lnTo>
                        <a:pt x="27474" y="4729"/>
                      </a:lnTo>
                      <a:lnTo>
                        <a:pt x="27411" y="4667"/>
                      </a:lnTo>
                      <a:lnTo>
                        <a:pt x="27369" y="4416"/>
                      </a:lnTo>
                      <a:lnTo>
                        <a:pt x="27306" y="4290"/>
                      </a:lnTo>
                      <a:lnTo>
                        <a:pt x="27222" y="4248"/>
                      </a:lnTo>
                      <a:lnTo>
                        <a:pt x="27202" y="4102"/>
                      </a:lnTo>
                      <a:lnTo>
                        <a:pt x="27118" y="3955"/>
                      </a:lnTo>
                      <a:lnTo>
                        <a:pt x="27076" y="3892"/>
                      </a:lnTo>
                      <a:lnTo>
                        <a:pt x="26867" y="3892"/>
                      </a:lnTo>
                      <a:lnTo>
                        <a:pt x="26846" y="3934"/>
                      </a:lnTo>
                      <a:lnTo>
                        <a:pt x="26678" y="3892"/>
                      </a:lnTo>
                      <a:lnTo>
                        <a:pt x="26532" y="3934"/>
                      </a:lnTo>
                      <a:lnTo>
                        <a:pt x="26448" y="3872"/>
                      </a:lnTo>
                      <a:lnTo>
                        <a:pt x="26386" y="3892"/>
                      </a:lnTo>
                      <a:lnTo>
                        <a:pt x="26344" y="3872"/>
                      </a:lnTo>
                      <a:lnTo>
                        <a:pt x="26323" y="3892"/>
                      </a:lnTo>
                      <a:lnTo>
                        <a:pt x="26239" y="3892"/>
                      </a:lnTo>
                      <a:lnTo>
                        <a:pt x="26239" y="3872"/>
                      </a:lnTo>
                      <a:lnTo>
                        <a:pt x="26281" y="3872"/>
                      </a:lnTo>
                      <a:lnTo>
                        <a:pt x="26281" y="3830"/>
                      </a:lnTo>
                      <a:lnTo>
                        <a:pt x="26176" y="3746"/>
                      </a:lnTo>
                      <a:lnTo>
                        <a:pt x="26114" y="3767"/>
                      </a:lnTo>
                      <a:lnTo>
                        <a:pt x="26030" y="3746"/>
                      </a:lnTo>
                      <a:lnTo>
                        <a:pt x="26051" y="3725"/>
                      </a:lnTo>
                      <a:lnTo>
                        <a:pt x="26114" y="3683"/>
                      </a:lnTo>
                      <a:lnTo>
                        <a:pt x="26051" y="3641"/>
                      </a:lnTo>
                      <a:lnTo>
                        <a:pt x="25967" y="3641"/>
                      </a:lnTo>
                      <a:lnTo>
                        <a:pt x="25904" y="3620"/>
                      </a:lnTo>
                      <a:lnTo>
                        <a:pt x="25904" y="3558"/>
                      </a:lnTo>
                      <a:lnTo>
                        <a:pt x="25821" y="3474"/>
                      </a:lnTo>
                      <a:lnTo>
                        <a:pt x="25737" y="3411"/>
                      </a:lnTo>
                      <a:lnTo>
                        <a:pt x="25716" y="3411"/>
                      </a:lnTo>
                      <a:lnTo>
                        <a:pt x="25653" y="3369"/>
                      </a:lnTo>
                      <a:lnTo>
                        <a:pt x="25611" y="3369"/>
                      </a:lnTo>
                      <a:lnTo>
                        <a:pt x="25549" y="3432"/>
                      </a:lnTo>
                      <a:lnTo>
                        <a:pt x="25549" y="3369"/>
                      </a:lnTo>
                      <a:lnTo>
                        <a:pt x="25528" y="3328"/>
                      </a:lnTo>
                      <a:lnTo>
                        <a:pt x="25444" y="3265"/>
                      </a:lnTo>
                      <a:lnTo>
                        <a:pt x="25381" y="3369"/>
                      </a:lnTo>
                      <a:lnTo>
                        <a:pt x="25318" y="3328"/>
                      </a:lnTo>
                      <a:lnTo>
                        <a:pt x="25318" y="3244"/>
                      </a:lnTo>
                      <a:lnTo>
                        <a:pt x="25381" y="3223"/>
                      </a:lnTo>
                      <a:lnTo>
                        <a:pt x="25339" y="3160"/>
                      </a:lnTo>
                      <a:lnTo>
                        <a:pt x="25277" y="3139"/>
                      </a:lnTo>
                      <a:lnTo>
                        <a:pt x="25193" y="3160"/>
                      </a:lnTo>
                      <a:lnTo>
                        <a:pt x="25193" y="3160"/>
                      </a:lnTo>
                      <a:lnTo>
                        <a:pt x="25214" y="3118"/>
                      </a:lnTo>
                      <a:lnTo>
                        <a:pt x="25214" y="3056"/>
                      </a:lnTo>
                      <a:lnTo>
                        <a:pt x="25109" y="3014"/>
                      </a:lnTo>
                      <a:lnTo>
                        <a:pt x="25025" y="2909"/>
                      </a:lnTo>
                      <a:lnTo>
                        <a:pt x="25067" y="2888"/>
                      </a:lnTo>
                      <a:lnTo>
                        <a:pt x="25025" y="2825"/>
                      </a:lnTo>
                      <a:lnTo>
                        <a:pt x="24963" y="2804"/>
                      </a:lnTo>
                      <a:lnTo>
                        <a:pt x="24900" y="2846"/>
                      </a:lnTo>
                      <a:lnTo>
                        <a:pt x="24691" y="3056"/>
                      </a:lnTo>
                      <a:lnTo>
                        <a:pt x="24461" y="3202"/>
                      </a:lnTo>
                      <a:lnTo>
                        <a:pt x="24670" y="3035"/>
                      </a:lnTo>
                      <a:lnTo>
                        <a:pt x="24795" y="2846"/>
                      </a:lnTo>
                      <a:lnTo>
                        <a:pt x="24921" y="2721"/>
                      </a:lnTo>
                      <a:lnTo>
                        <a:pt x="24963" y="2595"/>
                      </a:lnTo>
                      <a:lnTo>
                        <a:pt x="24879" y="2532"/>
                      </a:lnTo>
                      <a:lnTo>
                        <a:pt x="24712" y="2428"/>
                      </a:lnTo>
                      <a:lnTo>
                        <a:pt x="24586" y="2428"/>
                      </a:lnTo>
                      <a:lnTo>
                        <a:pt x="24440" y="2491"/>
                      </a:lnTo>
                      <a:lnTo>
                        <a:pt x="24356" y="2491"/>
                      </a:lnTo>
                      <a:lnTo>
                        <a:pt x="24293" y="2512"/>
                      </a:lnTo>
                      <a:lnTo>
                        <a:pt x="24147" y="2532"/>
                      </a:lnTo>
                      <a:lnTo>
                        <a:pt x="23979" y="2721"/>
                      </a:lnTo>
                      <a:lnTo>
                        <a:pt x="23854" y="2825"/>
                      </a:lnTo>
                      <a:lnTo>
                        <a:pt x="23854" y="2825"/>
                      </a:lnTo>
                      <a:lnTo>
                        <a:pt x="23958" y="2700"/>
                      </a:lnTo>
                      <a:lnTo>
                        <a:pt x="23937" y="2532"/>
                      </a:lnTo>
                      <a:lnTo>
                        <a:pt x="23958" y="2407"/>
                      </a:lnTo>
                      <a:lnTo>
                        <a:pt x="23958" y="2302"/>
                      </a:lnTo>
                      <a:lnTo>
                        <a:pt x="23770" y="2198"/>
                      </a:lnTo>
                      <a:lnTo>
                        <a:pt x="23770" y="2156"/>
                      </a:lnTo>
                      <a:lnTo>
                        <a:pt x="23875" y="2093"/>
                      </a:lnTo>
                      <a:lnTo>
                        <a:pt x="23979" y="2093"/>
                      </a:lnTo>
                      <a:lnTo>
                        <a:pt x="23979" y="2051"/>
                      </a:lnTo>
                      <a:lnTo>
                        <a:pt x="23707" y="1884"/>
                      </a:lnTo>
                      <a:lnTo>
                        <a:pt x="23665" y="1800"/>
                      </a:lnTo>
                      <a:lnTo>
                        <a:pt x="23728" y="1737"/>
                      </a:lnTo>
                      <a:lnTo>
                        <a:pt x="23875" y="1654"/>
                      </a:lnTo>
                      <a:lnTo>
                        <a:pt x="23958" y="1570"/>
                      </a:lnTo>
                      <a:lnTo>
                        <a:pt x="23917" y="1486"/>
                      </a:lnTo>
                      <a:lnTo>
                        <a:pt x="23854" y="1361"/>
                      </a:lnTo>
                      <a:lnTo>
                        <a:pt x="23812" y="1361"/>
                      </a:lnTo>
                      <a:lnTo>
                        <a:pt x="23749" y="1382"/>
                      </a:lnTo>
                      <a:lnTo>
                        <a:pt x="23707" y="1319"/>
                      </a:lnTo>
                      <a:lnTo>
                        <a:pt x="23624" y="1256"/>
                      </a:lnTo>
                      <a:lnTo>
                        <a:pt x="23519" y="1256"/>
                      </a:lnTo>
                      <a:lnTo>
                        <a:pt x="23393" y="1214"/>
                      </a:lnTo>
                      <a:lnTo>
                        <a:pt x="23331" y="1172"/>
                      </a:lnTo>
                      <a:lnTo>
                        <a:pt x="23247" y="1214"/>
                      </a:lnTo>
                      <a:lnTo>
                        <a:pt x="23121" y="1214"/>
                      </a:lnTo>
                      <a:lnTo>
                        <a:pt x="23080" y="1319"/>
                      </a:lnTo>
                      <a:lnTo>
                        <a:pt x="23080" y="1361"/>
                      </a:lnTo>
                      <a:lnTo>
                        <a:pt x="22996" y="1256"/>
                      </a:lnTo>
                      <a:lnTo>
                        <a:pt x="23038" y="1151"/>
                      </a:lnTo>
                      <a:lnTo>
                        <a:pt x="23101" y="1131"/>
                      </a:lnTo>
                      <a:lnTo>
                        <a:pt x="23101" y="1026"/>
                      </a:lnTo>
                      <a:lnTo>
                        <a:pt x="23142" y="942"/>
                      </a:lnTo>
                      <a:lnTo>
                        <a:pt x="23205" y="921"/>
                      </a:lnTo>
                      <a:lnTo>
                        <a:pt x="23205" y="817"/>
                      </a:lnTo>
                      <a:lnTo>
                        <a:pt x="23226" y="712"/>
                      </a:lnTo>
                      <a:lnTo>
                        <a:pt x="23205" y="649"/>
                      </a:lnTo>
                      <a:lnTo>
                        <a:pt x="23184" y="649"/>
                      </a:lnTo>
                      <a:lnTo>
                        <a:pt x="23038" y="796"/>
                      </a:lnTo>
                      <a:lnTo>
                        <a:pt x="23017" y="900"/>
                      </a:lnTo>
                      <a:lnTo>
                        <a:pt x="22996" y="900"/>
                      </a:lnTo>
                      <a:lnTo>
                        <a:pt x="22912" y="838"/>
                      </a:lnTo>
                      <a:lnTo>
                        <a:pt x="22808" y="900"/>
                      </a:lnTo>
                      <a:lnTo>
                        <a:pt x="22787" y="942"/>
                      </a:lnTo>
                      <a:lnTo>
                        <a:pt x="22808" y="1047"/>
                      </a:lnTo>
                      <a:lnTo>
                        <a:pt x="22724" y="1131"/>
                      </a:lnTo>
                      <a:lnTo>
                        <a:pt x="22682" y="1131"/>
                      </a:lnTo>
                      <a:lnTo>
                        <a:pt x="22661" y="1068"/>
                      </a:lnTo>
                      <a:lnTo>
                        <a:pt x="22598" y="1214"/>
                      </a:lnTo>
                      <a:lnTo>
                        <a:pt x="22598" y="1319"/>
                      </a:lnTo>
                      <a:lnTo>
                        <a:pt x="22556" y="1172"/>
                      </a:lnTo>
                      <a:lnTo>
                        <a:pt x="22556" y="1047"/>
                      </a:lnTo>
                      <a:lnTo>
                        <a:pt x="22598" y="942"/>
                      </a:lnTo>
                      <a:lnTo>
                        <a:pt x="22556" y="921"/>
                      </a:lnTo>
                      <a:lnTo>
                        <a:pt x="22473" y="1005"/>
                      </a:lnTo>
                      <a:lnTo>
                        <a:pt x="22452" y="1068"/>
                      </a:lnTo>
                      <a:lnTo>
                        <a:pt x="22368" y="1110"/>
                      </a:lnTo>
                      <a:lnTo>
                        <a:pt x="22410" y="921"/>
                      </a:lnTo>
                      <a:lnTo>
                        <a:pt x="22368" y="817"/>
                      </a:lnTo>
                      <a:lnTo>
                        <a:pt x="22264" y="817"/>
                      </a:lnTo>
                      <a:lnTo>
                        <a:pt x="22284" y="733"/>
                      </a:lnTo>
                      <a:lnTo>
                        <a:pt x="22410" y="628"/>
                      </a:lnTo>
                      <a:lnTo>
                        <a:pt x="22515" y="607"/>
                      </a:lnTo>
                      <a:lnTo>
                        <a:pt x="22661" y="712"/>
                      </a:lnTo>
                      <a:lnTo>
                        <a:pt x="22808" y="628"/>
                      </a:lnTo>
                      <a:lnTo>
                        <a:pt x="22912" y="607"/>
                      </a:lnTo>
                      <a:lnTo>
                        <a:pt x="23017" y="503"/>
                      </a:lnTo>
                      <a:lnTo>
                        <a:pt x="23017" y="440"/>
                      </a:lnTo>
                      <a:lnTo>
                        <a:pt x="23038" y="398"/>
                      </a:lnTo>
                      <a:lnTo>
                        <a:pt x="23017" y="335"/>
                      </a:lnTo>
                      <a:lnTo>
                        <a:pt x="22891" y="294"/>
                      </a:lnTo>
                      <a:lnTo>
                        <a:pt x="22828" y="294"/>
                      </a:lnTo>
                      <a:lnTo>
                        <a:pt x="22828" y="189"/>
                      </a:lnTo>
                      <a:lnTo>
                        <a:pt x="22787" y="126"/>
                      </a:lnTo>
                      <a:lnTo>
                        <a:pt x="22766" y="105"/>
                      </a:lnTo>
                      <a:lnTo>
                        <a:pt x="22787" y="84"/>
                      </a:lnTo>
                      <a:lnTo>
                        <a:pt x="22828" y="63"/>
                      </a:lnTo>
                      <a:lnTo>
                        <a:pt x="2287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02" name="Google Shape;2820;p68">
                  <a:extLst>
                    <a:ext uri="{FF2B5EF4-FFF2-40B4-BE49-F238E27FC236}">
                      <a16:creationId xmlns:a16="http://schemas.microsoft.com/office/drawing/2014/main" id="{EB5567C3-C344-199F-E025-AED0A98AA95B}"/>
                    </a:ext>
                  </a:extLst>
                </p:cNvPr>
                <p:cNvSpPr/>
                <p:nvPr/>
              </p:nvSpPr>
              <p:spPr>
                <a:xfrm>
                  <a:off x="1979950" y="2384350"/>
                  <a:ext cx="816050" cy="481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642" h="19251" extrusionOk="0">
                      <a:moveTo>
                        <a:pt x="2846" y="1"/>
                      </a:moveTo>
                      <a:lnTo>
                        <a:pt x="2909" y="210"/>
                      </a:lnTo>
                      <a:lnTo>
                        <a:pt x="3035" y="273"/>
                      </a:lnTo>
                      <a:lnTo>
                        <a:pt x="2993" y="356"/>
                      </a:lnTo>
                      <a:lnTo>
                        <a:pt x="2909" y="440"/>
                      </a:lnTo>
                      <a:lnTo>
                        <a:pt x="2930" y="545"/>
                      </a:lnTo>
                      <a:lnTo>
                        <a:pt x="2993" y="586"/>
                      </a:lnTo>
                      <a:lnTo>
                        <a:pt x="2972" y="649"/>
                      </a:lnTo>
                      <a:lnTo>
                        <a:pt x="2909" y="733"/>
                      </a:lnTo>
                      <a:lnTo>
                        <a:pt x="2951" y="775"/>
                      </a:lnTo>
                      <a:lnTo>
                        <a:pt x="2951" y="858"/>
                      </a:lnTo>
                      <a:lnTo>
                        <a:pt x="2993" y="900"/>
                      </a:lnTo>
                      <a:lnTo>
                        <a:pt x="2909" y="1047"/>
                      </a:lnTo>
                      <a:lnTo>
                        <a:pt x="2825" y="1089"/>
                      </a:lnTo>
                      <a:lnTo>
                        <a:pt x="2763" y="1256"/>
                      </a:lnTo>
                      <a:lnTo>
                        <a:pt x="2721" y="1298"/>
                      </a:lnTo>
                      <a:lnTo>
                        <a:pt x="2721" y="1423"/>
                      </a:lnTo>
                      <a:lnTo>
                        <a:pt x="2637" y="1486"/>
                      </a:lnTo>
                      <a:lnTo>
                        <a:pt x="2616" y="1591"/>
                      </a:lnTo>
                      <a:lnTo>
                        <a:pt x="2470" y="1674"/>
                      </a:lnTo>
                      <a:lnTo>
                        <a:pt x="2386" y="1633"/>
                      </a:lnTo>
                      <a:lnTo>
                        <a:pt x="2344" y="1570"/>
                      </a:lnTo>
                      <a:lnTo>
                        <a:pt x="2428" y="1465"/>
                      </a:lnTo>
                      <a:lnTo>
                        <a:pt x="2449" y="1507"/>
                      </a:lnTo>
                      <a:lnTo>
                        <a:pt x="2532" y="1465"/>
                      </a:lnTo>
                      <a:lnTo>
                        <a:pt x="2553" y="1528"/>
                      </a:lnTo>
                      <a:lnTo>
                        <a:pt x="2595" y="1486"/>
                      </a:lnTo>
                      <a:lnTo>
                        <a:pt x="2595" y="1361"/>
                      </a:lnTo>
                      <a:lnTo>
                        <a:pt x="2658" y="1214"/>
                      </a:lnTo>
                      <a:lnTo>
                        <a:pt x="2742" y="1151"/>
                      </a:lnTo>
                      <a:lnTo>
                        <a:pt x="2742" y="1047"/>
                      </a:lnTo>
                      <a:lnTo>
                        <a:pt x="2700" y="1068"/>
                      </a:lnTo>
                      <a:lnTo>
                        <a:pt x="2553" y="1172"/>
                      </a:lnTo>
                      <a:lnTo>
                        <a:pt x="2512" y="1214"/>
                      </a:lnTo>
                      <a:lnTo>
                        <a:pt x="2428" y="1214"/>
                      </a:lnTo>
                      <a:lnTo>
                        <a:pt x="2428" y="1172"/>
                      </a:lnTo>
                      <a:lnTo>
                        <a:pt x="2532" y="1068"/>
                      </a:lnTo>
                      <a:lnTo>
                        <a:pt x="2658" y="1005"/>
                      </a:lnTo>
                      <a:lnTo>
                        <a:pt x="2700" y="963"/>
                      </a:lnTo>
                      <a:lnTo>
                        <a:pt x="2658" y="879"/>
                      </a:lnTo>
                      <a:lnTo>
                        <a:pt x="2616" y="879"/>
                      </a:lnTo>
                      <a:lnTo>
                        <a:pt x="2532" y="900"/>
                      </a:lnTo>
                      <a:lnTo>
                        <a:pt x="2470" y="796"/>
                      </a:lnTo>
                      <a:lnTo>
                        <a:pt x="2407" y="754"/>
                      </a:lnTo>
                      <a:lnTo>
                        <a:pt x="2135" y="754"/>
                      </a:lnTo>
                      <a:lnTo>
                        <a:pt x="2009" y="649"/>
                      </a:lnTo>
                      <a:lnTo>
                        <a:pt x="1716" y="419"/>
                      </a:lnTo>
                      <a:lnTo>
                        <a:pt x="1696" y="440"/>
                      </a:lnTo>
                      <a:lnTo>
                        <a:pt x="1675" y="545"/>
                      </a:lnTo>
                      <a:lnTo>
                        <a:pt x="1591" y="754"/>
                      </a:lnTo>
                      <a:lnTo>
                        <a:pt x="1591" y="858"/>
                      </a:lnTo>
                      <a:lnTo>
                        <a:pt x="1654" y="1068"/>
                      </a:lnTo>
                      <a:lnTo>
                        <a:pt x="1591" y="1382"/>
                      </a:lnTo>
                      <a:lnTo>
                        <a:pt x="1612" y="1507"/>
                      </a:lnTo>
                      <a:lnTo>
                        <a:pt x="1591" y="1674"/>
                      </a:lnTo>
                      <a:lnTo>
                        <a:pt x="1612" y="1737"/>
                      </a:lnTo>
                      <a:lnTo>
                        <a:pt x="1675" y="1737"/>
                      </a:lnTo>
                      <a:lnTo>
                        <a:pt x="1696" y="1800"/>
                      </a:lnTo>
                      <a:lnTo>
                        <a:pt x="1654" y="1884"/>
                      </a:lnTo>
                      <a:lnTo>
                        <a:pt x="1591" y="1884"/>
                      </a:lnTo>
                      <a:lnTo>
                        <a:pt x="1570" y="1946"/>
                      </a:lnTo>
                      <a:lnTo>
                        <a:pt x="1591" y="2009"/>
                      </a:lnTo>
                      <a:lnTo>
                        <a:pt x="1696" y="2030"/>
                      </a:lnTo>
                      <a:lnTo>
                        <a:pt x="1654" y="2135"/>
                      </a:lnTo>
                      <a:lnTo>
                        <a:pt x="1654" y="2239"/>
                      </a:lnTo>
                      <a:lnTo>
                        <a:pt x="1591" y="2323"/>
                      </a:lnTo>
                      <a:lnTo>
                        <a:pt x="1549" y="2302"/>
                      </a:lnTo>
                      <a:lnTo>
                        <a:pt x="1507" y="2344"/>
                      </a:lnTo>
                      <a:lnTo>
                        <a:pt x="1507" y="2428"/>
                      </a:lnTo>
                      <a:lnTo>
                        <a:pt x="1675" y="2449"/>
                      </a:lnTo>
                      <a:lnTo>
                        <a:pt x="1821" y="2470"/>
                      </a:lnTo>
                      <a:lnTo>
                        <a:pt x="1926" y="2553"/>
                      </a:lnTo>
                      <a:lnTo>
                        <a:pt x="2072" y="2553"/>
                      </a:lnTo>
                      <a:lnTo>
                        <a:pt x="2114" y="2637"/>
                      </a:lnTo>
                      <a:lnTo>
                        <a:pt x="2135" y="2783"/>
                      </a:lnTo>
                      <a:lnTo>
                        <a:pt x="2093" y="2658"/>
                      </a:lnTo>
                      <a:lnTo>
                        <a:pt x="1988" y="2574"/>
                      </a:lnTo>
                      <a:lnTo>
                        <a:pt x="1905" y="2616"/>
                      </a:lnTo>
                      <a:lnTo>
                        <a:pt x="1821" y="2553"/>
                      </a:lnTo>
                      <a:lnTo>
                        <a:pt x="1612" y="2532"/>
                      </a:lnTo>
                      <a:lnTo>
                        <a:pt x="1570" y="2470"/>
                      </a:lnTo>
                      <a:lnTo>
                        <a:pt x="1507" y="2511"/>
                      </a:lnTo>
                      <a:lnTo>
                        <a:pt x="1507" y="2616"/>
                      </a:lnTo>
                      <a:lnTo>
                        <a:pt x="1403" y="2763"/>
                      </a:lnTo>
                      <a:lnTo>
                        <a:pt x="1403" y="2846"/>
                      </a:lnTo>
                      <a:lnTo>
                        <a:pt x="1403" y="2930"/>
                      </a:lnTo>
                      <a:lnTo>
                        <a:pt x="1340" y="3076"/>
                      </a:lnTo>
                      <a:lnTo>
                        <a:pt x="1277" y="3202"/>
                      </a:lnTo>
                      <a:lnTo>
                        <a:pt x="1131" y="3558"/>
                      </a:lnTo>
                      <a:lnTo>
                        <a:pt x="1089" y="3809"/>
                      </a:lnTo>
                      <a:lnTo>
                        <a:pt x="942" y="4102"/>
                      </a:lnTo>
                      <a:lnTo>
                        <a:pt x="921" y="4415"/>
                      </a:lnTo>
                      <a:lnTo>
                        <a:pt x="838" y="4541"/>
                      </a:lnTo>
                      <a:lnTo>
                        <a:pt x="733" y="4667"/>
                      </a:lnTo>
                      <a:lnTo>
                        <a:pt x="649" y="4855"/>
                      </a:lnTo>
                      <a:lnTo>
                        <a:pt x="608" y="4939"/>
                      </a:lnTo>
                      <a:lnTo>
                        <a:pt x="566" y="5043"/>
                      </a:lnTo>
                      <a:lnTo>
                        <a:pt x="419" y="5231"/>
                      </a:lnTo>
                      <a:lnTo>
                        <a:pt x="356" y="5336"/>
                      </a:lnTo>
                      <a:lnTo>
                        <a:pt x="398" y="5566"/>
                      </a:lnTo>
                      <a:lnTo>
                        <a:pt x="336" y="5776"/>
                      </a:lnTo>
                      <a:lnTo>
                        <a:pt x="336" y="5922"/>
                      </a:lnTo>
                      <a:lnTo>
                        <a:pt x="419" y="6027"/>
                      </a:lnTo>
                      <a:lnTo>
                        <a:pt x="356" y="6110"/>
                      </a:lnTo>
                      <a:lnTo>
                        <a:pt x="336" y="6194"/>
                      </a:lnTo>
                      <a:lnTo>
                        <a:pt x="398" y="6340"/>
                      </a:lnTo>
                      <a:lnTo>
                        <a:pt x="356" y="6592"/>
                      </a:lnTo>
                      <a:lnTo>
                        <a:pt x="315" y="6717"/>
                      </a:lnTo>
                      <a:lnTo>
                        <a:pt x="231" y="6759"/>
                      </a:lnTo>
                      <a:lnTo>
                        <a:pt x="252" y="6843"/>
                      </a:lnTo>
                      <a:lnTo>
                        <a:pt x="294" y="6864"/>
                      </a:lnTo>
                      <a:lnTo>
                        <a:pt x="231" y="7031"/>
                      </a:lnTo>
                      <a:lnTo>
                        <a:pt x="84" y="7136"/>
                      </a:lnTo>
                      <a:lnTo>
                        <a:pt x="1" y="7261"/>
                      </a:lnTo>
                      <a:lnTo>
                        <a:pt x="1" y="7387"/>
                      </a:lnTo>
                      <a:lnTo>
                        <a:pt x="105" y="7554"/>
                      </a:lnTo>
                      <a:lnTo>
                        <a:pt x="210" y="7763"/>
                      </a:lnTo>
                      <a:lnTo>
                        <a:pt x="210" y="7993"/>
                      </a:lnTo>
                      <a:lnTo>
                        <a:pt x="189" y="8119"/>
                      </a:lnTo>
                      <a:lnTo>
                        <a:pt x="126" y="8203"/>
                      </a:lnTo>
                      <a:lnTo>
                        <a:pt x="126" y="8286"/>
                      </a:lnTo>
                      <a:lnTo>
                        <a:pt x="147" y="8370"/>
                      </a:lnTo>
                      <a:lnTo>
                        <a:pt x="189" y="8496"/>
                      </a:lnTo>
                      <a:lnTo>
                        <a:pt x="126" y="8579"/>
                      </a:lnTo>
                      <a:lnTo>
                        <a:pt x="105" y="8642"/>
                      </a:lnTo>
                      <a:lnTo>
                        <a:pt x="126" y="8726"/>
                      </a:lnTo>
                      <a:lnTo>
                        <a:pt x="356" y="9102"/>
                      </a:lnTo>
                      <a:lnTo>
                        <a:pt x="398" y="9207"/>
                      </a:lnTo>
                      <a:lnTo>
                        <a:pt x="356" y="9270"/>
                      </a:lnTo>
                      <a:lnTo>
                        <a:pt x="398" y="9353"/>
                      </a:lnTo>
                      <a:lnTo>
                        <a:pt x="524" y="9479"/>
                      </a:lnTo>
                      <a:lnTo>
                        <a:pt x="545" y="9542"/>
                      </a:lnTo>
                      <a:lnTo>
                        <a:pt x="628" y="9542"/>
                      </a:lnTo>
                      <a:lnTo>
                        <a:pt x="628" y="9437"/>
                      </a:lnTo>
                      <a:lnTo>
                        <a:pt x="628" y="9312"/>
                      </a:lnTo>
                      <a:lnTo>
                        <a:pt x="712" y="9333"/>
                      </a:lnTo>
                      <a:lnTo>
                        <a:pt x="733" y="9312"/>
                      </a:lnTo>
                      <a:lnTo>
                        <a:pt x="733" y="9353"/>
                      </a:lnTo>
                      <a:lnTo>
                        <a:pt x="838" y="9353"/>
                      </a:lnTo>
                      <a:lnTo>
                        <a:pt x="859" y="9416"/>
                      </a:lnTo>
                      <a:lnTo>
                        <a:pt x="984" y="9437"/>
                      </a:lnTo>
                      <a:lnTo>
                        <a:pt x="880" y="9437"/>
                      </a:lnTo>
                      <a:lnTo>
                        <a:pt x="817" y="9479"/>
                      </a:lnTo>
                      <a:lnTo>
                        <a:pt x="754" y="9437"/>
                      </a:lnTo>
                      <a:lnTo>
                        <a:pt x="712" y="9437"/>
                      </a:lnTo>
                      <a:lnTo>
                        <a:pt x="712" y="9521"/>
                      </a:lnTo>
                      <a:lnTo>
                        <a:pt x="754" y="9542"/>
                      </a:lnTo>
                      <a:lnTo>
                        <a:pt x="754" y="9688"/>
                      </a:lnTo>
                      <a:lnTo>
                        <a:pt x="817" y="9793"/>
                      </a:lnTo>
                      <a:lnTo>
                        <a:pt x="838" y="9835"/>
                      </a:lnTo>
                      <a:lnTo>
                        <a:pt x="733" y="9793"/>
                      </a:lnTo>
                      <a:lnTo>
                        <a:pt x="670" y="9688"/>
                      </a:lnTo>
                      <a:lnTo>
                        <a:pt x="649" y="9646"/>
                      </a:lnTo>
                      <a:lnTo>
                        <a:pt x="608" y="9688"/>
                      </a:lnTo>
                      <a:lnTo>
                        <a:pt x="608" y="9772"/>
                      </a:lnTo>
                      <a:lnTo>
                        <a:pt x="545" y="9835"/>
                      </a:lnTo>
                      <a:lnTo>
                        <a:pt x="566" y="9877"/>
                      </a:lnTo>
                      <a:lnTo>
                        <a:pt x="545" y="9981"/>
                      </a:lnTo>
                      <a:lnTo>
                        <a:pt x="545" y="10086"/>
                      </a:lnTo>
                      <a:lnTo>
                        <a:pt x="608" y="10107"/>
                      </a:lnTo>
                      <a:lnTo>
                        <a:pt x="628" y="10211"/>
                      </a:lnTo>
                      <a:lnTo>
                        <a:pt x="733" y="10274"/>
                      </a:lnTo>
                      <a:lnTo>
                        <a:pt x="775" y="10358"/>
                      </a:lnTo>
                      <a:lnTo>
                        <a:pt x="775" y="10421"/>
                      </a:lnTo>
                      <a:lnTo>
                        <a:pt x="712" y="10504"/>
                      </a:lnTo>
                      <a:lnTo>
                        <a:pt x="649" y="10504"/>
                      </a:lnTo>
                      <a:lnTo>
                        <a:pt x="649" y="10567"/>
                      </a:lnTo>
                      <a:lnTo>
                        <a:pt x="670" y="10672"/>
                      </a:lnTo>
                      <a:lnTo>
                        <a:pt x="670" y="10797"/>
                      </a:lnTo>
                      <a:lnTo>
                        <a:pt x="712" y="10839"/>
                      </a:lnTo>
                      <a:lnTo>
                        <a:pt x="775" y="10923"/>
                      </a:lnTo>
                      <a:lnTo>
                        <a:pt x="817" y="11111"/>
                      </a:lnTo>
                      <a:lnTo>
                        <a:pt x="942" y="11362"/>
                      </a:lnTo>
                      <a:lnTo>
                        <a:pt x="1026" y="11509"/>
                      </a:lnTo>
                      <a:lnTo>
                        <a:pt x="1068" y="11530"/>
                      </a:lnTo>
                      <a:lnTo>
                        <a:pt x="1047" y="11571"/>
                      </a:lnTo>
                      <a:lnTo>
                        <a:pt x="1047" y="11613"/>
                      </a:lnTo>
                      <a:lnTo>
                        <a:pt x="1152" y="11718"/>
                      </a:lnTo>
                      <a:lnTo>
                        <a:pt x="1172" y="11843"/>
                      </a:lnTo>
                      <a:lnTo>
                        <a:pt x="1152" y="11990"/>
                      </a:lnTo>
                      <a:lnTo>
                        <a:pt x="1131" y="12094"/>
                      </a:lnTo>
                      <a:lnTo>
                        <a:pt x="1089" y="12136"/>
                      </a:lnTo>
                      <a:lnTo>
                        <a:pt x="1131" y="12199"/>
                      </a:lnTo>
                      <a:lnTo>
                        <a:pt x="1172" y="12262"/>
                      </a:lnTo>
                      <a:lnTo>
                        <a:pt x="1382" y="12262"/>
                      </a:lnTo>
                      <a:lnTo>
                        <a:pt x="1486" y="12283"/>
                      </a:lnTo>
                      <a:lnTo>
                        <a:pt x="1591" y="12346"/>
                      </a:lnTo>
                      <a:lnTo>
                        <a:pt x="1675" y="12366"/>
                      </a:lnTo>
                      <a:lnTo>
                        <a:pt x="1821" y="12366"/>
                      </a:lnTo>
                      <a:lnTo>
                        <a:pt x="1884" y="12450"/>
                      </a:lnTo>
                      <a:lnTo>
                        <a:pt x="1884" y="12555"/>
                      </a:lnTo>
                      <a:lnTo>
                        <a:pt x="2030" y="12618"/>
                      </a:lnTo>
                      <a:lnTo>
                        <a:pt x="2135" y="12618"/>
                      </a:lnTo>
                      <a:lnTo>
                        <a:pt x="2281" y="12680"/>
                      </a:lnTo>
                      <a:lnTo>
                        <a:pt x="2302" y="12722"/>
                      </a:lnTo>
                      <a:lnTo>
                        <a:pt x="2302" y="12827"/>
                      </a:lnTo>
                      <a:lnTo>
                        <a:pt x="2344" y="12869"/>
                      </a:lnTo>
                      <a:lnTo>
                        <a:pt x="2407" y="12827"/>
                      </a:lnTo>
                      <a:lnTo>
                        <a:pt x="2470" y="12827"/>
                      </a:lnTo>
                      <a:lnTo>
                        <a:pt x="2616" y="12973"/>
                      </a:lnTo>
                      <a:lnTo>
                        <a:pt x="2805" y="13245"/>
                      </a:lnTo>
                      <a:lnTo>
                        <a:pt x="2825" y="13434"/>
                      </a:lnTo>
                      <a:lnTo>
                        <a:pt x="2805" y="13559"/>
                      </a:lnTo>
                      <a:lnTo>
                        <a:pt x="2805" y="13664"/>
                      </a:lnTo>
                      <a:lnTo>
                        <a:pt x="4185" y="13643"/>
                      </a:lnTo>
                      <a:lnTo>
                        <a:pt x="4206" y="13706"/>
                      </a:lnTo>
                      <a:lnTo>
                        <a:pt x="4206" y="13747"/>
                      </a:lnTo>
                      <a:lnTo>
                        <a:pt x="6131" y="14647"/>
                      </a:lnTo>
                      <a:lnTo>
                        <a:pt x="7784" y="14689"/>
                      </a:lnTo>
                      <a:lnTo>
                        <a:pt x="7826" y="14480"/>
                      </a:lnTo>
                      <a:lnTo>
                        <a:pt x="8747" y="14501"/>
                      </a:lnTo>
                      <a:lnTo>
                        <a:pt x="8872" y="14584"/>
                      </a:lnTo>
                      <a:lnTo>
                        <a:pt x="8935" y="14710"/>
                      </a:lnTo>
                      <a:lnTo>
                        <a:pt x="8998" y="14773"/>
                      </a:lnTo>
                      <a:lnTo>
                        <a:pt x="9019" y="14815"/>
                      </a:lnTo>
                      <a:lnTo>
                        <a:pt x="9082" y="14815"/>
                      </a:lnTo>
                      <a:lnTo>
                        <a:pt x="9123" y="14898"/>
                      </a:lnTo>
                      <a:lnTo>
                        <a:pt x="9103" y="14961"/>
                      </a:lnTo>
                      <a:lnTo>
                        <a:pt x="9207" y="14982"/>
                      </a:lnTo>
                      <a:lnTo>
                        <a:pt x="9270" y="15066"/>
                      </a:lnTo>
                      <a:lnTo>
                        <a:pt x="9270" y="15107"/>
                      </a:lnTo>
                      <a:lnTo>
                        <a:pt x="9228" y="15170"/>
                      </a:lnTo>
                      <a:lnTo>
                        <a:pt x="9312" y="15191"/>
                      </a:lnTo>
                      <a:lnTo>
                        <a:pt x="9395" y="15233"/>
                      </a:lnTo>
                      <a:lnTo>
                        <a:pt x="9437" y="15317"/>
                      </a:lnTo>
                      <a:lnTo>
                        <a:pt x="9458" y="15442"/>
                      </a:lnTo>
                      <a:lnTo>
                        <a:pt x="9500" y="15484"/>
                      </a:lnTo>
                      <a:lnTo>
                        <a:pt x="9521" y="15505"/>
                      </a:lnTo>
                      <a:lnTo>
                        <a:pt x="9542" y="15526"/>
                      </a:lnTo>
                      <a:lnTo>
                        <a:pt x="9626" y="15610"/>
                      </a:lnTo>
                      <a:lnTo>
                        <a:pt x="9626" y="15693"/>
                      </a:lnTo>
                      <a:lnTo>
                        <a:pt x="9605" y="15714"/>
                      </a:lnTo>
                      <a:lnTo>
                        <a:pt x="9521" y="15735"/>
                      </a:lnTo>
                      <a:lnTo>
                        <a:pt x="9521" y="15756"/>
                      </a:lnTo>
                      <a:lnTo>
                        <a:pt x="9626" y="15903"/>
                      </a:lnTo>
                      <a:lnTo>
                        <a:pt x="9709" y="15965"/>
                      </a:lnTo>
                      <a:lnTo>
                        <a:pt x="9730" y="16070"/>
                      </a:lnTo>
                      <a:lnTo>
                        <a:pt x="9730" y="16112"/>
                      </a:lnTo>
                      <a:lnTo>
                        <a:pt x="9751" y="16112"/>
                      </a:lnTo>
                      <a:lnTo>
                        <a:pt x="9793" y="16133"/>
                      </a:lnTo>
                      <a:lnTo>
                        <a:pt x="9835" y="16133"/>
                      </a:lnTo>
                      <a:lnTo>
                        <a:pt x="9877" y="16154"/>
                      </a:lnTo>
                      <a:lnTo>
                        <a:pt x="9919" y="16216"/>
                      </a:lnTo>
                      <a:lnTo>
                        <a:pt x="9919" y="16237"/>
                      </a:lnTo>
                      <a:lnTo>
                        <a:pt x="9960" y="16279"/>
                      </a:lnTo>
                      <a:lnTo>
                        <a:pt x="10023" y="16279"/>
                      </a:lnTo>
                      <a:lnTo>
                        <a:pt x="10149" y="16342"/>
                      </a:lnTo>
                      <a:lnTo>
                        <a:pt x="10170" y="16384"/>
                      </a:lnTo>
                      <a:lnTo>
                        <a:pt x="10253" y="16426"/>
                      </a:lnTo>
                      <a:lnTo>
                        <a:pt x="10379" y="16467"/>
                      </a:lnTo>
                      <a:lnTo>
                        <a:pt x="10400" y="16530"/>
                      </a:lnTo>
                      <a:lnTo>
                        <a:pt x="10463" y="16530"/>
                      </a:lnTo>
                      <a:lnTo>
                        <a:pt x="10504" y="16488"/>
                      </a:lnTo>
                      <a:lnTo>
                        <a:pt x="10504" y="16467"/>
                      </a:lnTo>
                      <a:lnTo>
                        <a:pt x="10609" y="16384"/>
                      </a:lnTo>
                      <a:lnTo>
                        <a:pt x="10672" y="16384"/>
                      </a:lnTo>
                      <a:lnTo>
                        <a:pt x="10672" y="16342"/>
                      </a:lnTo>
                      <a:lnTo>
                        <a:pt x="10672" y="16321"/>
                      </a:lnTo>
                      <a:lnTo>
                        <a:pt x="10714" y="16237"/>
                      </a:lnTo>
                      <a:lnTo>
                        <a:pt x="10797" y="16070"/>
                      </a:lnTo>
                      <a:lnTo>
                        <a:pt x="10839" y="16028"/>
                      </a:lnTo>
                      <a:lnTo>
                        <a:pt x="10923" y="16007"/>
                      </a:lnTo>
                      <a:lnTo>
                        <a:pt x="10965" y="16007"/>
                      </a:lnTo>
                      <a:lnTo>
                        <a:pt x="10986" y="16028"/>
                      </a:lnTo>
                      <a:lnTo>
                        <a:pt x="11027" y="16028"/>
                      </a:lnTo>
                      <a:lnTo>
                        <a:pt x="11069" y="15944"/>
                      </a:lnTo>
                      <a:lnTo>
                        <a:pt x="11174" y="15944"/>
                      </a:lnTo>
                      <a:lnTo>
                        <a:pt x="11279" y="15965"/>
                      </a:lnTo>
                      <a:lnTo>
                        <a:pt x="11383" y="15944"/>
                      </a:lnTo>
                      <a:lnTo>
                        <a:pt x="11404" y="15965"/>
                      </a:lnTo>
                      <a:lnTo>
                        <a:pt x="11425" y="16007"/>
                      </a:lnTo>
                      <a:lnTo>
                        <a:pt x="11509" y="16007"/>
                      </a:lnTo>
                      <a:lnTo>
                        <a:pt x="11592" y="16028"/>
                      </a:lnTo>
                      <a:lnTo>
                        <a:pt x="11634" y="16133"/>
                      </a:lnTo>
                      <a:lnTo>
                        <a:pt x="11739" y="16216"/>
                      </a:lnTo>
                      <a:lnTo>
                        <a:pt x="11844" y="16363"/>
                      </a:lnTo>
                      <a:lnTo>
                        <a:pt x="11864" y="16467"/>
                      </a:lnTo>
                      <a:lnTo>
                        <a:pt x="11927" y="16530"/>
                      </a:lnTo>
                      <a:lnTo>
                        <a:pt x="11927" y="16593"/>
                      </a:lnTo>
                      <a:lnTo>
                        <a:pt x="11927" y="16760"/>
                      </a:lnTo>
                      <a:lnTo>
                        <a:pt x="12011" y="16781"/>
                      </a:lnTo>
                      <a:lnTo>
                        <a:pt x="12032" y="16865"/>
                      </a:lnTo>
                      <a:lnTo>
                        <a:pt x="12116" y="17074"/>
                      </a:lnTo>
                      <a:lnTo>
                        <a:pt x="12157" y="17095"/>
                      </a:lnTo>
                      <a:lnTo>
                        <a:pt x="12178" y="17179"/>
                      </a:lnTo>
                      <a:lnTo>
                        <a:pt x="12262" y="17221"/>
                      </a:lnTo>
                      <a:lnTo>
                        <a:pt x="12283" y="17325"/>
                      </a:lnTo>
                      <a:lnTo>
                        <a:pt x="12346" y="17430"/>
                      </a:lnTo>
                      <a:lnTo>
                        <a:pt x="12450" y="17514"/>
                      </a:lnTo>
                      <a:lnTo>
                        <a:pt x="12429" y="17618"/>
                      </a:lnTo>
                      <a:lnTo>
                        <a:pt x="12429" y="17723"/>
                      </a:lnTo>
                      <a:lnTo>
                        <a:pt x="12429" y="17786"/>
                      </a:lnTo>
                      <a:lnTo>
                        <a:pt x="12429" y="17807"/>
                      </a:lnTo>
                      <a:lnTo>
                        <a:pt x="12555" y="18141"/>
                      </a:lnTo>
                      <a:lnTo>
                        <a:pt x="12534" y="18309"/>
                      </a:lnTo>
                      <a:lnTo>
                        <a:pt x="12576" y="18351"/>
                      </a:lnTo>
                      <a:lnTo>
                        <a:pt x="12597" y="18351"/>
                      </a:lnTo>
                      <a:lnTo>
                        <a:pt x="12660" y="18372"/>
                      </a:lnTo>
                      <a:lnTo>
                        <a:pt x="12743" y="18372"/>
                      </a:lnTo>
                      <a:lnTo>
                        <a:pt x="12806" y="18413"/>
                      </a:lnTo>
                      <a:lnTo>
                        <a:pt x="12911" y="18518"/>
                      </a:lnTo>
                      <a:lnTo>
                        <a:pt x="13099" y="18560"/>
                      </a:lnTo>
                      <a:lnTo>
                        <a:pt x="13204" y="18644"/>
                      </a:lnTo>
                      <a:lnTo>
                        <a:pt x="13308" y="18644"/>
                      </a:lnTo>
                      <a:lnTo>
                        <a:pt x="13329" y="18727"/>
                      </a:lnTo>
                      <a:lnTo>
                        <a:pt x="13392" y="18748"/>
                      </a:lnTo>
                      <a:lnTo>
                        <a:pt x="13476" y="18581"/>
                      </a:lnTo>
                      <a:lnTo>
                        <a:pt x="13496" y="18455"/>
                      </a:lnTo>
                      <a:lnTo>
                        <a:pt x="13476" y="18372"/>
                      </a:lnTo>
                      <a:lnTo>
                        <a:pt x="13476" y="18120"/>
                      </a:lnTo>
                      <a:lnTo>
                        <a:pt x="13413" y="18037"/>
                      </a:lnTo>
                      <a:lnTo>
                        <a:pt x="13496" y="17911"/>
                      </a:lnTo>
                      <a:lnTo>
                        <a:pt x="13538" y="17723"/>
                      </a:lnTo>
                      <a:lnTo>
                        <a:pt x="13622" y="17618"/>
                      </a:lnTo>
                      <a:lnTo>
                        <a:pt x="13580" y="17409"/>
                      </a:lnTo>
                      <a:lnTo>
                        <a:pt x="13685" y="17367"/>
                      </a:lnTo>
                      <a:lnTo>
                        <a:pt x="13789" y="17284"/>
                      </a:lnTo>
                      <a:lnTo>
                        <a:pt x="13727" y="17200"/>
                      </a:lnTo>
                      <a:lnTo>
                        <a:pt x="13831" y="17074"/>
                      </a:lnTo>
                      <a:lnTo>
                        <a:pt x="13894" y="17095"/>
                      </a:lnTo>
                      <a:lnTo>
                        <a:pt x="13999" y="17053"/>
                      </a:lnTo>
                      <a:lnTo>
                        <a:pt x="13957" y="16907"/>
                      </a:lnTo>
                      <a:lnTo>
                        <a:pt x="13957" y="16907"/>
                      </a:lnTo>
                      <a:lnTo>
                        <a:pt x="14040" y="16970"/>
                      </a:lnTo>
                      <a:lnTo>
                        <a:pt x="14145" y="16907"/>
                      </a:lnTo>
                      <a:lnTo>
                        <a:pt x="14103" y="16865"/>
                      </a:lnTo>
                      <a:lnTo>
                        <a:pt x="14208" y="16781"/>
                      </a:lnTo>
                      <a:lnTo>
                        <a:pt x="14250" y="16802"/>
                      </a:lnTo>
                      <a:lnTo>
                        <a:pt x="14312" y="16781"/>
                      </a:lnTo>
                      <a:lnTo>
                        <a:pt x="14375" y="16865"/>
                      </a:lnTo>
                      <a:lnTo>
                        <a:pt x="14271" y="16949"/>
                      </a:lnTo>
                      <a:lnTo>
                        <a:pt x="14354" y="16949"/>
                      </a:lnTo>
                      <a:lnTo>
                        <a:pt x="14459" y="16844"/>
                      </a:lnTo>
                      <a:lnTo>
                        <a:pt x="14543" y="16844"/>
                      </a:lnTo>
                      <a:lnTo>
                        <a:pt x="14794" y="16739"/>
                      </a:lnTo>
                      <a:lnTo>
                        <a:pt x="14982" y="16551"/>
                      </a:lnTo>
                      <a:lnTo>
                        <a:pt x="15066" y="16551"/>
                      </a:lnTo>
                      <a:lnTo>
                        <a:pt x="15108" y="16488"/>
                      </a:lnTo>
                      <a:lnTo>
                        <a:pt x="15087" y="16384"/>
                      </a:lnTo>
                      <a:lnTo>
                        <a:pt x="15108" y="16258"/>
                      </a:lnTo>
                      <a:lnTo>
                        <a:pt x="15045" y="16112"/>
                      </a:lnTo>
                      <a:lnTo>
                        <a:pt x="15087" y="16175"/>
                      </a:lnTo>
                      <a:lnTo>
                        <a:pt x="15170" y="16175"/>
                      </a:lnTo>
                      <a:lnTo>
                        <a:pt x="15275" y="16070"/>
                      </a:lnTo>
                      <a:lnTo>
                        <a:pt x="15275" y="16028"/>
                      </a:lnTo>
                      <a:lnTo>
                        <a:pt x="15317" y="16133"/>
                      </a:lnTo>
                      <a:lnTo>
                        <a:pt x="15254" y="16237"/>
                      </a:lnTo>
                      <a:lnTo>
                        <a:pt x="15275" y="16321"/>
                      </a:lnTo>
                      <a:lnTo>
                        <a:pt x="15275" y="16426"/>
                      </a:lnTo>
                      <a:lnTo>
                        <a:pt x="15401" y="16384"/>
                      </a:lnTo>
                      <a:lnTo>
                        <a:pt x="15484" y="16258"/>
                      </a:lnTo>
                      <a:lnTo>
                        <a:pt x="15568" y="16258"/>
                      </a:lnTo>
                      <a:lnTo>
                        <a:pt x="15631" y="16216"/>
                      </a:lnTo>
                      <a:lnTo>
                        <a:pt x="15840" y="16154"/>
                      </a:lnTo>
                      <a:lnTo>
                        <a:pt x="16007" y="16154"/>
                      </a:lnTo>
                      <a:lnTo>
                        <a:pt x="16258" y="16237"/>
                      </a:lnTo>
                      <a:lnTo>
                        <a:pt x="16321" y="16279"/>
                      </a:lnTo>
                      <a:lnTo>
                        <a:pt x="16635" y="16321"/>
                      </a:lnTo>
                      <a:lnTo>
                        <a:pt x="16740" y="16279"/>
                      </a:lnTo>
                      <a:lnTo>
                        <a:pt x="16740" y="16237"/>
                      </a:lnTo>
                      <a:lnTo>
                        <a:pt x="16740" y="16154"/>
                      </a:lnTo>
                      <a:lnTo>
                        <a:pt x="16844" y="16133"/>
                      </a:lnTo>
                      <a:lnTo>
                        <a:pt x="16928" y="16154"/>
                      </a:lnTo>
                      <a:lnTo>
                        <a:pt x="16865" y="16216"/>
                      </a:lnTo>
                      <a:lnTo>
                        <a:pt x="16928" y="16237"/>
                      </a:lnTo>
                      <a:lnTo>
                        <a:pt x="16991" y="16216"/>
                      </a:lnTo>
                      <a:lnTo>
                        <a:pt x="17053" y="16258"/>
                      </a:lnTo>
                      <a:lnTo>
                        <a:pt x="17053" y="16342"/>
                      </a:lnTo>
                      <a:lnTo>
                        <a:pt x="17074" y="16384"/>
                      </a:lnTo>
                      <a:lnTo>
                        <a:pt x="17200" y="16363"/>
                      </a:lnTo>
                      <a:lnTo>
                        <a:pt x="17242" y="16426"/>
                      </a:lnTo>
                      <a:lnTo>
                        <a:pt x="17158" y="16488"/>
                      </a:lnTo>
                      <a:lnTo>
                        <a:pt x="17095" y="16551"/>
                      </a:lnTo>
                      <a:lnTo>
                        <a:pt x="17179" y="16572"/>
                      </a:lnTo>
                      <a:lnTo>
                        <a:pt x="17263" y="16551"/>
                      </a:lnTo>
                      <a:lnTo>
                        <a:pt x="17346" y="16593"/>
                      </a:lnTo>
                      <a:lnTo>
                        <a:pt x="17493" y="16656"/>
                      </a:lnTo>
                      <a:lnTo>
                        <a:pt x="17556" y="16572"/>
                      </a:lnTo>
                      <a:lnTo>
                        <a:pt x="17618" y="16530"/>
                      </a:lnTo>
                      <a:lnTo>
                        <a:pt x="17723" y="16593"/>
                      </a:lnTo>
                      <a:lnTo>
                        <a:pt x="17786" y="16656"/>
                      </a:lnTo>
                      <a:lnTo>
                        <a:pt x="17870" y="16635"/>
                      </a:lnTo>
                      <a:lnTo>
                        <a:pt x="17870" y="16467"/>
                      </a:lnTo>
                      <a:lnTo>
                        <a:pt x="17807" y="16363"/>
                      </a:lnTo>
                      <a:lnTo>
                        <a:pt x="17911" y="16363"/>
                      </a:lnTo>
                      <a:lnTo>
                        <a:pt x="18016" y="16488"/>
                      </a:lnTo>
                      <a:lnTo>
                        <a:pt x="18100" y="16530"/>
                      </a:lnTo>
                      <a:lnTo>
                        <a:pt x="18142" y="16593"/>
                      </a:lnTo>
                      <a:lnTo>
                        <a:pt x="18204" y="16593"/>
                      </a:lnTo>
                      <a:lnTo>
                        <a:pt x="18288" y="16635"/>
                      </a:lnTo>
                      <a:lnTo>
                        <a:pt x="18288" y="16760"/>
                      </a:lnTo>
                      <a:lnTo>
                        <a:pt x="18309" y="16677"/>
                      </a:lnTo>
                      <a:lnTo>
                        <a:pt x="18414" y="16656"/>
                      </a:lnTo>
                      <a:lnTo>
                        <a:pt x="18414" y="16635"/>
                      </a:lnTo>
                      <a:lnTo>
                        <a:pt x="18288" y="16530"/>
                      </a:lnTo>
                      <a:lnTo>
                        <a:pt x="18100" y="16447"/>
                      </a:lnTo>
                      <a:lnTo>
                        <a:pt x="18037" y="16363"/>
                      </a:lnTo>
                      <a:lnTo>
                        <a:pt x="18037" y="16258"/>
                      </a:lnTo>
                      <a:lnTo>
                        <a:pt x="18225" y="16175"/>
                      </a:lnTo>
                      <a:lnTo>
                        <a:pt x="18288" y="16154"/>
                      </a:lnTo>
                      <a:lnTo>
                        <a:pt x="18183" y="16112"/>
                      </a:lnTo>
                      <a:lnTo>
                        <a:pt x="18121" y="16049"/>
                      </a:lnTo>
                      <a:lnTo>
                        <a:pt x="18100" y="16049"/>
                      </a:lnTo>
                      <a:lnTo>
                        <a:pt x="18016" y="16112"/>
                      </a:lnTo>
                      <a:lnTo>
                        <a:pt x="17932" y="16154"/>
                      </a:lnTo>
                      <a:lnTo>
                        <a:pt x="17932" y="16070"/>
                      </a:lnTo>
                      <a:lnTo>
                        <a:pt x="18037" y="15944"/>
                      </a:lnTo>
                      <a:lnTo>
                        <a:pt x="18246" y="15861"/>
                      </a:lnTo>
                      <a:lnTo>
                        <a:pt x="18330" y="15798"/>
                      </a:lnTo>
                      <a:lnTo>
                        <a:pt x="18665" y="15735"/>
                      </a:lnTo>
                      <a:lnTo>
                        <a:pt x="18811" y="15756"/>
                      </a:lnTo>
                      <a:lnTo>
                        <a:pt x="18874" y="15735"/>
                      </a:lnTo>
                      <a:lnTo>
                        <a:pt x="18958" y="15735"/>
                      </a:lnTo>
                      <a:lnTo>
                        <a:pt x="19020" y="15651"/>
                      </a:lnTo>
                      <a:lnTo>
                        <a:pt x="19062" y="15547"/>
                      </a:lnTo>
                      <a:lnTo>
                        <a:pt x="19146" y="15547"/>
                      </a:lnTo>
                      <a:lnTo>
                        <a:pt x="19125" y="15631"/>
                      </a:lnTo>
                      <a:lnTo>
                        <a:pt x="19125" y="15714"/>
                      </a:lnTo>
                      <a:lnTo>
                        <a:pt x="19250" y="15819"/>
                      </a:lnTo>
                      <a:lnTo>
                        <a:pt x="19334" y="15756"/>
                      </a:lnTo>
                      <a:lnTo>
                        <a:pt x="19481" y="15756"/>
                      </a:lnTo>
                      <a:lnTo>
                        <a:pt x="19585" y="15735"/>
                      </a:lnTo>
                      <a:lnTo>
                        <a:pt x="19648" y="15798"/>
                      </a:lnTo>
                      <a:lnTo>
                        <a:pt x="19815" y="15756"/>
                      </a:lnTo>
                      <a:lnTo>
                        <a:pt x="19878" y="15798"/>
                      </a:lnTo>
                      <a:lnTo>
                        <a:pt x="20004" y="15714"/>
                      </a:lnTo>
                      <a:lnTo>
                        <a:pt x="20108" y="15714"/>
                      </a:lnTo>
                      <a:lnTo>
                        <a:pt x="20129" y="15735"/>
                      </a:lnTo>
                      <a:lnTo>
                        <a:pt x="20087" y="15756"/>
                      </a:lnTo>
                      <a:lnTo>
                        <a:pt x="19962" y="15756"/>
                      </a:lnTo>
                      <a:lnTo>
                        <a:pt x="19920" y="15798"/>
                      </a:lnTo>
                      <a:lnTo>
                        <a:pt x="20087" y="15819"/>
                      </a:lnTo>
                      <a:lnTo>
                        <a:pt x="20213" y="15819"/>
                      </a:lnTo>
                      <a:lnTo>
                        <a:pt x="20318" y="15903"/>
                      </a:lnTo>
                      <a:lnTo>
                        <a:pt x="20401" y="15944"/>
                      </a:lnTo>
                      <a:lnTo>
                        <a:pt x="20338" y="15861"/>
                      </a:lnTo>
                      <a:lnTo>
                        <a:pt x="20338" y="15819"/>
                      </a:lnTo>
                      <a:lnTo>
                        <a:pt x="20401" y="15819"/>
                      </a:lnTo>
                      <a:lnTo>
                        <a:pt x="20422" y="15861"/>
                      </a:lnTo>
                      <a:lnTo>
                        <a:pt x="20527" y="15944"/>
                      </a:lnTo>
                      <a:lnTo>
                        <a:pt x="20506" y="16007"/>
                      </a:lnTo>
                      <a:lnTo>
                        <a:pt x="20443" y="15944"/>
                      </a:lnTo>
                      <a:lnTo>
                        <a:pt x="20422" y="15965"/>
                      </a:lnTo>
                      <a:lnTo>
                        <a:pt x="20548" y="16049"/>
                      </a:lnTo>
                      <a:lnTo>
                        <a:pt x="20610" y="16133"/>
                      </a:lnTo>
                      <a:lnTo>
                        <a:pt x="20652" y="16175"/>
                      </a:lnTo>
                      <a:lnTo>
                        <a:pt x="20631" y="16216"/>
                      </a:lnTo>
                      <a:lnTo>
                        <a:pt x="20610" y="16154"/>
                      </a:lnTo>
                      <a:lnTo>
                        <a:pt x="20590" y="16216"/>
                      </a:lnTo>
                      <a:lnTo>
                        <a:pt x="20610" y="16258"/>
                      </a:lnTo>
                      <a:lnTo>
                        <a:pt x="20799" y="16237"/>
                      </a:lnTo>
                      <a:lnTo>
                        <a:pt x="20903" y="16216"/>
                      </a:lnTo>
                      <a:lnTo>
                        <a:pt x="21029" y="16070"/>
                      </a:lnTo>
                      <a:lnTo>
                        <a:pt x="21113" y="16070"/>
                      </a:lnTo>
                      <a:lnTo>
                        <a:pt x="21113" y="16049"/>
                      </a:lnTo>
                      <a:lnTo>
                        <a:pt x="21175" y="15965"/>
                      </a:lnTo>
                      <a:lnTo>
                        <a:pt x="21280" y="15965"/>
                      </a:lnTo>
                      <a:lnTo>
                        <a:pt x="21364" y="16007"/>
                      </a:lnTo>
                      <a:lnTo>
                        <a:pt x="21489" y="16049"/>
                      </a:lnTo>
                      <a:lnTo>
                        <a:pt x="21552" y="16258"/>
                      </a:lnTo>
                      <a:lnTo>
                        <a:pt x="21636" y="16321"/>
                      </a:lnTo>
                      <a:lnTo>
                        <a:pt x="21657" y="16321"/>
                      </a:lnTo>
                      <a:lnTo>
                        <a:pt x="21678" y="16447"/>
                      </a:lnTo>
                      <a:lnTo>
                        <a:pt x="21761" y="16488"/>
                      </a:lnTo>
                      <a:lnTo>
                        <a:pt x="21803" y="16488"/>
                      </a:lnTo>
                      <a:lnTo>
                        <a:pt x="21803" y="16551"/>
                      </a:lnTo>
                      <a:lnTo>
                        <a:pt x="21866" y="16635"/>
                      </a:lnTo>
                      <a:lnTo>
                        <a:pt x="21950" y="16656"/>
                      </a:lnTo>
                      <a:lnTo>
                        <a:pt x="22012" y="16781"/>
                      </a:lnTo>
                      <a:lnTo>
                        <a:pt x="21991" y="16907"/>
                      </a:lnTo>
                      <a:lnTo>
                        <a:pt x="21908" y="17179"/>
                      </a:lnTo>
                      <a:lnTo>
                        <a:pt x="21803" y="17409"/>
                      </a:lnTo>
                      <a:lnTo>
                        <a:pt x="21803" y="17493"/>
                      </a:lnTo>
                      <a:lnTo>
                        <a:pt x="21887" y="17597"/>
                      </a:lnTo>
                      <a:lnTo>
                        <a:pt x="21908" y="17576"/>
                      </a:lnTo>
                      <a:lnTo>
                        <a:pt x="21971" y="17493"/>
                      </a:lnTo>
                      <a:lnTo>
                        <a:pt x="21971" y="17430"/>
                      </a:lnTo>
                      <a:lnTo>
                        <a:pt x="21991" y="17388"/>
                      </a:lnTo>
                      <a:lnTo>
                        <a:pt x="22075" y="17430"/>
                      </a:lnTo>
                      <a:lnTo>
                        <a:pt x="22096" y="17535"/>
                      </a:lnTo>
                      <a:lnTo>
                        <a:pt x="21950" y="17744"/>
                      </a:lnTo>
                      <a:lnTo>
                        <a:pt x="21971" y="17807"/>
                      </a:lnTo>
                      <a:lnTo>
                        <a:pt x="21991" y="17911"/>
                      </a:lnTo>
                      <a:lnTo>
                        <a:pt x="22054" y="18016"/>
                      </a:lnTo>
                      <a:lnTo>
                        <a:pt x="22075" y="18058"/>
                      </a:lnTo>
                      <a:lnTo>
                        <a:pt x="22117" y="18037"/>
                      </a:lnTo>
                      <a:lnTo>
                        <a:pt x="22159" y="18141"/>
                      </a:lnTo>
                      <a:lnTo>
                        <a:pt x="22201" y="18100"/>
                      </a:lnTo>
                      <a:lnTo>
                        <a:pt x="22201" y="18058"/>
                      </a:lnTo>
                      <a:lnTo>
                        <a:pt x="22222" y="18100"/>
                      </a:lnTo>
                      <a:lnTo>
                        <a:pt x="22368" y="18058"/>
                      </a:lnTo>
                      <a:lnTo>
                        <a:pt x="22368" y="18058"/>
                      </a:lnTo>
                      <a:lnTo>
                        <a:pt x="22263" y="18141"/>
                      </a:lnTo>
                      <a:lnTo>
                        <a:pt x="22222" y="18246"/>
                      </a:lnTo>
                      <a:lnTo>
                        <a:pt x="22201" y="18309"/>
                      </a:lnTo>
                      <a:lnTo>
                        <a:pt x="22201" y="18351"/>
                      </a:lnTo>
                      <a:lnTo>
                        <a:pt x="22368" y="18455"/>
                      </a:lnTo>
                      <a:lnTo>
                        <a:pt x="22368" y="18581"/>
                      </a:lnTo>
                      <a:lnTo>
                        <a:pt x="22368" y="18748"/>
                      </a:lnTo>
                      <a:lnTo>
                        <a:pt x="22410" y="18769"/>
                      </a:lnTo>
                      <a:lnTo>
                        <a:pt x="22494" y="18769"/>
                      </a:lnTo>
                      <a:lnTo>
                        <a:pt x="22535" y="18853"/>
                      </a:lnTo>
                      <a:lnTo>
                        <a:pt x="22515" y="18957"/>
                      </a:lnTo>
                      <a:lnTo>
                        <a:pt x="22682" y="19062"/>
                      </a:lnTo>
                      <a:lnTo>
                        <a:pt x="22598" y="19083"/>
                      </a:lnTo>
                      <a:lnTo>
                        <a:pt x="22724" y="19146"/>
                      </a:lnTo>
                      <a:lnTo>
                        <a:pt x="22787" y="19188"/>
                      </a:lnTo>
                      <a:lnTo>
                        <a:pt x="22891" y="19250"/>
                      </a:lnTo>
                      <a:lnTo>
                        <a:pt x="22996" y="19188"/>
                      </a:lnTo>
                      <a:lnTo>
                        <a:pt x="23100" y="19167"/>
                      </a:lnTo>
                      <a:lnTo>
                        <a:pt x="23100" y="18999"/>
                      </a:lnTo>
                      <a:lnTo>
                        <a:pt x="23163" y="18895"/>
                      </a:lnTo>
                      <a:lnTo>
                        <a:pt x="23226" y="18769"/>
                      </a:lnTo>
                      <a:lnTo>
                        <a:pt x="23331" y="18560"/>
                      </a:lnTo>
                      <a:lnTo>
                        <a:pt x="23310" y="18455"/>
                      </a:lnTo>
                      <a:lnTo>
                        <a:pt x="23351" y="18413"/>
                      </a:lnTo>
                      <a:lnTo>
                        <a:pt x="23351" y="18225"/>
                      </a:lnTo>
                      <a:lnTo>
                        <a:pt x="23331" y="18162"/>
                      </a:lnTo>
                      <a:lnTo>
                        <a:pt x="23414" y="18120"/>
                      </a:lnTo>
                      <a:lnTo>
                        <a:pt x="23351" y="17932"/>
                      </a:lnTo>
                      <a:lnTo>
                        <a:pt x="23247" y="17848"/>
                      </a:lnTo>
                      <a:lnTo>
                        <a:pt x="23205" y="17493"/>
                      </a:lnTo>
                      <a:lnTo>
                        <a:pt x="23142" y="17430"/>
                      </a:lnTo>
                      <a:lnTo>
                        <a:pt x="23163" y="17263"/>
                      </a:lnTo>
                      <a:lnTo>
                        <a:pt x="23205" y="17116"/>
                      </a:lnTo>
                      <a:lnTo>
                        <a:pt x="23163" y="17011"/>
                      </a:lnTo>
                      <a:lnTo>
                        <a:pt x="23100" y="16907"/>
                      </a:lnTo>
                      <a:lnTo>
                        <a:pt x="23038" y="16656"/>
                      </a:lnTo>
                      <a:lnTo>
                        <a:pt x="22996" y="16551"/>
                      </a:lnTo>
                      <a:lnTo>
                        <a:pt x="22954" y="16279"/>
                      </a:lnTo>
                      <a:lnTo>
                        <a:pt x="22912" y="16133"/>
                      </a:lnTo>
                      <a:lnTo>
                        <a:pt x="22933" y="15903"/>
                      </a:lnTo>
                      <a:lnTo>
                        <a:pt x="22912" y="15714"/>
                      </a:lnTo>
                      <a:lnTo>
                        <a:pt x="22933" y="15379"/>
                      </a:lnTo>
                      <a:lnTo>
                        <a:pt x="22933" y="15170"/>
                      </a:lnTo>
                      <a:lnTo>
                        <a:pt x="23038" y="15003"/>
                      </a:lnTo>
                      <a:lnTo>
                        <a:pt x="23121" y="14856"/>
                      </a:lnTo>
                      <a:lnTo>
                        <a:pt x="23226" y="14815"/>
                      </a:lnTo>
                      <a:lnTo>
                        <a:pt x="23268" y="14752"/>
                      </a:lnTo>
                      <a:lnTo>
                        <a:pt x="23331" y="14752"/>
                      </a:lnTo>
                      <a:lnTo>
                        <a:pt x="23414" y="14605"/>
                      </a:lnTo>
                      <a:lnTo>
                        <a:pt x="23414" y="14543"/>
                      </a:lnTo>
                      <a:lnTo>
                        <a:pt x="23372" y="14501"/>
                      </a:lnTo>
                      <a:lnTo>
                        <a:pt x="23414" y="14480"/>
                      </a:lnTo>
                      <a:lnTo>
                        <a:pt x="23540" y="14480"/>
                      </a:lnTo>
                      <a:lnTo>
                        <a:pt x="23561" y="14396"/>
                      </a:lnTo>
                      <a:lnTo>
                        <a:pt x="23665" y="14396"/>
                      </a:lnTo>
                      <a:lnTo>
                        <a:pt x="23686" y="14354"/>
                      </a:lnTo>
                      <a:lnTo>
                        <a:pt x="23875" y="14333"/>
                      </a:lnTo>
                      <a:lnTo>
                        <a:pt x="23937" y="14250"/>
                      </a:lnTo>
                      <a:lnTo>
                        <a:pt x="24063" y="14250"/>
                      </a:lnTo>
                      <a:lnTo>
                        <a:pt x="24084" y="14187"/>
                      </a:lnTo>
                      <a:lnTo>
                        <a:pt x="24168" y="14187"/>
                      </a:lnTo>
                      <a:lnTo>
                        <a:pt x="24209" y="14229"/>
                      </a:lnTo>
                      <a:lnTo>
                        <a:pt x="24314" y="14082"/>
                      </a:lnTo>
                      <a:lnTo>
                        <a:pt x="24314" y="14040"/>
                      </a:lnTo>
                      <a:lnTo>
                        <a:pt x="24377" y="14040"/>
                      </a:lnTo>
                      <a:lnTo>
                        <a:pt x="24481" y="13957"/>
                      </a:lnTo>
                      <a:lnTo>
                        <a:pt x="24481" y="13873"/>
                      </a:lnTo>
                      <a:lnTo>
                        <a:pt x="24691" y="13601"/>
                      </a:lnTo>
                      <a:lnTo>
                        <a:pt x="24795" y="13496"/>
                      </a:lnTo>
                      <a:lnTo>
                        <a:pt x="24984" y="13496"/>
                      </a:lnTo>
                      <a:lnTo>
                        <a:pt x="25025" y="13517"/>
                      </a:lnTo>
                      <a:lnTo>
                        <a:pt x="25088" y="13517"/>
                      </a:lnTo>
                      <a:lnTo>
                        <a:pt x="25193" y="13329"/>
                      </a:lnTo>
                      <a:lnTo>
                        <a:pt x="25465" y="13099"/>
                      </a:lnTo>
                      <a:lnTo>
                        <a:pt x="25737" y="12931"/>
                      </a:lnTo>
                      <a:lnTo>
                        <a:pt x="25862" y="12910"/>
                      </a:lnTo>
                      <a:lnTo>
                        <a:pt x="25925" y="12890"/>
                      </a:lnTo>
                      <a:lnTo>
                        <a:pt x="25988" y="12890"/>
                      </a:lnTo>
                      <a:lnTo>
                        <a:pt x="25988" y="12910"/>
                      </a:lnTo>
                      <a:lnTo>
                        <a:pt x="26092" y="12910"/>
                      </a:lnTo>
                      <a:lnTo>
                        <a:pt x="26197" y="12785"/>
                      </a:lnTo>
                      <a:lnTo>
                        <a:pt x="26155" y="12785"/>
                      </a:lnTo>
                      <a:lnTo>
                        <a:pt x="26134" y="12722"/>
                      </a:lnTo>
                      <a:lnTo>
                        <a:pt x="26030" y="12827"/>
                      </a:lnTo>
                      <a:lnTo>
                        <a:pt x="25883" y="12806"/>
                      </a:lnTo>
                      <a:lnTo>
                        <a:pt x="25820" y="12722"/>
                      </a:lnTo>
                      <a:lnTo>
                        <a:pt x="25925" y="12785"/>
                      </a:lnTo>
                      <a:lnTo>
                        <a:pt x="26051" y="12701"/>
                      </a:lnTo>
                      <a:lnTo>
                        <a:pt x="26030" y="12680"/>
                      </a:lnTo>
                      <a:lnTo>
                        <a:pt x="26092" y="12618"/>
                      </a:lnTo>
                      <a:lnTo>
                        <a:pt x="26051" y="12555"/>
                      </a:lnTo>
                      <a:lnTo>
                        <a:pt x="25925" y="12513"/>
                      </a:lnTo>
                      <a:lnTo>
                        <a:pt x="25862" y="12471"/>
                      </a:lnTo>
                      <a:lnTo>
                        <a:pt x="25946" y="12471"/>
                      </a:lnTo>
                      <a:lnTo>
                        <a:pt x="26030" y="12492"/>
                      </a:lnTo>
                      <a:lnTo>
                        <a:pt x="26092" y="12471"/>
                      </a:lnTo>
                      <a:lnTo>
                        <a:pt x="26092" y="12387"/>
                      </a:lnTo>
                      <a:lnTo>
                        <a:pt x="26155" y="12513"/>
                      </a:lnTo>
                      <a:lnTo>
                        <a:pt x="26239" y="12492"/>
                      </a:lnTo>
                      <a:lnTo>
                        <a:pt x="26302" y="12555"/>
                      </a:lnTo>
                      <a:lnTo>
                        <a:pt x="26364" y="12513"/>
                      </a:lnTo>
                      <a:lnTo>
                        <a:pt x="26385" y="12408"/>
                      </a:lnTo>
                      <a:lnTo>
                        <a:pt x="26511" y="12304"/>
                      </a:lnTo>
                      <a:lnTo>
                        <a:pt x="26553" y="12304"/>
                      </a:lnTo>
                      <a:lnTo>
                        <a:pt x="26574" y="12199"/>
                      </a:lnTo>
                      <a:lnTo>
                        <a:pt x="26553" y="12094"/>
                      </a:lnTo>
                      <a:lnTo>
                        <a:pt x="26511" y="12094"/>
                      </a:lnTo>
                      <a:lnTo>
                        <a:pt x="26448" y="12241"/>
                      </a:lnTo>
                      <a:lnTo>
                        <a:pt x="26448" y="12283"/>
                      </a:lnTo>
                      <a:lnTo>
                        <a:pt x="26385" y="12262"/>
                      </a:lnTo>
                      <a:lnTo>
                        <a:pt x="26364" y="12094"/>
                      </a:lnTo>
                      <a:lnTo>
                        <a:pt x="26344" y="12074"/>
                      </a:lnTo>
                      <a:lnTo>
                        <a:pt x="26092" y="12094"/>
                      </a:lnTo>
                      <a:lnTo>
                        <a:pt x="25967" y="12157"/>
                      </a:lnTo>
                      <a:lnTo>
                        <a:pt x="25988" y="12074"/>
                      </a:lnTo>
                      <a:lnTo>
                        <a:pt x="25988" y="11927"/>
                      </a:lnTo>
                      <a:lnTo>
                        <a:pt x="26051" y="11885"/>
                      </a:lnTo>
                      <a:lnTo>
                        <a:pt x="26092" y="11990"/>
                      </a:lnTo>
                      <a:lnTo>
                        <a:pt x="26176" y="12032"/>
                      </a:lnTo>
                      <a:lnTo>
                        <a:pt x="26239" y="11969"/>
                      </a:lnTo>
                      <a:lnTo>
                        <a:pt x="26385" y="11948"/>
                      </a:lnTo>
                      <a:lnTo>
                        <a:pt x="26406" y="11885"/>
                      </a:lnTo>
                      <a:lnTo>
                        <a:pt x="26490" y="11885"/>
                      </a:lnTo>
                      <a:lnTo>
                        <a:pt x="26511" y="11843"/>
                      </a:lnTo>
                      <a:lnTo>
                        <a:pt x="26490" y="11718"/>
                      </a:lnTo>
                      <a:lnTo>
                        <a:pt x="26448" y="11655"/>
                      </a:lnTo>
                      <a:lnTo>
                        <a:pt x="26469" y="11613"/>
                      </a:lnTo>
                      <a:lnTo>
                        <a:pt x="26511" y="11634"/>
                      </a:lnTo>
                      <a:lnTo>
                        <a:pt x="26574" y="11530"/>
                      </a:lnTo>
                      <a:lnTo>
                        <a:pt x="26511" y="11425"/>
                      </a:lnTo>
                      <a:lnTo>
                        <a:pt x="26469" y="11362"/>
                      </a:lnTo>
                      <a:lnTo>
                        <a:pt x="26385" y="11404"/>
                      </a:lnTo>
                      <a:lnTo>
                        <a:pt x="26302" y="11362"/>
                      </a:lnTo>
                      <a:lnTo>
                        <a:pt x="26260" y="11237"/>
                      </a:lnTo>
                      <a:lnTo>
                        <a:pt x="26176" y="11237"/>
                      </a:lnTo>
                      <a:lnTo>
                        <a:pt x="26092" y="11195"/>
                      </a:lnTo>
                      <a:lnTo>
                        <a:pt x="26030" y="11111"/>
                      </a:lnTo>
                      <a:lnTo>
                        <a:pt x="26030" y="11111"/>
                      </a:lnTo>
                      <a:lnTo>
                        <a:pt x="26092" y="11153"/>
                      </a:lnTo>
                      <a:lnTo>
                        <a:pt x="26260" y="11153"/>
                      </a:lnTo>
                      <a:lnTo>
                        <a:pt x="26302" y="11257"/>
                      </a:lnTo>
                      <a:lnTo>
                        <a:pt x="26385" y="11299"/>
                      </a:lnTo>
                      <a:lnTo>
                        <a:pt x="26406" y="11216"/>
                      </a:lnTo>
                      <a:lnTo>
                        <a:pt x="26281" y="11090"/>
                      </a:lnTo>
                      <a:lnTo>
                        <a:pt x="26385" y="11111"/>
                      </a:lnTo>
                      <a:lnTo>
                        <a:pt x="26406" y="11048"/>
                      </a:lnTo>
                      <a:lnTo>
                        <a:pt x="26448" y="11027"/>
                      </a:lnTo>
                      <a:lnTo>
                        <a:pt x="26406" y="10944"/>
                      </a:lnTo>
                      <a:lnTo>
                        <a:pt x="26281" y="10881"/>
                      </a:lnTo>
                      <a:lnTo>
                        <a:pt x="26239" y="10713"/>
                      </a:lnTo>
                      <a:lnTo>
                        <a:pt x="26281" y="10734"/>
                      </a:lnTo>
                      <a:lnTo>
                        <a:pt x="26344" y="10839"/>
                      </a:lnTo>
                      <a:lnTo>
                        <a:pt x="26406" y="10839"/>
                      </a:lnTo>
                      <a:lnTo>
                        <a:pt x="26448" y="10734"/>
                      </a:lnTo>
                      <a:lnTo>
                        <a:pt x="26448" y="10630"/>
                      </a:lnTo>
                      <a:lnTo>
                        <a:pt x="26344" y="10588"/>
                      </a:lnTo>
                      <a:lnTo>
                        <a:pt x="26197" y="10421"/>
                      </a:lnTo>
                      <a:lnTo>
                        <a:pt x="26092" y="10379"/>
                      </a:lnTo>
                      <a:lnTo>
                        <a:pt x="26030" y="10274"/>
                      </a:lnTo>
                      <a:lnTo>
                        <a:pt x="25946" y="10253"/>
                      </a:lnTo>
                      <a:lnTo>
                        <a:pt x="25946" y="10149"/>
                      </a:lnTo>
                      <a:lnTo>
                        <a:pt x="26030" y="10044"/>
                      </a:lnTo>
                      <a:lnTo>
                        <a:pt x="25967" y="10149"/>
                      </a:lnTo>
                      <a:lnTo>
                        <a:pt x="25988" y="10190"/>
                      </a:lnTo>
                      <a:lnTo>
                        <a:pt x="26051" y="10211"/>
                      </a:lnTo>
                      <a:lnTo>
                        <a:pt x="26134" y="10316"/>
                      </a:lnTo>
                      <a:lnTo>
                        <a:pt x="26239" y="10358"/>
                      </a:lnTo>
                      <a:lnTo>
                        <a:pt x="26364" y="10504"/>
                      </a:lnTo>
                      <a:lnTo>
                        <a:pt x="26385" y="10504"/>
                      </a:lnTo>
                      <a:lnTo>
                        <a:pt x="26406" y="10274"/>
                      </a:lnTo>
                      <a:lnTo>
                        <a:pt x="26406" y="10169"/>
                      </a:lnTo>
                      <a:lnTo>
                        <a:pt x="26406" y="10086"/>
                      </a:lnTo>
                      <a:lnTo>
                        <a:pt x="26385" y="10044"/>
                      </a:lnTo>
                      <a:lnTo>
                        <a:pt x="26406" y="9856"/>
                      </a:lnTo>
                      <a:lnTo>
                        <a:pt x="26448" y="9793"/>
                      </a:lnTo>
                      <a:lnTo>
                        <a:pt x="26409" y="9728"/>
                      </a:lnTo>
                      <a:lnTo>
                        <a:pt x="26409" y="9728"/>
                      </a:lnTo>
                      <a:lnTo>
                        <a:pt x="26490" y="9667"/>
                      </a:lnTo>
                      <a:lnTo>
                        <a:pt x="26616" y="9563"/>
                      </a:lnTo>
                      <a:lnTo>
                        <a:pt x="26657" y="9458"/>
                      </a:lnTo>
                      <a:lnTo>
                        <a:pt x="26657" y="9437"/>
                      </a:lnTo>
                      <a:lnTo>
                        <a:pt x="26678" y="9458"/>
                      </a:lnTo>
                      <a:lnTo>
                        <a:pt x="26657" y="9584"/>
                      </a:lnTo>
                      <a:lnTo>
                        <a:pt x="26678" y="9625"/>
                      </a:lnTo>
                      <a:lnTo>
                        <a:pt x="26574" y="9667"/>
                      </a:lnTo>
                      <a:lnTo>
                        <a:pt x="26511" y="9793"/>
                      </a:lnTo>
                      <a:lnTo>
                        <a:pt x="26595" y="9960"/>
                      </a:lnTo>
                      <a:lnTo>
                        <a:pt x="26574" y="10107"/>
                      </a:lnTo>
                      <a:lnTo>
                        <a:pt x="26490" y="10253"/>
                      </a:lnTo>
                      <a:lnTo>
                        <a:pt x="26490" y="10358"/>
                      </a:lnTo>
                      <a:lnTo>
                        <a:pt x="26595" y="10462"/>
                      </a:lnTo>
                      <a:lnTo>
                        <a:pt x="26616" y="10400"/>
                      </a:lnTo>
                      <a:lnTo>
                        <a:pt x="26657" y="10462"/>
                      </a:lnTo>
                      <a:lnTo>
                        <a:pt x="26699" y="10462"/>
                      </a:lnTo>
                      <a:lnTo>
                        <a:pt x="26699" y="10483"/>
                      </a:lnTo>
                      <a:lnTo>
                        <a:pt x="26678" y="10525"/>
                      </a:lnTo>
                      <a:lnTo>
                        <a:pt x="26699" y="10609"/>
                      </a:lnTo>
                      <a:lnTo>
                        <a:pt x="26825" y="10609"/>
                      </a:lnTo>
                      <a:lnTo>
                        <a:pt x="26762" y="10672"/>
                      </a:lnTo>
                      <a:lnTo>
                        <a:pt x="26762" y="10693"/>
                      </a:lnTo>
                      <a:lnTo>
                        <a:pt x="26699" y="10797"/>
                      </a:lnTo>
                      <a:lnTo>
                        <a:pt x="26699" y="10881"/>
                      </a:lnTo>
                      <a:lnTo>
                        <a:pt x="26657" y="10985"/>
                      </a:lnTo>
                      <a:lnTo>
                        <a:pt x="26616" y="11111"/>
                      </a:lnTo>
                      <a:lnTo>
                        <a:pt x="26616" y="11216"/>
                      </a:lnTo>
                      <a:lnTo>
                        <a:pt x="26657" y="11153"/>
                      </a:lnTo>
                      <a:lnTo>
                        <a:pt x="26678" y="11111"/>
                      </a:lnTo>
                      <a:lnTo>
                        <a:pt x="26783" y="10902"/>
                      </a:lnTo>
                      <a:lnTo>
                        <a:pt x="26804" y="10944"/>
                      </a:lnTo>
                      <a:lnTo>
                        <a:pt x="26804" y="11006"/>
                      </a:lnTo>
                      <a:lnTo>
                        <a:pt x="26825" y="10944"/>
                      </a:lnTo>
                      <a:lnTo>
                        <a:pt x="26825" y="10881"/>
                      </a:lnTo>
                      <a:lnTo>
                        <a:pt x="26909" y="10776"/>
                      </a:lnTo>
                      <a:lnTo>
                        <a:pt x="26992" y="10525"/>
                      </a:lnTo>
                      <a:lnTo>
                        <a:pt x="27118" y="10462"/>
                      </a:lnTo>
                      <a:lnTo>
                        <a:pt x="27222" y="10253"/>
                      </a:lnTo>
                      <a:lnTo>
                        <a:pt x="27222" y="10086"/>
                      </a:lnTo>
                      <a:lnTo>
                        <a:pt x="27139" y="9897"/>
                      </a:lnTo>
                      <a:lnTo>
                        <a:pt x="27097" y="9856"/>
                      </a:lnTo>
                      <a:lnTo>
                        <a:pt x="27076" y="9688"/>
                      </a:lnTo>
                      <a:lnTo>
                        <a:pt x="27013" y="9625"/>
                      </a:lnTo>
                      <a:lnTo>
                        <a:pt x="27013" y="9521"/>
                      </a:lnTo>
                      <a:lnTo>
                        <a:pt x="27076" y="9416"/>
                      </a:lnTo>
                      <a:lnTo>
                        <a:pt x="27181" y="9312"/>
                      </a:lnTo>
                      <a:lnTo>
                        <a:pt x="27306" y="9249"/>
                      </a:lnTo>
                      <a:lnTo>
                        <a:pt x="27118" y="9458"/>
                      </a:lnTo>
                      <a:lnTo>
                        <a:pt x="27076" y="9542"/>
                      </a:lnTo>
                      <a:lnTo>
                        <a:pt x="27118" y="9625"/>
                      </a:lnTo>
                      <a:lnTo>
                        <a:pt x="27243" y="9751"/>
                      </a:lnTo>
                      <a:lnTo>
                        <a:pt x="27327" y="9730"/>
                      </a:lnTo>
                      <a:lnTo>
                        <a:pt x="27390" y="9772"/>
                      </a:lnTo>
                      <a:lnTo>
                        <a:pt x="27327" y="9939"/>
                      </a:lnTo>
                      <a:lnTo>
                        <a:pt x="27327" y="9939"/>
                      </a:lnTo>
                      <a:lnTo>
                        <a:pt x="27411" y="9877"/>
                      </a:lnTo>
                      <a:lnTo>
                        <a:pt x="27432" y="9897"/>
                      </a:lnTo>
                      <a:lnTo>
                        <a:pt x="27515" y="9793"/>
                      </a:lnTo>
                      <a:lnTo>
                        <a:pt x="27515" y="9730"/>
                      </a:lnTo>
                      <a:lnTo>
                        <a:pt x="27557" y="9730"/>
                      </a:lnTo>
                      <a:lnTo>
                        <a:pt x="27620" y="9646"/>
                      </a:lnTo>
                      <a:lnTo>
                        <a:pt x="27704" y="9625"/>
                      </a:lnTo>
                      <a:lnTo>
                        <a:pt x="27745" y="9458"/>
                      </a:lnTo>
                      <a:lnTo>
                        <a:pt x="27808" y="9374"/>
                      </a:lnTo>
                      <a:lnTo>
                        <a:pt x="27850" y="9374"/>
                      </a:lnTo>
                      <a:lnTo>
                        <a:pt x="27913" y="9270"/>
                      </a:lnTo>
                      <a:lnTo>
                        <a:pt x="27934" y="9207"/>
                      </a:lnTo>
                      <a:lnTo>
                        <a:pt x="27934" y="9144"/>
                      </a:lnTo>
                      <a:lnTo>
                        <a:pt x="27976" y="9040"/>
                      </a:lnTo>
                      <a:lnTo>
                        <a:pt x="27976" y="8998"/>
                      </a:lnTo>
                      <a:lnTo>
                        <a:pt x="28038" y="8914"/>
                      </a:lnTo>
                      <a:lnTo>
                        <a:pt x="28017" y="8830"/>
                      </a:lnTo>
                      <a:lnTo>
                        <a:pt x="27955" y="8789"/>
                      </a:lnTo>
                      <a:lnTo>
                        <a:pt x="27913" y="8705"/>
                      </a:lnTo>
                      <a:lnTo>
                        <a:pt x="28059" y="8621"/>
                      </a:lnTo>
                      <a:lnTo>
                        <a:pt x="28059" y="8537"/>
                      </a:lnTo>
                      <a:lnTo>
                        <a:pt x="28164" y="8475"/>
                      </a:lnTo>
                      <a:lnTo>
                        <a:pt x="28248" y="8433"/>
                      </a:lnTo>
                      <a:lnTo>
                        <a:pt x="28436" y="8328"/>
                      </a:lnTo>
                      <a:lnTo>
                        <a:pt x="28561" y="8328"/>
                      </a:lnTo>
                      <a:lnTo>
                        <a:pt x="28750" y="8203"/>
                      </a:lnTo>
                      <a:lnTo>
                        <a:pt x="28813" y="8203"/>
                      </a:lnTo>
                      <a:lnTo>
                        <a:pt x="28854" y="8224"/>
                      </a:lnTo>
                      <a:lnTo>
                        <a:pt x="29085" y="8203"/>
                      </a:lnTo>
                      <a:lnTo>
                        <a:pt x="29189" y="8265"/>
                      </a:lnTo>
                      <a:lnTo>
                        <a:pt x="29336" y="8203"/>
                      </a:lnTo>
                      <a:lnTo>
                        <a:pt x="29587" y="8203"/>
                      </a:lnTo>
                      <a:lnTo>
                        <a:pt x="29629" y="8182"/>
                      </a:lnTo>
                      <a:lnTo>
                        <a:pt x="29608" y="8119"/>
                      </a:lnTo>
                      <a:lnTo>
                        <a:pt x="29608" y="7972"/>
                      </a:lnTo>
                      <a:lnTo>
                        <a:pt x="29608" y="7847"/>
                      </a:lnTo>
                      <a:lnTo>
                        <a:pt x="29733" y="7952"/>
                      </a:lnTo>
                      <a:lnTo>
                        <a:pt x="29733" y="8077"/>
                      </a:lnTo>
                      <a:lnTo>
                        <a:pt x="29712" y="8161"/>
                      </a:lnTo>
                      <a:lnTo>
                        <a:pt x="29796" y="8161"/>
                      </a:lnTo>
                      <a:lnTo>
                        <a:pt x="29901" y="8056"/>
                      </a:lnTo>
                      <a:lnTo>
                        <a:pt x="30005" y="7868"/>
                      </a:lnTo>
                      <a:lnTo>
                        <a:pt x="30047" y="7972"/>
                      </a:lnTo>
                      <a:lnTo>
                        <a:pt x="30047" y="8056"/>
                      </a:lnTo>
                      <a:lnTo>
                        <a:pt x="30131" y="8077"/>
                      </a:lnTo>
                      <a:lnTo>
                        <a:pt x="30382" y="7952"/>
                      </a:lnTo>
                      <a:lnTo>
                        <a:pt x="30466" y="7805"/>
                      </a:lnTo>
                      <a:lnTo>
                        <a:pt x="30424" y="7596"/>
                      </a:lnTo>
                      <a:lnTo>
                        <a:pt x="30361" y="7638"/>
                      </a:lnTo>
                      <a:lnTo>
                        <a:pt x="30361" y="7742"/>
                      </a:lnTo>
                      <a:lnTo>
                        <a:pt x="30319" y="7868"/>
                      </a:lnTo>
                      <a:lnTo>
                        <a:pt x="30152" y="7868"/>
                      </a:lnTo>
                      <a:lnTo>
                        <a:pt x="30131" y="7763"/>
                      </a:lnTo>
                      <a:lnTo>
                        <a:pt x="30068" y="7575"/>
                      </a:lnTo>
                      <a:lnTo>
                        <a:pt x="29922" y="7491"/>
                      </a:lnTo>
                      <a:lnTo>
                        <a:pt x="29922" y="7449"/>
                      </a:lnTo>
                      <a:lnTo>
                        <a:pt x="30131" y="7261"/>
                      </a:lnTo>
                      <a:lnTo>
                        <a:pt x="30131" y="7177"/>
                      </a:lnTo>
                      <a:lnTo>
                        <a:pt x="30047" y="7177"/>
                      </a:lnTo>
                      <a:lnTo>
                        <a:pt x="30047" y="7115"/>
                      </a:lnTo>
                      <a:lnTo>
                        <a:pt x="30131" y="7052"/>
                      </a:lnTo>
                      <a:lnTo>
                        <a:pt x="30152" y="6968"/>
                      </a:lnTo>
                      <a:lnTo>
                        <a:pt x="30214" y="6905"/>
                      </a:lnTo>
                      <a:lnTo>
                        <a:pt x="30277" y="6696"/>
                      </a:lnTo>
                      <a:lnTo>
                        <a:pt x="30486" y="6529"/>
                      </a:lnTo>
                      <a:lnTo>
                        <a:pt x="30570" y="6382"/>
                      </a:lnTo>
                      <a:lnTo>
                        <a:pt x="30633" y="6382"/>
                      </a:lnTo>
                      <a:lnTo>
                        <a:pt x="30696" y="6278"/>
                      </a:lnTo>
                      <a:lnTo>
                        <a:pt x="30696" y="6340"/>
                      </a:lnTo>
                      <a:lnTo>
                        <a:pt x="30779" y="6382"/>
                      </a:lnTo>
                      <a:lnTo>
                        <a:pt x="30842" y="6299"/>
                      </a:lnTo>
                      <a:lnTo>
                        <a:pt x="30905" y="6173"/>
                      </a:lnTo>
                      <a:lnTo>
                        <a:pt x="30905" y="6299"/>
                      </a:lnTo>
                      <a:lnTo>
                        <a:pt x="30989" y="6299"/>
                      </a:lnTo>
                      <a:lnTo>
                        <a:pt x="31051" y="6173"/>
                      </a:lnTo>
                      <a:lnTo>
                        <a:pt x="31093" y="6215"/>
                      </a:lnTo>
                      <a:lnTo>
                        <a:pt x="31156" y="6173"/>
                      </a:lnTo>
                      <a:lnTo>
                        <a:pt x="31261" y="6006"/>
                      </a:lnTo>
                      <a:lnTo>
                        <a:pt x="31407" y="5796"/>
                      </a:lnTo>
                      <a:lnTo>
                        <a:pt x="31386" y="5922"/>
                      </a:lnTo>
                      <a:lnTo>
                        <a:pt x="31407" y="6006"/>
                      </a:lnTo>
                      <a:lnTo>
                        <a:pt x="31512" y="6006"/>
                      </a:lnTo>
                      <a:lnTo>
                        <a:pt x="31616" y="5880"/>
                      </a:lnTo>
                      <a:lnTo>
                        <a:pt x="31742" y="5880"/>
                      </a:lnTo>
                      <a:lnTo>
                        <a:pt x="31784" y="6006"/>
                      </a:lnTo>
                      <a:lnTo>
                        <a:pt x="31846" y="6006"/>
                      </a:lnTo>
                      <a:lnTo>
                        <a:pt x="31951" y="5880"/>
                      </a:lnTo>
                      <a:lnTo>
                        <a:pt x="32035" y="5922"/>
                      </a:lnTo>
                      <a:lnTo>
                        <a:pt x="32098" y="5901"/>
                      </a:lnTo>
                      <a:lnTo>
                        <a:pt x="32202" y="5817"/>
                      </a:lnTo>
                      <a:lnTo>
                        <a:pt x="32307" y="5817"/>
                      </a:lnTo>
                      <a:lnTo>
                        <a:pt x="32432" y="5755"/>
                      </a:lnTo>
                      <a:lnTo>
                        <a:pt x="32474" y="5817"/>
                      </a:lnTo>
                      <a:lnTo>
                        <a:pt x="32558" y="5796"/>
                      </a:lnTo>
                      <a:lnTo>
                        <a:pt x="32642" y="5713"/>
                      </a:lnTo>
                      <a:lnTo>
                        <a:pt x="32537" y="5650"/>
                      </a:lnTo>
                      <a:lnTo>
                        <a:pt x="32474" y="5713"/>
                      </a:lnTo>
                      <a:lnTo>
                        <a:pt x="32411" y="5650"/>
                      </a:lnTo>
                      <a:lnTo>
                        <a:pt x="32453" y="5504"/>
                      </a:lnTo>
                      <a:lnTo>
                        <a:pt x="32223" y="5378"/>
                      </a:lnTo>
                      <a:lnTo>
                        <a:pt x="32202" y="5357"/>
                      </a:lnTo>
                      <a:lnTo>
                        <a:pt x="32223" y="5294"/>
                      </a:lnTo>
                      <a:lnTo>
                        <a:pt x="32223" y="5252"/>
                      </a:lnTo>
                      <a:lnTo>
                        <a:pt x="32223" y="5169"/>
                      </a:lnTo>
                      <a:lnTo>
                        <a:pt x="32244" y="5085"/>
                      </a:lnTo>
                      <a:lnTo>
                        <a:pt x="32202" y="5022"/>
                      </a:lnTo>
                      <a:lnTo>
                        <a:pt x="32139" y="4959"/>
                      </a:lnTo>
                      <a:lnTo>
                        <a:pt x="32098" y="4939"/>
                      </a:lnTo>
                      <a:lnTo>
                        <a:pt x="32118" y="4855"/>
                      </a:lnTo>
                      <a:lnTo>
                        <a:pt x="32244" y="4123"/>
                      </a:lnTo>
                      <a:lnTo>
                        <a:pt x="32244" y="3934"/>
                      </a:lnTo>
                      <a:lnTo>
                        <a:pt x="32014" y="3725"/>
                      </a:lnTo>
                      <a:lnTo>
                        <a:pt x="31951" y="3788"/>
                      </a:lnTo>
                      <a:lnTo>
                        <a:pt x="31805" y="3725"/>
                      </a:lnTo>
                      <a:lnTo>
                        <a:pt x="31700" y="3767"/>
                      </a:lnTo>
                      <a:lnTo>
                        <a:pt x="31616" y="3683"/>
                      </a:lnTo>
                      <a:lnTo>
                        <a:pt x="31533" y="3662"/>
                      </a:lnTo>
                      <a:lnTo>
                        <a:pt x="31512" y="3662"/>
                      </a:lnTo>
                      <a:lnTo>
                        <a:pt x="31407" y="3767"/>
                      </a:lnTo>
                      <a:lnTo>
                        <a:pt x="31365" y="3830"/>
                      </a:lnTo>
                      <a:lnTo>
                        <a:pt x="31156" y="4081"/>
                      </a:lnTo>
                      <a:lnTo>
                        <a:pt x="31072" y="4206"/>
                      </a:lnTo>
                      <a:lnTo>
                        <a:pt x="31072" y="4311"/>
                      </a:lnTo>
                      <a:lnTo>
                        <a:pt x="30905" y="4395"/>
                      </a:lnTo>
                      <a:lnTo>
                        <a:pt x="30905" y="4520"/>
                      </a:lnTo>
                      <a:lnTo>
                        <a:pt x="30863" y="4625"/>
                      </a:lnTo>
                      <a:lnTo>
                        <a:pt x="30696" y="4813"/>
                      </a:lnTo>
                      <a:lnTo>
                        <a:pt x="30633" y="4834"/>
                      </a:lnTo>
                      <a:lnTo>
                        <a:pt x="30445" y="5043"/>
                      </a:lnTo>
                      <a:lnTo>
                        <a:pt x="30424" y="5127"/>
                      </a:lnTo>
                      <a:lnTo>
                        <a:pt x="30340" y="5169"/>
                      </a:lnTo>
                      <a:lnTo>
                        <a:pt x="30235" y="5148"/>
                      </a:lnTo>
                      <a:lnTo>
                        <a:pt x="30173" y="5148"/>
                      </a:lnTo>
                      <a:lnTo>
                        <a:pt x="30131" y="5190"/>
                      </a:lnTo>
                      <a:lnTo>
                        <a:pt x="30068" y="5190"/>
                      </a:lnTo>
                      <a:lnTo>
                        <a:pt x="29942" y="5336"/>
                      </a:lnTo>
                      <a:lnTo>
                        <a:pt x="28269" y="5294"/>
                      </a:lnTo>
                      <a:lnTo>
                        <a:pt x="28059" y="5336"/>
                      </a:lnTo>
                      <a:lnTo>
                        <a:pt x="27955" y="5441"/>
                      </a:lnTo>
                      <a:lnTo>
                        <a:pt x="27829" y="5483"/>
                      </a:lnTo>
                      <a:lnTo>
                        <a:pt x="27704" y="5566"/>
                      </a:lnTo>
                      <a:lnTo>
                        <a:pt x="27453" y="5817"/>
                      </a:lnTo>
                      <a:lnTo>
                        <a:pt x="27285" y="5859"/>
                      </a:lnTo>
                      <a:lnTo>
                        <a:pt x="27181" y="5922"/>
                      </a:lnTo>
                      <a:lnTo>
                        <a:pt x="26699" y="6299"/>
                      </a:lnTo>
                      <a:lnTo>
                        <a:pt x="25611" y="6612"/>
                      </a:lnTo>
                      <a:lnTo>
                        <a:pt x="25569" y="6864"/>
                      </a:lnTo>
                      <a:lnTo>
                        <a:pt x="25318" y="6968"/>
                      </a:lnTo>
                      <a:lnTo>
                        <a:pt x="23331" y="7491"/>
                      </a:lnTo>
                      <a:lnTo>
                        <a:pt x="23247" y="7324"/>
                      </a:lnTo>
                      <a:lnTo>
                        <a:pt x="23351" y="7177"/>
                      </a:lnTo>
                      <a:lnTo>
                        <a:pt x="23561" y="7073"/>
                      </a:lnTo>
                      <a:lnTo>
                        <a:pt x="23665" y="6947"/>
                      </a:lnTo>
                      <a:lnTo>
                        <a:pt x="23728" y="6822"/>
                      </a:lnTo>
                      <a:lnTo>
                        <a:pt x="23770" y="6696"/>
                      </a:lnTo>
                      <a:lnTo>
                        <a:pt x="23833" y="5922"/>
                      </a:lnTo>
                      <a:lnTo>
                        <a:pt x="23456" y="4143"/>
                      </a:lnTo>
                      <a:lnTo>
                        <a:pt x="23100" y="3871"/>
                      </a:lnTo>
                      <a:lnTo>
                        <a:pt x="22954" y="3683"/>
                      </a:lnTo>
                      <a:lnTo>
                        <a:pt x="20652" y="2616"/>
                      </a:lnTo>
                      <a:lnTo>
                        <a:pt x="20548" y="2553"/>
                      </a:lnTo>
                      <a:lnTo>
                        <a:pt x="20422" y="2511"/>
                      </a:lnTo>
                      <a:lnTo>
                        <a:pt x="20380" y="2449"/>
                      </a:lnTo>
                      <a:lnTo>
                        <a:pt x="20087" y="2449"/>
                      </a:lnTo>
                      <a:lnTo>
                        <a:pt x="20066" y="2344"/>
                      </a:lnTo>
                      <a:lnTo>
                        <a:pt x="19983" y="2302"/>
                      </a:lnTo>
                      <a:lnTo>
                        <a:pt x="19899" y="2344"/>
                      </a:lnTo>
                      <a:lnTo>
                        <a:pt x="19711" y="2344"/>
                      </a:lnTo>
                      <a:lnTo>
                        <a:pt x="19606" y="2323"/>
                      </a:lnTo>
                      <a:lnTo>
                        <a:pt x="19543" y="2239"/>
                      </a:lnTo>
                      <a:lnTo>
                        <a:pt x="19439" y="2198"/>
                      </a:lnTo>
                      <a:lnTo>
                        <a:pt x="19230" y="2135"/>
                      </a:lnTo>
                      <a:lnTo>
                        <a:pt x="19167" y="2009"/>
                      </a:lnTo>
                      <a:lnTo>
                        <a:pt x="19083" y="2009"/>
                      </a:lnTo>
                      <a:lnTo>
                        <a:pt x="18958" y="1905"/>
                      </a:lnTo>
                      <a:lnTo>
                        <a:pt x="18853" y="1905"/>
                      </a:lnTo>
                      <a:lnTo>
                        <a:pt x="18769" y="1884"/>
                      </a:lnTo>
                      <a:lnTo>
                        <a:pt x="18644" y="1905"/>
                      </a:lnTo>
                      <a:lnTo>
                        <a:pt x="18623" y="1926"/>
                      </a:lnTo>
                      <a:lnTo>
                        <a:pt x="18560" y="1842"/>
                      </a:lnTo>
                      <a:lnTo>
                        <a:pt x="18434" y="1821"/>
                      </a:lnTo>
                      <a:lnTo>
                        <a:pt x="18414" y="1800"/>
                      </a:lnTo>
                      <a:lnTo>
                        <a:pt x="18309" y="1737"/>
                      </a:lnTo>
                      <a:lnTo>
                        <a:pt x="18288" y="1716"/>
                      </a:lnTo>
                      <a:lnTo>
                        <a:pt x="18204" y="1633"/>
                      </a:lnTo>
                      <a:lnTo>
                        <a:pt x="18204" y="1612"/>
                      </a:lnTo>
                      <a:lnTo>
                        <a:pt x="18079" y="1507"/>
                      </a:lnTo>
                      <a:lnTo>
                        <a:pt x="17932" y="1507"/>
                      </a:lnTo>
                      <a:lnTo>
                        <a:pt x="17807" y="1486"/>
                      </a:lnTo>
                      <a:lnTo>
                        <a:pt x="2846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1" name="Google Shape;2821;p68">
              <a:extLst>
                <a:ext uri="{FF2B5EF4-FFF2-40B4-BE49-F238E27FC236}">
                  <a16:creationId xmlns:a16="http://schemas.microsoft.com/office/drawing/2014/main" id="{E0D6FCFF-739F-F105-10B0-B083121E9D46}"/>
                </a:ext>
              </a:extLst>
            </p:cNvPr>
            <p:cNvGrpSpPr/>
            <p:nvPr/>
          </p:nvGrpSpPr>
          <p:grpSpPr>
            <a:xfrm>
              <a:off x="3230417" y="3103734"/>
              <a:ext cx="282982" cy="280332"/>
              <a:chOff x="2605700" y="3152850"/>
              <a:chExt cx="594125" cy="616250"/>
            </a:xfrm>
            <a:grpFill/>
          </p:grpSpPr>
          <p:sp>
            <p:nvSpPr>
              <p:cNvPr id="1697" name="Google Shape;2822;p68">
                <a:extLst>
                  <a:ext uri="{FF2B5EF4-FFF2-40B4-BE49-F238E27FC236}">
                    <a16:creationId xmlns:a16="http://schemas.microsoft.com/office/drawing/2014/main" id="{61B8710A-F87C-8745-18A1-8789BF32E3F9}"/>
                  </a:ext>
                </a:extLst>
              </p:cNvPr>
              <p:cNvSpPr/>
              <p:nvPr/>
            </p:nvSpPr>
            <p:spPr>
              <a:xfrm>
                <a:off x="2605700" y="3152850"/>
                <a:ext cx="379825" cy="616250"/>
              </a:xfrm>
              <a:custGeom>
                <a:avLst/>
                <a:gdLst/>
                <a:ahLst/>
                <a:cxnLst/>
                <a:rect l="l" t="t" r="r" b="b"/>
                <a:pathLst>
                  <a:path w="15193" h="24650" extrusionOk="0">
                    <a:moveTo>
                      <a:pt x="14024" y="2338"/>
                    </a:moveTo>
                    <a:lnTo>
                      <a:pt x="8818" y="0"/>
                    </a:lnTo>
                    <a:lnTo>
                      <a:pt x="4037" y="1594"/>
                    </a:lnTo>
                    <a:lnTo>
                      <a:pt x="0" y="7225"/>
                    </a:lnTo>
                    <a:lnTo>
                      <a:pt x="2018" y="11156"/>
                    </a:lnTo>
                    <a:lnTo>
                      <a:pt x="7331" y="12325"/>
                    </a:lnTo>
                    <a:lnTo>
                      <a:pt x="10518" y="17531"/>
                    </a:lnTo>
                    <a:lnTo>
                      <a:pt x="11049" y="22843"/>
                    </a:lnTo>
                    <a:lnTo>
                      <a:pt x="13705" y="24650"/>
                    </a:lnTo>
                    <a:lnTo>
                      <a:pt x="15193" y="18700"/>
                    </a:lnTo>
                    <a:lnTo>
                      <a:pt x="12218" y="584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698" name="Google Shape;2823;p68">
                <a:extLst>
                  <a:ext uri="{FF2B5EF4-FFF2-40B4-BE49-F238E27FC236}">
                    <a16:creationId xmlns:a16="http://schemas.microsoft.com/office/drawing/2014/main" id="{07136AFF-47AF-ECE2-448F-4855691E0BE6}"/>
                  </a:ext>
                </a:extLst>
              </p:cNvPr>
              <p:cNvSpPr/>
              <p:nvPr/>
            </p:nvSpPr>
            <p:spPr>
              <a:xfrm>
                <a:off x="2632775" y="3168475"/>
                <a:ext cx="567050" cy="590050"/>
              </a:xfrm>
              <a:custGeom>
                <a:avLst/>
                <a:gdLst/>
                <a:ahLst/>
                <a:cxnLst/>
                <a:rect l="l" t="t" r="r" b="b"/>
                <a:pathLst>
                  <a:path w="22682" h="23602" extrusionOk="0">
                    <a:moveTo>
                      <a:pt x="13852" y="21070"/>
                    </a:moveTo>
                    <a:lnTo>
                      <a:pt x="13894" y="21091"/>
                    </a:lnTo>
                    <a:lnTo>
                      <a:pt x="13977" y="21217"/>
                    </a:lnTo>
                    <a:lnTo>
                      <a:pt x="14103" y="21384"/>
                    </a:lnTo>
                    <a:lnTo>
                      <a:pt x="14166" y="21384"/>
                    </a:lnTo>
                    <a:lnTo>
                      <a:pt x="14208" y="21342"/>
                    </a:lnTo>
                    <a:lnTo>
                      <a:pt x="14228" y="21384"/>
                    </a:lnTo>
                    <a:lnTo>
                      <a:pt x="14228" y="21489"/>
                    </a:lnTo>
                    <a:lnTo>
                      <a:pt x="14187" y="21489"/>
                    </a:lnTo>
                    <a:lnTo>
                      <a:pt x="14124" y="21698"/>
                    </a:lnTo>
                    <a:lnTo>
                      <a:pt x="13998" y="21928"/>
                    </a:lnTo>
                    <a:lnTo>
                      <a:pt x="13873" y="21928"/>
                    </a:lnTo>
                    <a:lnTo>
                      <a:pt x="13852" y="22075"/>
                    </a:lnTo>
                    <a:lnTo>
                      <a:pt x="13789" y="22158"/>
                    </a:lnTo>
                    <a:lnTo>
                      <a:pt x="13768" y="22158"/>
                    </a:lnTo>
                    <a:lnTo>
                      <a:pt x="13643" y="22242"/>
                    </a:lnTo>
                    <a:lnTo>
                      <a:pt x="13559" y="22326"/>
                    </a:lnTo>
                    <a:lnTo>
                      <a:pt x="13559" y="22367"/>
                    </a:lnTo>
                    <a:lnTo>
                      <a:pt x="13454" y="22388"/>
                    </a:lnTo>
                    <a:lnTo>
                      <a:pt x="13392" y="22451"/>
                    </a:lnTo>
                    <a:lnTo>
                      <a:pt x="13392" y="22472"/>
                    </a:lnTo>
                    <a:lnTo>
                      <a:pt x="13329" y="22347"/>
                    </a:lnTo>
                    <a:lnTo>
                      <a:pt x="13371" y="22242"/>
                    </a:lnTo>
                    <a:lnTo>
                      <a:pt x="13454" y="22179"/>
                    </a:lnTo>
                    <a:lnTo>
                      <a:pt x="13454" y="22116"/>
                    </a:lnTo>
                    <a:lnTo>
                      <a:pt x="13559" y="22012"/>
                    </a:lnTo>
                    <a:lnTo>
                      <a:pt x="13559" y="21928"/>
                    </a:lnTo>
                    <a:lnTo>
                      <a:pt x="13601" y="21970"/>
                    </a:lnTo>
                    <a:lnTo>
                      <a:pt x="13684" y="21970"/>
                    </a:lnTo>
                    <a:lnTo>
                      <a:pt x="13789" y="21865"/>
                    </a:lnTo>
                    <a:lnTo>
                      <a:pt x="13789" y="21761"/>
                    </a:lnTo>
                    <a:lnTo>
                      <a:pt x="13810" y="21740"/>
                    </a:lnTo>
                    <a:lnTo>
                      <a:pt x="13810" y="21614"/>
                    </a:lnTo>
                    <a:lnTo>
                      <a:pt x="13873" y="21551"/>
                    </a:lnTo>
                    <a:lnTo>
                      <a:pt x="13915" y="21551"/>
                    </a:lnTo>
                    <a:lnTo>
                      <a:pt x="13977" y="21447"/>
                    </a:lnTo>
                    <a:lnTo>
                      <a:pt x="13956" y="21384"/>
                    </a:lnTo>
                    <a:lnTo>
                      <a:pt x="13894" y="21300"/>
                    </a:lnTo>
                    <a:lnTo>
                      <a:pt x="13894" y="21112"/>
                    </a:lnTo>
                    <a:lnTo>
                      <a:pt x="13852" y="21070"/>
                    </a:lnTo>
                    <a:close/>
                    <a:moveTo>
                      <a:pt x="7617" y="0"/>
                    </a:moveTo>
                    <a:lnTo>
                      <a:pt x="7617" y="147"/>
                    </a:lnTo>
                    <a:lnTo>
                      <a:pt x="7575" y="272"/>
                    </a:lnTo>
                    <a:lnTo>
                      <a:pt x="7282" y="481"/>
                    </a:lnTo>
                    <a:lnTo>
                      <a:pt x="7094" y="502"/>
                    </a:lnTo>
                    <a:lnTo>
                      <a:pt x="6842" y="607"/>
                    </a:lnTo>
                    <a:lnTo>
                      <a:pt x="6738" y="565"/>
                    </a:lnTo>
                    <a:lnTo>
                      <a:pt x="6570" y="586"/>
                    </a:lnTo>
                    <a:lnTo>
                      <a:pt x="6382" y="732"/>
                    </a:lnTo>
                    <a:lnTo>
                      <a:pt x="6215" y="795"/>
                    </a:lnTo>
                    <a:lnTo>
                      <a:pt x="6152" y="732"/>
                    </a:lnTo>
                    <a:lnTo>
                      <a:pt x="5901" y="774"/>
                    </a:lnTo>
                    <a:lnTo>
                      <a:pt x="5692" y="774"/>
                    </a:lnTo>
                    <a:lnTo>
                      <a:pt x="5503" y="670"/>
                    </a:lnTo>
                    <a:lnTo>
                      <a:pt x="5315" y="628"/>
                    </a:lnTo>
                    <a:lnTo>
                      <a:pt x="5169" y="586"/>
                    </a:lnTo>
                    <a:lnTo>
                      <a:pt x="5169" y="586"/>
                    </a:lnTo>
                    <a:lnTo>
                      <a:pt x="5231" y="711"/>
                    </a:lnTo>
                    <a:lnTo>
                      <a:pt x="5378" y="774"/>
                    </a:lnTo>
                    <a:lnTo>
                      <a:pt x="5503" y="879"/>
                    </a:lnTo>
                    <a:lnTo>
                      <a:pt x="5545" y="984"/>
                    </a:lnTo>
                    <a:lnTo>
                      <a:pt x="5399" y="1235"/>
                    </a:lnTo>
                    <a:lnTo>
                      <a:pt x="5420" y="1297"/>
                    </a:lnTo>
                    <a:lnTo>
                      <a:pt x="5441" y="1339"/>
                    </a:lnTo>
                    <a:lnTo>
                      <a:pt x="5420" y="1528"/>
                    </a:lnTo>
                    <a:lnTo>
                      <a:pt x="5692" y="1611"/>
                    </a:lnTo>
                    <a:lnTo>
                      <a:pt x="5859" y="1569"/>
                    </a:lnTo>
                    <a:lnTo>
                      <a:pt x="6047" y="1611"/>
                    </a:lnTo>
                    <a:lnTo>
                      <a:pt x="6047" y="1716"/>
                    </a:lnTo>
                    <a:lnTo>
                      <a:pt x="5922" y="1758"/>
                    </a:lnTo>
                    <a:lnTo>
                      <a:pt x="5650" y="1820"/>
                    </a:lnTo>
                    <a:lnTo>
                      <a:pt x="5608" y="1862"/>
                    </a:lnTo>
                    <a:lnTo>
                      <a:pt x="5545" y="1925"/>
                    </a:lnTo>
                    <a:lnTo>
                      <a:pt x="5503" y="2072"/>
                    </a:lnTo>
                    <a:lnTo>
                      <a:pt x="5210" y="2239"/>
                    </a:lnTo>
                    <a:lnTo>
                      <a:pt x="5106" y="2344"/>
                    </a:lnTo>
                    <a:lnTo>
                      <a:pt x="4897" y="2469"/>
                    </a:lnTo>
                    <a:lnTo>
                      <a:pt x="4771" y="2616"/>
                    </a:lnTo>
                    <a:lnTo>
                      <a:pt x="4541" y="2616"/>
                    </a:lnTo>
                    <a:lnTo>
                      <a:pt x="4394" y="2595"/>
                    </a:lnTo>
                    <a:lnTo>
                      <a:pt x="4164" y="2406"/>
                    </a:lnTo>
                    <a:lnTo>
                      <a:pt x="3955" y="2260"/>
                    </a:lnTo>
                    <a:lnTo>
                      <a:pt x="3809" y="2281"/>
                    </a:lnTo>
                    <a:lnTo>
                      <a:pt x="3809" y="2134"/>
                    </a:lnTo>
                    <a:lnTo>
                      <a:pt x="3767" y="1988"/>
                    </a:lnTo>
                    <a:lnTo>
                      <a:pt x="3662" y="1883"/>
                    </a:lnTo>
                    <a:lnTo>
                      <a:pt x="3641" y="1820"/>
                    </a:lnTo>
                    <a:lnTo>
                      <a:pt x="3495" y="1862"/>
                    </a:lnTo>
                    <a:lnTo>
                      <a:pt x="3390" y="1988"/>
                    </a:lnTo>
                    <a:lnTo>
                      <a:pt x="3306" y="1988"/>
                    </a:lnTo>
                    <a:lnTo>
                      <a:pt x="3244" y="1946"/>
                    </a:lnTo>
                    <a:lnTo>
                      <a:pt x="3139" y="1946"/>
                    </a:lnTo>
                    <a:lnTo>
                      <a:pt x="3076" y="2030"/>
                    </a:lnTo>
                    <a:lnTo>
                      <a:pt x="2407" y="2030"/>
                    </a:lnTo>
                    <a:lnTo>
                      <a:pt x="2386" y="2197"/>
                    </a:lnTo>
                    <a:lnTo>
                      <a:pt x="2448" y="2344"/>
                    </a:lnTo>
                    <a:lnTo>
                      <a:pt x="2658" y="2385"/>
                    </a:lnTo>
                    <a:lnTo>
                      <a:pt x="2720" y="2553"/>
                    </a:lnTo>
                    <a:lnTo>
                      <a:pt x="2679" y="2616"/>
                    </a:lnTo>
                    <a:lnTo>
                      <a:pt x="2762" y="2699"/>
                    </a:lnTo>
                    <a:lnTo>
                      <a:pt x="2720" y="2804"/>
                    </a:lnTo>
                    <a:lnTo>
                      <a:pt x="2595" y="2720"/>
                    </a:lnTo>
                    <a:lnTo>
                      <a:pt x="2197" y="2867"/>
                    </a:lnTo>
                    <a:lnTo>
                      <a:pt x="2239" y="3180"/>
                    </a:lnTo>
                    <a:lnTo>
                      <a:pt x="2344" y="3306"/>
                    </a:lnTo>
                    <a:lnTo>
                      <a:pt x="2553" y="3452"/>
                    </a:lnTo>
                    <a:lnTo>
                      <a:pt x="2679" y="3724"/>
                    </a:lnTo>
                    <a:lnTo>
                      <a:pt x="2679" y="3913"/>
                    </a:lnTo>
                    <a:lnTo>
                      <a:pt x="2679" y="3976"/>
                    </a:lnTo>
                    <a:lnTo>
                      <a:pt x="2365" y="5189"/>
                    </a:lnTo>
                    <a:lnTo>
                      <a:pt x="2260" y="5503"/>
                    </a:lnTo>
                    <a:lnTo>
                      <a:pt x="2281" y="5545"/>
                    </a:lnTo>
                    <a:lnTo>
                      <a:pt x="2239" y="5629"/>
                    </a:lnTo>
                    <a:lnTo>
                      <a:pt x="2093" y="5608"/>
                    </a:lnTo>
                    <a:lnTo>
                      <a:pt x="2093" y="5587"/>
                    </a:lnTo>
                    <a:lnTo>
                      <a:pt x="1967" y="5503"/>
                    </a:lnTo>
                    <a:lnTo>
                      <a:pt x="1821" y="5503"/>
                    </a:lnTo>
                    <a:lnTo>
                      <a:pt x="1758" y="5482"/>
                    </a:lnTo>
                    <a:lnTo>
                      <a:pt x="1716" y="5545"/>
                    </a:lnTo>
                    <a:lnTo>
                      <a:pt x="1319" y="5691"/>
                    </a:lnTo>
                    <a:lnTo>
                      <a:pt x="1026" y="5733"/>
                    </a:lnTo>
                    <a:lnTo>
                      <a:pt x="942" y="5817"/>
                    </a:lnTo>
                    <a:lnTo>
                      <a:pt x="879" y="5838"/>
                    </a:lnTo>
                    <a:lnTo>
                      <a:pt x="733" y="5963"/>
                    </a:lnTo>
                    <a:lnTo>
                      <a:pt x="607" y="6026"/>
                    </a:lnTo>
                    <a:lnTo>
                      <a:pt x="503" y="6110"/>
                    </a:lnTo>
                    <a:lnTo>
                      <a:pt x="523" y="6256"/>
                    </a:lnTo>
                    <a:lnTo>
                      <a:pt x="482" y="6340"/>
                    </a:lnTo>
                    <a:lnTo>
                      <a:pt x="503" y="6424"/>
                    </a:lnTo>
                    <a:lnTo>
                      <a:pt x="356" y="6570"/>
                    </a:lnTo>
                    <a:lnTo>
                      <a:pt x="398" y="6779"/>
                    </a:lnTo>
                    <a:lnTo>
                      <a:pt x="461" y="6884"/>
                    </a:lnTo>
                    <a:lnTo>
                      <a:pt x="356" y="6968"/>
                    </a:lnTo>
                    <a:lnTo>
                      <a:pt x="272" y="6947"/>
                    </a:lnTo>
                    <a:lnTo>
                      <a:pt x="105" y="7051"/>
                    </a:lnTo>
                    <a:lnTo>
                      <a:pt x="105" y="7156"/>
                    </a:lnTo>
                    <a:lnTo>
                      <a:pt x="63" y="7198"/>
                    </a:lnTo>
                    <a:lnTo>
                      <a:pt x="84" y="7282"/>
                    </a:lnTo>
                    <a:lnTo>
                      <a:pt x="63" y="7407"/>
                    </a:lnTo>
                    <a:lnTo>
                      <a:pt x="0" y="7512"/>
                    </a:lnTo>
                    <a:lnTo>
                      <a:pt x="63" y="7616"/>
                    </a:lnTo>
                    <a:lnTo>
                      <a:pt x="42" y="7700"/>
                    </a:lnTo>
                    <a:lnTo>
                      <a:pt x="189" y="7846"/>
                    </a:lnTo>
                    <a:lnTo>
                      <a:pt x="482" y="8307"/>
                    </a:lnTo>
                    <a:lnTo>
                      <a:pt x="314" y="8474"/>
                    </a:lnTo>
                    <a:lnTo>
                      <a:pt x="691" y="8453"/>
                    </a:lnTo>
                    <a:lnTo>
                      <a:pt x="879" y="8474"/>
                    </a:lnTo>
                    <a:lnTo>
                      <a:pt x="1005" y="8662"/>
                    </a:lnTo>
                    <a:lnTo>
                      <a:pt x="1026" y="8830"/>
                    </a:lnTo>
                    <a:lnTo>
                      <a:pt x="1256" y="8830"/>
                    </a:lnTo>
                    <a:lnTo>
                      <a:pt x="1549" y="8851"/>
                    </a:lnTo>
                    <a:lnTo>
                      <a:pt x="1779" y="8621"/>
                    </a:lnTo>
                    <a:lnTo>
                      <a:pt x="1988" y="8474"/>
                    </a:lnTo>
                    <a:lnTo>
                      <a:pt x="2051" y="8537"/>
                    </a:lnTo>
                    <a:lnTo>
                      <a:pt x="2030" y="8662"/>
                    </a:lnTo>
                    <a:lnTo>
                      <a:pt x="1967" y="8725"/>
                    </a:lnTo>
                    <a:lnTo>
                      <a:pt x="1967" y="8934"/>
                    </a:lnTo>
                    <a:lnTo>
                      <a:pt x="1988" y="9269"/>
                    </a:lnTo>
                    <a:lnTo>
                      <a:pt x="1988" y="9395"/>
                    </a:lnTo>
                    <a:lnTo>
                      <a:pt x="2072" y="9478"/>
                    </a:lnTo>
                    <a:lnTo>
                      <a:pt x="2176" y="9458"/>
                    </a:lnTo>
                    <a:lnTo>
                      <a:pt x="2281" y="9416"/>
                    </a:lnTo>
                    <a:lnTo>
                      <a:pt x="2469" y="9416"/>
                    </a:lnTo>
                    <a:lnTo>
                      <a:pt x="2511" y="9458"/>
                    </a:lnTo>
                    <a:lnTo>
                      <a:pt x="3076" y="9458"/>
                    </a:lnTo>
                    <a:lnTo>
                      <a:pt x="3223" y="9353"/>
                    </a:lnTo>
                    <a:lnTo>
                      <a:pt x="3306" y="9353"/>
                    </a:lnTo>
                    <a:lnTo>
                      <a:pt x="3432" y="9248"/>
                    </a:lnTo>
                    <a:lnTo>
                      <a:pt x="3557" y="9248"/>
                    </a:lnTo>
                    <a:lnTo>
                      <a:pt x="3725" y="9186"/>
                    </a:lnTo>
                    <a:lnTo>
                      <a:pt x="3829" y="8934"/>
                    </a:lnTo>
                    <a:lnTo>
                      <a:pt x="4081" y="8746"/>
                    </a:lnTo>
                    <a:lnTo>
                      <a:pt x="4269" y="8725"/>
                    </a:lnTo>
                    <a:lnTo>
                      <a:pt x="4457" y="8621"/>
                    </a:lnTo>
                    <a:lnTo>
                      <a:pt x="4583" y="8621"/>
                    </a:lnTo>
                    <a:lnTo>
                      <a:pt x="4687" y="8683"/>
                    </a:lnTo>
                    <a:lnTo>
                      <a:pt x="4813" y="8621"/>
                    </a:lnTo>
                    <a:lnTo>
                      <a:pt x="4897" y="8662"/>
                    </a:lnTo>
                    <a:lnTo>
                      <a:pt x="4876" y="8788"/>
                    </a:lnTo>
                    <a:lnTo>
                      <a:pt x="4959" y="8997"/>
                    </a:lnTo>
                    <a:lnTo>
                      <a:pt x="5085" y="9374"/>
                    </a:lnTo>
                    <a:lnTo>
                      <a:pt x="5169" y="9646"/>
                    </a:lnTo>
                    <a:lnTo>
                      <a:pt x="5106" y="9751"/>
                    </a:lnTo>
                    <a:lnTo>
                      <a:pt x="5210" y="9960"/>
                    </a:lnTo>
                    <a:lnTo>
                      <a:pt x="5357" y="10002"/>
                    </a:lnTo>
                    <a:lnTo>
                      <a:pt x="5399" y="10190"/>
                    </a:lnTo>
                    <a:lnTo>
                      <a:pt x="5524" y="10274"/>
                    </a:lnTo>
                    <a:lnTo>
                      <a:pt x="5713" y="10357"/>
                    </a:lnTo>
                    <a:lnTo>
                      <a:pt x="5838" y="10462"/>
                    </a:lnTo>
                    <a:lnTo>
                      <a:pt x="5901" y="10420"/>
                    </a:lnTo>
                    <a:lnTo>
                      <a:pt x="6131" y="10357"/>
                    </a:lnTo>
                    <a:lnTo>
                      <a:pt x="6340" y="10587"/>
                    </a:lnTo>
                    <a:lnTo>
                      <a:pt x="6508" y="10525"/>
                    </a:lnTo>
                    <a:lnTo>
                      <a:pt x="6717" y="10755"/>
                    </a:lnTo>
                    <a:lnTo>
                      <a:pt x="6822" y="10755"/>
                    </a:lnTo>
                    <a:lnTo>
                      <a:pt x="7073" y="10839"/>
                    </a:lnTo>
                    <a:lnTo>
                      <a:pt x="7240" y="10880"/>
                    </a:lnTo>
                    <a:lnTo>
                      <a:pt x="7261" y="11048"/>
                    </a:lnTo>
                    <a:lnTo>
                      <a:pt x="7366" y="11069"/>
                    </a:lnTo>
                    <a:lnTo>
                      <a:pt x="7512" y="11152"/>
                    </a:lnTo>
                    <a:lnTo>
                      <a:pt x="7868" y="11131"/>
                    </a:lnTo>
                    <a:lnTo>
                      <a:pt x="8098" y="11257"/>
                    </a:lnTo>
                    <a:lnTo>
                      <a:pt x="8140" y="11362"/>
                    </a:lnTo>
                    <a:lnTo>
                      <a:pt x="8119" y="11634"/>
                    </a:lnTo>
                    <a:lnTo>
                      <a:pt x="8182" y="11843"/>
                    </a:lnTo>
                    <a:lnTo>
                      <a:pt x="8098" y="11968"/>
                    </a:lnTo>
                    <a:lnTo>
                      <a:pt x="8307" y="12324"/>
                    </a:lnTo>
                    <a:lnTo>
                      <a:pt x="8286" y="12596"/>
                    </a:lnTo>
                    <a:lnTo>
                      <a:pt x="9290" y="12617"/>
                    </a:lnTo>
                    <a:lnTo>
                      <a:pt x="9353" y="12973"/>
                    </a:lnTo>
                    <a:lnTo>
                      <a:pt x="9332" y="13224"/>
                    </a:lnTo>
                    <a:lnTo>
                      <a:pt x="9604" y="13287"/>
                    </a:lnTo>
                    <a:lnTo>
                      <a:pt x="9897" y="13810"/>
                    </a:lnTo>
                    <a:lnTo>
                      <a:pt x="9918" y="14103"/>
                    </a:lnTo>
                    <a:lnTo>
                      <a:pt x="9646" y="14688"/>
                    </a:lnTo>
                    <a:lnTo>
                      <a:pt x="9667" y="14772"/>
                    </a:lnTo>
                    <a:lnTo>
                      <a:pt x="9583" y="14856"/>
                    </a:lnTo>
                    <a:lnTo>
                      <a:pt x="9646" y="14919"/>
                    </a:lnTo>
                    <a:lnTo>
                      <a:pt x="9604" y="15044"/>
                    </a:lnTo>
                    <a:lnTo>
                      <a:pt x="9751" y="15149"/>
                    </a:lnTo>
                    <a:lnTo>
                      <a:pt x="9751" y="15337"/>
                    </a:lnTo>
                    <a:lnTo>
                      <a:pt x="9855" y="15525"/>
                    </a:lnTo>
                    <a:lnTo>
                      <a:pt x="9793" y="15860"/>
                    </a:lnTo>
                    <a:lnTo>
                      <a:pt x="9814" y="15986"/>
                    </a:lnTo>
                    <a:lnTo>
                      <a:pt x="9772" y="16111"/>
                    </a:lnTo>
                    <a:lnTo>
                      <a:pt x="9814" y="16258"/>
                    </a:lnTo>
                    <a:lnTo>
                      <a:pt x="10023" y="16216"/>
                    </a:lnTo>
                    <a:lnTo>
                      <a:pt x="10107" y="16279"/>
                    </a:lnTo>
                    <a:lnTo>
                      <a:pt x="10379" y="16258"/>
                    </a:lnTo>
                    <a:lnTo>
                      <a:pt x="10525" y="16300"/>
                    </a:lnTo>
                    <a:lnTo>
                      <a:pt x="10797" y="16195"/>
                    </a:lnTo>
                    <a:lnTo>
                      <a:pt x="10923" y="16300"/>
                    </a:lnTo>
                    <a:lnTo>
                      <a:pt x="11027" y="16321"/>
                    </a:lnTo>
                    <a:lnTo>
                      <a:pt x="11069" y="16467"/>
                    </a:lnTo>
                    <a:lnTo>
                      <a:pt x="11236" y="17095"/>
                    </a:lnTo>
                    <a:lnTo>
                      <a:pt x="11341" y="17304"/>
                    </a:lnTo>
                    <a:lnTo>
                      <a:pt x="11446" y="17325"/>
                    </a:lnTo>
                    <a:lnTo>
                      <a:pt x="11676" y="17199"/>
                    </a:lnTo>
                    <a:lnTo>
                      <a:pt x="11801" y="17241"/>
                    </a:lnTo>
                    <a:lnTo>
                      <a:pt x="11885" y="17325"/>
                    </a:lnTo>
                    <a:lnTo>
                      <a:pt x="11969" y="17346"/>
                    </a:lnTo>
                    <a:lnTo>
                      <a:pt x="11906" y="17450"/>
                    </a:lnTo>
                    <a:lnTo>
                      <a:pt x="11885" y="17994"/>
                    </a:lnTo>
                    <a:lnTo>
                      <a:pt x="11864" y="18057"/>
                    </a:lnTo>
                    <a:lnTo>
                      <a:pt x="11822" y="18078"/>
                    </a:lnTo>
                    <a:lnTo>
                      <a:pt x="11822" y="18162"/>
                    </a:lnTo>
                    <a:lnTo>
                      <a:pt x="11801" y="18204"/>
                    </a:lnTo>
                    <a:lnTo>
                      <a:pt x="11801" y="18287"/>
                    </a:lnTo>
                    <a:lnTo>
                      <a:pt x="11906" y="18204"/>
                    </a:lnTo>
                    <a:lnTo>
                      <a:pt x="12178" y="18245"/>
                    </a:lnTo>
                    <a:lnTo>
                      <a:pt x="12178" y="18350"/>
                    </a:lnTo>
                    <a:lnTo>
                      <a:pt x="12283" y="18580"/>
                    </a:lnTo>
                    <a:lnTo>
                      <a:pt x="12283" y="18769"/>
                    </a:lnTo>
                    <a:lnTo>
                      <a:pt x="12303" y="18999"/>
                    </a:lnTo>
                    <a:lnTo>
                      <a:pt x="12324" y="19208"/>
                    </a:lnTo>
                    <a:lnTo>
                      <a:pt x="12303" y="19292"/>
                    </a:lnTo>
                    <a:lnTo>
                      <a:pt x="12199" y="19292"/>
                    </a:lnTo>
                    <a:lnTo>
                      <a:pt x="12073" y="19354"/>
                    </a:lnTo>
                    <a:lnTo>
                      <a:pt x="12031" y="19417"/>
                    </a:lnTo>
                    <a:lnTo>
                      <a:pt x="11969" y="19501"/>
                    </a:lnTo>
                    <a:lnTo>
                      <a:pt x="11927" y="19459"/>
                    </a:lnTo>
                    <a:lnTo>
                      <a:pt x="11697" y="19626"/>
                    </a:lnTo>
                    <a:lnTo>
                      <a:pt x="11655" y="19710"/>
                    </a:lnTo>
                    <a:lnTo>
                      <a:pt x="11571" y="19731"/>
                    </a:lnTo>
                    <a:lnTo>
                      <a:pt x="11362" y="19919"/>
                    </a:lnTo>
                    <a:lnTo>
                      <a:pt x="11278" y="19940"/>
                    </a:lnTo>
                    <a:lnTo>
                      <a:pt x="11278" y="20066"/>
                    </a:lnTo>
                    <a:lnTo>
                      <a:pt x="11195" y="20087"/>
                    </a:lnTo>
                    <a:lnTo>
                      <a:pt x="11132" y="20087"/>
                    </a:lnTo>
                    <a:lnTo>
                      <a:pt x="10943" y="20338"/>
                    </a:lnTo>
                    <a:lnTo>
                      <a:pt x="10923" y="20401"/>
                    </a:lnTo>
                    <a:lnTo>
                      <a:pt x="10923" y="20547"/>
                    </a:lnTo>
                    <a:lnTo>
                      <a:pt x="10839" y="20568"/>
                    </a:lnTo>
                    <a:lnTo>
                      <a:pt x="10776" y="20652"/>
                    </a:lnTo>
                    <a:lnTo>
                      <a:pt x="10671" y="20861"/>
                    </a:lnTo>
                    <a:lnTo>
                      <a:pt x="10609" y="20924"/>
                    </a:lnTo>
                    <a:lnTo>
                      <a:pt x="10504" y="21091"/>
                    </a:lnTo>
                    <a:lnTo>
                      <a:pt x="10504" y="21133"/>
                    </a:lnTo>
                    <a:lnTo>
                      <a:pt x="10399" y="21217"/>
                    </a:lnTo>
                    <a:lnTo>
                      <a:pt x="10358" y="21279"/>
                    </a:lnTo>
                    <a:lnTo>
                      <a:pt x="10441" y="21279"/>
                    </a:lnTo>
                    <a:lnTo>
                      <a:pt x="10504" y="21300"/>
                    </a:lnTo>
                    <a:lnTo>
                      <a:pt x="10776" y="21217"/>
                    </a:lnTo>
                    <a:lnTo>
                      <a:pt x="10923" y="21300"/>
                    </a:lnTo>
                    <a:lnTo>
                      <a:pt x="11048" y="21489"/>
                    </a:lnTo>
                    <a:lnTo>
                      <a:pt x="11153" y="21530"/>
                    </a:lnTo>
                    <a:lnTo>
                      <a:pt x="11236" y="21698"/>
                    </a:lnTo>
                    <a:lnTo>
                      <a:pt x="11362" y="21928"/>
                    </a:lnTo>
                    <a:lnTo>
                      <a:pt x="11446" y="21928"/>
                    </a:lnTo>
                    <a:lnTo>
                      <a:pt x="11550" y="21803"/>
                    </a:lnTo>
                    <a:lnTo>
                      <a:pt x="11592" y="21803"/>
                    </a:lnTo>
                    <a:lnTo>
                      <a:pt x="11718" y="22012"/>
                    </a:lnTo>
                    <a:lnTo>
                      <a:pt x="11885" y="22075"/>
                    </a:lnTo>
                    <a:lnTo>
                      <a:pt x="12011" y="22116"/>
                    </a:lnTo>
                    <a:lnTo>
                      <a:pt x="12136" y="22242"/>
                    </a:lnTo>
                    <a:lnTo>
                      <a:pt x="12136" y="22388"/>
                    </a:lnTo>
                    <a:lnTo>
                      <a:pt x="12241" y="22367"/>
                    </a:lnTo>
                    <a:lnTo>
                      <a:pt x="12492" y="22472"/>
                    </a:lnTo>
                    <a:lnTo>
                      <a:pt x="12617" y="22639"/>
                    </a:lnTo>
                    <a:lnTo>
                      <a:pt x="12743" y="22849"/>
                    </a:lnTo>
                    <a:lnTo>
                      <a:pt x="12868" y="22911"/>
                    </a:lnTo>
                    <a:lnTo>
                      <a:pt x="12848" y="23079"/>
                    </a:lnTo>
                    <a:lnTo>
                      <a:pt x="12743" y="23225"/>
                    </a:lnTo>
                    <a:lnTo>
                      <a:pt x="12806" y="23414"/>
                    </a:lnTo>
                    <a:lnTo>
                      <a:pt x="12827" y="23476"/>
                    </a:lnTo>
                    <a:lnTo>
                      <a:pt x="12848" y="23497"/>
                    </a:lnTo>
                    <a:lnTo>
                      <a:pt x="12931" y="23581"/>
                    </a:lnTo>
                    <a:lnTo>
                      <a:pt x="12952" y="23602"/>
                    </a:lnTo>
                    <a:lnTo>
                      <a:pt x="13161" y="23414"/>
                    </a:lnTo>
                    <a:lnTo>
                      <a:pt x="13245" y="23225"/>
                    </a:lnTo>
                    <a:lnTo>
                      <a:pt x="13350" y="22849"/>
                    </a:lnTo>
                    <a:lnTo>
                      <a:pt x="13433" y="22577"/>
                    </a:lnTo>
                    <a:lnTo>
                      <a:pt x="13454" y="22535"/>
                    </a:lnTo>
                    <a:lnTo>
                      <a:pt x="13426" y="22507"/>
                    </a:lnTo>
                    <a:lnTo>
                      <a:pt x="13426" y="22507"/>
                    </a:lnTo>
                    <a:lnTo>
                      <a:pt x="13496" y="22535"/>
                    </a:lnTo>
                    <a:lnTo>
                      <a:pt x="13873" y="22242"/>
                    </a:lnTo>
                    <a:lnTo>
                      <a:pt x="14061" y="22033"/>
                    </a:lnTo>
                    <a:lnTo>
                      <a:pt x="14312" y="21551"/>
                    </a:lnTo>
                    <a:lnTo>
                      <a:pt x="14417" y="21321"/>
                    </a:lnTo>
                    <a:lnTo>
                      <a:pt x="14521" y="21028"/>
                    </a:lnTo>
                    <a:lnTo>
                      <a:pt x="14793" y="20547"/>
                    </a:lnTo>
                    <a:lnTo>
                      <a:pt x="15044" y="20233"/>
                    </a:lnTo>
                    <a:lnTo>
                      <a:pt x="15107" y="20129"/>
                    </a:lnTo>
                    <a:lnTo>
                      <a:pt x="15065" y="20087"/>
                    </a:lnTo>
                    <a:lnTo>
                      <a:pt x="15065" y="20024"/>
                    </a:lnTo>
                    <a:lnTo>
                      <a:pt x="15128" y="19982"/>
                    </a:lnTo>
                    <a:lnTo>
                      <a:pt x="15170" y="19857"/>
                    </a:lnTo>
                    <a:lnTo>
                      <a:pt x="15254" y="19815"/>
                    </a:lnTo>
                    <a:lnTo>
                      <a:pt x="15233" y="19710"/>
                    </a:lnTo>
                    <a:lnTo>
                      <a:pt x="15254" y="19626"/>
                    </a:lnTo>
                    <a:lnTo>
                      <a:pt x="15233" y="19606"/>
                    </a:lnTo>
                    <a:lnTo>
                      <a:pt x="15296" y="19585"/>
                    </a:lnTo>
                    <a:lnTo>
                      <a:pt x="15296" y="19480"/>
                    </a:lnTo>
                    <a:lnTo>
                      <a:pt x="15191" y="19313"/>
                    </a:lnTo>
                    <a:lnTo>
                      <a:pt x="15191" y="19229"/>
                    </a:lnTo>
                    <a:lnTo>
                      <a:pt x="15212" y="19166"/>
                    </a:lnTo>
                    <a:lnTo>
                      <a:pt x="15191" y="19082"/>
                    </a:lnTo>
                    <a:lnTo>
                      <a:pt x="15149" y="18915"/>
                    </a:lnTo>
                    <a:lnTo>
                      <a:pt x="15107" y="18748"/>
                    </a:lnTo>
                    <a:lnTo>
                      <a:pt x="15149" y="18685"/>
                    </a:lnTo>
                    <a:lnTo>
                      <a:pt x="15316" y="18664"/>
                    </a:lnTo>
                    <a:lnTo>
                      <a:pt x="15296" y="18559"/>
                    </a:lnTo>
                    <a:lnTo>
                      <a:pt x="15212" y="18497"/>
                    </a:lnTo>
                    <a:lnTo>
                      <a:pt x="15337" y="18476"/>
                    </a:lnTo>
                    <a:lnTo>
                      <a:pt x="15337" y="18371"/>
                    </a:lnTo>
                    <a:lnTo>
                      <a:pt x="15212" y="18308"/>
                    </a:lnTo>
                    <a:lnTo>
                      <a:pt x="15316" y="18287"/>
                    </a:lnTo>
                    <a:lnTo>
                      <a:pt x="15379" y="18183"/>
                    </a:lnTo>
                    <a:lnTo>
                      <a:pt x="15442" y="18245"/>
                    </a:lnTo>
                    <a:lnTo>
                      <a:pt x="15630" y="18057"/>
                    </a:lnTo>
                    <a:lnTo>
                      <a:pt x="15735" y="17973"/>
                    </a:lnTo>
                    <a:lnTo>
                      <a:pt x="15735" y="17932"/>
                    </a:lnTo>
                    <a:lnTo>
                      <a:pt x="15881" y="17785"/>
                    </a:lnTo>
                    <a:lnTo>
                      <a:pt x="16070" y="17681"/>
                    </a:lnTo>
                    <a:lnTo>
                      <a:pt x="16300" y="17429"/>
                    </a:lnTo>
                    <a:lnTo>
                      <a:pt x="16509" y="17409"/>
                    </a:lnTo>
                    <a:lnTo>
                      <a:pt x="16614" y="17304"/>
                    </a:lnTo>
                    <a:lnTo>
                      <a:pt x="16739" y="17199"/>
                    </a:lnTo>
                    <a:lnTo>
                      <a:pt x="16844" y="17199"/>
                    </a:lnTo>
                    <a:lnTo>
                      <a:pt x="16928" y="17241"/>
                    </a:lnTo>
                    <a:lnTo>
                      <a:pt x="17011" y="17283"/>
                    </a:lnTo>
                    <a:lnTo>
                      <a:pt x="17011" y="17199"/>
                    </a:lnTo>
                    <a:lnTo>
                      <a:pt x="17095" y="17032"/>
                    </a:lnTo>
                    <a:lnTo>
                      <a:pt x="17325" y="16885"/>
                    </a:lnTo>
                    <a:lnTo>
                      <a:pt x="17430" y="16865"/>
                    </a:lnTo>
                    <a:lnTo>
                      <a:pt x="17430" y="16802"/>
                    </a:lnTo>
                    <a:lnTo>
                      <a:pt x="17367" y="16781"/>
                    </a:lnTo>
                    <a:lnTo>
                      <a:pt x="17304" y="16739"/>
                    </a:lnTo>
                    <a:lnTo>
                      <a:pt x="17262" y="16676"/>
                    </a:lnTo>
                    <a:lnTo>
                      <a:pt x="17346" y="16634"/>
                    </a:lnTo>
                    <a:lnTo>
                      <a:pt x="17513" y="16572"/>
                    </a:lnTo>
                    <a:lnTo>
                      <a:pt x="17576" y="16593"/>
                    </a:lnTo>
                    <a:lnTo>
                      <a:pt x="17681" y="16593"/>
                    </a:lnTo>
                    <a:lnTo>
                      <a:pt x="17765" y="16530"/>
                    </a:lnTo>
                    <a:lnTo>
                      <a:pt x="17869" y="16530"/>
                    </a:lnTo>
                    <a:lnTo>
                      <a:pt x="17869" y="16593"/>
                    </a:lnTo>
                    <a:lnTo>
                      <a:pt x="17744" y="16676"/>
                    </a:lnTo>
                    <a:lnTo>
                      <a:pt x="17576" y="16697"/>
                    </a:lnTo>
                    <a:lnTo>
                      <a:pt x="17555" y="16718"/>
                    </a:lnTo>
                    <a:lnTo>
                      <a:pt x="17618" y="16739"/>
                    </a:lnTo>
                    <a:lnTo>
                      <a:pt x="17848" y="16676"/>
                    </a:lnTo>
                    <a:lnTo>
                      <a:pt x="18099" y="16572"/>
                    </a:lnTo>
                    <a:lnTo>
                      <a:pt x="18078" y="16509"/>
                    </a:lnTo>
                    <a:lnTo>
                      <a:pt x="18162" y="16467"/>
                    </a:lnTo>
                    <a:lnTo>
                      <a:pt x="18246" y="16467"/>
                    </a:lnTo>
                    <a:lnTo>
                      <a:pt x="18204" y="16509"/>
                    </a:lnTo>
                    <a:cubicBezTo>
                      <a:pt x="18204" y="16509"/>
                      <a:pt x="18204" y="16613"/>
                      <a:pt x="18246" y="16613"/>
                    </a:cubicBezTo>
                    <a:lnTo>
                      <a:pt x="18392" y="16634"/>
                    </a:lnTo>
                    <a:lnTo>
                      <a:pt x="18497" y="16593"/>
                    </a:lnTo>
                    <a:lnTo>
                      <a:pt x="18664" y="16593"/>
                    </a:lnTo>
                    <a:lnTo>
                      <a:pt x="18832" y="16613"/>
                    </a:lnTo>
                    <a:lnTo>
                      <a:pt x="18936" y="16551"/>
                    </a:lnTo>
                    <a:lnTo>
                      <a:pt x="18936" y="16488"/>
                    </a:lnTo>
                    <a:lnTo>
                      <a:pt x="18915" y="16467"/>
                    </a:lnTo>
                    <a:lnTo>
                      <a:pt x="18936" y="16404"/>
                    </a:lnTo>
                    <a:lnTo>
                      <a:pt x="19208" y="16237"/>
                    </a:lnTo>
                    <a:lnTo>
                      <a:pt x="19418" y="16153"/>
                    </a:lnTo>
                    <a:lnTo>
                      <a:pt x="19522" y="16069"/>
                    </a:lnTo>
                    <a:lnTo>
                      <a:pt x="19543" y="15986"/>
                    </a:lnTo>
                    <a:lnTo>
                      <a:pt x="19522" y="15944"/>
                    </a:lnTo>
                    <a:lnTo>
                      <a:pt x="19418" y="15735"/>
                    </a:lnTo>
                    <a:lnTo>
                      <a:pt x="19501" y="15567"/>
                    </a:lnTo>
                    <a:lnTo>
                      <a:pt x="19564" y="15463"/>
                    </a:lnTo>
                    <a:lnTo>
                      <a:pt x="19564" y="15358"/>
                    </a:lnTo>
                    <a:lnTo>
                      <a:pt x="19627" y="15316"/>
                    </a:lnTo>
                    <a:lnTo>
                      <a:pt x="19731" y="15232"/>
                    </a:lnTo>
                    <a:lnTo>
                      <a:pt x="19752" y="15128"/>
                    </a:lnTo>
                    <a:lnTo>
                      <a:pt x="19731" y="15107"/>
                    </a:lnTo>
                    <a:lnTo>
                      <a:pt x="19878" y="14835"/>
                    </a:lnTo>
                    <a:lnTo>
                      <a:pt x="20087" y="14584"/>
                    </a:lnTo>
                    <a:lnTo>
                      <a:pt x="20087" y="14479"/>
                    </a:lnTo>
                    <a:lnTo>
                      <a:pt x="20045" y="14103"/>
                    </a:lnTo>
                    <a:lnTo>
                      <a:pt x="20003" y="14082"/>
                    </a:lnTo>
                    <a:lnTo>
                      <a:pt x="20066" y="13872"/>
                    </a:lnTo>
                    <a:lnTo>
                      <a:pt x="20129" y="13789"/>
                    </a:lnTo>
                    <a:lnTo>
                      <a:pt x="20129" y="13726"/>
                    </a:lnTo>
                    <a:lnTo>
                      <a:pt x="20317" y="13580"/>
                    </a:lnTo>
                    <a:lnTo>
                      <a:pt x="20338" y="13496"/>
                    </a:lnTo>
                    <a:lnTo>
                      <a:pt x="20275" y="13287"/>
                    </a:lnTo>
                    <a:lnTo>
                      <a:pt x="20359" y="13036"/>
                    </a:lnTo>
                    <a:lnTo>
                      <a:pt x="20338" y="12826"/>
                    </a:lnTo>
                    <a:lnTo>
                      <a:pt x="20359" y="12659"/>
                    </a:lnTo>
                    <a:lnTo>
                      <a:pt x="20359" y="12596"/>
                    </a:lnTo>
                    <a:lnTo>
                      <a:pt x="20422" y="12387"/>
                    </a:lnTo>
                    <a:lnTo>
                      <a:pt x="20359" y="11592"/>
                    </a:lnTo>
                    <a:lnTo>
                      <a:pt x="20359" y="11445"/>
                    </a:lnTo>
                    <a:lnTo>
                      <a:pt x="20422" y="11341"/>
                    </a:lnTo>
                    <a:lnTo>
                      <a:pt x="20422" y="11236"/>
                    </a:lnTo>
                    <a:lnTo>
                      <a:pt x="20359" y="11278"/>
                    </a:lnTo>
                    <a:lnTo>
                      <a:pt x="20275" y="11194"/>
                    </a:lnTo>
                    <a:lnTo>
                      <a:pt x="20275" y="11131"/>
                    </a:lnTo>
                    <a:lnTo>
                      <a:pt x="20359" y="10985"/>
                    </a:lnTo>
                    <a:lnTo>
                      <a:pt x="20338" y="10859"/>
                    </a:lnTo>
                    <a:lnTo>
                      <a:pt x="20359" y="10776"/>
                    </a:lnTo>
                    <a:lnTo>
                      <a:pt x="20443" y="10755"/>
                    </a:lnTo>
                    <a:lnTo>
                      <a:pt x="20464" y="10629"/>
                    </a:lnTo>
                    <a:lnTo>
                      <a:pt x="20380" y="10504"/>
                    </a:lnTo>
                    <a:lnTo>
                      <a:pt x="20234" y="10420"/>
                    </a:lnTo>
                    <a:lnTo>
                      <a:pt x="20275" y="10399"/>
                    </a:lnTo>
                    <a:lnTo>
                      <a:pt x="20317" y="10336"/>
                    </a:lnTo>
                    <a:lnTo>
                      <a:pt x="20338" y="10399"/>
                    </a:lnTo>
                    <a:lnTo>
                      <a:pt x="20422" y="10441"/>
                    </a:lnTo>
                    <a:lnTo>
                      <a:pt x="20485" y="10462"/>
                    </a:lnTo>
                    <a:lnTo>
                      <a:pt x="20526" y="10336"/>
                    </a:lnTo>
                    <a:lnTo>
                      <a:pt x="20589" y="10336"/>
                    </a:lnTo>
                    <a:lnTo>
                      <a:pt x="20631" y="10420"/>
                    </a:lnTo>
                    <a:lnTo>
                      <a:pt x="20673" y="10441"/>
                    </a:lnTo>
                    <a:lnTo>
                      <a:pt x="20631" y="10525"/>
                    </a:lnTo>
                    <a:lnTo>
                      <a:pt x="20547" y="10567"/>
                    </a:lnTo>
                    <a:lnTo>
                      <a:pt x="20526" y="10650"/>
                    </a:lnTo>
                    <a:lnTo>
                      <a:pt x="20568" y="10650"/>
                    </a:lnTo>
                    <a:lnTo>
                      <a:pt x="20673" y="10546"/>
                    </a:lnTo>
                    <a:lnTo>
                      <a:pt x="20840" y="10462"/>
                    </a:lnTo>
                    <a:lnTo>
                      <a:pt x="21008" y="10190"/>
                    </a:lnTo>
                    <a:lnTo>
                      <a:pt x="21091" y="9981"/>
                    </a:lnTo>
                    <a:lnTo>
                      <a:pt x="21112" y="9834"/>
                    </a:lnTo>
                    <a:lnTo>
                      <a:pt x="21196" y="9771"/>
                    </a:lnTo>
                    <a:lnTo>
                      <a:pt x="21280" y="9562"/>
                    </a:lnTo>
                    <a:lnTo>
                      <a:pt x="21363" y="9374"/>
                    </a:lnTo>
                    <a:lnTo>
                      <a:pt x="21677" y="9165"/>
                    </a:lnTo>
                    <a:lnTo>
                      <a:pt x="21698" y="9060"/>
                    </a:lnTo>
                    <a:lnTo>
                      <a:pt x="21803" y="9039"/>
                    </a:lnTo>
                    <a:lnTo>
                      <a:pt x="21887" y="8934"/>
                    </a:lnTo>
                    <a:lnTo>
                      <a:pt x="22138" y="8683"/>
                    </a:lnTo>
                    <a:lnTo>
                      <a:pt x="22368" y="8370"/>
                    </a:lnTo>
                    <a:lnTo>
                      <a:pt x="22431" y="8307"/>
                    </a:lnTo>
                    <a:lnTo>
                      <a:pt x="22556" y="7993"/>
                    </a:lnTo>
                    <a:lnTo>
                      <a:pt x="22577" y="7846"/>
                    </a:lnTo>
                    <a:lnTo>
                      <a:pt x="22661" y="7742"/>
                    </a:lnTo>
                    <a:lnTo>
                      <a:pt x="22661" y="7637"/>
                    </a:lnTo>
                    <a:lnTo>
                      <a:pt x="22577" y="7533"/>
                    </a:lnTo>
                    <a:lnTo>
                      <a:pt x="22619" y="7449"/>
                    </a:lnTo>
                    <a:lnTo>
                      <a:pt x="22682" y="7449"/>
                    </a:lnTo>
                    <a:lnTo>
                      <a:pt x="22661" y="7156"/>
                    </a:lnTo>
                    <a:lnTo>
                      <a:pt x="22577" y="7093"/>
                    </a:lnTo>
                    <a:lnTo>
                      <a:pt x="22556" y="6968"/>
                    </a:lnTo>
                    <a:lnTo>
                      <a:pt x="22347" y="6528"/>
                    </a:lnTo>
                    <a:lnTo>
                      <a:pt x="22347" y="6361"/>
                    </a:lnTo>
                    <a:lnTo>
                      <a:pt x="22326" y="6193"/>
                    </a:lnTo>
                    <a:lnTo>
                      <a:pt x="21949" y="6026"/>
                    </a:lnTo>
                    <a:lnTo>
                      <a:pt x="21740" y="6026"/>
                    </a:lnTo>
                    <a:lnTo>
                      <a:pt x="21594" y="6110"/>
                    </a:lnTo>
                    <a:lnTo>
                      <a:pt x="21489" y="5942"/>
                    </a:lnTo>
                    <a:lnTo>
                      <a:pt x="21342" y="5921"/>
                    </a:lnTo>
                    <a:lnTo>
                      <a:pt x="21217" y="5796"/>
                    </a:lnTo>
                    <a:lnTo>
                      <a:pt x="21070" y="5712"/>
                    </a:lnTo>
                    <a:lnTo>
                      <a:pt x="20966" y="5691"/>
                    </a:lnTo>
                    <a:lnTo>
                      <a:pt x="20694" y="5398"/>
                    </a:lnTo>
                    <a:lnTo>
                      <a:pt x="20485" y="5105"/>
                    </a:lnTo>
                    <a:lnTo>
                      <a:pt x="20380" y="5085"/>
                    </a:lnTo>
                    <a:lnTo>
                      <a:pt x="20254" y="4959"/>
                    </a:lnTo>
                    <a:lnTo>
                      <a:pt x="20129" y="4959"/>
                    </a:lnTo>
                    <a:lnTo>
                      <a:pt x="19773" y="4687"/>
                    </a:lnTo>
                    <a:lnTo>
                      <a:pt x="19627" y="4687"/>
                    </a:lnTo>
                    <a:lnTo>
                      <a:pt x="19438" y="4603"/>
                    </a:lnTo>
                    <a:lnTo>
                      <a:pt x="19334" y="4666"/>
                    </a:lnTo>
                    <a:lnTo>
                      <a:pt x="19187" y="4666"/>
                    </a:lnTo>
                    <a:lnTo>
                      <a:pt x="19083" y="4603"/>
                    </a:lnTo>
                    <a:lnTo>
                      <a:pt x="18978" y="4666"/>
                    </a:lnTo>
                    <a:lnTo>
                      <a:pt x="18915" y="4750"/>
                    </a:lnTo>
                    <a:lnTo>
                      <a:pt x="18832" y="4666"/>
                    </a:lnTo>
                    <a:lnTo>
                      <a:pt x="18685" y="4561"/>
                    </a:lnTo>
                    <a:lnTo>
                      <a:pt x="18685" y="4666"/>
                    </a:lnTo>
                    <a:lnTo>
                      <a:pt x="18602" y="4624"/>
                    </a:lnTo>
                    <a:lnTo>
                      <a:pt x="18581" y="4687"/>
                    </a:lnTo>
                    <a:lnTo>
                      <a:pt x="18581" y="4750"/>
                    </a:lnTo>
                    <a:lnTo>
                      <a:pt x="18476" y="4666"/>
                    </a:lnTo>
                    <a:lnTo>
                      <a:pt x="18455" y="4624"/>
                    </a:lnTo>
                    <a:lnTo>
                      <a:pt x="18371" y="4582"/>
                    </a:lnTo>
                    <a:lnTo>
                      <a:pt x="18371" y="4582"/>
                    </a:lnTo>
                    <a:lnTo>
                      <a:pt x="18392" y="4645"/>
                    </a:lnTo>
                    <a:lnTo>
                      <a:pt x="18371" y="4666"/>
                    </a:lnTo>
                    <a:lnTo>
                      <a:pt x="18183" y="4582"/>
                    </a:lnTo>
                    <a:lnTo>
                      <a:pt x="18141" y="4582"/>
                    </a:lnTo>
                    <a:lnTo>
                      <a:pt x="17995" y="4561"/>
                    </a:lnTo>
                    <a:lnTo>
                      <a:pt x="17702" y="4394"/>
                    </a:lnTo>
                    <a:lnTo>
                      <a:pt x="17555" y="4394"/>
                    </a:lnTo>
                    <a:lnTo>
                      <a:pt x="17555" y="4436"/>
                    </a:lnTo>
                    <a:lnTo>
                      <a:pt x="17597" y="4478"/>
                    </a:lnTo>
                    <a:lnTo>
                      <a:pt x="17555" y="4520"/>
                    </a:lnTo>
                    <a:lnTo>
                      <a:pt x="17472" y="4478"/>
                    </a:lnTo>
                    <a:lnTo>
                      <a:pt x="17451" y="4520"/>
                    </a:lnTo>
                    <a:lnTo>
                      <a:pt x="17430" y="4561"/>
                    </a:lnTo>
                    <a:lnTo>
                      <a:pt x="17325" y="4603"/>
                    </a:lnTo>
                    <a:lnTo>
                      <a:pt x="17262" y="4666"/>
                    </a:lnTo>
                    <a:lnTo>
                      <a:pt x="17241" y="4792"/>
                    </a:lnTo>
                    <a:lnTo>
                      <a:pt x="17200" y="4687"/>
                    </a:lnTo>
                    <a:lnTo>
                      <a:pt x="17158" y="4603"/>
                    </a:lnTo>
                    <a:lnTo>
                      <a:pt x="17116" y="4645"/>
                    </a:lnTo>
                    <a:lnTo>
                      <a:pt x="17116" y="4750"/>
                    </a:lnTo>
                    <a:lnTo>
                      <a:pt x="17011" y="4917"/>
                    </a:lnTo>
                    <a:lnTo>
                      <a:pt x="17011" y="5085"/>
                    </a:lnTo>
                    <a:lnTo>
                      <a:pt x="16990" y="4917"/>
                    </a:lnTo>
                    <a:lnTo>
                      <a:pt x="17011" y="4771"/>
                    </a:lnTo>
                    <a:lnTo>
                      <a:pt x="16990" y="4645"/>
                    </a:lnTo>
                    <a:lnTo>
                      <a:pt x="17032" y="4457"/>
                    </a:lnTo>
                    <a:lnTo>
                      <a:pt x="17095" y="4394"/>
                    </a:lnTo>
                    <a:lnTo>
                      <a:pt x="17032" y="4373"/>
                    </a:lnTo>
                    <a:lnTo>
                      <a:pt x="16928" y="4373"/>
                    </a:lnTo>
                    <a:lnTo>
                      <a:pt x="17053" y="4248"/>
                    </a:lnTo>
                    <a:lnTo>
                      <a:pt x="16907" y="4059"/>
                    </a:lnTo>
                    <a:lnTo>
                      <a:pt x="16823" y="3913"/>
                    </a:lnTo>
                    <a:lnTo>
                      <a:pt x="16739" y="3913"/>
                    </a:lnTo>
                    <a:lnTo>
                      <a:pt x="16614" y="3871"/>
                    </a:lnTo>
                    <a:lnTo>
                      <a:pt x="16530" y="3976"/>
                    </a:lnTo>
                    <a:lnTo>
                      <a:pt x="16467" y="4017"/>
                    </a:lnTo>
                    <a:lnTo>
                      <a:pt x="16425" y="3934"/>
                    </a:lnTo>
                    <a:lnTo>
                      <a:pt x="16384" y="3913"/>
                    </a:lnTo>
                    <a:lnTo>
                      <a:pt x="16363" y="3829"/>
                    </a:lnTo>
                    <a:lnTo>
                      <a:pt x="16279" y="3766"/>
                    </a:lnTo>
                    <a:lnTo>
                      <a:pt x="16195" y="3766"/>
                    </a:lnTo>
                    <a:lnTo>
                      <a:pt x="16153" y="3724"/>
                    </a:lnTo>
                    <a:lnTo>
                      <a:pt x="16070" y="3704"/>
                    </a:lnTo>
                    <a:lnTo>
                      <a:pt x="16007" y="3745"/>
                    </a:lnTo>
                    <a:lnTo>
                      <a:pt x="16007" y="3704"/>
                    </a:lnTo>
                    <a:lnTo>
                      <a:pt x="15965" y="3662"/>
                    </a:lnTo>
                    <a:lnTo>
                      <a:pt x="15902" y="3599"/>
                    </a:lnTo>
                    <a:lnTo>
                      <a:pt x="15840" y="3620"/>
                    </a:lnTo>
                    <a:lnTo>
                      <a:pt x="15693" y="3599"/>
                    </a:lnTo>
                    <a:lnTo>
                      <a:pt x="15526" y="3494"/>
                    </a:lnTo>
                    <a:lnTo>
                      <a:pt x="15463" y="3494"/>
                    </a:lnTo>
                    <a:lnTo>
                      <a:pt x="15442" y="3536"/>
                    </a:lnTo>
                    <a:lnTo>
                      <a:pt x="15337" y="3452"/>
                    </a:lnTo>
                    <a:lnTo>
                      <a:pt x="15254" y="3452"/>
                    </a:lnTo>
                    <a:lnTo>
                      <a:pt x="15233" y="3536"/>
                    </a:lnTo>
                    <a:lnTo>
                      <a:pt x="15170" y="3536"/>
                    </a:lnTo>
                    <a:lnTo>
                      <a:pt x="15149" y="3452"/>
                    </a:lnTo>
                    <a:lnTo>
                      <a:pt x="15024" y="3452"/>
                    </a:lnTo>
                    <a:lnTo>
                      <a:pt x="14919" y="3515"/>
                    </a:lnTo>
                    <a:lnTo>
                      <a:pt x="14856" y="3620"/>
                    </a:lnTo>
                    <a:lnTo>
                      <a:pt x="14856" y="3704"/>
                    </a:lnTo>
                    <a:lnTo>
                      <a:pt x="14731" y="3829"/>
                    </a:lnTo>
                    <a:lnTo>
                      <a:pt x="14584" y="3934"/>
                    </a:lnTo>
                    <a:lnTo>
                      <a:pt x="14375" y="4059"/>
                    </a:lnTo>
                    <a:lnTo>
                      <a:pt x="14270" y="4185"/>
                    </a:lnTo>
                    <a:lnTo>
                      <a:pt x="14208" y="4352"/>
                    </a:lnTo>
                    <a:lnTo>
                      <a:pt x="14187" y="4499"/>
                    </a:lnTo>
                    <a:lnTo>
                      <a:pt x="14124" y="4582"/>
                    </a:lnTo>
                    <a:lnTo>
                      <a:pt x="14019" y="4687"/>
                    </a:lnTo>
                    <a:lnTo>
                      <a:pt x="14019" y="4771"/>
                    </a:lnTo>
                    <a:lnTo>
                      <a:pt x="14061" y="4896"/>
                    </a:lnTo>
                    <a:lnTo>
                      <a:pt x="14019" y="5105"/>
                    </a:lnTo>
                    <a:lnTo>
                      <a:pt x="13998" y="4980"/>
                    </a:lnTo>
                    <a:lnTo>
                      <a:pt x="13915" y="4854"/>
                    </a:lnTo>
                    <a:lnTo>
                      <a:pt x="13915" y="4750"/>
                    </a:lnTo>
                    <a:lnTo>
                      <a:pt x="13998" y="4645"/>
                    </a:lnTo>
                    <a:lnTo>
                      <a:pt x="14103" y="4561"/>
                    </a:lnTo>
                    <a:lnTo>
                      <a:pt x="14082" y="4394"/>
                    </a:lnTo>
                    <a:lnTo>
                      <a:pt x="14124" y="4269"/>
                    </a:lnTo>
                    <a:lnTo>
                      <a:pt x="14124" y="4185"/>
                    </a:lnTo>
                    <a:lnTo>
                      <a:pt x="14061" y="4185"/>
                    </a:lnTo>
                    <a:lnTo>
                      <a:pt x="13915" y="4248"/>
                    </a:lnTo>
                    <a:lnTo>
                      <a:pt x="13768" y="4185"/>
                    </a:lnTo>
                    <a:lnTo>
                      <a:pt x="13643" y="4185"/>
                    </a:lnTo>
                    <a:lnTo>
                      <a:pt x="13538" y="4227"/>
                    </a:lnTo>
                    <a:lnTo>
                      <a:pt x="13454" y="4164"/>
                    </a:lnTo>
                    <a:lnTo>
                      <a:pt x="13538" y="4164"/>
                    </a:lnTo>
                    <a:lnTo>
                      <a:pt x="13643" y="4080"/>
                    </a:lnTo>
                    <a:lnTo>
                      <a:pt x="13747" y="4059"/>
                    </a:lnTo>
                    <a:lnTo>
                      <a:pt x="13915" y="4080"/>
                    </a:lnTo>
                    <a:lnTo>
                      <a:pt x="14019" y="4059"/>
                    </a:lnTo>
                    <a:lnTo>
                      <a:pt x="14103" y="3955"/>
                    </a:lnTo>
                    <a:lnTo>
                      <a:pt x="14166" y="3955"/>
                    </a:lnTo>
                    <a:lnTo>
                      <a:pt x="14208" y="4017"/>
                    </a:lnTo>
                    <a:lnTo>
                      <a:pt x="14270" y="3976"/>
                    </a:lnTo>
                    <a:lnTo>
                      <a:pt x="14375" y="3934"/>
                    </a:lnTo>
                    <a:lnTo>
                      <a:pt x="14521" y="3871"/>
                    </a:lnTo>
                    <a:lnTo>
                      <a:pt x="14521" y="3745"/>
                    </a:lnTo>
                    <a:lnTo>
                      <a:pt x="14689" y="3557"/>
                    </a:lnTo>
                    <a:lnTo>
                      <a:pt x="14689" y="3432"/>
                    </a:lnTo>
                    <a:lnTo>
                      <a:pt x="14731" y="3348"/>
                    </a:lnTo>
                    <a:lnTo>
                      <a:pt x="14731" y="3243"/>
                    </a:lnTo>
                    <a:lnTo>
                      <a:pt x="14584" y="3222"/>
                    </a:lnTo>
                    <a:lnTo>
                      <a:pt x="14438" y="3118"/>
                    </a:lnTo>
                    <a:lnTo>
                      <a:pt x="14333" y="3118"/>
                    </a:lnTo>
                    <a:lnTo>
                      <a:pt x="14187" y="3222"/>
                    </a:lnTo>
                    <a:lnTo>
                      <a:pt x="14061" y="3222"/>
                    </a:lnTo>
                    <a:lnTo>
                      <a:pt x="13852" y="3139"/>
                    </a:lnTo>
                    <a:lnTo>
                      <a:pt x="13643" y="3118"/>
                    </a:lnTo>
                    <a:lnTo>
                      <a:pt x="13475" y="3285"/>
                    </a:lnTo>
                    <a:lnTo>
                      <a:pt x="13475" y="3348"/>
                    </a:lnTo>
                    <a:lnTo>
                      <a:pt x="13538" y="3390"/>
                    </a:lnTo>
                    <a:lnTo>
                      <a:pt x="13559" y="3432"/>
                    </a:lnTo>
                    <a:lnTo>
                      <a:pt x="13475" y="3432"/>
                    </a:lnTo>
                    <a:lnTo>
                      <a:pt x="13433" y="3452"/>
                    </a:lnTo>
                    <a:lnTo>
                      <a:pt x="13371" y="3557"/>
                    </a:lnTo>
                    <a:lnTo>
                      <a:pt x="13350" y="3494"/>
                    </a:lnTo>
                    <a:lnTo>
                      <a:pt x="13287" y="3452"/>
                    </a:lnTo>
                    <a:lnTo>
                      <a:pt x="13161" y="3515"/>
                    </a:lnTo>
                    <a:lnTo>
                      <a:pt x="13036" y="3704"/>
                    </a:lnTo>
                    <a:lnTo>
                      <a:pt x="12848" y="3913"/>
                    </a:lnTo>
                    <a:lnTo>
                      <a:pt x="12973" y="3724"/>
                    </a:lnTo>
                    <a:lnTo>
                      <a:pt x="12973" y="3599"/>
                    </a:lnTo>
                    <a:lnTo>
                      <a:pt x="13015" y="3515"/>
                    </a:lnTo>
                    <a:lnTo>
                      <a:pt x="13015" y="3432"/>
                    </a:lnTo>
                    <a:lnTo>
                      <a:pt x="12952" y="3432"/>
                    </a:lnTo>
                    <a:lnTo>
                      <a:pt x="12848" y="3536"/>
                    </a:lnTo>
                    <a:lnTo>
                      <a:pt x="12806" y="3662"/>
                    </a:lnTo>
                    <a:lnTo>
                      <a:pt x="12743" y="3829"/>
                    </a:lnTo>
                    <a:lnTo>
                      <a:pt x="12638" y="3871"/>
                    </a:lnTo>
                    <a:lnTo>
                      <a:pt x="12722" y="3704"/>
                    </a:lnTo>
                    <a:lnTo>
                      <a:pt x="12743" y="3557"/>
                    </a:lnTo>
                    <a:lnTo>
                      <a:pt x="12952" y="3306"/>
                    </a:lnTo>
                    <a:lnTo>
                      <a:pt x="13015" y="3118"/>
                    </a:lnTo>
                    <a:lnTo>
                      <a:pt x="13078" y="3013"/>
                    </a:lnTo>
                    <a:lnTo>
                      <a:pt x="13182" y="2971"/>
                    </a:lnTo>
                    <a:lnTo>
                      <a:pt x="13329" y="2888"/>
                    </a:lnTo>
                    <a:lnTo>
                      <a:pt x="13392" y="2867"/>
                    </a:lnTo>
                    <a:lnTo>
                      <a:pt x="13496" y="2699"/>
                    </a:lnTo>
                    <a:lnTo>
                      <a:pt x="13768" y="2448"/>
                    </a:lnTo>
                    <a:lnTo>
                      <a:pt x="13789" y="2364"/>
                    </a:lnTo>
                    <a:lnTo>
                      <a:pt x="13852" y="2302"/>
                    </a:lnTo>
                    <a:lnTo>
                      <a:pt x="13789" y="2239"/>
                    </a:lnTo>
                    <a:lnTo>
                      <a:pt x="13810" y="2155"/>
                    </a:lnTo>
                    <a:lnTo>
                      <a:pt x="13852" y="2134"/>
                    </a:lnTo>
                    <a:lnTo>
                      <a:pt x="13852" y="2030"/>
                    </a:lnTo>
                    <a:lnTo>
                      <a:pt x="13747" y="1946"/>
                    </a:lnTo>
                    <a:lnTo>
                      <a:pt x="13601" y="1946"/>
                    </a:lnTo>
                    <a:lnTo>
                      <a:pt x="13580" y="1988"/>
                    </a:lnTo>
                    <a:lnTo>
                      <a:pt x="13538" y="1883"/>
                    </a:lnTo>
                    <a:lnTo>
                      <a:pt x="13454" y="1674"/>
                    </a:lnTo>
                    <a:lnTo>
                      <a:pt x="13329" y="1360"/>
                    </a:lnTo>
                    <a:lnTo>
                      <a:pt x="13224" y="1214"/>
                    </a:lnTo>
                    <a:lnTo>
                      <a:pt x="13140" y="1004"/>
                    </a:lnTo>
                    <a:lnTo>
                      <a:pt x="13140" y="879"/>
                    </a:lnTo>
                    <a:lnTo>
                      <a:pt x="13120" y="732"/>
                    </a:lnTo>
                    <a:lnTo>
                      <a:pt x="13057" y="691"/>
                    </a:lnTo>
                    <a:lnTo>
                      <a:pt x="13036" y="586"/>
                    </a:lnTo>
                    <a:lnTo>
                      <a:pt x="12952" y="460"/>
                    </a:lnTo>
                    <a:lnTo>
                      <a:pt x="12931" y="481"/>
                    </a:lnTo>
                    <a:lnTo>
                      <a:pt x="12931" y="565"/>
                    </a:lnTo>
                    <a:lnTo>
                      <a:pt x="12868" y="628"/>
                    </a:lnTo>
                    <a:lnTo>
                      <a:pt x="12743" y="711"/>
                    </a:lnTo>
                    <a:lnTo>
                      <a:pt x="12701" y="795"/>
                    </a:lnTo>
                    <a:lnTo>
                      <a:pt x="12555" y="984"/>
                    </a:lnTo>
                    <a:lnTo>
                      <a:pt x="12408" y="1151"/>
                    </a:lnTo>
                    <a:lnTo>
                      <a:pt x="12408" y="1256"/>
                    </a:lnTo>
                    <a:lnTo>
                      <a:pt x="12303" y="1507"/>
                    </a:lnTo>
                    <a:lnTo>
                      <a:pt x="12199" y="1653"/>
                    </a:lnTo>
                    <a:lnTo>
                      <a:pt x="12115" y="1779"/>
                    </a:lnTo>
                    <a:lnTo>
                      <a:pt x="12011" y="1820"/>
                    </a:lnTo>
                    <a:lnTo>
                      <a:pt x="11969" y="1862"/>
                    </a:lnTo>
                    <a:lnTo>
                      <a:pt x="11927" y="1967"/>
                    </a:lnTo>
                    <a:lnTo>
                      <a:pt x="11822" y="2051"/>
                    </a:lnTo>
                    <a:lnTo>
                      <a:pt x="11759" y="2030"/>
                    </a:lnTo>
                    <a:lnTo>
                      <a:pt x="11759" y="1862"/>
                    </a:lnTo>
                    <a:lnTo>
                      <a:pt x="11697" y="1841"/>
                    </a:lnTo>
                    <a:lnTo>
                      <a:pt x="11676" y="1779"/>
                    </a:lnTo>
                    <a:lnTo>
                      <a:pt x="11613" y="1779"/>
                    </a:lnTo>
                    <a:lnTo>
                      <a:pt x="11550" y="1820"/>
                    </a:lnTo>
                    <a:lnTo>
                      <a:pt x="11487" y="1883"/>
                    </a:lnTo>
                    <a:lnTo>
                      <a:pt x="11383" y="1862"/>
                    </a:lnTo>
                    <a:lnTo>
                      <a:pt x="11299" y="1779"/>
                    </a:lnTo>
                    <a:lnTo>
                      <a:pt x="11299" y="1737"/>
                    </a:lnTo>
                    <a:lnTo>
                      <a:pt x="11278" y="1716"/>
                    </a:lnTo>
                    <a:lnTo>
                      <a:pt x="11257" y="1611"/>
                    </a:lnTo>
                    <a:lnTo>
                      <a:pt x="11236" y="1548"/>
                    </a:lnTo>
                    <a:lnTo>
                      <a:pt x="11153" y="1528"/>
                    </a:lnTo>
                    <a:lnTo>
                      <a:pt x="11048" y="1423"/>
                    </a:lnTo>
                    <a:lnTo>
                      <a:pt x="10881" y="1423"/>
                    </a:lnTo>
                    <a:lnTo>
                      <a:pt x="10776" y="1465"/>
                    </a:lnTo>
                    <a:lnTo>
                      <a:pt x="10546" y="1465"/>
                    </a:lnTo>
                    <a:lnTo>
                      <a:pt x="10420" y="1444"/>
                    </a:lnTo>
                    <a:lnTo>
                      <a:pt x="10316" y="1528"/>
                    </a:lnTo>
                    <a:lnTo>
                      <a:pt x="10295" y="1632"/>
                    </a:lnTo>
                    <a:lnTo>
                      <a:pt x="10399" y="1737"/>
                    </a:lnTo>
                    <a:lnTo>
                      <a:pt x="10420" y="1820"/>
                    </a:lnTo>
                    <a:lnTo>
                      <a:pt x="10462" y="1946"/>
                    </a:lnTo>
                    <a:lnTo>
                      <a:pt x="10441" y="1988"/>
                    </a:lnTo>
                    <a:lnTo>
                      <a:pt x="10337" y="1988"/>
                    </a:lnTo>
                    <a:lnTo>
                      <a:pt x="10190" y="1946"/>
                    </a:lnTo>
                    <a:lnTo>
                      <a:pt x="10148" y="1925"/>
                    </a:lnTo>
                    <a:lnTo>
                      <a:pt x="9918" y="1925"/>
                    </a:lnTo>
                    <a:lnTo>
                      <a:pt x="9814" y="1946"/>
                    </a:lnTo>
                    <a:lnTo>
                      <a:pt x="9772" y="1883"/>
                    </a:lnTo>
                    <a:lnTo>
                      <a:pt x="9604" y="1883"/>
                    </a:lnTo>
                    <a:lnTo>
                      <a:pt x="9479" y="1946"/>
                    </a:lnTo>
                    <a:lnTo>
                      <a:pt x="9395" y="2134"/>
                    </a:lnTo>
                    <a:lnTo>
                      <a:pt x="9165" y="2134"/>
                    </a:lnTo>
                    <a:lnTo>
                      <a:pt x="9039" y="2155"/>
                    </a:lnTo>
                    <a:lnTo>
                      <a:pt x="8998" y="2197"/>
                    </a:lnTo>
                    <a:lnTo>
                      <a:pt x="8935" y="2302"/>
                    </a:lnTo>
                    <a:lnTo>
                      <a:pt x="8788" y="2302"/>
                    </a:lnTo>
                    <a:lnTo>
                      <a:pt x="8767" y="2281"/>
                    </a:lnTo>
                    <a:lnTo>
                      <a:pt x="8684" y="2302"/>
                    </a:lnTo>
                    <a:lnTo>
                      <a:pt x="8621" y="2385"/>
                    </a:lnTo>
                    <a:lnTo>
                      <a:pt x="8537" y="2364"/>
                    </a:lnTo>
                    <a:lnTo>
                      <a:pt x="8307" y="2176"/>
                    </a:lnTo>
                    <a:lnTo>
                      <a:pt x="8223" y="2072"/>
                    </a:lnTo>
                    <a:lnTo>
                      <a:pt x="8223" y="1988"/>
                    </a:lnTo>
                    <a:lnTo>
                      <a:pt x="8098" y="1862"/>
                    </a:lnTo>
                    <a:lnTo>
                      <a:pt x="7993" y="1758"/>
                    </a:lnTo>
                    <a:lnTo>
                      <a:pt x="7993" y="1653"/>
                    </a:lnTo>
                    <a:lnTo>
                      <a:pt x="8014" y="1569"/>
                    </a:lnTo>
                    <a:lnTo>
                      <a:pt x="7993" y="1528"/>
                    </a:lnTo>
                    <a:lnTo>
                      <a:pt x="8014" y="1423"/>
                    </a:lnTo>
                    <a:lnTo>
                      <a:pt x="8056" y="1339"/>
                    </a:lnTo>
                    <a:lnTo>
                      <a:pt x="8056" y="1214"/>
                    </a:lnTo>
                    <a:lnTo>
                      <a:pt x="8161" y="1025"/>
                    </a:lnTo>
                    <a:lnTo>
                      <a:pt x="8202" y="879"/>
                    </a:lnTo>
                    <a:lnTo>
                      <a:pt x="8307" y="732"/>
                    </a:lnTo>
                    <a:lnTo>
                      <a:pt x="8307" y="691"/>
                    </a:lnTo>
                    <a:lnTo>
                      <a:pt x="8202" y="691"/>
                    </a:lnTo>
                    <a:lnTo>
                      <a:pt x="8140" y="607"/>
                    </a:lnTo>
                    <a:lnTo>
                      <a:pt x="8119" y="523"/>
                    </a:lnTo>
                    <a:lnTo>
                      <a:pt x="7993" y="523"/>
                    </a:lnTo>
                    <a:lnTo>
                      <a:pt x="7889" y="481"/>
                    </a:lnTo>
                    <a:lnTo>
                      <a:pt x="7930" y="398"/>
                    </a:lnTo>
                    <a:lnTo>
                      <a:pt x="8014" y="293"/>
                    </a:lnTo>
                    <a:lnTo>
                      <a:pt x="8014" y="147"/>
                    </a:lnTo>
                    <a:lnTo>
                      <a:pt x="7910" y="0"/>
                    </a:lnTo>
                    <a:lnTo>
                      <a:pt x="7784" y="0"/>
                    </a:lnTo>
                    <a:lnTo>
                      <a:pt x="7721" y="63"/>
                    </a:lnTo>
                    <a:lnTo>
                      <a:pt x="76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6B65"/>
                  </a:solidFill>
                </a:endParaRPr>
              </a:p>
            </p:txBody>
          </p:sp>
        </p:grpSp>
        <p:grpSp>
          <p:nvGrpSpPr>
            <p:cNvPr id="32" name="Google Shape;2824;p68">
              <a:extLst>
                <a:ext uri="{FF2B5EF4-FFF2-40B4-BE49-F238E27FC236}">
                  <a16:creationId xmlns:a16="http://schemas.microsoft.com/office/drawing/2014/main" id="{F0762256-B75B-2886-4485-B85F1E918942}"/>
                </a:ext>
              </a:extLst>
            </p:cNvPr>
            <p:cNvGrpSpPr/>
            <p:nvPr/>
          </p:nvGrpSpPr>
          <p:grpSpPr>
            <a:xfrm>
              <a:off x="3265985" y="3226989"/>
              <a:ext cx="87151" cy="346202"/>
              <a:chOff x="2680375" y="3423800"/>
              <a:chExt cx="182975" cy="761050"/>
            </a:xfrm>
            <a:grpFill/>
          </p:grpSpPr>
          <p:sp>
            <p:nvSpPr>
              <p:cNvPr id="1695" name="Google Shape;2825;p68">
                <a:extLst>
                  <a:ext uri="{FF2B5EF4-FFF2-40B4-BE49-F238E27FC236}">
                    <a16:creationId xmlns:a16="http://schemas.microsoft.com/office/drawing/2014/main" id="{1D018B68-E04A-46C5-542D-B8FFAFCCEE2E}"/>
                  </a:ext>
                </a:extLst>
              </p:cNvPr>
              <p:cNvSpPr/>
              <p:nvPr/>
            </p:nvSpPr>
            <p:spPr>
              <a:xfrm>
                <a:off x="2698650" y="3423800"/>
                <a:ext cx="164700" cy="703875"/>
              </a:xfrm>
              <a:custGeom>
                <a:avLst/>
                <a:gdLst/>
                <a:ahLst/>
                <a:cxnLst/>
                <a:rect l="l" t="t" r="r" b="b"/>
                <a:pathLst>
                  <a:path w="6588" h="28155" extrusionOk="0">
                    <a:moveTo>
                      <a:pt x="319" y="4568"/>
                    </a:moveTo>
                    <a:lnTo>
                      <a:pt x="107" y="1274"/>
                    </a:lnTo>
                    <a:lnTo>
                      <a:pt x="319" y="0"/>
                    </a:lnTo>
                    <a:lnTo>
                      <a:pt x="6588" y="4356"/>
                    </a:lnTo>
                    <a:lnTo>
                      <a:pt x="4994" y="7331"/>
                    </a:lnTo>
                    <a:lnTo>
                      <a:pt x="1913" y="16149"/>
                    </a:lnTo>
                    <a:lnTo>
                      <a:pt x="2656" y="24330"/>
                    </a:lnTo>
                    <a:lnTo>
                      <a:pt x="4144" y="28155"/>
                    </a:lnTo>
                    <a:lnTo>
                      <a:pt x="1700" y="27836"/>
                    </a:lnTo>
                    <a:lnTo>
                      <a:pt x="532" y="25605"/>
                    </a:lnTo>
                    <a:lnTo>
                      <a:pt x="1063" y="22736"/>
                    </a:lnTo>
                    <a:lnTo>
                      <a:pt x="0" y="17530"/>
                    </a:lnTo>
                    <a:lnTo>
                      <a:pt x="638" y="14024"/>
                    </a:lnTo>
                    <a:lnTo>
                      <a:pt x="213" y="11793"/>
                    </a:lnTo>
                    <a:lnTo>
                      <a:pt x="744" y="77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696" name="Google Shape;2826;p68">
                <a:extLst>
                  <a:ext uri="{FF2B5EF4-FFF2-40B4-BE49-F238E27FC236}">
                    <a16:creationId xmlns:a16="http://schemas.microsoft.com/office/drawing/2014/main" id="{D733E238-B9FC-2094-75A8-048D139488EF}"/>
                  </a:ext>
                </a:extLst>
              </p:cNvPr>
              <p:cNvSpPr/>
              <p:nvPr/>
            </p:nvSpPr>
            <p:spPr>
              <a:xfrm>
                <a:off x="2680375" y="3510050"/>
                <a:ext cx="137075" cy="67480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26992" extrusionOk="0">
                    <a:moveTo>
                      <a:pt x="984" y="23016"/>
                    </a:moveTo>
                    <a:lnTo>
                      <a:pt x="984" y="23121"/>
                    </a:lnTo>
                    <a:lnTo>
                      <a:pt x="1026" y="23058"/>
                    </a:lnTo>
                    <a:lnTo>
                      <a:pt x="1088" y="23016"/>
                    </a:lnTo>
                    <a:close/>
                    <a:moveTo>
                      <a:pt x="1047" y="0"/>
                    </a:moveTo>
                    <a:lnTo>
                      <a:pt x="984" y="105"/>
                    </a:lnTo>
                    <a:lnTo>
                      <a:pt x="963" y="209"/>
                    </a:lnTo>
                    <a:lnTo>
                      <a:pt x="1068" y="314"/>
                    </a:lnTo>
                    <a:lnTo>
                      <a:pt x="1005" y="419"/>
                    </a:lnTo>
                    <a:lnTo>
                      <a:pt x="900" y="502"/>
                    </a:lnTo>
                    <a:lnTo>
                      <a:pt x="837" y="461"/>
                    </a:lnTo>
                    <a:lnTo>
                      <a:pt x="691" y="544"/>
                    </a:lnTo>
                    <a:lnTo>
                      <a:pt x="565" y="628"/>
                    </a:lnTo>
                    <a:lnTo>
                      <a:pt x="628" y="670"/>
                    </a:lnTo>
                    <a:lnTo>
                      <a:pt x="628" y="837"/>
                    </a:lnTo>
                    <a:lnTo>
                      <a:pt x="586" y="963"/>
                    </a:lnTo>
                    <a:lnTo>
                      <a:pt x="628" y="1130"/>
                    </a:lnTo>
                    <a:lnTo>
                      <a:pt x="733" y="1549"/>
                    </a:lnTo>
                    <a:lnTo>
                      <a:pt x="733" y="1695"/>
                    </a:lnTo>
                    <a:lnTo>
                      <a:pt x="691" y="1800"/>
                    </a:lnTo>
                    <a:lnTo>
                      <a:pt x="649" y="1883"/>
                    </a:lnTo>
                    <a:lnTo>
                      <a:pt x="691" y="2093"/>
                    </a:lnTo>
                    <a:lnTo>
                      <a:pt x="775" y="2302"/>
                    </a:lnTo>
                    <a:lnTo>
                      <a:pt x="858" y="2490"/>
                    </a:lnTo>
                    <a:lnTo>
                      <a:pt x="858" y="2762"/>
                    </a:lnTo>
                    <a:lnTo>
                      <a:pt x="837" y="2846"/>
                    </a:lnTo>
                    <a:lnTo>
                      <a:pt x="796" y="2909"/>
                    </a:lnTo>
                    <a:lnTo>
                      <a:pt x="837" y="3327"/>
                    </a:lnTo>
                    <a:lnTo>
                      <a:pt x="837" y="3432"/>
                    </a:lnTo>
                    <a:lnTo>
                      <a:pt x="754" y="3474"/>
                    </a:lnTo>
                    <a:lnTo>
                      <a:pt x="670" y="3536"/>
                    </a:lnTo>
                    <a:lnTo>
                      <a:pt x="670" y="3766"/>
                    </a:lnTo>
                    <a:lnTo>
                      <a:pt x="691" y="3829"/>
                    </a:lnTo>
                    <a:lnTo>
                      <a:pt x="775" y="3766"/>
                    </a:lnTo>
                    <a:lnTo>
                      <a:pt x="837" y="3829"/>
                    </a:lnTo>
                    <a:lnTo>
                      <a:pt x="754" y="3892"/>
                    </a:lnTo>
                    <a:lnTo>
                      <a:pt x="754" y="4499"/>
                    </a:lnTo>
                    <a:lnTo>
                      <a:pt x="837" y="4729"/>
                    </a:lnTo>
                    <a:lnTo>
                      <a:pt x="858" y="4917"/>
                    </a:lnTo>
                    <a:lnTo>
                      <a:pt x="837" y="5064"/>
                    </a:lnTo>
                    <a:lnTo>
                      <a:pt x="733" y="5231"/>
                    </a:lnTo>
                    <a:lnTo>
                      <a:pt x="733" y="5399"/>
                    </a:lnTo>
                    <a:lnTo>
                      <a:pt x="837" y="5566"/>
                    </a:lnTo>
                    <a:lnTo>
                      <a:pt x="796" y="5712"/>
                    </a:lnTo>
                    <a:lnTo>
                      <a:pt x="796" y="5984"/>
                    </a:lnTo>
                    <a:lnTo>
                      <a:pt x="754" y="6089"/>
                    </a:lnTo>
                    <a:lnTo>
                      <a:pt x="754" y="6256"/>
                    </a:lnTo>
                    <a:lnTo>
                      <a:pt x="775" y="6340"/>
                    </a:lnTo>
                    <a:lnTo>
                      <a:pt x="775" y="6403"/>
                    </a:lnTo>
                    <a:lnTo>
                      <a:pt x="670" y="6570"/>
                    </a:lnTo>
                    <a:lnTo>
                      <a:pt x="670" y="6717"/>
                    </a:lnTo>
                    <a:lnTo>
                      <a:pt x="628" y="6821"/>
                    </a:lnTo>
                    <a:lnTo>
                      <a:pt x="649" y="7010"/>
                    </a:lnTo>
                    <a:lnTo>
                      <a:pt x="628" y="7093"/>
                    </a:lnTo>
                    <a:lnTo>
                      <a:pt x="524" y="7303"/>
                    </a:lnTo>
                    <a:lnTo>
                      <a:pt x="524" y="7407"/>
                    </a:lnTo>
                    <a:lnTo>
                      <a:pt x="628" y="7554"/>
                    </a:lnTo>
                    <a:lnTo>
                      <a:pt x="649" y="7721"/>
                    </a:lnTo>
                    <a:lnTo>
                      <a:pt x="733" y="7826"/>
                    </a:lnTo>
                    <a:lnTo>
                      <a:pt x="649" y="7867"/>
                    </a:lnTo>
                    <a:lnTo>
                      <a:pt x="586" y="8014"/>
                    </a:lnTo>
                    <a:lnTo>
                      <a:pt x="670" y="8119"/>
                    </a:lnTo>
                    <a:lnTo>
                      <a:pt x="586" y="8202"/>
                    </a:lnTo>
                    <a:lnTo>
                      <a:pt x="524" y="8244"/>
                    </a:lnTo>
                    <a:lnTo>
                      <a:pt x="524" y="8391"/>
                    </a:lnTo>
                    <a:lnTo>
                      <a:pt x="544" y="8537"/>
                    </a:lnTo>
                    <a:lnTo>
                      <a:pt x="544" y="8663"/>
                    </a:lnTo>
                    <a:lnTo>
                      <a:pt x="670" y="8997"/>
                    </a:lnTo>
                    <a:lnTo>
                      <a:pt x="670" y="9186"/>
                    </a:lnTo>
                    <a:lnTo>
                      <a:pt x="628" y="9228"/>
                    </a:lnTo>
                    <a:lnTo>
                      <a:pt x="628" y="9332"/>
                    </a:lnTo>
                    <a:lnTo>
                      <a:pt x="754" y="9520"/>
                    </a:lnTo>
                    <a:lnTo>
                      <a:pt x="754" y="9730"/>
                    </a:lnTo>
                    <a:lnTo>
                      <a:pt x="733" y="9855"/>
                    </a:lnTo>
                    <a:lnTo>
                      <a:pt x="733" y="9918"/>
                    </a:lnTo>
                    <a:lnTo>
                      <a:pt x="754" y="10023"/>
                    </a:lnTo>
                    <a:lnTo>
                      <a:pt x="733" y="10106"/>
                    </a:lnTo>
                    <a:lnTo>
                      <a:pt x="691" y="10211"/>
                    </a:lnTo>
                    <a:lnTo>
                      <a:pt x="733" y="10253"/>
                    </a:lnTo>
                    <a:lnTo>
                      <a:pt x="858" y="10441"/>
                    </a:lnTo>
                    <a:lnTo>
                      <a:pt x="879" y="10546"/>
                    </a:lnTo>
                    <a:lnTo>
                      <a:pt x="837" y="10650"/>
                    </a:lnTo>
                    <a:lnTo>
                      <a:pt x="754" y="10692"/>
                    </a:lnTo>
                    <a:lnTo>
                      <a:pt x="670" y="10860"/>
                    </a:lnTo>
                    <a:lnTo>
                      <a:pt x="670" y="10901"/>
                    </a:lnTo>
                    <a:lnTo>
                      <a:pt x="733" y="10964"/>
                    </a:lnTo>
                    <a:lnTo>
                      <a:pt x="670" y="11090"/>
                    </a:lnTo>
                    <a:lnTo>
                      <a:pt x="586" y="11173"/>
                    </a:lnTo>
                    <a:lnTo>
                      <a:pt x="586" y="11278"/>
                    </a:lnTo>
                    <a:lnTo>
                      <a:pt x="565" y="11466"/>
                    </a:lnTo>
                    <a:lnTo>
                      <a:pt x="524" y="11571"/>
                    </a:lnTo>
                    <a:lnTo>
                      <a:pt x="524" y="11676"/>
                    </a:lnTo>
                    <a:lnTo>
                      <a:pt x="482" y="11717"/>
                    </a:lnTo>
                    <a:lnTo>
                      <a:pt x="482" y="11843"/>
                    </a:lnTo>
                    <a:lnTo>
                      <a:pt x="419" y="11927"/>
                    </a:lnTo>
                    <a:lnTo>
                      <a:pt x="419" y="11989"/>
                    </a:lnTo>
                    <a:lnTo>
                      <a:pt x="461" y="12052"/>
                    </a:lnTo>
                    <a:lnTo>
                      <a:pt x="377" y="12157"/>
                    </a:lnTo>
                    <a:lnTo>
                      <a:pt x="377" y="12324"/>
                    </a:lnTo>
                    <a:lnTo>
                      <a:pt x="377" y="12429"/>
                    </a:lnTo>
                    <a:lnTo>
                      <a:pt x="314" y="12471"/>
                    </a:lnTo>
                    <a:lnTo>
                      <a:pt x="314" y="12575"/>
                    </a:lnTo>
                    <a:lnTo>
                      <a:pt x="272" y="12659"/>
                    </a:lnTo>
                    <a:lnTo>
                      <a:pt x="272" y="12743"/>
                    </a:lnTo>
                    <a:lnTo>
                      <a:pt x="314" y="12847"/>
                    </a:lnTo>
                    <a:lnTo>
                      <a:pt x="314" y="12952"/>
                    </a:lnTo>
                    <a:lnTo>
                      <a:pt x="231" y="13057"/>
                    </a:lnTo>
                    <a:lnTo>
                      <a:pt x="147" y="13057"/>
                    </a:lnTo>
                    <a:lnTo>
                      <a:pt x="63" y="12994"/>
                    </a:lnTo>
                    <a:lnTo>
                      <a:pt x="0" y="13015"/>
                    </a:lnTo>
                    <a:lnTo>
                      <a:pt x="0" y="13098"/>
                    </a:lnTo>
                    <a:lnTo>
                      <a:pt x="21" y="13224"/>
                    </a:lnTo>
                    <a:lnTo>
                      <a:pt x="21" y="13412"/>
                    </a:lnTo>
                    <a:lnTo>
                      <a:pt x="105" y="13517"/>
                    </a:lnTo>
                    <a:lnTo>
                      <a:pt x="231" y="13621"/>
                    </a:lnTo>
                    <a:lnTo>
                      <a:pt x="252" y="13747"/>
                    </a:lnTo>
                    <a:lnTo>
                      <a:pt x="231" y="13914"/>
                    </a:lnTo>
                    <a:lnTo>
                      <a:pt x="398" y="14228"/>
                    </a:lnTo>
                    <a:lnTo>
                      <a:pt x="440" y="14312"/>
                    </a:lnTo>
                    <a:lnTo>
                      <a:pt x="524" y="14375"/>
                    </a:lnTo>
                    <a:lnTo>
                      <a:pt x="524" y="14563"/>
                    </a:lnTo>
                    <a:lnTo>
                      <a:pt x="461" y="14835"/>
                    </a:lnTo>
                    <a:lnTo>
                      <a:pt x="419" y="14856"/>
                    </a:lnTo>
                    <a:lnTo>
                      <a:pt x="440" y="14940"/>
                    </a:lnTo>
                    <a:lnTo>
                      <a:pt x="419" y="15002"/>
                    </a:lnTo>
                    <a:lnTo>
                      <a:pt x="356" y="14982"/>
                    </a:lnTo>
                    <a:lnTo>
                      <a:pt x="314" y="14982"/>
                    </a:lnTo>
                    <a:lnTo>
                      <a:pt x="272" y="15086"/>
                    </a:lnTo>
                    <a:lnTo>
                      <a:pt x="314" y="15191"/>
                    </a:lnTo>
                    <a:lnTo>
                      <a:pt x="377" y="15254"/>
                    </a:lnTo>
                    <a:lnTo>
                      <a:pt x="335" y="15484"/>
                    </a:lnTo>
                    <a:lnTo>
                      <a:pt x="356" y="15588"/>
                    </a:lnTo>
                    <a:lnTo>
                      <a:pt x="314" y="15672"/>
                    </a:lnTo>
                    <a:lnTo>
                      <a:pt x="356" y="15714"/>
                    </a:lnTo>
                    <a:lnTo>
                      <a:pt x="335" y="15798"/>
                    </a:lnTo>
                    <a:lnTo>
                      <a:pt x="314" y="15818"/>
                    </a:lnTo>
                    <a:lnTo>
                      <a:pt x="335" y="15881"/>
                    </a:lnTo>
                    <a:lnTo>
                      <a:pt x="524" y="16153"/>
                    </a:lnTo>
                    <a:lnTo>
                      <a:pt x="565" y="16216"/>
                    </a:lnTo>
                    <a:lnTo>
                      <a:pt x="565" y="16362"/>
                    </a:lnTo>
                    <a:lnTo>
                      <a:pt x="524" y="16342"/>
                    </a:lnTo>
                    <a:lnTo>
                      <a:pt x="377" y="16342"/>
                    </a:lnTo>
                    <a:lnTo>
                      <a:pt x="314" y="16425"/>
                    </a:lnTo>
                    <a:lnTo>
                      <a:pt x="314" y="16467"/>
                    </a:lnTo>
                    <a:lnTo>
                      <a:pt x="356" y="16530"/>
                    </a:lnTo>
                    <a:lnTo>
                      <a:pt x="356" y="16614"/>
                    </a:lnTo>
                    <a:lnTo>
                      <a:pt x="314" y="16655"/>
                    </a:lnTo>
                    <a:lnTo>
                      <a:pt x="272" y="16739"/>
                    </a:lnTo>
                    <a:lnTo>
                      <a:pt x="314" y="16823"/>
                    </a:lnTo>
                    <a:lnTo>
                      <a:pt x="335" y="16844"/>
                    </a:lnTo>
                    <a:lnTo>
                      <a:pt x="377" y="16969"/>
                    </a:lnTo>
                    <a:lnTo>
                      <a:pt x="419" y="17304"/>
                    </a:lnTo>
                    <a:lnTo>
                      <a:pt x="356" y="17451"/>
                    </a:lnTo>
                    <a:lnTo>
                      <a:pt x="482" y="17492"/>
                    </a:lnTo>
                    <a:lnTo>
                      <a:pt x="670" y="17471"/>
                    </a:lnTo>
                    <a:lnTo>
                      <a:pt x="670" y="17409"/>
                    </a:lnTo>
                    <a:lnTo>
                      <a:pt x="670" y="17283"/>
                    </a:lnTo>
                    <a:lnTo>
                      <a:pt x="733" y="17199"/>
                    </a:lnTo>
                    <a:lnTo>
                      <a:pt x="837" y="17241"/>
                    </a:lnTo>
                    <a:lnTo>
                      <a:pt x="858" y="17199"/>
                    </a:lnTo>
                    <a:lnTo>
                      <a:pt x="733" y="17095"/>
                    </a:lnTo>
                    <a:lnTo>
                      <a:pt x="775" y="17053"/>
                    </a:lnTo>
                    <a:lnTo>
                      <a:pt x="649" y="16927"/>
                    </a:lnTo>
                    <a:lnTo>
                      <a:pt x="649" y="16844"/>
                    </a:lnTo>
                    <a:lnTo>
                      <a:pt x="733" y="16844"/>
                    </a:lnTo>
                    <a:lnTo>
                      <a:pt x="837" y="16886"/>
                    </a:lnTo>
                    <a:lnTo>
                      <a:pt x="837" y="16865"/>
                    </a:lnTo>
                    <a:lnTo>
                      <a:pt x="775" y="16823"/>
                    </a:lnTo>
                    <a:lnTo>
                      <a:pt x="649" y="16718"/>
                    </a:lnTo>
                    <a:lnTo>
                      <a:pt x="775" y="16739"/>
                    </a:lnTo>
                    <a:lnTo>
                      <a:pt x="775" y="16634"/>
                    </a:lnTo>
                    <a:lnTo>
                      <a:pt x="754" y="16572"/>
                    </a:lnTo>
                    <a:lnTo>
                      <a:pt x="754" y="16425"/>
                    </a:lnTo>
                    <a:lnTo>
                      <a:pt x="733" y="16362"/>
                    </a:lnTo>
                    <a:cubicBezTo>
                      <a:pt x="733" y="16321"/>
                      <a:pt x="754" y="16258"/>
                      <a:pt x="775" y="16237"/>
                    </a:cubicBezTo>
                    <a:lnTo>
                      <a:pt x="837" y="16258"/>
                    </a:lnTo>
                    <a:lnTo>
                      <a:pt x="879" y="16237"/>
                    </a:lnTo>
                    <a:cubicBezTo>
                      <a:pt x="879" y="16342"/>
                      <a:pt x="900" y="16467"/>
                      <a:pt x="900" y="16572"/>
                    </a:cubicBezTo>
                    <a:lnTo>
                      <a:pt x="1068" y="17764"/>
                    </a:lnTo>
                    <a:lnTo>
                      <a:pt x="1047" y="17785"/>
                    </a:lnTo>
                    <a:lnTo>
                      <a:pt x="1068" y="17869"/>
                    </a:lnTo>
                    <a:lnTo>
                      <a:pt x="1068" y="18036"/>
                    </a:lnTo>
                    <a:lnTo>
                      <a:pt x="1005" y="18078"/>
                    </a:lnTo>
                    <a:lnTo>
                      <a:pt x="1047" y="18120"/>
                    </a:lnTo>
                    <a:lnTo>
                      <a:pt x="1047" y="18287"/>
                    </a:lnTo>
                    <a:lnTo>
                      <a:pt x="1005" y="18350"/>
                    </a:lnTo>
                    <a:lnTo>
                      <a:pt x="1047" y="18434"/>
                    </a:lnTo>
                    <a:lnTo>
                      <a:pt x="1047" y="18455"/>
                    </a:lnTo>
                    <a:cubicBezTo>
                      <a:pt x="1047" y="18643"/>
                      <a:pt x="1005" y="18852"/>
                      <a:pt x="963" y="19041"/>
                    </a:cubicBezTo>
                    <a:cubicBezTo>
                      <a:pt x="921" y="19187"/>
                      <a:pt x="900" y="19334"/>
                      <a:pt x="858" y="19459"/>
                    </a:cubicBezTo>
                    <a:lnTo>
                      <a:pt x="796" y="19480"/>
                    </a:lnTo>
                    <a:lnTo>
                      <a:pt x="691" y="19564"/>
                    </a:lnTo>
                    <a:lnTo>
                      <a:pt x="649" y="19564"/>
                    </a:lnTo>
                    <a:lnTo>
                      <a:pt x="649" y="19501"/>
                    </a:lnTo>
                    <a:lnTo>
                      <a:pt x="754" y="19480"/>
                    </a:lnTo>
                    <a:lnTo>
                      <a:pt x="837" y="19438"/>
                    </a:lnTo>
                    <a:lnTo>
                      <a:pt x="837" y="19271"/>
                    </a:lnTo>
                    <a:lnTo>
                      <a:pt x="775" y="19250"/>
                    </a:lnTo>
                    <a:lnTo>
                      <a:pt x="670" y="19292"/>
                    </a:lnTo>
                    <a:lnTo>
                      <a:pt x="461" y="19292"/>
                    </a:lnTo>
                    <a:lnTo>
                      <a:pt x="377" y="19271"/>
                    </a:lnTo>
                    <a:lnTo>
                      <a:pt x="293" y="19292"/>
                    </a:lnTo>
                    <a:lnTo>
                      <a:pt x="293" y="19375"/>
                    </a:lnTo>
                    <a:lnTo>
                      <a:pt x="356" y="19501"/>
                    </a:lnTo>
                    <a:lnTo>
                      <a:pt x="398" y="19501"/>
                    </a:lnTo>
                    <a:lnTo>
                      <a:pt x="440" y="19585"/>
                    </a:lnTo>
                    <a:lnTo>
                      <a:pt x="356" y="19585"/>
                    </a:lnTo>
                    <a:lnTo>
                      <a:pt x="335" y="19689"/>
                    </a:lnTo>
                    <a:lnTo>
                      <a:pt x="252" y="19752"/>
                    </a:lnTo>
                    <a:lnTo>
                      <a:pt x="189" y="19857"/>
                    </a:lnTo>
                    <a:lnTo>
                      <a:pt x="42" y="19919"/>
                    </a:lnTo>
                    <a:lnTo>
                      <a:pt x="42" y="20003"/>
                    </a:lnTo>
                    <a:lnTo>
                      <a:pt x="189" y="20192"/>
                    </a:lnTo>
                    <a:lnTo>
                      <a:pt x="272" y="20192"/>
                    </a:lnTo>
                    <a:lnTo>
                      <a:pt x="335" y="20129"/>
                    </a:lnTo>
                    <a:lnTo>
                      <a:pt x="335" y="20066"/>
                    </a:lnTo>
                    <a:lnTo>
                      <a:pt x="231" y="20024"/>
                    </a:lnTo>
                    <a:lnTo>
                      <a:pt x="231" y="19982"/>
                    </a:lnTo>
                    <a:lnTo>
                      <a:pt x="272" y="19878"/>
                    </a:lnTo>
                    <a:lnTo>
                      <a:pt x="440" y="19878"/>
                    </a:lnTo>
                    <a:lnTo>
                      <a:pt x="461" y="19857"/>
                    </a:lnTo>
                    <a:lnTo>
                      <a:pt x="482" y="19982"/>
                    </a:lnTo>
                    <a:lnTo>
                      <a:pt x="586" y="20066"/>
                    </a:lnTo>
                    <a:lnTo>
                      <a:pt x="712" y="20066"/>
                    </a:lnTo>
                    <a:lnTo>
                      <a:pt x="754" y="20003"/>
                    </a:lnTo>
                    <a:lnTo>
                      <a:pt x="754" y="20003"/>
                    </a:lnTo>
                    <a:cubicBezTo>
                      <a:pt x="670" y="20317"/>
                      <a:pt x="649" y="20631"/>
                      <a:pt x="649" y="20924"/>
                    </a:cubicBezTo>
                    <a:lnTo>
                      <a:pt x="586" y="20966"/>
                    </a:lnTo>
                    <a:lnTo>
                      <a:pt x="649" y="21008"/>
                    </a:lnTo>
                    <a:lnTo>
                      <a:pt x="649" y="21154"/>
                    </a:lnTo>
                    <a:lnTo>
                      <a:pt x="565" y="21028"/>
                    </a:lnTo>
                    <a:lnTo>
                      <a:pt x="461" y="21008"/>
                    </a:lnTo>
                    <a:lnTo>
                      <a:pt x="440" y="21049"/>
                    </a:lnTo>
                    <a:lnTo>
                      <a:pt x="440" y="21133"/>
                    </a:lnTo>
                    <a:lnTo>
                      <a:pt x="461" y="21259"/>
                    </a:lnTo>
                    <a:lnTo>
                      <a:pt x="565" y="21280"/>
                    </a:lnTo>
                    <a:lnTo>
                      <a:pt x="649" y="21342"/>
                    </a:lnTo>
                    <a:lnTo>
                      <a:pt x="649" y="21384"/>
                    </a:lnTo>
                    <a:lnTo>
                      <a:pt x="691" y="21552"/>
                    </a:lnTo>
                    <a:lnTo>
                      <a:pt x="754" y="21572"/>
                    </a:lnTo>
                    <a:cubicBezTo>
                      <a:pt x="754" y="21635"/>
                      <a:pt x="775" y="21656"/>
                      <a:pt x="796" y="21698"/>
                    </a:cubicBezTo>
                    <a:lnTo>
                      <a:pt x="670" y="21656"/>
                    </a:lnTo>
                    <a:lnTo>
                      <a:pt x="649" y="21635"/>
                    </a:lnTo>
                    <a:lnTo>
                      <a:pt x="586" y="21677"/>
                    </a:lnTo>
                    <a:lnTo>
                      <a:pt x="649" y="21865"/>
                    </a:lnTo>
                    <a:lnTo>
                      <a:pt x="649" y="21949"/>
                    </a:lnTo>
                    <a:lnTo>
                      <a:pt x="691" y="21970"/>
                    </a:lnTo>
                    <a:lnTo>
                      <a:pt x="796" y="21803"/>
                    </a:lnTo>
                    <a:lnTo>
                      <a:pt x="858" y="21782"/>
                    </a:lnTo>
                    <a:cubicBezTo>
                      <a:pt x="879" y="21844"/>
                      <a:pt x="900" y="21886"/>
                      <a:pt x="921" y="21970"/>
                    </a:cubicBezTo>
                    <a:lnTo>
                      <a:pt x="921" y="22012"/>
                    </a:lnTo>
                    <a:lnTo>
                      <a:pt x="816" y="22054"/>
                    </a:lnTo>
                    <a:lnTo>
                      <a:pt x="921" y="22284"/>
                    </a:lnTo>
                    <a:lnTo>
                      <a:pt x="963" y="22409"/>
                    </a:lnTo>
                    <a:cubicBezTo>
                      <a:pt x="963" y="22493"/>
                      <a:pt x="984" y="22577"/>
                      <a:pt x="1005" y="22640"/>
                    </a:cubicBezTo>
                    <a:lnTo>
                      <a:pt x="984" y="22681"/>
                    </a:lnTo>
                    <a:lnTo>
                      <a:pt x="984" y="22744"/>
                    </a:lnTo>
                    <a:lnTo>
                      <a:pt x="921" y="22807"/>
                    </a:lnTo>
                    <a:lnTo>
                      <a:pt x="1005" y="22849"/>
                    </a:lnTo>
                    <a:lnTo>
                      <a:pt x="1026" y="22932"/>
                    </a:lnTo>
                    <a:lnTo>
                      <a:pt x="1068" y="22932"/>
                    </a:lnTo>
                    <a:cubicBezTo>
                      <a:pt x="1068" y="22953"/>
                      <a:pt x="1068" y="22995"/>
                      <a:pt x="1088" y="23016"/>
                    </a:cubicBezTo>
                    <a:cubicBezTo>
                      <a:pt x="1130" y="23163"/>
                      <a:pt x="1193" y="23330"/>
                      <a:pt x="1235" y="23456"/>
                    </a:cubicBezTo>
                    <a:lnTo>
                      <a:pt x="1277" y="23518"/>
                    </a:lnTo>
                    <a:cubicBezTo>
                      <a:pt x="1277" y="23539"/>
                      <a:pt x="1277" y="23539"/>
                      <a:pt x="1298" y="23560"/>
                    </a:cubicBezTo>
                    <a:lnTo>
                      <a:pt x="1235" y="23665"/>
                    </a:lnTo>
                    <a:lnTo>
                      <a:pt x="1193" y="23728"/>
                    </a:lnTo>
                    <a:lnTo>
                      <a:pt x="1235" y="23749"/>
                    </a:lnTo>
                    <a:lnTo>
                      <a:pt x="1381" y="23728"/>
                    </a:lnTo>
                    <a:lnTo>
                      <a:pt x="1444" y="23874"/>
                    </a:lnTo>
                    <a:lnTo>
                      <a:pt x="1423" y="23874"/>
                    </a:lnTo>
                    <a:lnTo>
                      <a:pt x="1444" y="23937"/>
                    </a:lnTo>
                    <a:lnTo>
                      <a:pt x="1486" y="23958"/>
                    </a:lnTo>
                    <a:lnTo>
                      <a:pt x="1423" y="24000"/>
                    </a:lnTo>
                    <a:lnTo>
                      <a:pt x="1402" y="24062"/>
                    </a:lnTo>
                    <a:lnTo>
                      <a:pt x="1423" y="24146"/>
                    </a:lnTo>
                    <a:lnTo>
                      <a:pt x="1486" y="24167"/>
                    </a:lnTo>
                    <a:lnTo>
                      <a:pt x="1549" y="24188"/>
                    </a:lnTo>
                    <a:lnTo>
                      <a:pt x="1507" y="24104"/>
                    </a:lnTo>
                    <a:lnTo>
                      <a:pt x="1549" y="24083"/>
                    </a:lnTo>
                    <a:cubicBezTo>
                      <a:pt x="1612" y="24167"/>
                      <a:pt x="1653" y="24272"/>
                      <a:pt x="1716" y="24355"/>
                    </a:cubicBezTo>
                    <a:lnTo>
                      <a:pt x="1716" y="24397"/>
                    </a:lnTo>
                    <a:lnTo>
                      <a:pt x="1653" y="24460"/>
                    </a:lnTo>
                    <a:lnTo>
                      <a:pt x="1695" y="24481"/>
                    </a:lnTo>
                    <a:lnTo>
                      <a:pt x="1737" y="24460"/>
                    </a:lnTo>
                    <a:lnTo>
                      <a:pt x="1758" y="24418"/>
                    </a:lnTo>
                    <a:cubicBezTo>
                      <a:pt x="1967" y="24753"/>
                      <a:pt x="2218" y="25004"/>
                      <a:pt x="2469" y="25234"/>
                    </a:cubicBezTo>
                    <a:lnTo>
                      <a:pt x="2449" y="25234"/>
                    </a:lnTo>
                    <a:lnTo>
                      <a:pt x="2365" y="25192"/>
                    </a:lnTo>
                    <a:lnTo>
                      <a:pt x="2260" y="25150"/>
                    </a:lnTo>
                    <a:lnTo>
                      <a:pt x="2156" y="25150"/>
                    </a:lnTo>
                    <a:lnTo>
                      <a:pt x="2072" y="25109"/>
                    </a:lnTo>
                    <a:lnTo>
                      <a:pt x="1946" y="24983"/>
                    </a:lnTo>
                    <a:lnTo>
                      <a:pt x="1863" y="24920"/>
                    </a:lnTo>
                    <a:lnTo>
                      <a:pt x="1842" y="24983"/>
                    </a:lnTo>
                    <a:lnTo>
                      <a:pt x="1863" y="25088"/>
                    </a:lnTo>
                    <a:lnTo>
                      <a:pt x="1946" y="25213"/>
                    </a:lnTo>
                    <a:lnTo>
                      <a:pt x="2072" y="25234"/>
                    </a:lnTo>
                    <a:lnTo>
                      <a:pt x="2239" y="25318"/>
                    </a:lnTo>
                    <a:lnTo>
                      <a:pt x="2281" y="25401"/>
                    </a:lnTo>
                    <a:lnTo>
                      <a:pt x="2365" y="25401"/>
                    </a:lnTo>
                    <a:lnTo>
                      <a:pt x="2428" y="25360"/>
                    </a:lnTo>
                    <a:lnTo>
                      <a:pt x="2574" y="25422"/>
                    </a:lnTo>
                    <a:lnTo>
                      <a:pt x="2679" y="25464"/>
                    </a:lnTo>
                    <a:lnTo>
                      <a:pt x="2783" y="25464"/>
                    </a:lnTo>
                    <a:cubicBezTo>
                      <a:pt x="2804" y="25464"/>
                      <a:pt x="2846" y="25506"/>
                      <a:pt x="2846" y="25527"/>
                    </a:cubicBezTo>
                    <a:lnTo>
                      <a:pt x="2804" y="25527"/>
                    </a:lnTo>
                    <a:lnTo>
                      <a:pt x="2700" y="25569"/>
                    </a:lnTo>
                    <a:lnTo>
                      <a:pt x="2658" y="25548"/>
                    </a:lnTo>
                    <a:lnTo>
                      <a:pt x="2595" y="25506"/>
                    </a:lnTo>
                    <a:lnTo>
                      <a:pt x="2532" y="25506"/>
                    </a:lnTo>
                    <a:lnTo>
                      <a:pt x="2490" y="25548"/>
                    </a:lnTo>
                    <a:lnTo>
                      <a:pt x="2490" y="25611"/>
                    </a:lnTo>
                    <a:lnTo>
                      <a:pt x="2595" y="25653"/>
                    </a:lnTo>
                    <a:lnTo>
                      <a:pt x="2658" y="25757"/>
                    </a:lnTo>
                    <a:lnTo>
                      <a:pt x="2762" y="25799"/>
                    </a:lnTo>
                    <a:lnTo>
                      <a:pt x="2867" y="25925"/>
                    </a:lnTo>
                    <a:lnTo>
                      <a:pt x="2951" y="25945"/>
                    </a:lnTo>
                    <a:lnTo>
                      <a:pt x="3076" y="25925"/>
                    </a:lnTo>
                    <a:lnTo>
                      <a:pt x="3118" y="25945"/>
                    </a:lnTo>
                    <a:lnTo>
                      <a:pt x="3118" y="26029"/>
                    </a:lnTo>
                    <a:lnTo>
                      <a:pt x="3202" y="26092"/>
                    </a:lnTo>
                    <a:lnTo>
                      <a:pt x="3285" y="26071"/>
                    </a:lnTo>
                    <a:lnTo>
                      <a:pt x="3265" y="26029"/>
                    </a:lnTo>
                    <a:lnTo>
                      <a:pt x="3327" y="25945"/>
                    </a:lnTo>
                    <a:lnTo>
                      <a:pt x="3327" y="25883"/>
                    </a:lnTo>
                    <a:lnTo>
                      <a:pt x="3285" y="25862"/>
                    </a:lnTo>
                    <a:lnTo>
                      <a:pt x="3327" y="25841"/>
                    </a:lnTo>
                    <a:lnTo>
                      <a:pt x="3411" y="25841"/>
                    </a:lnTo>
                    <a:lnTo>
                      <a:pt x="3369" y="25757"/>
                    </a:lnTo>
                    <a:lnTo>
                      <a:pt x="3285" y="25736"/>
                    </a:lnTo>
                    <a:lnTo>
                      <a:pt x="3160" y="25757"/>
                    </a:lnTo>
                    <a:lnTo>
                      <a:pt x="3118" y="25715"/>
                    </a:lnTo>
                    <a:lnTo>
                      <a:pt x="3118" y="25715"/>
                    </a:lnTo>
                    <a:cubicBezTo>
                      <a:pt x="3141" y="25721"/>
                      <a:pt x="3164" y="25724"/>
                      <a:pt x="3189" y="25724"/>
                    </a:cubicBezTo>
                    <a:cubicBezTo>
                      <a:pt x="3256" y="25724"/>
                      <a:pt x="3329" y="25704"/>
                      <a:pt x="3390" y="25673"/>
                    </a:cubicBezTo>
                    <a:lnTo>
                      <a:pt x="3411" y="25715"/>
                    </a:lnTo>
                    <a:lnTo>
                      <a:pt x="3578" y="25736"/>
                    </a:lnTo>
                    <a:lnTo>
                      <a:pt x="3683" y="25778"/>
                    </a:lnTo>
                    <a:lnTo>
                      <a:pt x="3746" y="25778"/>
                    </a:lnTo>
                    <a:lnTo>
                      <a:pt x="3829" y="25841"/>
                    </a:lnTo>
                    <a:lnTo>
                      <a:pt x="3892" y="25778"/>
                    </a:lnTo>
                    <a:lnTo>
                      <a:pt x="3955" y="25653"/>
                    </a:lnTo>
                    <a:lnTo>
                      <a:pt x="3913" y="25464"/>
                    </a:lnTo>
                    <a:lnTo>
                      <a:pt x="3934" y="25401"/>
                    </a:lnTo>
                    <a:lnTo>
                      <a:pt x="3934" y="25318"/>
                    </a:lnTo>
                    <a:lnTo>
                      <a:pt x="3955" y="25150"/>
                    </a:lnTo>
                    <a:lnTo>
                      <a:pt x="3955" y="25109"/>
                    </a:lnTo>
                    <a:cubicBezTo>
                      <a:pt x="4018" y="25213"/>
                      <a:pt x="4060" y="25318"/>
                      <a:pt x="4143" y="25422"/>
                    </a:cubicBezTo>
                    <a:lnTo>
                      <a:pt x="4122" y="25527"/>
                    </a:lnTo>
                    <a:lnTo>
                      <a:pt x="4060" y="25632"/>
                    </a:lnTo>
                    <a:lnTo>
                      <a:pt x="4122" y="25736"/>
                    </a:lnTo>
                    <a:lnTo>
                      <a:pt x="4060" y="25820"/>
                    </a:lnTo>
                    <a:lnTo>
                      <a:pt x="4060" y="25883"/>
                    </a:lnTo>
                    <a:lnTo>
                      <a:pt x="4164" y="25945"/>
                    </a:lnTo>
                    <a:lnTo>
                      <a:pt x="4269" y="25966"/>
                    </a:lnTo>
                    <a:lnTo>
                      <a:pt x="4332" y="25987"/>
                    </a:lnTo>
                    <a:lnTo>
                      <a:pt x="4373" y="25945"/>
                    </a:lnTo>
                    <a:lnTo>
                      <a:pt x="4248" y="25841"/>
                    </a:lnTo>
                    <a:lnTo>
                      <a:pt x="4332" y="25757"/>
                    </a:lnTo>
                    <a:lnTo>
                      <a:pt x="4562" y="26155"/>
                    </a:lnTo>
                    <a:lnTo>
                      <a:pt x="4562" y="26155"/>
                    </a:lnTo>
                    <a:lnTo>
                      <a:pt x="4520" y="26134"/>
                    </a:lnTo>
                    <a:lnTo>
                      <a:pt x="4332" y="26050"/>
                    </a:lnTo>
                    <a:lnTo>
                      <a:pt x="4227" y="25987"/>
                    </a:lnTo>
                    <a:lnTo>
                      <a:pt x="4206" y="26029"/>
                    </a:lnTo>
                    <a:lnTo>
                      <a:pt x="4248" y="26071"/>
                    </a:lnTo>
                    <a:lnTo>
                      <a:pt x="4520" y="26197"/>
                    </a:lnTo>
                    <a:lnTo>
                      <a:pt x="4541" y="26259"/>
                    </a:lnTo>
                    <a:lnTo>
                      <a:pt x="4436" y="26259"/>
                    </a:lnTo>
                    <a:lnTo>
                      <a:pt x="4436" y="26322"/>
                    </a:lnTo>
                    <a:lnTo>
                      <a:pt x="4373" y="26322"/>
                    </a:lnTo>
                    <a:lnTo>
                      <a:pt x="4353" y="26238"/>
                    </a:lnTo>
                    <a:lnTo>
                      <a:pt x="4227" y="26155"/>
                    </a:lnTo>
                    <a:lnTo>
                      <a:pt x="4206" y="26176"/>
                    </a:lnTo>
                    <a:lnTo>
                      <a:pt x="4206" y="26259"/>
                    </a:lnTo>
                    <a:lnTo>
                      <a:pt x="4122" y="26259"/>
                    </a:lnTo>
                    <a:lnTo>
                      <a:pt x="3934" y="26280"/>
                    </a:lnTo>
                    <a:lnTo>
                      <a:pt x="3892" y="26322"/>
                    </a:lnTo>
                    <a:lnTo>
                      <a:pt x="3934" y="26364"/>
                    </a:lnTo>
                    <a:lnTo>
                      <a:pt x="3913" y="26385"/>
                    </a:lnTo>
                    <a:lnTo>
                      <a:pt x="3809" y="26364"/>
                    </a:lnTo>
                    <a:lnTo>
                      <a:pt x="3704" y="26385"/>
                    </a:lnTo>
                    <a:lnTo>
                      <a:pt x="3725" y="26448"/>
                    </a:lnTo>
                    <a:lnTo>
                      <a:pt x="3850" y="26469"/>
                    </a:lnTo>
                    <a:lnTo>
                      <a:pt x="3955" y="26469"/>
                    </a:lnTo>
                    <a:lnTo>
                      <a:pt x="3997" y="26427"/>
                    </a:lnTo>
                    <a:lnTo>
                      <a:pt x="4018" y="26385"/>
                    </a:lnTo>
                    <a:lnTo>
                      <a:pt x="4101" y="26427"/>
                    </a:lnTo>
                    <a:lnTo>
                      <a:pt x="4206" y="26490"/>
                    </a:lnTo>
                    <a:lnTo>
                      <a:pt x="4248" y="26469"/>
                    </a:lnTo>
                    <a:lnTo>
                      <a:pt x="4269" y="26531"/>
                    </a:lnTo>
                    <a:lnTo>
                      <a:pt x="4269" y="26573"/>
                    </a:lnTo>
                    <a:lnTo>
                      <a:pt x="4353" y="26636"/>
                    </a:lnTo>
                    <a:lnTo>
                      <a:pt x="4269" y="26678"/>
                    </a:lnTo>
                    <a:lnTo>
                      <a:pt x="4227" y="26782"/>
                    </a:lnTo>
                    <a:lnTo>
                      <a:pt x="4269" y="26866"/>
                    </a:lnTo>
                    <a:lnTo>
                      <a:pt x="4353" y="26866"/>
                    </a:lnTo>
                    <a:lnTo>
                      <a:pt x="4436" y="26887"/>
                    </a:lnTo>
                    <a:lnTo>
                      <a:pt x="4541" y="26992"/>
                    </a:lnTo>
                    <a:lnTo>
                      <a:pt x="4625" y="26992"/>
                    </a:lnTo>
                    <a:lnTo>
                      <a:pt x="4646" y="26971"/>
                    </a:lnTo>
                    <a:lnTo>
                      <a:pt x="4562" y="26908"/>
                    </a:lnTo>
                    <a:lnTo>
                      <a:pt x="4457" y="26845"/>
                    </a:lnTo>
                    <a:lnTo>
                      <a:pt x="4436" y="26782"/>
                    </a:lnTo>
                    <a:lnTo>
                      <a:pt x="4457" y="26782"/>
                    </a:lnTo>
                    <a:lnTo>
                      <a:pt x="4541" y="26803"/>
                    </a:lnTo>
                    <a:lnTo>
                      <a:pt x="4625" y="26762"/>
                    </a:lnTo>
                    <a:lnTo>
                      <a:pt x="4646" y="26699"/>
                    </a:lnTo>
                    <a:lnTo>
                      <a:pt x="4562" y="26678"/>
                    </a:lnTo>
                    <a:lnTo>
                      <a:pt x="4520" y="26636"/>
                    </a:lnTo>
                    <a:lnTo>
                      <a:pt x="4750" y="26531"/>
                    </a:lnTo>
                    <a:lnTo>
                      <a:pt x="4855" y="26469"/>
                    </a:lnTo>
                    <a:lnTo>
                      <a:pt x="4938" y="26490"/>
                    </a:lnTo>
                    <a:cubicBezTo>
                      <a:pt x="4959" y="26531"/>
                      <a:pt x="4959" y="26552"/>
                      <a:pt x="4980" y="26552"/>
                    </a:cubicBezTo>
                    <a:lnTo>
                      <a:pt x="5001" y="26552"/>
                    </a:lnTo>
                    <a:lnTo>
                      <a:pt x="5001" y="26531"/>
                    </a:lnTo>
                    <a:lnTo>
                      <a:pt x="5294" y="26594"/>
                    </a:lnTo>
                    <a:lnTo>
                      <a:pt x="5357" y="26573"/>
                    </a:lnTo>
                    <a:lnTo>
                      <a:pt x="5357" y="26510"/>
                    </a:lnTo>
                    <a:lnTo>
                      <a:pt x="5482" y="26510"/>
                    </a:lnTo>
                    <a:lnTo>
                      <a:pt x="5420" y="26322"/>
                    </a:lnTo>
                    <a:lnTo>
                      <a:pt x="5357" y="26322"/>
                    </a:lnTo>
                    <a:lnTo>
                      <a:pt x="5252" y="26238"/>
                    </a:lnTo>
                    <a:lnTo>
                      <a:pt x="5106" y="26176"/>
                    </a:lnTo>
                    <a:lnTo>
                      <a:pt x="5106" y="26113"/>
                    </a:lnTo>
                    <a:lnTo>
                      <a:pt x="5273" y="26218"/>
                    </a:lnTo>
                    <a:lnTo>
                      <a:pt x="5399" y="26238"/>
                    </a:lnTo>
                    <a:lnTo>
                      <a:pt x="5148" y="25171"/>
                    </a:lnTo>
                    <a:lnTo>
                      <a:pt x="5106" y="25171"/>
                    </a:lnTo>
                    <a:lnTo>
                      <a:pt x="5106" y="25129"/>
                    </a:lnTo>
                    <a:lnTo>
                      <a:pt x="4959" y="24481"/>
                    </a:lnTo>
                    <a:lnTo>
                      <a:pt x="4792" y="24544"/>
                    </a:lnTo>
                    <a:lnTo>
                      <a:pt x="4750" y="24585"/>
                    </a:lnTo>
                    <a:lnTo>
                      <a:pt x="4666" y="24502"/>
                    </a:lnTo>
                    <a:lnTo>
                      <a:pt x="4583" y="24481"/>
                    </a:lnTo>
                    <a:lnTo>
                      <a:pt x="4562" y="24544"/>
                    </a:lnTo>
                    <a:cubicBezTo>
                      <a:pt x="4562" y="24502"/>
                      <a:pt x="4541" y="24502"/>
                      <a:pt x="4541" y="24481"/>
                    </a:cubicBezTo>
                    <a:lnTo>
                      <a:pt x="4541" y="24334"/>
                    </a:lnTo>
                    <a:lnTo>
                      <a:pt x="4625" y="24272"/>
                    </a:lnTo>
                    <a:lnTo>
                      <a:pt x="4750" y="24251"/>
                    </a:lnTo>
                    <a:lnTo>
                      <a:pt x="4897" y="24334"/>
                    </a:lnTo>
                    <a:lnTo>
                      <a:pt x="4980" y="24272"/>
                    </a:lnTo>
                    <a:lnTo>
                      <a:pt x="5001" y="24272"/>
                    </a:lnTo>
                    <a:lnTo>
                      <a:pt x="4855" y="24146"/>
                    </a:lnTo>
                    <a:lnTo>
                      <a:pt x="4520" y="23937"/>
                    </a:lnTo>
                    <a:lnTo>
                      <a:pt x="4457" y="23874"/>
                    </a:lnTo>
                    <a:lnTo>
                      <a:pt x="3725" y="23874"/>
                    </a:lnTo>
                    <a:lnTo>
                      <a:pt x="3306" y="23958"/>
                    </a:lnTo>
                    <a:lnTo>
                      <a:pt x="3202" y="23895"/>
                    </a:lnTo>
                    <a:lnTo>
                      <a:pt x="2930" y="23874"/>
                    </a:lnTo>
                    <a:lnTo>
                      <a:pt x="2846" y="23644"/>
                    </a:lnTo>
                    <a:lnTo>
                      <a:pt x="2783" y="23435"/>
                    </a:lnTo>
                    <a:lnTo>
                      <a:pt x="2658" y="23330"/>
                    </a:lnTo>
                    <a:lnTo>
                      <a:pt x="2637" y="22995"/>
                    </a:lnTo>
                    <a:lnTo>
                      <a:pt x="2637" y="22828"/>
                    </a:lnTo>
                    <a:lnTo>
                      <a:pt x="2511" y="22828"/>
                    </a:lnTo>
                    <a:lnTo>
                      <a:pt x="2323" y="22912"/>
                    </a:lnTo>
                    <a:lnTo>
                      <a:pt x="2218" y="23016"/>
                    </a:lnTo>
                    <a:lnTo>
                      <a:pt x="2093" y="23016"/>
                    </a:lnTo>
                    <a:lnTo>
                      <a:pt x="1842" y="22577"/>
                    </a:lnTo>
                    <a:cubicBezTo>
                      <a:pt x="1821" y="22493"/>
                      <a:pt x="1800" y="22409"/>
                      <a:pt x="1800" y="22326"/>
                    </a:cubicBezTo>
                    <a:lnTo>
                      <a:pt x="1884" y="21844"/>
                    </a:lnTo>
                    <a:lnTo>
                      <a:pt x="2009" y="21656"/>
                    </a:lnTo>
                    <a:lnTo>
                      <a:pt x="2218" y="21447"/>
                    </a:lnTo>
                    <a:lnTo>
                      <a:pt x="2260" y="21154"/>
                    </a:lnTo>
                    <a:lnTo>
                      <a:pt x="2218" y="20840"/>
                    </a:lnTo>
                    <a:lnTo>
                      <a:pt x="2135" y="20610"/>
                    </a:lnTo>
                    <a:lnTo>
                      <a:pt x="2197" y="20338"/>
                    </a:lnTo>
                    <a:lnTo>
                      <a:pt x="2302" y="20212"/>
                    </a:lnTo>
                    <a:lnTo>
                      <a:pt x="2197" y="19961"/>
                    </a:lnTo>
                    <a:lnTo>
                      <a:pt x="2218" y="19815"/>
                    </a:lnTo>
                    <a:lnTo>
                      <a:pt x="2323" y="19710"/>
                    </a:lnTo>
                    <a:lnTo>
                      <a:pt x="2239" y="19480"/>
                    </a:lnTo>
                    <a:lnTo>
                      <a:pt x="2197" y="19166"/>
                    </a:lnTo>
                    <a:lnTo>
                      <a:pt x="2114" y="19020"/>
                    </a:lnTo>
                    <a:lnTo>
                      <a:pt x="2114" y="18915"/>
                    </a:lnTo>
                    <a:lnTo>
                      <a:pt x="2260" y="18769"/>
                    </a:lnTo>
                    <a:lnTo>
                      <a:pt x="2260" y="18643"/>
                    </a:lnTo>
                    <a:lnTo>
                      <a:pt x="2135" y="18434"/>
                    </a:lnTo>
                    <a:lnTo>
                      <a:pt x="1946" y="18308"/>
                    </a:lnTo>
                    <a:lnTo>
                      <a:pt x="1821" y="18308"/>
                    </a:lnTo>
                    <a:lnTo>
                      <a:pt x="1800" y="18329"/>
                    </a:lnTo>
                    <a:lnTo>
                      <a:pt x="1716" y="18246"/>
                    </a:lnTo>
                    <a:lnTo>
                      <a:pt x="1779" y="18141"/>
                    </a:lnTo>
                    <a:lnTo>
                      <a:pt x="2030" y="18141"/>
                    </a:lnTo>
                    <a:lnTo>
                      <a:pt x="2156" y="17995"/>
                    </a:lnTo>
                    <a:lnTo>
                      <a:pt x="2156" y="17869"/>
                    </a:lnTo>
                    <a:lnTo>
                      <a:pt x="2093" y="17827"/>
                    </a:lnTo>
                    <a:lnTo>
                      <a:pt x="2009" y="17890"/>
                    </a:lnTo>
                    <a:lnTo>
                      <a:pt x="1905" y="17869"/>
                    </a:lnTo>
                    <a:lnTo>
                      <a:pt x="1842" y="17597"/>
                    </a:lnTo>
                    <a:lnTo>
                      <a:pt x="1737" y="17367"/>
                    </a:lnTo>
                    <a:lnTo>
                      <a:pt x="1737" y="17199"/>
                    </a:lnTo>
                    <a:lnTo>
                      <a:pt x="1737" y="17032"/>
                    </a:lnTo>
                    <a:lnTo>
                      <a:pt x="1570" y="16969"/>
                    </a:lnTo>
                    <a:lnTo>
                      <a:pt x="1570" y="16948"/>
                    </a:lnTo>
                    <a:cubicBezTo>
                      <a:pt x="1528" y="16865"/>
                      <a:pt x="1528" y="16760"/>
                      <a:pt x="1507" y="16676"/>
                    </a:cubicBezTo>
                    <a:lnTo>
                      <a:pt x="1486" y="16362"/>
                    </a:lnTo>
                    <a:lnTo>
                      <a:pt x="1612" y="16300"/>
                    </a:lnTo>
                    <a:lnTo>
                      <a:pt x="1633" y="16132"/>
                    </a:lnTo>
                    <a:lnTo>
                      <a:pt x="1591" y="16028"/>
                    </a:lnTo>
                    <a:lnTo>
                      <a:pt x="1486" y="15986"/>
                    </a:lnTo>
                    <a:lnTo>
                      <a:pt x="1423" y="15714"/>
                    </a:lnTo>
                    <a:lnTo>
                      <a:pt x="1402" y="15358"/>
                    </a:lnTo>
                    <a:lnTo>
                      <a:pt x="1423" y="14940"/>
                    </a:lnTo>
                    <a:lnTo>
                      <a:pt x="1319" y="14751"/>
                    </a:lnTo>
                    <a:lnTo>
                      <a:pt x="1298" y="14542"/>
                    </a:lnTo>
                    <a:lnTo>
                      <a:pt x="1507" y="14249"/>
                    </a:lnTo>
                    <a:lnTo>
                      <a:pt x="1528" y="13935"/>
                    </a:lnTo>
                    <a:lnTo>
                      <a:pt x="1695" y="13852"/>
                    </a:lnTo>
                    <a:lnTo>
                      <a:pt x="1779" y="13747"/>
                    </a:lnTo>
                    <a:lnTo>
                      <a:pt x="1423" y="13077"/>
                    </a:lnTo>
                    <a:lnTo>
                      <a:pt x="1486" y="12847"/>
                    </a:lnTo>
                    <a:lnTo>
                      <a:pt x="1486" y="12680"/>
                    </a:lnTo>
                    <a:lnTo>
                      <a:pt x="1486" y="12282"/>
                    </a:lnTo>
                    <a:lnTo>
                      <a:pt x="1612" y="12052"/>
                    </a:lnTo>
                    <a:lnTo>
                      <a:pt x="1737" y="11927"/>
                    </a:lnTo>
                    <a:lnTo>
                      <a:pt x="1716" y="11717"/>
                    </a:lnTo>
                    <a:lnTo>
                      <a:pt x="1612" y="11529"/>
                    </a:lnTo>
                    <a:lnTo>
                      <a:pt x="1528" y="11445"/>
                    </a:lnTo>
                    <a:lnTo>
                      <a:pt x="1674" y="11278"/>
                    </a:lnTo>
                    <a:lnTo>
                      <a:pt x="1633" y="11027"/>
                    </a:lnTo>
                    <a:lnTo>
                      <a:pt x="1737" y="10797"/>
                    </a:lnTo>
                    <a:lnTo>
                      <a:pt x="1842" y="10776"/>
                    </a:lnTo>
                    <a:lnTo>
                      <a:pt x="1884" y="10504"/>
                    </a:lnTo>
                    <a:lnTo>
                      <a:pt x="1821" y="10064"/>
                    </a:lnTo>
                    <a:lnTo>
                      <a:pt x="1737" y="9981"/>
                    </a:lnTo>
                    <a:lnTo>
                      <a:pt x="1674" y="9646"/>
                    </a:lnTo>
                    <a:lnTo>
                      <a:pt x="1591" y="9458"/>
                    </a:lnTo>
                    <a:lnTo>
                      <a:pt x="1444" y="9248"/>
                    </a:lnTo>
                    <a:lnTo>
                      <a:pt x="1423" y="9144"/>
                    </a:lnTo>
                    <a:lnTo>
                      <a:pt x="1319" y="9018"/>
                    </a:lnTo>
                    <a:lnTo>
                      <a:pt x="1277" y="8725"/>
                    </a:lnTo>
                    <a:lnTo>
                      <a:pt x="1298" y="8516"/>
                    </a:lnTo>
                    <a:lnTo>
                      <a:pt x="1444" y="8453"/>
                    </a:lnTo>
                    <a:lnTo>
                      <a:pt x="1444" y="8160"/>
                    </a:lnTo>
                    <a:lnTo>
                      <a:pt x="1528" y="8056"/>
                    </a:lnTo>
                    <a:lnTo>
                      <a:pt x="1528" y="7784"/>
                    </a:lnTo>
                    <a:lnTo>
                      <a:pt x="1423" y="7616"/>
                    </a:lnTo>
                    <a:lnTo>
                      <a:pt x="1402" y="7240"/>
                    </a:lnTo>
                    <a:lnTo>
                      <a:pt x="1486" y="7156"/>
                    </a:lnTo>
                    <a:lnTo>
                      <a:pt x="1528" y="6738"/>
                    </a:lnTo>
                    <a:lnTo>
                      <a:pt x="1633" y="6591"/>
                    </a:lnTo>
                    <a:lnTo>
                      <a:pt x="1800" y="6194"/>
                    </a:lnTo>
                    <a:lnTo>
                      <a:pt x="1946" y="6047"/>
                    </a:lnTo>
                    <a:lnTo>
                      <a:pt x="2051" y="5984"/>
                    </a:lnTo>
                    <a:lnTo>
                      <a:pt x="2135" y="5880"/>
                    </a:lnTo>
                    <a:lnTo>
                      <a:pt x="2093" y="5838"/>
                    </a:lnTo>
                    <a:lnTo>
                      <a:pt x="2093" y="5671"/>
                    </a:lnTo>
                    <a:lnTo>
                      <a:pt x="2030" y="5587"/>
                    </a:lnTo>
                    <a:lnTo>
                      <a:pt x="1946" y="5545"/>
                    </a:lnTo>
                    <a:lnTo>
                      <a:pt x="1988" y="5440"/>
                    </a:lnTo>
                    <a:lnTo>
                      <a:pt x="2093" y="5357"/>
                    </a:lnTo>
                    <a:lnTo>
                      <a:pt x="2093" y="5210"/>
                    </a:lnTo>
                    <a:lnTo>
                      <a:pt x="1946" y="5043"/>
                    </a:lnTo>
                    <a:lnTo>
                      <a:pt x="1925" y="4854"/>
                    </a:lnTo>
                    <a:lnTo>
                      <a:pt x="2009" y="4729"/>
                    </a:lnTo>
                    <a:lnTo>
                      <a:pt x="1988" y="4624"/>
                    </a:lnTo>
                    <a:lnTo>
                      <a:pt x="1842" y="4520"/>
                    </a:lnTo>
                    <a:lnTo>
                      <a:pt x="1905" y="4373"/>
                    </a:lnTo>
                    <a:lnTo>
                      <a:pt x="2574" y="3997"/>
                    </a:lnTo>
                    <a:lnTo>
                      <a:pt x="2741" y="3348"/>
                    </a:lnTo>
                    <a:lnTo>
                      <a:pt x="2658" y="3181"/>
                    </a:lnTo>
                    <a:lnTo>
                      <a:pt x="2553" y="3222"/>
                    </a:lnTo>
                    <a:lnTo>
                      <a:pt x="2511" y="3285"/>
                    </a:lnTo>
                    <a:lnTo>
                      <a:pt x="2344" y="3285"/>
                    </a:lnTo>
                    <a:lnTo>
                      <a:pt x="1925" y="2134"/>
                    </a:lnTo>
                    <a:lnTo>
                      <a:pt x="1633" y="1883"/>
                    </a:lnTo>
                    <a:lnTo>
                      <a:pt x="1570" y="1779"/>
                    </a:lnTo>
                    <a:lnTo>
                      <a:pt x="1695" y="1465"/>
                    </a:lnTo>
                    <a:lnTo>
                      <a:pt x="1633" y="1360"/>
                    </a:lnTo>
                    <a:lnTo>
                      <a:pt x="1716" y="1193"/>
                    </a:lnTo>
                    <a:lnTo>
                      <a:pt x="1695" y="1130"/>
                    </a:lnTo>
                    <a:lnTo>
                      <a:pt x="1423" y="921"/>
                    </a:lnTo>
                    <a:lnTo>
                      <a:pt x="1360" y="774"/>
                    </a:lnTo>
                    <a:lnTo>
                      <a:pt x="1319" y="607"/>
                    </a:lnTo>
                    <a:lnTo>
                      <a:pt x="1298" y="544"/>
                    </a:lnTo>
                    <a:lnTo>
                      <a:pt x="1319" y="440"/>
                    </a:lnTo>
                    <a:lnTo>
                      <a:pt x="1298" y="335"/>
                    </a:lnTo>
                    <a:lnTo>
                      <a:pt x="1256" y="293"/>
                    </a:lnTo>
                    <a:lnTo>
                      <a:pt x="1151" y="189"/>
                    </a:lnTo>
                    <a:lnTo>
                      <a:pt x="1151" y="21"/>
                    </a:lnTo>
                    <a:lnTo>
                      <a:pt x="1109" y="21"/>
                    </a:lnTo>
                    <a:lnTo>
                      <a:pt x="10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" name="Google Shape;2827;p68">
              <a:extLst>
                <a:ext uri="{FF2B5EF4-FFF2-40B4-BE49-F238E27FC236}">
                  <a16:creationId xmlns:a16="http://schemas.microsoft.com/office/drawing/2014/main" id="{DDEE2B39-54D3-9A2B-3F8C-8B469CBD2803}"/>
                </a:ext>
              </a:extLst>
            </p:cNvPr>
            <p:cNvGrpSpPr/>
            <p:nvPr/>
          </p:nvGrpSpPr>
          <p:grpSpPr>
            <a:xfrm>
              <a:off x="3855466" y="3289811"/>
              <a:ext cx="112514" cy="94210"/>
              <a:chOff x="3918000" y="3561900"/>
              <a:chExt cx="236225" cy="207100"/>
            </a:xfrm>
            <a:grpFill/>
          </p:grpSpPr>
          <p:sp>
            <p:nvSpPr>
              <p:cNvPr id="1693" name="Google Shape;2828;p68">
                <a:extLst>
                  <a:ext uri="{FF2B5EF4-FFF2-40B4-BE49-F238E27FC236}">
                    <a16:creationId xmlns:a16="http://schemas.microsoft.com/office/drawing/2014/main" id="{1F456FAC-07DF-6D55-BE8D-525E1EB7C276}"/>
                  </a:ext>
                </a:extLst>
              </p:cNvPr>
              <p:cNvSpPr/>
              <p:nvPr/>
            </p:nvSpPr>
            <p:spPr>
              <a:xfrm>
                <a:off x="3925800" y="3561900"/>
                <a:ext cx="228425" cy="17000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6800" extrusionOk="0">
                    <a:moveTo>
                      <a:pt x="0" y="4356"/>
                    </a:moveTo>
                    <a:lnTo>
                      <a:pt x="1381" y="1594"/>
                    </a:lnTo>
                    <a:lnTo>
                      <a:pt x="7012" y="0"/>
                    </a:lnTo>
                    <a:lnTo>
                      <a:pt x="9137" y="532"/>
                    </a:lnTo>
                    <a:lnTo>
                      <a:pt x="8500" y="2444"/>
                    </a:lnTo>
                    <a:lnTo>
                      <a:pt x="6906" y="5206"/>
                    </a:lnTo>
                    <a:lnTo>
                      <a:pt x="3719" y="68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694" name="Google Shape;2829;p68">
                <a:extLst>
                  <a:ext uri="{FF2B5EF4-FFF2-40B4-BE49-F238E27FC236}">
                    <a16:creationId xmlns:a16="http://schemas.microsoft.com/office/drawing/2014/main" id="{C97D4244-B062-A2BD-ED98-E392C24B70F5}"/>
                  </a:ext>
                </a:extLst>
              </p:cNvPr>
              <p:cNvSpPr/>
              <p:nvPr/>
            </p:nvSpPr>
            <p:spPr>
              <a:xfrm>
                <a:off x="3918000" y="3569675"/>
                <a:ext cx="229150" cy="199325"/>
              </a:xfrm>
              <a:custGeom>
                <a:avLst/>
                <a:gdLst/>
                <a:ahLst/>
                <a:cxnLst/>
                <a:rect l="l" t="t" r="r" b="b"/>
                <a:pathLst>
                  <a:path w="9166" h="7973" extrusionOk="0">
                    <a:moveTo>
                      <a:pt x="6696" y="3976"/>
                    </a:moveTo>
                    <a:lnTo>
                      <a:pt x="6738" y="4018"/>
                    </a:lnTo>
                    <a:lnTo>
                      <a:pt x="6780" y="3997"/>
                    </a:lnTo>
                    <a:lnTo>
                      <a:pt x="6843" y="4039"/>
                    </a:lnTo>
                    <a:lnTo>
                      <a:pt x="6926" y="4018"/>
                    </a:lnTo>
                    <a:lnTo>
                      <a:pt x="7052" y="4122"/>
                    </a:lnTo>
                    <a:lnTo>
                      <a:pt x="7136" y="4353"/>
                    </a:lnTo>
                    <a:lnTo>
                      <a:pt x="7136" y="4499"/>
                    </a:lnTo>
                    <a:lnTo>
                      <a:pt x="7094" y="4583"/>
                    </a:lnTo>
                    <a:lnTo>
                      <a:pt x="6989" y="4625"/>
                    </a:lnTo>
                    <a:lnTo>
                      <a:pt x="6989" y="4708"/>
                    </a:lnTo>
                    <a:lnTo>
                      <a:pt x="7031" y="4750"/>
                    </a:lnTo>
                    <a:lnTo>
                      <a:pt x="7031" y="4834"/>
                    </a:lnTo>
                    <a:lnTo>
                      <a:pt x="6926" y="4918"/>
                    </a:lnTo>
                    <a:lnTo>
                      <a:pt x="6843" y="4876"/>
                    </a:lnTo>
                    <a:lnTo>
                      <a:pt x="6738" y="4918"/>
                    </a:lnTo>
                    <a:lnTo>
                      <a:pt x="6675" y="4959"/>
                    </a:lnTo>
                    <a:lnTo>
                      <a:pt x="6571" y="5001"/>
                    </a:lnTo>
                    <a:lnTo>
                      <a:pt x="6508" y="5127"/>
                    </a:lnTo>
                    <a:lnTo>
                      <a:pt x="6466" y="5169"/>
                    </a:lnTo>
                    <a:lnTo>
                      <a:pt x="6424" y="5231"/>
                    </a:lnTo>
                    <a:lnTo>
                      <a:pt x="6320" y="5231"/>
                    </a:lnTo>
                    <a:lnTo>
                      <a:pt x="6194" y="5169"/>
                    </a:lnTo>
                    <a:lnTo>
                      <a:pt x="6152" y="5106"/>
                    </a:lnTo>
                    <a:lnTo>
                      <a:pt x="6069" y="5022"/>
                    </a:lnTo>
                    <a:lnTo>
                      <a:pt x="6069" y="4918"/>
                    </a:lnTo>
                    <a:lnTo>
                      <a:pt x="5985" y="4834"/>
                    </a:lnTo>
                    <a:lnTo>
                      <a:pt x="5964" y="4771"/>
                    </a:lnTo>
                    <a:lnTo>
                      <a:pt x="5880" y="4708"/>
                    </a:lnTo>
                    <a:lnTo>
                      <a:pt x="5838" y="4604"/>
                    </a:lnTo>
                    <a:lnTo>
                      <a:pt x="5901" y="4541"/>
                    </a:lnTo>
                    <a:lnTo>
                      <a:pt x="6069" y="4415"/>
                    </a:lnTo>
                    <a:lnTo>
                      <a:pt x="6110" y="4248"/>
                    </a:lnTo>
                    <a:lnTo>
                      <a:pt x="6257" y="4164"/>
                    </a:lnTo>
                    <a:lnTo>
                      <a:pt x="6466" y="4122"/>
                    </a:lnTo>
                    <a:lnTo>
                      <a:pt x="6508" y="4081"/>
                    </a:lnTo>
                    <a:lnTo>
                      <a:pt x="6592" y="4018"/>
                    </a:lnTo>
                    <a:lnTo>
                      <a:pt x="6613" y="3976"/>
                    </a:lnTo>
                    <a:close/>
                    <a:moveTo>
                      <a:pt x="7659" y="1"/>
                    </a:moveTo>
                    <a:lnTo>
                      <a:pt x="7470" y="21"/>
                    </a:lnTo>
                    <a:lnTo>
                      <a:pt x="7387" y="21"/>
                    </a:lnTo>
                    <a:lnTo>
                      <a:pt x="7345" y="63"/>
                    </a:lnTo>
                    <a:lnTo>
                      <a:pt x="7240" y="63"/>
                    </a:lnTo>
                    <a:lnTo>
                      <a:pt x="7178" y="126"/>
                    </a:lnTo>
                    <a:lnTo>
                      <a:pt x="7178" y="168"/>
                    </a:lnTo>
                    <a:lnTo>
                      <a:pt x="7157" y="252"/>
                    </a:lnTo>
                    <a:lnTo>
                      <a:pt x="7073" y="273"/>
                    </a:lnTo>
                    <a:lnTo>
                      <a:pt x="7010" y="356"/>
                    </a:lnTo>
                    <a:lnTo>
                      <a:pt x="6843" y="356"/>
                    </a:lnTo>
                    <a:lnTo>
                      <a:pt x="6822" y="335"/>
                    </a:lnTo>
                    <a:lnTo>
                      <a:pt x="6717" y="356"/>
                    </a:lnTo>
                    <a:lnTo>
                      <a:pt x="6592" y="461"/>
                    </a:lnTo>
                    <a:lnTo>
                      <a:pt x="6529" y="524"/>
                    </a:lnTo>
                    <a:lnTo>
                      <a:pt x="6445" y="565"/>
                    </a:lnTo>
                    <a:lnTo>
                      <a:pt x="6424" y="628"/>
                    </a:lnTo>
                    <a:lnTo>
                      <a:pt x="6341" y="649"/>
                    </a:lnTo>
                    <a:lnTo>
                      <a:pt x="6299" y="691"/>
                    </a:lnTo>
                    <a:lnTo>
                      <a:pt x="6236" y="733"/>
                    </a:lnTo>
                    <a:lnTo>
                      <a:pt x="6173" y="754"/>
                    </a:lnTo>
                    <a:lnTo>
                      <a:pt x="6006" y="963"/>
                    </a:lnTo>
                    <a:lnTo>
                      <a:pt x="5985" y="1089"/>
                    </a:lnTo>
                    <a:lnTo>
                      <a:pt x="6006" y="1151"/>
                    </a:lnTo>
                    <a:lnTo>
                      <a:pt x="6006" y="1214"/>
                    </a:lnTo>
                    <a:lnTo>
                      <a:pt x="5922" y="1256"/>
                    </a:lnTo>
                    <a:lnTo>
                      <a:pt x="5901" y="1298"/>
                    </a:lnTo>
                    <a:lnTo>
                      <a:pt x="5859" y="1319"/>
                    </a:lnTo>
                    <a:lnTo>
                      <a:pt x="5776" y="1402"/>
                    </a:lnTo>
                    <a:lnTo>
                      <a:pt x="5755" y="1486"/>
                    </a:lnTo>
                    <a:lnTo>
                      <a:pt x="5713" y="1507"/>
                    </a:lnTo>
                    <a:lnTo>
                      <a:pt x="5692" y="1570"/>
                    </a:lnTo>
                    <a:lnTo>
                      <a:pt x="5608" y="1570"/>
                    </a:lnTo>
                    <a:lnTo>
                      <a:pt x="5545" y="1612"/>
                    </a:lnTo>
                    <a:lnTo>
                      <a:pt x="5399" y="1633"/>
                    </a:lnTo>
                    <a:lnTo>
                      <a:pt x="5357" y="1737"/>
                    </a:lnTo>
                    <a:lnTo>
                      <a:pt x="5357" y="1905"/>
                    </a:lnTo>
                    <a:lnTo>
                      <a:pt x="5294" y="1967"/>
                    </a:lnTo>
                    <a:lnTo>
                      <a:pt x="5294" y="2030"/>
                    </a:lnTo>
                    <a:lnTo>
                      <a:pt x="5273" y="2135"/>
                    </a:lnTo>
                    <a:lnTo>
                      <a:pt x="5294" y="2197"/>
                    </a:lnTo>
                    <a:lnTo>
                      <a:pt x="5169" y="2260"/>
                    </a:lnTo>
                    <a:lnTo>
                      <a:pt x="5085" y="2239"/>
                    </a:lnTo>
                    <a:lnTo>
                      <a:pt x="5043" y="2197"/>
                    </a:lnTo>
                    <a:lnTo>
                      <a:pt x="4834" y="2197"/>
                    </a:lnTo>
                    <a:lnTo>
                      <a:pt x="4709" y="2218"/>
                    </a:lnTo>
                    <a:lnTo>
                      <a:pt x="4604" y="2197"/>
                    </a:lnTo>
                    <a:lnTo>
                      <a:pt x="4520" y="2218"/>
                    </a:lnTo>
                    <a:lnTo>
                      <a:pt x="4311" y="2093"/>
                    </a:lnTo>
                    <a:lnTo>
                      <a:pt x="4227" y="2093"/>
                    </a:lnTo>
                    <a:lnTo>
                      <a:pt x="4185" y="2009"/>
                    </a:lnTo>
                    <a:lnTo>
                      <a:pt x="3997" y="1988"/>
                    </a:lnTo>
                    <a:lnTo>
                      <a:pt x="3872" y="2009"/>
                    </a:lnTo>
                    <a:lnTo>
                      <a:pt x="3704" y="2135"/>
                    </a:lnTo>
                    <a:lnTo>
                      <a:pt x="3621" y="2365"/>
                    </a:lnTo>
                    <a:lnTo>
                      <a:pt x="3516" y="2469"/>
                    </a:lnTo>
                    <a:lnTo>
                      <a:pt x="3349" y="2553"/>
                    </a:lnTo>
                    <a:lnTo>
                      <a:pt x="3286" y="2637"/>
                    </a:lnTo>
                    <a:lnTo>
                      <a:pt x="3181" y="2721"/>
                    </a:lnTo>
                    <a:lnTo>
                      <a:pt x="3056" y="2742"/>
                    </a:lnTo>
                    <a:lnTo>
                      <a:pt x="2972" y="2783"/>
                    </a:lnTo>
                    <a:lnTo>
                      <a:pt x="2846" y="2762"/>
                    </a:lnTo>
                    <a:lnTo>
                      <a:pt x="2763" y="2825"/>
                    </a:lnTo>
                    <a:lnTo>
                      <a:pt x="2616" y="2783"/>
                    </a:lnTo>
                    <a:lnTo>
                      <a:pt x="2449" y="2825"/>
                    </a:lnTo>
                    <a:lnTo>
                      <a:pt x="2449" y="2721"/>
                    </a:lnTo>
                    <a:lnTo>
                      <a:pt x="2532" y="2532"/>
                    </a:lnTo>
                    <a:lnTo>
                      <a:pt x="2532" y="2365"/>
                    </a:lnTo>
                    <a:lnTo>
                      <a:pt x="2365" y="2051"/>
                    </a:lnTo>
                    <a:lnTo>
                      <a:pt x="2323" y="1905"/>
                    </a:lnTo>
                    <a:lnTo>
                      <a:pt x="2135" y="1779"/>
                    </a:lnTo>
                    <a:lnTo>
                      <a:pt x="2051" y="3871"/>
                    </a:lnTo>
                    <a:lnTo>
                      <a:pt x="1821" y="3871"/>
                    </a:lnTo>
                    <a:lnTo>
                      <a:pt x="1675" y="3934"/>
                    </a:lnTo>
                    <a:lnTo>
                      <a:pt x="1612" y="4039"/>
                    </a:lnTo>
                    <a:lnTo>
                      <a:pt x="1528" y="4081"/>
                    </a:lnTo>
                    <a:lnTo>
                      <a:pt x="1486" y="4122"/>
                    </a:lnTo>
                    <a:lnTo>
                      <a:pt x="1486" y="4248"/>
                    </a:lnTo>
                    <a:lnTo>
                      <a:pt x="1403" y="4227"/>
                    </a:lnTo>
                    <a:lnTo>
                      <a:pt x="1319" y="4227"/>
                    </a:lnTo>
                    <a:lnTo>
                      <a:pt x="1277" y="4143"/>
                    </a:lnTo>
                    <a:lnTo>
                      <a:pt x="1193" y="4143"/>
                    </a:lnTo>
                    <a:lnTo>
                      <a:pt x="1152" y="4206"/>
                    </a:lnTo>
                    <a:lnTo>
                      <a:pt x="1047" y="4185"/>
                    </a:lnTo>
                    <a:lnTo>
                      <a:pt x="984" y="4143"/>
                    </a:lnTo>
                    <a:lnTo>
                      <a:pt x="880" y="4185"/>
                    </a:lnTo>
                    <a:lnTo>
                      <a:pt x="754" y="4102"/>
                    </a:lnTo>
                    <a:lnTo>
                      <a:pt x="566" y="4039"/>
                    </a:lnTo>
                    <a:lnTo>
                      <a:pt x="482" y="3871"/>
                    </a:lnTo>
                    <a:lnTo>
                      <a:pt x="545" y="3725"/>
                    </a:lnTo>
                    <a:lnTo>
                      <a:pt x="440" y="3725"/>
                    </a:lnTo>
                    <a:lnTo>
                      <a:pt x="356" y="3599"/>
                    </a:lnTo>
                    <a:lnTo>
                      <a:pt x="231" y="3662"/>
                    </a:lnTo>
                    <a:lnTo>
                      <a:pt x="168" y="3767"/>
                    </a:lnTo>
                    <a:lnTo>
                      <a:pt x="210" y="3788"/>
                    </a:lnTo>
                    <a:lnTo>
                      <a:pt x="210" y="3871"/>
                    </a:lnTo>
                    <a:lnTo>
                      <a:pt x="64" y="3892"/>
                    </a:lnTo>
                    <a:lnTo>
                      <a:pt x="1" y="3934"/>
                    </a:lnTo>
                    <a:lnTo>
                      <a:pt x="22" y="4122"/>
                    </a:lnTo>
                    <a:lnTo>
                      <a:pt x="210" y="4248"/>
                    </a:lnTo>
                    <a:lnTo>
                      <a:pt x="336" y="4625"/>
                    </a:lnTo>
                    <a:lnTo>
                      <a:pt x="336" y="4771"/>
                    </a:lnTo>
                    <a:lnTo>
                      <a:pt x="461" y="5085"/>
                    </a:lnTo>
                    <a:lnTo>
                      <a:pt x="545" y="5441"/>
                    </a:lnTo>
                    <a:lnTo>
                      <a:pt x="691" y="5650"/>
                    </a:lnTo>
                    <a:lnTo>
                      <a:pt x="691" y="5775"/>
                    </a:lnTo>
                    <a:lnTo>
                      <a:pt x="859" y="6027"/>
                    </a:lnTo>
                    <a:lnTo>
                      <a:pt x="859" y="6110"/>
                    </a:lnTo>
                    <a:lnTo>
                      <a:pt x="900" y="6299"/>
                    </a:lnTo>
                    <a:lnTo>
                      <a:pt x="880" y="6487"/>
                    </a:lnTo>
                    <a:lnTo>
                      <a:pt x="796" y="6550"/>
                    </a:lnTo>
                    <a:lnTo>
                      <a:pt x="754" y="6550"/>
                    </a:lnTo>
                    <a:lnTo>
                      <a:pt x="691" y="6508"/>
                    </a:lnTo>
                    <a:lnTo>
                      <a:pt x="649" y="6550"/>
                    </a:lnTo>
                    <a:lnTo>
                      <a:pt x="649" y="6717"/>
                    </a:lnTo>
                    <a:lnTo>
                      <a:pt x="733" y="6863"/>
                    </a:lnTo>
                    <a:lnTo>
                      <a:pt x="838" y="6968"/>
                    </a:lnTo>
                    <a:lnTo>
                      <a:pt x="942" y="7156"/>
                    </a:lnTo>
                    <a:lnTo>
                      <a:pt x="859" y="7282"/>
                    </a:lnTo>
                    <a:lnTo>
                      <a:pt x="880" y="7449"/>
                    </a:lnTo>
                    <a:lnTo>
                      <a:pt x="838" y="7554"/>
                    </a:lnTo>
                    <a:lnTo>
                      <a:pt x="838" y="7659"/>
                    </a:lnTo>
                    <a:lnTo>
                      <a:pt x="900" y="7700"/>
                    </a:lnTo>
                    <a:lnTo>
                      <a:pt x="900" y="7596"/>
                    </a:lnTo>
                    <a:lnTo>
                      <a:pt x="1005" y="7533"/>
                    </a:lnTo>
                    <a:lnTo>
                      <a:pt x="1152" y="7554"/>
                    </a:lnTo>
                    <a:lnTo>
                      <a:pt x="1172" y="7679"/>
                    </a:lnTo>
                    <a:lnTo>
                      <a:pt x="1110" y="7721"/>
                    </a:lnTo>
                    <a:lnTo>
                      <a:pt x="1172" y="7742"/>
                    </a:lnTo>
                    <a:lnTo>
                      <a:pt x="1256" y="7679"/>
                    </a:lnTo>
                    <a:lnTo>
                      <a:pt x="1361" y="7742"/>
                    </a:lnTo>
                    <a:lnTo>
                      <a:pt x="1361" y="7868"/>
                    </a:lnTo>
                    <a:lnTo>
                      <a:pt x="1403" y="7847"/>
                    </a:lnTo>
                    <a:lnTo>
                      <a:pt x="1696" y="7972"/>
                    </a:lnTo>
                    <a:lnTo>
                      <a:pt x="1737" y="7951"/>
                    </a:lnTo>
                    <a:lnTo>
                      <a:pt x="1800" y="7972"/>
                    </a:lnTo>
                    <a:lnTo>
                      <a:pt x="1821" y="7889"/>
                    </a:lnTo>
                    <a:lnTo>
                      <a:pt x="1926" y="7868"/>
                    </a:lnTo>
                    <a:lnTo>
                      <a:pt x="2051" y="7742"/>
                    </a:lnTo>
                    <a:lnTo>
                      <a:pt x="2198" y="7763"/>
                    </a:lnTo>
                    <a:lnTo>
                      <a:pt x="2219" y="7721"/>
                    </a:lnTo>
                    <a:lnTo>
                      <a:pt x="2344" y="7721"/>
                    </a:lnTo>
                    <a:lnTo>
                      <a:pt x="2512" y="7763"/>
                    </a:lnTo>
                    <a:lnTo>
                      <a:pt x="2574" y="7742"/>
                    </a:lnTo>
                    <a:lnTo>
                      <a:pt x="2721" y="7742"/>
                    </a:lnTo>
                    <a:lnTo>
                      <a:pt x="2742" y="7679"/>
                    </a:lnTo>
                    <a:lnTo>
                      <a:pt x="2784" y="7638"/>
                    </a:lnTo>
                    <a:lnTo>
                      <a:pt x="2867" y="7596"/>
                    </a:lnTo>
                    <a:lnTo>
                      <a:pt x="2930" y="7638"/>
                    </a:lnTo>
                    <a:lnTo>
                      <a:pt x="2951" y="7533"/>
                    </a:lnTo>
                    <a:lnTo>
                      <a:pt x="3035" y="7470"/>
                    </a:lnTo>
                    <a:lnTo>
                      <a:pt x="3349" y="7470"/>
                    </a:lnTo>
                    <a:lnTo>
                      <a:pt x="3474" y="7554"/>
                    </a:lnTo>
                    <a:lnTo>
                      <a:pt x="3558" y="7533"/>
                    </a:lnTo>
                    <a:lnTo>
                      <a:pt x="3558" y="7470"/>
                    </a:lnTo>
                    <a:lnTo>
                      <a:pt x="3725" y="7449"/>
                    </a:lnTo>
                    <a:lnTo>
                      <a:pt x="3997" y="7533"/>
                    </a:lnTo>
                    <a:lnTo>
                      <a:pt x="4081" y="7575"/>
                    </a:lnTo>
                    <a:lnTo>
                      <a:pt x="4353" y="7638"/>
                    </a:lnTo>
                    <a:lnTo>
                      <a:pt x="4395" y="7596"/>
                    </a:lnTo>
                    <a:lnTo>
                      <a:pt x="4353" y="7533"/>
                    </a:lnTo>
                    <a:lnTo>
                      <a:pt x="4437" y="7449"/>
                    </a:lnTo>
                    <a:lnTo>
                      <a:pt x="4541" y="7449"/>
                    </a:lnTo>
                    <a:lnTo>
                      <a:pt x="4667" y="7491"/>
                    </a:lnTo>
                    <a:lnTo>
                      <a:pt x="4876" y="7491"/>
                    </a:lnTo>
                    <a:lnTo>
                      <a:pt x="4876" y="7470"/>
                    </a:lnTo>
                    <a:lnTo>
                      <a:pt x="4813" y="7387"/>
                    </a:lnTo>
                    <a:lnTo>
                      <a:pt x="4855" y="7303"/>
                    </a:lnTo>
                    <a:lnTo>
                      <a:pt x="5022" y="7240"/>
                    </a:lnTo>
                    <a:lnTo>
                      <a:pt x="5190" y="7240"/>
                    </a:lnTo>
                    <a:lnTo>
                      <a:pt x="5253" y="7303"/>
                    </a:lnTo>
                    <a:lnTo>
                      <a:pt x="5378" y="7303"/>
                    </a:lnTo>
                    <a:lnTo>
                      <a:pt x="5504" y="7219"/>
                    </a:lnTo>
                    <a:lnTo>
                      <a:pt x="5713" y="7156"/>
                    </a:lnTo>
                    <a:lnTo>
                      <a:pt x="5713" y="7135"/>
                    </a:lnTo>
                    <a:lnTo>
                      <a:pt x="5859" y="7073"/>
                    </a:lnTo>
                    <a:lnTo>
                      <a:pt x="5922" y="6968"/>
                    </a:lnTo>
                    <a:lnTo>
                      <a:pt x="6320" y="6717"/>
                    </a:lnTo>
                    <a:lnTo>
                      <a:pt x="6424" y="6612"/>
                    </a:lnTo>
                    <a:lnTo>
                      <a:pt x="6424" y="6591"/>
                    </a:lnTo>
                    <a:lnTo>
                      <a:pt x="6508" y="6591"/>
                    </a:lnTo>
                    <a:lnTo>
                      <a:pt x="7115" y="5985"/>
                    </a:lnTo>
                    <a:lnTo>
                      <a:pt x="7136" y="5922"/>
                    </a:lnTo>
                    <a:lnTo>
                      <a:pt x="7198" y="5922"/>
                    </a:lnTo>
                    <a:lnTo>
                      <a:pt x="7282" y="5796"/>
                    </a:lnTo>
                    <a:lnTo>
                      <a:pt x="7387" y="5755"/>
                    </a:lnTo>
                    <a:lnTo>
                      <a:pt x="7429" y="5587"/>
                    </a:lnTo>
                    <a:lnTo>
                      <a:pt x="7596" y="5399"/>
                    </a:lnTo>
                    <a:lnTo>
                      <a:pt x="7847" y="5022"/>
                    </a:lnTo>
                    <a:lnTo>
                      <a:pt x="7910" y="4834"/>
                    </a:lnTo>
                    <a:lnTo>
                      <a:pt x="8014" y="4834"/>
                    </a:lnTo>
                    <a:lnTo>
                      <a:pt x="8077" y="4708"/>
                    </a:lnTo>
                    <a:lnTo>
                      <a:pt x="8077" y="4646"/>
                    </a:lnTo>
                    <a:lnTo>
                      <a:pt x="8182" y="4520"/>
                    </a:lnTo>
                    <a:lnTo>
                      <a:pt x="8266" y="4394"/>
                    </a:lnTo>
                    <a:lnTo>
                      <a:pt x="8391" y="4311"/>
                    </a:lnTo>
                    <a:lnTo>
                      <a:pt x="8433" y="4227"/>
                    </a:lnTo>
                    <a:lnTo>
                      <a:pt x="8538" y="4185"/>
                    </a:lnTo>
                    <a:lnTo>
                      <a:pt x="8579" y="4122"/>
                    </a:lnTo>
                    <a:lnTo>
                      <a:pt x="8621" y="4122"/>
                    </a:lnTo>
                    <a:lnTo>
                      <a:pt x="8789" y="3934"/>
                    </a:lnTo>
                    <a:lnTo>
                      <a:pt x="8810" y="3830"/>
                    </a:lnTo>
                    <a:lnTo>
                      <a:pt x="8893" y="3725"/>
                    </a:lnTo>
                    <a:lnTo>
                      <a:pt x="8935" y="3516"/>
                    </a:lnTo>
                    <a:lnTo>
                      <a:pt x="9019" y="3348"/>
                    </a:lnTo>
                    <a:lnTo>
                      <a:pt x="9040" y="3160"/>
                    </a:lnTo>
                    <a:lnTo>
                      <a:pt x="9123" y="2951"/>
                    </a:lnTo>
                    <a:lnTo>
                      <a:pt x="9103" y="2951"/>
                    </a:lnTo>
                    <a:lnTo>
                      <a:pt x="9165" y="2846"/>
                    </a:lnTo>
                    <a:lnTo>
                      <a:pt x="9165" y="2825"/>
                    </a:lnTo>
                    <a:lnTo>
                      <a:pt x="9061" y="2825"/>
                    </a:lnTo>
                    <a:lnTo>
                      <a:pt x="8935" y="2762"/>
                    </a:lnTo>
                    <a:lnTo>
                      <a:pt x="8830" y="2762"/>
                    </a:lnTo>
                    <a:lnTo>
                      <a:pt x="8768" y="2825"/>
                    </a:lnTo>
                    <a:lnTo>
                      <a:pt x="8768" y="2909"/>
                    </a:lnTo>
                    <a:lnTo>
                      <a:pt x="8726" y="3014"/>
                    </a:lnTo>
                    <a:lnTo>
                      <a:pt x="8663" y="3034"/>
                    </a:lnTo>
                    <a:lnTo>
                      <a:pt x="8454" y="3034"/>
                    </a:lnTo>
                    <a:lnTo>
                      <a:pt x="8266" y="2930"/>
                    </a:lnTo>
                    <a:lnTo>
                      <a:pt x="8182" y="2804"/>
                    </a:lnTo>
                    <a:lnTo>
                      <a:pt x="8140" y="2742"/>
                    </a:lnTo>
                    <a:lnTo>
                      <a:pt x="8098" y="2658"/>
                    </a:lnTo>
                    <a:lnTo>
                      <a:pt x="8161" y="2532"/>
                    </a:lnTo>
                    <a:lnTo>
                      <a:pt x="8286" y="2281"/>
                    </a:lnTo>
                    <a:lnTo>
                      <a:pt x="8307" y="2177"/>
                    </a:lnTo>
                    <a:lnTo>
                      <a:pt x="8412" y="2114"/>
                    </a:lnTo>
                    <a:lnTo>
                      <a:pt x="8579" y="2197"/>
                    </a:lnTo>
                    <a:lnTo>
                      <a:pt x="8663" y="2260"/>
                    </a:lnTo>
                    <a:lnTo>
                      <a:pt x="8768" y="2323"/>
                    </a:lnTo>
                    <a:lnTo>
                      <a:pt x="8768" y="2135"/>
                    </a:lnTo>
                    <a:lnTo>
                      <a:pt x="8768" y="1988"/>
                    </a:lnTo>
                    <a:lnTo>
                      <a:pt x="8810" y="1800"/>
                    </a:lnTo>
                    <a:lnTo>
                      <a:pt x="8810" y="1361"/>
                    </a:lnTo>
                    <a:lnTo>
                      <a:pt x="8789" y="1214"/>
                    </a:lnTo>
                    <a:lnTo>
                      <a:pt x="8747" y="1109"/>
                    </a:lnTo>
                    <a:lnTo>
                      <a:pt x="8747" y="1005"/>
                    </a:lnTo>
                    <a:lnTo>
                      <a:pt x="8747" y="984"/>
                    </a:lnTo>
                    <a:lnTo>
                      <a:pt x="8747" y="733"/>
                    </a:lnTo>
                    <a:lnTo>
                      <a:pt x="8684" y="586"/>
                    </a:lnTo>
                    <a:lnTo>
                      <a:pt x="8642" y="440"/>
                    </a:lnTo>
                    <a:lnTo>
                      <a:pt x="8621" y="273"/>
                    </a:lnTo>
                    <a:lnTo>
                      <a:pt x="8517" y="168"/>
                    </a:lnTo>
                    <a:lnTo>
                      <a:pt x="8328" y="126"/>
                    </a:lnTo>
                    <a:lnTo>
                      <a:pt x="8182" y="147"/>
                    </a:lnTo>
                    <a:lnTo>
                      <a:pt x="8098" y="168"/>
                    </a:lnTo>
                    <a:lnTo>
                      <a:pt x="8056" y="147"/>
                    </a:lnTo>
                    <a:lnTo>
                      <a:pt x="7910" y="105"/>
                    </a:lnTo>
                    <a:lnTo>
                      <a:pt x="7847" y="105"/>
                    </a:lnTo>
                    <a:lnTo>
                      <a:pt x="7784" y="21"/>
                    </a:lnTo>
                    <a:lnTo>
                      <a:pt x="765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4" name="Google Shape;2830;p68">
              <a:extLst>
                <a:ext uri="{FF2B5EF4-FFF2-40B4-BE49-F238E27FC236}">
                  <a16:creationId xmlns:a16="http://schemas.microsoft.com/office/drawing/2014/main" id="{9358A702-1EC0-31E7-2E93-783E759151A9}"/>
                </a:ext>
              </a:extLst>
            </p:cNvPr>
            <p:cNvSpPr/>
            <p:nvPr/>
          </p:nvSpPr>
          <p:spPr>
            <a:xfrm>
              <a:off x="3292646" y="3020419"/>
              <a:ext cx="18695" cy="5482"/>
            </a:xfrm>
            <a:custGeom>
              <a:avLst/>
              <a:gdLst/>
              <a:ahLst/>
              <a:cxnLst/>
              <a:rect l="l" t="t" r="r" b="b"/>
              <a:pathLst>
                <a:path w="1570" h="482" extrusionOk="0">
                  <a:moveTo>
                    <a:pt x="189" y="0"/>
                  </a:moveTo>
                  <a:lnTo>
                    <a:pt x="126" y="84"/>
                  </a:lnTo>
                  <a:lnTo>
                    <a:pt x="21" y="147"/>
                  </a:lnTo>
                  <a:lnTo>
                    <a:pt x="21" y="209"/>
                  </a:lnTo>
                  <a:lnTo>
                    <a:pt x="0" y="272"/>
                  </a:lnTo>
                  <a:lnTo>
                    <a:pt x="42" y="377"/>
                  </a:lnTo>
                  <a:lnTo>
                    <a:pt x="314" y="377"/>
                  </a:lnTo>
                  <a:lnTo>
                    <a:pt x="398" y="398"/>
                  </a:lnTo>
                  <a:lnTo>
                    <a:pt x="607" y="356"/>
                  </a:lnTo>
                  <a:lnTo>
                    <a:pt x="691" y="377"/>
                  </a:lnTo>
                  <a:lnTo>
                    <a:pt x="837" y="293"/>
                  </a:lnTo>
                  <a:cubicBezTo>
                    <a:pt x="1026" y="398"/>
                    <a:pt x="1235" y="356"/>
                    <a:pt x="1423" y="481"/>
                  </a:cubicBezTo>
                  <a:lnTo>
                    <a:pt x="1570" y="460"/>
                  </a:lnTo>
                  <a:lnTo>
                    <a:pt x="1528" y="398"/>
                  </a:lnTo>
                  <a:lnTo>
                    <a:pt x="1444" y="460"/>
                  </a:lnTo>
                  <a:lnTo>
                    <a:pt x="1444" y="440"/>
                  </a:lnTo>
                  <a:cubicBezTo>
                    <a:pt x="1360" y="377"/>
                    <a:pt x="1318" y="356"/>
                    <a:pt x="1235" y="335"/>
                  </a:cubicBezTo>
                  <a:lnTo>
                    <a:pt x="1277" y="293"/>
                  </a:lnTo>
                  <a:lnTo>
                    <a:pt x="1130" y="251"/>
                  </a:lnTo>
                  <a:lnTo>
                    <a:pt x="1046" y="335"/>
                  </a:lnTo>
                  <a:cubicBezTo>
                    <a:pt x="1005" y="335"/>
                    <a:pt x="942" y="335"/>
                    <a:pt x="921" y="293"/>
                  </a:cubicBezTo>
                  <a:lnTo>
                    <a:pt x="921" y="272"/>
                  </a:lnTo>
                  <a:lnTo>
                    <a:pt x="1046" y="147"/>
                  </a:lnTo>
                  <a:lnTo>
                    <a:pt x="942" y="105"/>
                  </a:lnTo>
                  <a:lnTo>
                    <a:pt x="921" y="42"/>
                  </a:lnTo>
                  <a:lnTo>
                    <a:pt x="837" y="0"/>
                  </a:lnTo>
                  <a:lnTo>
                    <a:pt x="607" y="42"/>
                  </a:lnTo>
                  <a:lnTo>
                    <a:pt x="1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831;p68">
              <a:extLst>
                <a:ext uri="{FF2B5EF4-FFF2-40B4-BE49-F238E27FC236}">
                  <a16:creationId xmlns:a16="http://schemas.microsoft.com/office/drawing/2014/main" id="{090556BB-EB4C-DAEF-19BA-809F2C631E1F}"/>
                </a:ext>
              </a:extLst>
            </p:cNvPr>
            <p:cNvSpPr/>
            <p:nvPr/>
          </p:nvSpPr>
          <p:spPr>
            <a:xfrm>
              <a:off x="3260258" y="3010662"/>
              <a:ext cx="26423" cy="16661"/>
            </a:xfrm>
            <a:custGeom>
              <a:avLst/>
              <a:gdLst/>
              <a:ahLst/>
              <a:cxnLst/>
              <a:rect l="l" t="t" r="r" b="b"/>
              <a:pathLst>
                <a:path w="2219" h="1465" extrusionOk="0">
                  <a:moveTo>
                    <a:pt x="481" y="0"/>
                  </a:moveTo>
                  <a:lnTo>
                    <a:pt x="293" y="42"/>
                  </a:lnTo>
                  <a:lnTo>
                    <a:pt x="230" y="147"/>
                  </a:lnTo>
                  <a:lnTo>
                    <a:pt x="230" y="209"/>
                  </a:lnTo>
                  <a:lnTo>
                    <a:pt x="189" y="314"/>
                  </a:lnTo>
                  <a:lnTo>
                    <a:pt x="230" y="398"/>
                  </a:lnTo>
                  <a:lnTo>
                    <a:pt x="189" y="523"/>
                  </a:lnTo>
                  <a:lnTo>
                    <a:pt x="105" y="586"/>
                  </a:lnTo>
                  <a:lnTo>
                    <a:pt x="84" y="607"/>
                  </a:lnTo>
                  <a:lnTo>
                    <a:pt x="126" y="733"/>
                  </a:lnTo>
                  <a:lnTo>
                    <a:pt x="126" y="837"/>
                  </a:lnTo>
                  <a:lnTo>
                    <a:pt x="126" y="900"/>
                  </a:lnTo>
                  <a:lnTo>
                    <a:pt x="0" y="1046"/>
                  </a:lnTo>
                  <a:lnTo>
                    <a:pt x="0" y="1109"/>
                  </a:lnTo>
                  <a:lnTo>
                    <a:pt x="63" y="1130"/>
                  </a:lnTo>
                  <a:lnTo>
                    <a:pt x="126" y="1256"/>
                  </a:lnTo>
                  <a:lnTo>
                    <a:pt x="84" y="1339"/>
                  </a:lnTo>
                  <a:lnTo>
                    <a:pt x="189" y="1402"/>
                  </a:lnTo>
                  <a:lnTo>
                    <a:pt x="230" y="1444"/>
                  </a:lnTo>
                  <a:lnTo>
                    <a:pt x="293" y="1465"/>
                  </a:lnTo>
                  <a:lnTo>
                    <a:pt x="377" y="1318"/>
                  </a:lnTo>
                  <a:lnTo>
                    <a:pt x="502" y="1130"/>
                  </a:lnTo>
                  <a:lnTo>
                    <a:pt x="502" y="1088"/>
                  </a:lnTo>
                  <a:lnTo>
                    <a:pt x="544" y="984"/>
                  </a:lnTo>
                  <a:lnTo>
                    <a:pt x="607" y="1046"/>
                  </a:lnTo>
                  <a:lnTo>
                    <a:pt x="691" y="1046"/>
                  </a:lnTo>
                  <a:lnTo>
                    <a:pt x="753" y="921"/>
                  </a:lnTo>
                  <a:lnTo>
                    <a:pt x="837" y="984"/>
                  </a:lnTo>
                  <a:lnTo>
                    <a:pt x="837" y="1088"/>
                  </a:lnTo>
                  <a:lnTo>
                    <a:pt x="921" y="1130"/>
                  </a:lnTo>
                  <a:lnTo>
                    <a:pt x="1067" y="1088"/>
                  </a:lnTo>
                  <a:lnTo>
                    <a:pt x="1235" y="942"/>
                  </a:lnTo>
                  <a:lnTo>
                    <a:pt x="1381" y="900"/>
                  </a:lnTo>
                  <a:lnTo>
                    <a:pt x="1569" y="921"/>
                  </a:lnTo>
                  <a:lnTo>
                    <a:pt x="1674" y="900"/>
                  </a:lnTo>
                  <a:lnTo>
                    <a:pt x="1758" y="942"/>
                  </a:lnTo>
                  <a:lnTo>
                    <a:pt x="1883" y="984"/>
                  </a:lnTo>
                  <a:lnTo>
                    <a:pt x="2072" y="1005"/>
                  </a:lnTo>
                  <a:lnTo>
                    <a:pt x="2093" y="921"/>
                  </a:lnTo>
                  <a:lnTo>
                    <a:pt x="2176" y="921"/>
                  </a:lnTo>
                  <a:lnTo>
                    <a:pt x="2218" y="816"/>
                  </a:lnTo>
                  <a:lnTo>
                    <a:pt x="2176" y="733"/>
                  </a:lnTo>
                  <a:lnTo>
                    <a:pt x="1946" y="607"/>
                  </a:lnTo>
                  <a:lnTo>
                    <a:pt x="1862" y="607"/>
                  </a:lnTo>
                  <a:lnTo>
                    <a:pt x="1695" y="565"/>
                  </a:lnTo>
                  <a:lnTo>
                    <a:pt x="1632" y="565"/>
                  </a:lnTo>
                  <a:lnTo>
                    <a:pt x="1465" y="502"/>
                  </a:lnTo>
                  <a:lnTo>
                    <a:pt x="1277" y="398"/>
                  </a:lnTo>
                  <a:lnTo>
                    <a:pt x="1172" y="398"/>
                  </a:lnTo>
                  <a:lnTo>
                    <a:pt x="1256" y="377"/>
                  </a:lnTo>
                  <a:lnTo>
                    <a:pt x="1423" y="419"/>
                  </a:lnTo>
                  <a:lnTo>
                    <a:pt x="1674" y="419"/>
                  </a:lnTo>
                  <a:lnTo>
                    <a:pt x="1779" y="398"/>
                  </a:lnTo>
                  <a:lnTo>
                    <a:pt x="1695" y="356"/>
                  </a:lnTo>
                  <a:lnTo>
                    <a:pt x="1632" y="356"/>
                  </a:lnTo>
                  <a:lnTo>
                    <a:pt x="1444" y="314"/>
                  </a:lnTo>
                  <a:lnTo>
                    <a:pt x="1360" y="147"/>
                  </a:lnTo>
                  <a:lnTo>
                    <a:pt x="1256" y="147"/>
                  </a:lnTo>
                  <a:lnTo>
                    <a:pt x="1214" y="168"/>
                  </a:lnTo>
                  <a:lnTo>
                    <a:pt x="1130" y="105"/>
                  </a:lnTo>
                  <a:lnTo>
                    <a:pt x="649" y="0"/>
                  </a:lnTo>
                  <a:lnTo>
                    <a:pt x="586" y="42"/>
                  </a:lnTo>
                  <a:lnTo>
                    <a:pt x="4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832;p68">
              <a:extLst>
                <a:ext uri="{FF2B5EF4-FFF2-40B4-BE49-F238E27FC236}">
                  <a16:creationId xmlns:a16="http://schemas.microsoft.com/office/drawing/2014/main" id="{B3D79621-E0AC-562D-5575-28F33926EC02}"/>
                </a:ext>
              </a:extLst>
            </p:cNvPr>
            <p:cNvSpPr/>
            <p:nvPr/>
          </p:nvSpPr>
          <p:spPr>
            <a:xfrm>
              <a:off x="3408744" y="2329870"/>
              <a:ext cx="289769" cy="354333"/>
            </a:xfrm>
            <a:custGeom>
              <a:avLst/>
              <a:gdLst/>
              <a:ahLst/>
              <a:cxnLst/>
              <a:rect l="l" t="t" r="r" b="b"/>
              <a:pathLst>
                <a:path w="24335" h="31157" extrusionOk="0">
                  <a:moveTo>
                    <a:pt x="19167" y="16300"/>
                  </a:moveTo>
                  <a:lnTo>
                    <a:pt x="19161" y="16311"/>
                  </a:lnTo>
                  <a:lnTo>
                    <a:pt x="19167" y="16321"/>
                  </a:lnTo>
                  <a:lnTo>
                    <a:pt x="19167" y="16300"/>
                  </a:lnTo>
                  <a:close/>
                  <a:moveTo>
                    <a:pt x="16572" y="17849"/>
                  </a:moveTo>
                  <a:lnTo>
                    <a:pt x="16593" y="17870"/>
                  </a:lnTo>
                  <a:lnTo>
                    <a:pt x="16509" y="17870"/>
                  </a:lnTo>
                  <a:lnTo>
                    <a:pt x="16509" y="17849"/>
                  </a:lnTo>
                  <a:close/>
                  <a:moveTo>
                    <a:pt x="4771" y="22933"/>
                  </a:moveTo>
                  <a:lnTo>
                    <a:pt x="4813" y="22996"/>
                  </a:lnTo>
                  <a:lnTo>
                    <a:pt x="4792" y="23038"/>
                  </a:lnTo>
                  <a:lnTo>
                    <a:pt x="4750" y="23038"/>
                  </a:lnTo>
                  <a:lnTo>
                    <a:pt x="4688" y="23059"/>
                  </a:lnTo>
                  <a:lnTo>
                    <a:pt x="4709" y="23142"/>
                  </a:lnTo>
                  <a:lnTo>
                    <a:pt x="4792" y="23205"/>
                  </a:lnTo>
                  <a:lnTo>
                    <a:pt x="4960" y="23205"/>
                  </a:lnTo>
                  <a:lnTo>
                    <a:pt x="4981" y="23163"/>
                  </a:lnTo>
                  <a:lnTo>
                    <a:pt x="4960" y="23121"/>
                  </a:lnTo>
                  <a:lnTo>
                    <a:pt x="4960" y="23059"/>
                  </a:lnTo>
                  <a:lnTo>
                    <a:pt x="5001" y="23038"/>
                  </a:lnTo>
                  <a:lnTo>
                    <a:pt x="5127" y="23059"/>
                  </a:lnTo>
                  <a:lnTo>
                    <a:pt x="5169" y="23121"/>
                  </a:lnTo>
                  <a:lnTo>
                    <a:pt x="5106" y="23163"/>
                  </a:lnTo>
                  <a:lnTo>
                    <a:pt x="4960" y="23226"/>
                  </a:lnTo>
                  <a:lnTo>
                    <a:pt x="4750" y="23226"/>
                  </a:lnTo>
                  <a:lnTo>
                    <a:pt x="4750" y="23268"/>
                  </a:lnTo>
                  <a:lnTo>
                    <a:pt x="4855" y="23435"/>
                  </a:lnTo>
                  <a:lnTo>
                    <a:pt x="4981" y="23519"/>
                  </a:lnTo>
                  <a:lnTo>
                    <a:pt x="5064" y="23540"/>
                  </a:lnTo>
                  <a:lnTo>
                    <a:pt x="5085" y="23519"/>
                  </a:lnTo>
                  <a:lnTo>
                    <a:pt x="5190" y="23477"/>
                  </a:lnTo>
                  <a:lnTo>
                    <a:pt x="5211" y="23540"/>
                  </a:lnTo>
                  <a:lnTo>
                    <a:pt x="5190" y="23561"/>
                  </a:lnTo>
                  <a:lnTo>
                    <a:pt x="5127" y="23561"/>
                  </a:lnTo>
                  <a:lnTo>
                    <a:pt x="5064" y="23582"/>
                  </a:lnTo>
                  <a:lnTo>
                    <a:pt x="4897" y="23540"/>
                  </a:lnTo>
                  <a:lnTo>
                    <a:pt x="4771" y="23477"/>
                  </a:lnTo>
                  <a:lnTo>
                    <a:pt x="4646" y="23352"/>
                  </a:lnTo>
                  <a:lnTo>
                    <a:pt x="4541" y="23310"/>
                  </a:lnTo>
                  <a:lnTo>
                    <a:pt x="4436" y="23310"/>
                  </a:lnTo>
                  <a:lnTo>
                    <a:pt x="4332" y="23205"/>
                  </a:lnTo>
                  <a:lnTo>
                    <a:pt x="4185" y="23142"/>
                  </a:lnTo>
                  <a:lnTo>
                    <a:pt x="4164" y="23121"/>
                  </a:lnTo>
                  <a:lnTo>
                    <a:pt x="4081" y="23121"/>
                  </a:lnTo>
                  <a:lnTo>
                    <a:pt x="4018" y="23142"/>
                  </a:lnTo>
                  <a:lnTo>
                    <a:pt x="3913" y="23142"/>
                  </a:lnTo>
                  <a:lnTo>
                    <a:pt x="3892" y="23132"/>
                  </a:lnTo>
                  <a:lnTo>
                    <a:pt x="3892" y="23132"/>
                  </a:lnTo>
                  <a:lnTo>
                    <a:pt x="3913" y="23121"/>
                  </a:lnTo>
                  <a:lnTo>
                    <a:pt x="3976" y="23121"/>
                  </a:lnTo>
                  <a:lnTo>
                    <a:pt x="4123" y="23100"/>
                  </a:lnTo>
                  <a:lnTo>
                    <a:pt x="4164" y="23038"/>
                  </a:lnTo>
                  <a:lnTo>
                    <a:pt x="4185" y="23038"/>
                  </a:lnTo>
                  <a:lnTo>
                    <a:pt x="4185" y="23100"/>
                  </a:lnTo>
                  <a:lnTo>
                    <a:pt x="4248" y="23121"/>
                  </a:lnTo>
                  <a:lnTo>
                    <a:pt x="4332" y="23121"/>
                  </a:lnTo>
                  <a:lnTo>
                    <a:pt x="4436" y="23247"/>
                  </a:lnTo>
                  <a:lnTo>
                    <a:pt x="4478" y="23268"/>
                  </a:lnTo>
                  <a:lnTo>
                    <a:pt x="4562" y="23226"/>
                  </a:lnTo>
                  <a:lnTo>
                    <a:pt x="4604" y="23142"/>
                  </a:lnTo>
                  <a:lnTo>
                    <a:pt x="4604" y="23059"/>
                  </a:lnTo>
                  <a:lnTo>
                    <a:pt x="4583" y="23017"/>
                  </a:lnTo>
                  <a:lnTo>
                    <a:pt x="4583" y="22954"/>
                  </a:lnTo>
                  <a:lnTo>
                    <a:pt x="4688" y="22954"/>
                  </a:lnTo>
                  <a:lnTo>
                    <a:pt x="4709" y="22933"/>
                  </a:lnTo>
                  <a:close/>
                  <a:moveTo>
                    <a:pt x="4269" y="25193"/>
                  </a:moveTo>
                  <a:lnTo>
                    <a:pt x="4290" y="25277"/>
                  </a:lnTo>
                  <a:lnTo>
                    <a:pt x="4395" y="25297"/>
                  </a:lnTo>
                  <a:lnTo>
                    <a:pt x="4436" y="25339"/>
                  </a:lnTo>
                  <a:lnTo>
                    <a:pt x="4353" y="25339"/>
                  </a:lnTo>
                  <a:lnTo>
                    <a:pt x="4290" y="25318"/>
                  </a:lnTo>
                  <a:lnTo>
                    <a:pt x="4123" y="25318"/>
                  </a:lnTo>
                  <a:lnTo>
                    <a:pt x="4060" y="25381"/>
                  </a:lnTo>
                  <a:lnTo>
                    <a:pt x="4039" y="25318"/>
                  </a:lnTo>
                  <a:lnTo>
                    <a:pt x="3976" y="25339"/>
                  </a:lnTo>
                  <a:lnTo>
                    <a:pt x="3955" y="25444"/>
                  </a:lnTo>
                  <a:lnTo>
                    <a:pt x="3913" y="25486"/>
                  </a:lnTo>
                  <a:lnTo>
                    <a:pt x="3851" y="25528"/>
                  </a:lnTo>
                  <a:lnTo>
                    <a:pt x="3725" y="25549"/>
                  </a:lnTo>
                  <a:lnTo>
                    <a:pt x="3641" y="25611"/>
                  </a:lnTo>
                  <a:lnTo>
                    <a:pt x="3725" y="25528"/>
                  </a:lnTo>
                  <a:lnTo>
                    <a:pt x="3830" y="25507"/>
                  </a:lnTo>
                  <a:lnTo>
                    <a:pt x="3872" y="25444"/>
                  </a:lnTo>
                  <a:lnTo>
                    <a:pt x="3913" y="25381"/>
                  </a:lnTo>
                  <a:lnTo>
                    <a:pt x="3955" y="25318"/>
                  </a:lnTo>
                  <a:lnTo>
                    <a:pt x="4018" y="25318"/>
                  </a:lnTo>
                  <a:lnTo>
                    <a:pt x="4227" y="25193"/>
                  </a:lnTo>
                  <a:close/>
                  <a:moveTo>
                    <a:pt x="16614" y="1"/>
                  </a:moveTo>
                  <a:lnTo>
                    <a:pt x="16530" y="22"/>
                  </a:lnTo>
                  <a:lnTo>
                    <a:pt x="16489" y="84"/>
                  </a:lnTo>
                  <a:lnTo>
                    <a:pt x="16489" y="168"/>
                  </a:lnTo>
                  <a:lnTo>
                    <a:pt x="16509" y="273"/>
                  </a:lnTo>
                  <a:lnTo>
                    <a:pt x="16509" y="336"/>
                  </a:lnTo>
                  <a:lnTo>
                    <a:pt x="16468" y="398"/>
                  </a:lnTo>
                  <a:lnTo>
                    <a:pt x="16405" y="336"/>
                  </a:lnTo>
                  <a:lnTo>
                    <a:pt x="16384" y="210"/>
                  </a:lnTo>
                  <a:lnTo>
                    <a:pt x="16321" y="126"/>
                  </a:lnTo>
                  <a:lnTo>
                    <a:pt x="16279" y="126"/>
                  </a:lnTo>
                  <a:lnTo>
                    <a:pt x="16216" y="84"/>
                  </a:lnTo>
                  <a:lnTo>
                    <a:pt x="16175" y="64"/>
                  </a:lnTo>
                  <a:lnTo>
                    <a:pt x="16154" y="105"/>
                  </a:lnTo>
                  <a:lnTo>
                    <a:pt x="16112" y="210"/>
                  </a:lnTo>
                  <a:lnTo>
                    <a:pt x="16070" y="273"/>
                  </a:lnTo>
                  <a:lnTo>
                    <a:pt x="15986" y="231"/>
                  </a:lnTo>
                  <a:lnTo>
                    <a:pt x="15903" y="273"/>
                  </a:lnTo>
                  <a:lnTo>
                    <a:pt x="15882" y="377"/>
                  </a:lnTo>
                  <a:lnTo>
                    <a:pt x="15924" y="440"/>
                  </a:lnTo>
                  <a:lnTo>
                    <a:pt x="15965" y="503"/>
                  </a:lnTo>
                  <a:lnTo>
                    <a:pt x="15882" y="587"/>
                  </a:lnTo>
                  <a:lnTo>
                    <a:pt x="15777" y="712"/>
                  </a:lnTo>
                  <a:lnTo>
                    <a:pt x="15777" y="754"/>
                  </a:lnTo>
                  <a:lnTo>
                    <a:pt x="15861" y="796"/>
                  </a:lnTo>
                  <a:lnTo>
                    <a:pt x="15882" y="838"/>
                  </a:lnTo>
                  <a:lnTo>
                    <a:pt x="15840" y="901"/>
                  </a:lnTo>
                  <a:lnTo>
                    <a:pt x="15777" y="901"/>
                  </a:lnTo>
                  <a:lnTo>
                    <a:pt x="15631" y="817"/>
                  </a:lnTo>
                  <a:lnTo>
                    <a:pt x="15421" y="817"/>
                  </a:lnTo>
                  <a:lnTo>
                    <a:pt x="15380" y="963"/>
                  </a:lnTo>
                  <a:lnTo>
                    <a:pt x="15421" y="1131"/>
                  </a:lnTo>
                  <a:lnTo>
                    <a:pt x="15484" y="1277"/>
                  </a:lnTo>
                  <a:lnTo>
                    <a:pt x="15631" y="1340"/>
                  </a:lnTo>
                  <a:lnTo>
                    <a:pt x="15672" y="1382"/>
                  </a:lnTo>
                  <a:lnTo>
                    <a:pt x="15672" y="1445"/>
                  </a:lnTo>
                  <a:lnTo>
                    <a:pt x="15547" y="1403"/>
                  </a:lnTo>
                  <a:lnTo>
                    <a:pt x="15421" y="1340"/>
                  </a:lnTo>
                  <a:lnTo>
                    <a:pt x="15317" y="1152"/>
                  </a:lnTo>
                  <a:lnTo>
                    <a:pt x="15128" y="1026"/>
                  </a:lnTo>
                  <a:lnTo>
                    <a:pt x="15045" y="963"/>
                  </a:lnTo>
                  <a:lnTo>
                    <a:pt x="15024" y="1026"/>
                  </a:lnTo>
                  <a:lnTo>
                    <a:pt x="15045" y="1068"/>
                  </a:lnTo>
                  <a:lnTo>
                    <a:pt x="15045" y="1173"/>
                  </a:lnTo>
                  <a:lnTo>
                    <a:pt x="15066" y="1256"/>
                  </a:lnTo>
                  <a:lnTo>
                    <a:pt x="15128" y="1340"/>
                  </a:lnTo>
                  <a:lnTo>
                    <a:pt x="15128" y="1465"/>
                  </a:lnTo>
                  <a:lnTo>
                    <a:pt x="15045" y="1549"/>
                  </a:lnTo>
                  <a:lnTo>
                    <a:pt x="15045" y="1382"/>
                  </a:lnTo>
                  <a:lnTo>
                    <a:pt x="15003" y="1256"/>
                  </a:lnTo>
                  <a:lnTo>
                    <a:pt x="14919" y="1110"/>
                  </a:lnTo>
                  <a:lnTo>
                    <a:pt x="14919" y="1026"/>
                  </a:lnTo>
                  <a:lnTo>
                    <a:pt x="14836" y="921"/>
                  </a:lnTo>
                  <a:lnTo>
                    <a:pt x="14731" y="859"/>
                  </a:lnTo>
                  <a:lnTo>
                    <a:pt x="14647" y="984"/>
                  </a:lnTo>
                  <a:lnTo>
                    <a:pt x="14605" y="1068"/>
                  </a:lnTo>
                  <a:lnTo>
                    <a:pt x="14543" y="984"/>
                  </a:lnTo>
                  <a:lnTo>
                    <a:pt x="14605" y="921"/>
                  </a:lnTo>
                  <a:lnTo>
                    <a:pt x="14605" y="859"/>
                  </a:lnTo>
                  <a:lnTo>
                    <a:pt x="14522" y="817"/>
                  </a:lnTo>
                  <a:lnTo>
                    <a:pt x="14501" y="733"/>
                  </a:lnTo>
                  <a:lnTo>
                    <a:pt x="14480" y="691"/>
                  </a:lnTo>
                  <a:lnTo>
                    <a:pt x="14375" y="691"/>
                  </a:lnTo>
                  <a:lnTo>
                    <a:pt x="14292" y="733"/>
                  </a:lnTo>
                  <a:lnTo>
                    <a:pt x="14271" y="712"/>
                  </a:lnTo>
                  <a:lnTo>
                    <a:pt x="14292" y="628"/>
                  </a:lnTo>
                  <a:lnTo>
                    <a:pt x="14375" y="545"/>
                  </a:lnTo>
                  <a:lnTo>
                    <a:pt x="14271" y="566"/>
                  </a:lnTo>
                  <a:lnTo>
                    <a:pt x="14166" y="670"/>
                  </a:lnTo>
                  <a:lnTo>
                    <a:pt x="14124" y="754"/>
                  </a:lnTo>
                  <a:lnTo>
                    <a:pt x="14020" y="817"/>
                  </a:lnTo>
                  <a:lnTo>
                    <a:pt x="13957" y="838"/>
                  </a:lnTo>
                  <a:lnTo>
                    <a:pt x="13852" y="984"/>
                  </a:lnTo>
                  <a:lnTo>
                    <a:pt x="13810" y="984"/>
                  </a:lnTo>
                  <a:lnTo>
                    <a:pt x="13768" y="880"/>
                  </a:lnTo>
                  <a:lnTo>
                    <a:pt x="13685" y="817"/>
                  </a:lnTo>
                  <a:lnTo>
                    <a:pt x="13643" y="817"/>
                  </a:lnTo>
                  <a:lnTo>
                    <a:pt x="13601" y="880"/>
                  </a:lnTo>
                  <a:lnTo>
                    <a:pt x="13580" y="963"/>
                  </a:lnTo>
                  <a:lnTo>
                    <a:pt x="13601" y="1089"/>
                  </a:lnTo>
                  <a:lnTo>
                    <a:pt x="13768" y="1193"/>
                  </a:lnTo>
                  <a:lnTo>
                    <a:pt x="13768" y="1256"/>
                  </a:lnTo>
                  <a:lnTo>
                    <a:pt x="13685" y="1256"/>
                  </a:lnTo>
                  <a:lnTo>
                    <a:pt x="13643" y="1382"/>
                  </a:lnTo>
                  <a:lnTo>
                    <a:pt x="13643" y="1507"/>
                  </a:lnTo>
                  <a:lnTo>
                    <a:pt x="13768" y="1591"/>
                  </a:lnTo>
                  <a:lnTo>
                    <a:pt x="13852" y="1570"/>
                  </a:lnTo>
                  <a:lnTo>
                    <a:pt x="13915" y="1507"/>
                  </a:lnTo>
                  <a:lnTo>
                    <a:pt x="14103" y="1507"/>
                  </a:lnTo>
                  <a:lnTo>
                    <a:pt x="14229" y="1675"/>
                  </a:lnTo>
                  <a:lnTo>
                    <a:pt x="14333" y="1717"/>
                  </a:lnTo>
                  <a:lnTo>
                    <a:pt x="14396" y="1800"/>
                  </a:lnTo>
                  <a:lnTo>
                    <a:pt x="14375" y="1863"/>
                  </a:lnTo>
                  <a:lnTo>
                    <a:pt x="14375" y="1926"/>
                  </a:lnTo>
                  <a:lnTo>
                    <a:pt x="14396" y="2072"/>
                  </a:lnTo>
                  <a:lnTo>
                    <a:pt x="14333" y="2219"/>
                  </a:lnTo>
                  <a:lnTo>
                    <a:pt x="14333" y="2302"/>
                  </a:lnTo>
                  <a:lnTo>
                    <a:pt x="14417" y="2407"/>
                  </a:lnTo>
                  <a:lnTo>
                    <a:pt x="14417" y="2533"/>
                  </a:lnTo>
                  <a:lnTo>
                    <a:pt x="14438" y="2616"/>
                  </a:lnTo>
                  <a:lnTo>
                    <a:pt x="14543" y="2700"/>
                  </a:lnTo>
                  <a:lnTo>
                    <a:pt x="14626" y="2700"/>
                  </a:lnTo>
                  <a:lnTo>
                    <a:pt x="14710" y="2784"/>
                  </a:lnTo>
                  <a:lnTo>
                    <a:pt x="14836" y="2846"/>
                  </a:lnTo>
                  <a:lnTo>
                    <a:pt x="14836" y="2909"/>
                  </a:lnTo>
                  <a:lnTo>
                    <a:pt x="14856" y="2993"/>
                  </a:lnTo>
                  <a:lnTo>
                    <a:pt x="14731" y="2888"/>
                  </a:lnTo>
                  <a:lnTo>
                    <a:pt x="14584" y="2805"/>
                  </a:lnTo>
                  <a:lnTo>
                    <a:pt x="14417" y="2805"/>
                  </a:lnTo>
                  <a:lnTo>
                    <a:pt x="14333" y="2742"/>
                  </a:lnTo>
                  <a:lnTo>
                    <a:pt x="14312" y="2679"/>
                  </a:lnTo>
                  <a:lnTo>
                    <a:pt x="14312" y="2533"/>
                  </a:lnTo>
                  <a:lnTo>
                    <a:pt x="14271" y="2323"/>
                  </a:lnTo>
                  <a:lnTo>
                    <a:pt x="14312" y="2219"/>
                  </a:lnTo>
                  <a:lnTo>
                    <a:pt x="14312" y="2114"/>
                  </a:lnTo>
                  <a:lnTo>
                    <a:pt x="14208" y="2009"/>
                  </a:lnTo>
                  <a:lnTo>
                    <a:pt x="14208" y="1926"/>
                  </a:lnTo>
                  <a:lnTo>
                    <a:pt x="14166" y="1779"/>
                  </a:lnTo>
                  <a:lnTo>
                    <a:pt x="14103" y="1737"/>
                  </a:lnTo>
                  <a:lnTo>
                    <a:pt x="14020" y="1696"/>
                  </a:lnTo>
                  <a:lnTo>
                    <a:pt x="13957" y="1654"/>
                  </a:lnTo>
                  <a:lnTo>
                    <a:pt x="13852" y="1633"/>
                  </a:lnTo>
                  <a:lnTo>
                    <a:pt x="13748" y="1675"/>
                  </a:lnTo>
                  <a:lnTo>
                    <a:pt x="13601" y="1696"/>
                  </a:lnTo>
                  <a:lnTo>
                    <a:pt x="13538" y="1675"/>
                  </a:lnTo>
                  <a:lnTo>
                    <a:pt x="13476" y="1675"/>
                  </a:lnTo>
                  <a:lnTo>
                    <a:pt x="13434" y="1863"/>
                  </a:lnTo>
                  <a:lnTo>
                    <a:pt x="13476" y="1905"/>
                  </a:lnTo>
                  <a:lnTo>
                    <a:pt x="13476" y="2009"/>
                  </a:lnTo>
                  <a:lnTo>
                    <a:pt x="13434" y="2072"/>
                  </a:lnTo>
                  <a:lnTo>
                    <a:pt x="13266" y="1989"/>
                  </a:lnTo>
                  <a:lnTo>
                    <a:pt x="13078" y="1779"/>
                  </a:lnTo>
                  <a:lnTo>
                    <a:pt x="13036" y="1779"/>
                  </a:lnTo>
                  <a:lnTo>
                    <a:pt x="12973" y="1821"/>
                  </a:lnTo>
                  <a:lnTo>
                    <a:pt x="12931" y="1821"/>
                  </a:lnTo>
                  <a:lnTo>
                    <a:pt x="12869" y="1758"/>
                  </a:lnTo>
                  <a:lnTo>
                    <a:pt x="12701" y="1717"/>
                  </a:lnTo>
                  <a:lnTo>
                    <a:pt x="12639" y="1779"/>
                  </a:lnTo>
                  <a:lnTo>
                    <a:pt x="12639" y="1884"/>
                  </a:lnTo>
                  <a:lnTo>
                    <a:pt x="12701" y="2009"/>
                  </a:lnTo>
                  <a:lnTo>
                    <a:pt x="12639" y="2093"/>
                  </a:lnTo>
                  <a:lnTo>
                    <a:pt x="12701" y="2198"/>
                  </a:lnTo>
                  <a:lnTo>
                    <a:pt x="12743" y="2344"/>
                  </a:lnTo>
                  <a:lnTo>
                    <a:pt x="12722" y="2491"/>
                  </a:lnTo>
                  <a:lnTo>
                    <a:pt x="12743" y="2533"/>
                  </a:lnTo>
                  <a:lnTo>
                    <a:pt x="12764" y="2700"/>
                  </a:lnTo>
                  <a:lnTo>
                    <a:pt x="12743" y="2742"/>
                  </a:lnTo>
                  <a:lnTo>
                    <a:pt x="12743" y="2846"/>
                  </a:lnTo>
                  <a:lnTo>
                    <a:pt x="12827" y="3014"/>
                  </a:lnTo>
                  <a:lnTo>
                    <a:pt x="12848" y="3118"/>
                  </a:lnTo>
                  <a:lnTo>
                    <a:pt x="12827" y="3265"/>
                  </a:lnTo>
                  <a:lnTo>
                    <a:pt x="12827" y="3349"/>
                  </a:lnTo>
                  <a:lnTo>
                    <a:pt x="12911" y="3453"/>
                  </a:lnTo>
                  <a:lnTo>
                    <a:pt x="12931" y="3579"/>
                  </a:lnTo>
                  <a:lnTo>
                    <a:pt x="12931" y="3662"/>
                  </a:lnTo>
                  <a:lnTo>
                    <a:pt x="13057" y="3767"/>
                  </a:lnTo>
                  <a:lnTo>
                    <a:pt x="13120" y="3851"/>
                  </a:lnTo>
                  <a:lnTo>
                    <a:pt x="13120" y="3955"/>
                  </a:lnTo>
                  <a:lnTo>
                    <a:pt x="13162" y="3997"/>
                  </a:lnTo>
                  <a:lnTo>
                    <a:pt x="13245" y="3997"/>
                  </a:lnTo>
                  <a:lnTo>
                    <a:pt x="13245" y="4060"/>
                  </a:lnTo>
                  <a:lnTo>
                    <a:pt x="13266" y="4123"/>
                  </a:lnTo>
                  <a:lnTo>
                    <a:pt x="13371" y="4186"/>
                  </a:lnTo>
                  <a:lnTo>
                    <a:pt x="13392" y="4206"/>
                  </a:lnTo>
                  <a:lnTo>
                    <a:pt x="13371" y="4227"/>
                  </a:lnTo>
                  <a:lnTo>
                    <a:pt x="13266" y="4227"/>
                  </a:lnTo>
                  <a:lnTo>
                    <a:pt x="13224" y="4206"/>
                  </a:lnTo>
                  <a:lnTo>
                    <a:pt x="13141" y="4206"/>
                  </a:lnTo>
                  <a:lnTo>
                    <a:pt x="13078" y="4165"/>
                  </a:lnTo>
                  <a:lnTo>
                    <a:pt x="13078" y="4081"/>
                  </a:lnTo>
                  <a:lnTo>
                    <a:pt x="13057" y="4018"/>
                  </a:lnTo>
                  <a:lnTo>
                    <a:pt x="12973" y="3997"/>
                  </a:lnTo>
                  <a:lnTo>
                    <a:pt x="12911" y="4018"/>
                  </a:lnTo>
                  <a:lnTo>
                    <a:pt x="12848" y="4018"/>
                  </a:lnTo>
                  <a:lnTo>
                    <a:pt x="12827" y="3976"/>
                  </a:lnTo>
                  <a:lnTo>
                    <a:pt x="12827" y="3872"/>
                  </a:lnTo>
                  <a:lnTo>
                    <a:pt x="12806" y="3851"/>
                  </a:lnTo>
                  <a:lnTo>
                    <a:pt x="12743" y="3893"/>
                  </a:lnTo>
                  <a:lnTo>
                    <a:pt x="12659" y="4060"/>
                  </a:lnTo>
                  <a:lnTo>
                    <a:pt x="12534" y="4102"/>
                  </a:lnTo>
                  <a:lnTo>
                    <a:pt x="12450" y="4102"/>
                  </a:lnTo>
                  <a:lnTo>
                    <a:pt x="12325" y="3997"/>
                  </a:lnTo>
                  <a:lnTo>
                    <a:pt x="12220" y="3997"/>
                  </a:lnTo>
                  <a:lnTo>
                    <a:pt x="12178" y="3914"/>
                  </a:lnTo>
                  <a:lnTo>
                    <a:pt x="12178" y="3809"/>
                  </a:lnTo>
                  <a:lnTo>
                    <a:pt x="12199" y="3683"/>
                  </a:lnTo>
                  <a:lnTo>
                    <a:pt x="12115" y="3495"/>
                  </a:lnTo>
                  <a:lnTo>
                    <a:pt x="12074" y="3453"/>
                  </a:lnTo>
                  <a:lnTo>
                    <a:pt x="12032" y="3328"/>
                  </a:lnTo>
                  <a:lnTo>
                    <a:pt x="12032" y="3244"/>
                  </a:lnTo>
                  <a:lnTo>
                    <a:pt x="12095" y="3181"/>
                  </a:lnTo>
                  <a:lnTo>
                    <a:pt x="12115" y="3139"/>
                  </a:lnTo>
                  <a:lnTo>
                    <a:pt x="12095" y="2867"/>
                  </a:lnTo>
                  <a:lnTo>
                    <a:pt x="12011" y="2742"/>
                  </a:lnTo>
                  <a:lnTo>
                    <a:pt x="11906" y="2595"/>
                  </a:lnTo>
                  <a:lnTo>
                    <a:pt x="11906" y="2491"/>
                  </a:lnTo>
                  <a:lnTo>
                    <a:pt x="11802" y="2240"/>
                  </a:lnTo>
                  <a:lnTo>
                    <a:pt x="11760" y="2135"/>
                  </a:lnTo>
                  <a:lnTo>
                    <a:pt x="11676" y="2093"/>
                  </a:lnTo>
                  <a:lnTo>
                    <a:pt x="11655" y="2009"/>
                  </a:lnTo>
                  <a:lnTo>
                    <a:pt x="11571" y="1989"/>
                  </a:lnTo>
                  <a:lnTo>
                    <a:pt x="11467" y="1968"/>
                  </a:lnTo>
                  <a:lnTo>
                    <a:pt x="11383" y="1905"/>
                  </a:lnTo>
                  <a:lnTo>
                    <a:pt x="11279" y="1926"/>
                  </a:lnTo>
                  <a:lnTo>
                    <a:pt x="11237" y="1989"/>
                  </a:lnTo>
                  <a:lnTo>
                    <a:pt x="11237" y="2114"/>
                  </a:lnTo>
                  <a:lnTo>
                    <a:pt x="11195" y="2177"/>
                  </a:lnTo>
                  <a:lnTo>
                    <a:pt x="11237" y="2240"/>
                  </a:lnTo>
                  <a:lnTo>
                    <a:pt x="11195" y="2323"/>
                  </a:lnTo>
                  <a:lnTo>
                    <a:pt x="11132" y="2533"/>
                  </a:lnTo>
                  <a:lnTo>
                    <a:pt x="11132" y="2658"/>
                  </a:lnTo>
                  <a:lnTo>
                    <a:pt x="11153" y="2825"/>
                  </a:lnTo>
                  <a:lnTo>
                    <a:pt x="11195" y="2867"/>
                  </a:lnTo>
                  <a:lnTo>
                    <a:pt x="11174" y="3035"/>
                  </a:lnTo>
                  <a:lnTo>
                    <a:pt x="11132" y="3181"/>
                  </a:lnTo>
                  <a:lnTo>
                    <a:pt x="11153" y="3286"/>
                  </a:lnTo>
                  <a:lnTo>
                    <a:pt x="11153" y="3495"/>
                  </a:lnTo>
                  <a:lnTo>
                    <a:pt x="11090" y="3537"/>
                  </a:lnTo>
                  <a:lnTo>
                    <a:pt x="11048" y="3474"/>
                  </a:lnTo>
                  <a:lnTo>
                    <a:pt x="10986" y="3453"/>
                  </a:lnTo>
                  <a:lnTo>
                    <a:pt x="10944" y="3495"/>
                  </a:lnTo>
                  <a:lnTo>
                    <a:pt x="10860" y="3474"/>
                  </a:lnTo>
                  <a:lnTo>
                    <a:pt x="10839" y="3453"/>
                  </a:lnTo>
                  <a:lnTo>
                    <a:pt x="10755" y="3432"/>
                  </a:lnTo>
                  <a:lnTo>
                    <a:pt x="10630" y="3390"/>
                  </a:lnTo>
                  <a:lnTo>
                    <a:pt x="10546" y="3328"/>
                  </a:lnTo>
                  <a:lnTo>
                    <a:pt x="10504" y="3328"/>
                  </a:lnTo>
                  <a:lnTo>
                    <a:pt x="10462" y="3349"/>
                  </a:lnTo>
                  <a:lnTo>
                    <a:pt x="10504" y="3432"/>
                  </a:lnTo>
                  <a:lnTo>
                    <a:pt x="10567" y="3495"/>
                  </a:lnTo>
                  <a:lnTo>
                    <a:pt x="10567" y="3558"/>
                  </a:lnTo>
                  <a:lnTo>
                    <a:pt x="10546" y="3600"/>
                  </a:lnTo>
                  <a:lnTo>
                    <a:pt x="10525" y="3662"/>
                  </a:lnTo>
                  <a:lnTo>
                    <a:pt x="10462" y="3662"/>
                  </a:lnTo>
                  <a:lnTo>
                    <a:pt x="10442" y="3641"/>
                  </a:lnTo>
                  <a:lnTo>
                    <a:pt x="10358" y="3641"/>
                  </a:lnTo>
                  <a:lnTo>
                    <a:pt x="10316" y="3579"/>
                  </a:lnTo>
                  <a:lnTo>
                    <a:pt x="10316" y="3432"/>
                  </a:lnTo>
                  <a:lnTo>
                    <a:pt x="10232" y="3286"/>
                  </a:lnTo>
                  <a:lnTo>
                    <a:pt x="10211" y="3160"/>
                  </a:lnTo>
                  <a:lnTo>
                    <a:pt x="10190" y="3056"/>
                  </a:lnTo>
                  <a:lnTo>
                    <a:pt x="10107" y="2972"/>
                  </a:lnTo>
                  <a:lnTo>
                    <a:pt x="10107" y="2909"/>
                  </a:lnTo>
                  <a:lnTo>
                    <a:pt x="10044" y="2825"/>
                  </a:lnTo>
                  <a:lnTo>
                    <a:pt x="9981" y="2909"/>
                  </a:lnTo>
                  <a:lnTo>
                    <a:pt x="10023" y="2993"/>
                  </a:lnTo>
                  <a:lnTo>
                    <a:pt x="9981" y="3035"/>
                  </a:lnTo>
                  <a:lnTo>
                    <a:pt x="9981" y="3118"/>
                  </a:lnTo>
                  <a:lnTo>
                    <a:pt x="9939" y="3202"/>
                  </a:lnTo>
                  <a:lnTo>
                    <a:pt x="9898" y="3244"/>
                  </a:lnTo>
                  <a:lnTo>
                    <a:pt x="9814" y="3265"/>
                  </a:lnTo>
                  <a:lnTo>
                    <a:pt x="9772" y="3369"/>
                  </a:lnTo>
                  <a:lnTo>
                    <a:pt x="9667" y="3537"/>
                  </a:lnTo>
                  <a:lnTo>
                    <a:pt x="9584" y="3621"/>
                  </a:lnTo>
                  <a:lnTo>
                    <a:pt x="9584" y="3662"/>
                  </a:lnTo>
                  <a:lnTo>
                    <a:pt x="9521" y="3725"/>
                  </a:lnTo>
                  <a:lnTo>
                    <a:pt x="9458" y="3851"/>
                  </a:lnTo>
                  <a:lnTo>
                    <a:pt x="9395" y="3851"/>
                  </a:lnTo>
                  <a:lnTo>
                    <a:pt x="9374" y="3788"/>
                  </a:lnTo>
                  <a:lnTo>
                    <a:pt x="9395" y="3683"/>
                  </a:lnTo>
                  <a:lnTo>
                    <a:pt x="9479" y="3579"/>
                  </a:lnTo>
                  <a:lnTo>
                    <a:pt x="9500" y="3474"/>
                  </a:lnTo>
                  <a:lnTo>
                    <a:pt x="9563" y="3432"/>
                  </a:lnTo>
                  <a:lnTo>
                    <a:pt x="9667" y="3369"/>
                  </a:lnTo>
                  <a:lnTo>
                    <a:pt x="9709" y="3244"/>
                  </a:lnTo>
                  <a:lnTo>
                    <a:pt x="9793" y="3160"/>
                  </a:lnTo>
                  <a:lnTo>
                    <a:pt x="9814" y="3077"/>
                  </a:lnTo>
                  <a:lnTo>
                    <a:pt x="9814" y="3035"/>
                  </a:lnTo>
                  <a:lnTo>
                    <a:pt x="9772" y="2993"/>
                  </a:lnTo>
                  <a:lnTo>
                    <a:pt x="9793" y="2930"/>
                  </a:lnTo>
                  <a:lnTo>
                    <a:pt x="9877" y="2909"/>
                  </a:lnTo>
                  <a:lnTo>
                    <a:pt x="9898" y="2825"/>
                  </a:lnTo>
                  <a:lnTo>
                    <a:pt x="9898" y="2742"/>
                  </a:lnTo>
                  <a:lnTo>
                    <a:pt x="9939" y="2637"/>
                  </a:lnTo>
                  <a:lnTo>
                    <a:pt x="10023" y="2470"/>
                  </a:lnTo>
                  <a:lnTo>
                    <a:pt x="10023" y="2365"/>
                  </a:lnTo>
                  <a:lnTo>
                    <a:pt x="10086" y="2198"/>
                  </a:lnTo>
                  <a:lnTo>
                    <a:pt x="10107" y="1947"/>
                  </a:lnTo>
                  <a:lnTo>
                    <a:pt x="10086" y="1863"/>
                  </a:lnTo>
                  <a:lnTo>
                    <a:pt x="9918" y="1842"/>
                  </a:lnTo>
                  <a:lnTo>
                    <a:pt x="9814" y="1863"/>
                  </a:lnTo>
                  <a:lnTo>
                    <a:pt x="9709" y="1947"/>
                  </a:lnTo>
                  <a:lnTo>
                    <a:pt x="9605" y="1884"/>
                  </a:lnTo>
                  <a:lnTo>
                    <a:pt x="9521" y="1863"/>
                  </a:lnTo>
                  <a:lnTo>
                    <a:pt x="9479" y="1884"/>
                  </a:lnTo>
                  <a:lnTo>
                    <a:pt x="9500" y="1968"/>
                  </a:lnTo>
                  <a:lnTo>
                    <a:pt x="9584" y="2051"/>
                  </a:lnTo>
                  <a:lnTo>
                    <a:pt x="9584" y="2198"/>
                  </a:lnTo>
                  <a:lnTo>
                    <a:pt x="9563" y="2281"/>
                  </a:lnTo>
                  <a:lnTo>
                    <a:pt x="9500" y="2219"/>
                  </a:lnTo>
                  <a:lnTo>
                    <a:pt x="9479" y="2093"/>
                  </a:lnTo>
                  <a:lnTo>
                    <a:pt x="9395" y="2009"/>
                  </a:lnTo>
                  <a:lnTo>
                    <a:pt x="9312" y="1989"/>
                  </a:lnTo>
                  <a:lnTo>
                    <a:pt x="9165" y="2114"/>
                  </a:lnTo>
                  <a:lnTo>
                    <a:pt x="9165" y="2219"/>
                  </a:lnTo>
                  <a:lnTo>
                    <a:pt x="9207" y="2302"/>
                  </a:lnTo>
                  <a:lnTo>
                    <a:pt x="9165" y="2386"/>
                  </a:lnTo>
                  <a:lnTo>
                    <a:pt x="9061" y="2386"/>
                  </a:lnTo>
                  <a:lnTo>
                    <a:pt x="9061" y="2323"/>
                  </a:lnTo>
                  <a:lnTo>
                    <a:pt x="9061" y="2219"/>
                  </a:lnTo>
                  <a:lnTo>
                    <a:pt x="9040" y="2114"/>
                  </a:lnTo>
                  <a:lnTo>
                    <a:pt x="8956" y="2072"/>
                  </a:lnTo>
                  <a:lnTo>
                    <a:pt x="8747" y="2072"/>
                  </a:lnTo>
                  <a:lnTo>
                    <a:pt x="8538" y="2156"/>
                  </a:lnTo>
                  <a:lnTo>
                    <a:pt x="8307" y="2156"/>
                  </a:lnTo>
                  <a:lnTo>
                    <a:pt x="8140" y="2093"/>
                  </a:lnTo>
                  <a:lnTo>
                    <a:pt x="8056" y="2093"/>
                  </a:lnTo>
                  <a:lnTo>
                    <a:pt x="7994" y="2114"/>
                  </a:lnTo>
                  <a:lnTo>
                    <a:pt x="7910" y="2093"/>
                  </a:lnTo>
                  <a:lnTo>
                    <a:pt x="7805" y="2093"/>
                  </a:lnTo>
                  <a:lnTo>
                    <a:pt x="7701" y="2177"/>
                  </a:lnTo>
                  <a:lnTo>
                    <a:pt x="7680" y="2219"/>
                  </a:lnTo>
                  <a:lnTo>
                    <a:pt x="7722" y="2302"/>
                  </a:lnTo>
                  <a:lnTo>
                    <a:pt x="7722" y="2386"/>
                  </a:lnTo>
                  <a:lnTo>
                    <a:pt x="7784" y="2491"/>
                  </a:lnTo>
                  <a:lnTo>
                    <a:pt x="7805" y="2533"/>
                  </a:lnTo>
                  <a:lnTo>
                    <a:pt x="7784" y="2616"/>
                  </a:lnTo>
                  <a:lnTo>
                    <a:pt x="7722" y="2784"/>
                  </a:lnTo>
                  <a:lnTo>
                    <a:pt x="7742" y="2930"/>
                  </a:lnTo>
                  <a:lnTo>
                    <a:pt x="7889" y="3118"/>
                  </a:lnTo>
                  <a:lnTo>
                    <a:pt x="7889" y="3223"/>
                  </a:lnTo>
                  <a:lnTo>
                    <a:pt x="7910" y="3432"/>
                  </a:lnTo>
                  <a:lnTo>
                    <a:pt x="7889" y="3453"/>
                  </a:lnTo>
                  <a:lnTo>
                    <a:pt x="7826" y="3411"/>
                  </a:lnTo>
                  <a:lnTo>
                    <a:pt x="7784" y="3307"/>
                  </a:lnTo>
                  <a:lnTo>
                    <a:pt x="7638" y="3160"/>
                  </a:lnTo>
                  <a:lnTo>
                    <a:pt x="7596" y="3118"/>
                  </a:lnTo>
                  <a:lnTo>
                    <a:pt x="7596" y="2909"/>
                  </a:lnTo>
                  <a:lnTo>
                    <a:pt x="7617" y="2700"/>
                  </a:lnTo>
                  <a:lnTo>
                    <a:pt x="7617" y="2595"/>
                  </a:lnTo>
                  <a:lnTo>
                    <a:pt x="7512" y="2428"/>
                  </a:lnTo>
                  <a:lnTo>
                    <a:pt x="7512" y="2323"/>
                  </a:lnTo>
                  <a:lnTo>
                    <a:pt x="7491" y="2281"/>
                  </a:lnTo>
                  <a:lnTo>
                    <a:pt x="7429" y="2261"/>
                  </a:lnTo>
                  <a:lnTo>
                    <a:pt x="7303" y="2302"/>
                  </a:lnTo>
                  <a:lnTo>
                    <a:pt x="7177" y="2386"/>
                  </a:lnTo>
                  <a:lnTo>
                    <a:pt x="7010" y="2407"/>
                  </a:lnTo>
                  <a:lnTo>
                    <a:pt x="6947" y="2470"/>
                  </a:lnTo>
                  <a:lnTo>
                    <a:pt x="6905" y="2595"/>
                  </a:lnTo>
                  <a:lnTo>
                    <a:pt x="6947" y="2700"/>
                  </a:lnTo>
                  <a:lnTo>
                    <a:pt x="6905" y="2825"/>
                  </a:lnTo>
                  <a:lnTo>
                    <a:pt x="6843" y="2930"/>
                  </a:lnTo>
                  <a:lnTo>
                    <a:pt x="6801" y="2993"/>
                  </a:lnTo>
                  <a:lnTo>
                    <a:pt x="6843" y="3035"/>
                  </a:lnTo>
                  <a:lnTo>
                    <a:pt x="6885" y="3035"/>
                  </a:lnTo>
                  <a:lnTo>
                    <a:pt x="6947" y="3056"/>
                  </a:lnTo>
                  <a:lnTo>
                    <a:pt x="6947" y="3202"/>
                  </a:lnTo>
                  <a:lnTo>
                    <a:pt x="6885" y="3307"/>
                  </a:lnTo>
                  <a:lnTo>
                    <a:pt x="6738" y="3411"/>
                  </a:lnTo>
                  <a:lnTo>
                    <a:pt x="6633" y="3411"/>
                  </a:lnTo>
                  <a:lnTo>
                    <a:pt x="6592" y="3453"/>
                  </a:lnTo>
                  <a:lnTo>
                    <a:pt x="6571" y="3558"/>
                  </a:lnTo>
                  <a:lnTo>
                    <a:pt x="6529" y="3621"/>
                  </a:lnTo>
                  <a:lnTo>
                    <a:pt x="6487" y="3683"/>
                  </a:lnTo>
                  <a:lnTo>
                    <a:pt x="6529" y="3767"/>
                  </a:lnTo>
                  <a:lnTo>
                    <a:pt x="6487" y="3830"/>
                  </a:lnTo>
                  <a:lnTo>
                    <a:pt x="6424" y="3830"/>
                  </a:lnTo>
                  <a:lnTo>
                    <a:pt x="6382" y="3851"/>
                  </a:lnTo>
                  <a:lnTo>
                    <a:pt x="6236" y="3872"/>
                  </a:lnTo>
                  <a:lnTo>
                    <a:pt x="6131" y="3830"/>
                  </a:lnTo>
                  <a:lnTo>
                    <a:pt x="6089" y="3767"/>
                  </a:lnTo>
                  <a:lnTo>
                    <a:pt x="6089" y="3683"/>
                  </a:lnTo>
                  <a:lnTo>
                    <a:pt x="6048" y="3662"/>
                  </a:lnTo>
                  <a:lnTo>
                    <a:pt x="5985" y="3662"/>
                  </a:lnTo>
                  <a:lnTo>
                    <a:pt x="5964" y="3621"/>
                  </a:lnTo>
                  <a:lnTo>
                    <a:pt x="5943" y="3537"/>
                  </a:lnTo>
                  <a:lnTo>
                    <a:pt x="5838" y="3537"/>
                  </a:lnTo>
                  <a:lnTo>
                    <a:pt x="5797" y="3579"/>
                  </a:lnTo>
                  <a:lnTo>
                    <a:pt x="5755" y="3641"/>
                  </a:lnTo>
                  <a:lnTo>
                    <a:pt x="5671" y="3641"/>
                  </a:lnTo>
                  <a:lnTo>
                    <a:pt x="5629" y="3662"/>
                  </a:lnTo>
                  <a:lnTo>
                    <a:pt x="5629" y="3830"/>
                  </a:lnTo>
                  <a:lnTo>
                    <a:pt x="5608" y="3893"/>
                  </a:lnTo>
                  <a:lnTo>
                    <a:pt x="5608" y="3997"/>
                  </a:lnTo>
                  <a:lnTo>
                    <a:pt x="5650" y="4165"/>
                  </a:lnTo>
                  <a:lnTo>
                    <a:pt x="5629" y="4353"/>
                  </a:lnTo>
                  <a:lnTo>
                    <a:pt x="5566" y="4416"/>
                  </a:lnTo>
                  <a:lnTo>
                    <a:pt x="5525" y="4416"/>
                  </a:lnTo>
                  <a:lnTo>
                    <a:pt x="5545" y="4206"/>
                  </a:lnTo>
                  <a:lnTo>
                    <a:pt x="5545" y="4060"/>
                  </a:lnTo>
                  <a:lnTo>
                    <a:pt x="5525" y="3976"/>
                  </a:lnTo>
                  <a:lnTo>
                    <a:pt x="5525" y="3767"/>
                  </a:lnTo>
                  <a:lnTo>
                    <a:pt x="5504" y="3662"/>
                  </a:lnTo>
                  <a:lnTo>
                    <a:pt x="5462" y="3641"/>
                  </a:lnTo>
                  <a:lnTo>
                    <a:pt x="5420" y="3662"/>
                  </a:lnTo>
                  <a:lnTo>
                    <a:pt x="5336" y="3662"/>
                  </a:lnTo>
                  <a:lnTo>
                    <a:pt x="5253" y="3767"/>
                  </a:lnTo>
                  <a:lnTo>
                    <a:pt x="5190" y="3788"/>
                  </a:lnTo>
                  <a:lnTo>
                    <a:pt x="5085" y="3872"/>
                  </a:lnTo>
                  <a:lnTo>
                    <a:pt x="5043" y="3955"/>
                  </a:lnTo>
                  <a:lnTo>
                    <a:pt x="5043" y="4039"/>
                  </a:lnTo>
                  <a:lnTo>
                    <a:pt x="4918" y="4186"/>
                  </a:lnTo>
                  <a:lnTo>
                    <a:pt x="4876" y="4206"/>
                  </a:lnTo>
                  <a:lnTo>
                    <a:pt x="4834" y="4165"/>
                  </a:lnTo>
                  <a:lnTo>
                    <a:pt x="4729" y="4165"/>
                  </a:lnTo>
                  <a:lnTo>
                    <a:pt x="4688" y="4186"/>
                  </a:lnTo>
                  <a:lnTo>
                    <a:pt x="4688" y="4248"/>
                  </a:lnTo>
                  <a:lnTo>
                    <a:pt x="4771" y="4269"/>
                  </a:lnTo>
                  <a:lnTo>
                    <a:pt x="4792" y="4290"/>
                  </a:lnTo>
                  <a:lnTo>
                    <a:pt x="4709" y="4311"/>
                  </a:lnTo>
                  <a:lnTo>
                    <a:pt x="4562" y="4311"/>
                  </a:lnTo>
                  <a:lnTo>
                    <a:pt x="4478" y="4353"/>
                  </a:lnTo>
                  <a:lnTo>
                    <a:pt x="4416" y="4416"/>
                  </a:lnTo>
                  <a:lnTo>
                    <a:pt x="4248" y="4478"/>
                  </a:lnTo>
                  <a:lnTo>
                    <a:pt x="4248" y="4520"/>
                  </a:lnTo>
                  <a:lnTo>
                    <a:pt x="4185" y="4583"/>
                  </a:lnTo>
                  <a:lnTo>
                    <a:pt x="4081" y="4625"/>
                  </a:lnTo>
                  <a:lnTo>
                    <a:pt x="3997" y="4625"/>
                  </a:lnTo>
                  <a:lnTo>
                    <a:pt x="3976" y="4688"/>
                  </a:lnTo>
                  <a:lnTo>
                    <a:pt x="3976" y="4771"/>
                  </a:lnTo>
                  <a:lnTo>
                    <a:pt x="4039" y="4813"/>
                  </a:lnTo>
                  <a:lnTo>
                    <a:pt x="3997" y="4876"/>
                  </a:lnTo>
                  <a:lnTo>
                    <a:pt x="3955" y="4897"/>
                  </a:lnTo>
                  <a:lnTo>
                    <a:pt x="3892" y="4939"/>
                  </a:lnTo>
                  <a:lnTo>
                    <a:pt x="3851" y="5022"/>
                  </a:lnTo>
                  <a:lnTo>
                    <a:pt x="3767" y="5043"/>
                  </a:lnTo>
                  <a:lnTo>
                    <a:pt x="3746" y="5127"/>
                  </a:lnTo>
                  <a:lnTo>
                    <a:pt x="3746" y="5169"/>
                  </a:lnTo>
                  <a:lnTo>
                    <a:pt x="3767" y="5211"/>
                  </a:lnTo>
                  <a:lnTo>
                    <a:pt x="3767" y="5294"/>
                  </a:lnTo>
                  <a:lnTo>
                    <a:pt x="3767" y="5336"/>
                  </a:lnTo>
                  <a:lnTo>
                    <a:pt x="3830" y="5357"/>
                  </a:lnTo>
                  <a:lnTo>
                    <a:pt x="3892" y="5357"/>
                  </a:lnTo>
                  <a:lnTo>
                    <a:pt x="3976" y="5420"/>
                  </a:lnTo>
                  <a:lnTo>
                    <a:pt x="4039" y="5420"/>
                  </a:lnTo>
                  <a:lnTo>
                    <a:pt x="4081" y="5357"/>
                  </a:lnTo>
                  <a:lnTo>
                    <a:pt x="4144" y="5357"/>
                  </a:lnTo>
                  <a:lnTo>
                    <a:pt x="4248" y="5441"/>
                  </a:lnTo>
                  <a:lnTo>
                    <a:pt x="4269" y="5525"/>
                  </a:lnTo>
                  <a:lnTo>
                    <a:pt x="4353" y="5525"/>
                  </a:lnTo>
                  <a:lnTo>
                    <a:pt x="4457" y="5441"/>
                  </a:lnTo>
                  <a:lnTo>
                    <a:pt x="4499" y="5441"/>
                  </a:lnTo>
                  <a:lnTo>
                    <a:pt x="4604" y="5462"/>
                  </a:lnTo>
                  <a:lnTo>
                    <a:pt x="4792" y="5462"/>
                  </a:lnTo>
                  <a:lnTo>
                    <a:pt x="4834" y="5441"/>
                  </a:lnTo>
                  <a:lnTo>
                    <a:pt x="4834" y="5336"/>
                  </a:lnTo>
                  <a:lnTo>
                    <a:pt x="4918" y="5253"/>
                  </a:lnTo>
                  <a:lnTo>
                    <a:pt x="4939" y="5253"/>
                  </a:lnTo>
                  <a:lnTo>
                    <a:pt x="4939" y="5357"/>
                  </a:lnTo>
                  <a:lnTo>
                    <a:pt x="4981" y="5378"/>
                  </a:lnTo>
                  <a:lnTo>
                    <a:pt x="4939" y="5441"/>
                  </a:lnTo>
                  <a:lnTo>
                    <a:pt x="4813" y="5483"/>
                  </a:lnTo>
                  <a:lnTo>
                    <a:pt x="4709" y="5566"/>
                  </a:lnTo>
                  <a:lnTo>
                    <a:pt x="4562" y="5546"/>
                  </a:lnTo>
                  <a:lnTo>
                    <a:pt x="4457" y="5566"/>
                  </a:lnTo>
                  <a:lnTo>
                    <a:pt x="4416" y="5629"/>
                  </a:lnTo>
                  <a:lnTo>
                    <a:pt x="4416" y="5671"/>
                  </a:lnTo>
                  <a:lnTo>
                    <a:pt x="4520" y="5755"/>
                  </a:lnTo>
                  <a:lnTo>
                    <a:pt x="4667" y="5755"/>
                  </a:lnTo>
                  <a:lnTo>
                    <a:pt x="4688" y="5776"/>
                  </a:lnTo>
                  <a:lnTo>
                    <a:pt x="4667" y="5859"/>
                  </a:lnTo>
                  <a:lnTo>
                    <a:pt x="4520" y="5943"/>
                  </a:lnTo>
                  <a:lnTo>
                    <a:pt x="4290" y="5943"/>
                  </a:lnTo>
                  <a:lnTo>
                    <a:pt x="4206" y="6048"/>
                  </a:lnTo>
                  <a:lnTo>
                    <a:pt x="4206" y="6152"/>
                  </a:lnTo>
                  <a:lnTo>
                    <a:pt x="4290" y="6194"/>
                  </a:lnTo>
                  <a:lnTo>
                    <a:pt x="4269" y="6299"/>
                  </a:lnTo>
                  <a:lnTo>
                    <a:pt x="4185" y="6320"/>
                  </a:lnTo>
                  <a:lnTo>
                    <a:pt x="4081" y="6487"/>
                  </a:lnTo>
                  <a:lnTo>
                    <a:pt x="4039" y="6571"/>
                  </a:lnTo>
                  <a:lnTo>
                    <a:pt x="3892" y="6613"/>
                  </a:lnTo>
                  <a:lnTo>
                    <a:pt x="3788" y="6738"/>
                  </a:lnTo>
                  <a:lnTo>
                    <a:pt x="3725" y="6843"/>
                  </a:lnTo>
                  <a:lnTo>
                    <a:pt x="3620" y="6947"/>
                  </a:lnTo>
                  <a:lnTo>
                    <a:pt x="3620" y="7010"/>
                  </a:lnTo>
                  <a:lnTo>
                    <a:pt x="3537" y="7031"/>
                  </a:lnTo>
                  <a:lnTo>
                    <a:pt x="3453" y="7031"/>
                  </a:lnTo>
                  <a:lnTo>
                    <a:pt x="3348" y="6947"/>
                  </a:lnTo>
                  <a:lnTo>
                    <a:pt x="3307" y="6906"/>
                  </a:lnTo>
                  <a:lnTo>
                    <a:pt x="3202" y="6885"/>
                  </a:lnTo>
                  <a:lnTo>
                    <a:pt x="3139" y="6822"/>
                  </a:lnTo>
                  <a:lnTo>
                    <a:pt x="3014" y="6801"/>
                  </a:lnTo>
                  <a:lnTo>
                    <a:pt x="2888" y="6822"/>
                  </a:lnTo>
                  <a:lnTo>
                    <a:pt x="2784" y="6885"/>
                  </a:lnTo>
                  <a:lnTo>
                    <a:pt x="2679" y="6843"/>
                  </a:lnTo>
                  <a:lnTo>
                    <a:pt x="2616" y="6822"/>
                  </a:lnTo>
                  <a:lnTo>
                    <a:pt x="2512" y="6843"/>
                  </a:lnTo>
                  <a:lnTo>
                    <a:pt x="2344" y="6843"/>
                  </a:lnTo>
                  <a:lnTo>
                    <a:pt x="2177" y="6927"/>
                  </a:lnTo>
                  <a:lnTo>
                    <a:pt x="2156" y="7010"/>
                  </a:lnTo>
                  <a:lnTo>
                    <a:pt x="2198" y="7052"/>
                  </a:lnTo>
                  <a:lnTo>
                    <a:pt x="2177" y="7115"/>
                  </a:lnTo>
                  <a:lnTo>
                    <a:pt x="2156" y="7052"/>
                  </a:lnTo>
                  <a:lnTo>
                    <a:pt x="2072" y="7052"/>
                  </a:lnTo>
                  <a:lnTo>
                    <a:pt x="1654" y="7157"/>
                  </a:lnTo>
                  <a:lnTo>
                    <a:pt x="1549" y="7157"/>
                  </a:lnTo>
                  <a:lnTo>
                    <a:pt x="1486" y="7199"/>
                  </a:lnTo>
                  <a:lnTo>
                    <a:pt x="1465" y="7199"/>
                  </a:lnTo>
                  <a:lnTo>
                    <a:pt x="1382" y="7157"/>
                  </a:lnTo>
                  <a:lnTo>
                    <a:pt x="1319" y="7219"/>
                  </a:lnTo>
                  <a:lnTo>
                    <a:pt x="1277" y="7261"/>
                  </a:lnTo>
                  <a:lnTo>
                    <a:pt x="1214" y="7303"/>
                  </a:lnTo>
                  <a:lnTo>
                    <a:pt x="1172" y="7261"/>
                  </a:lnTo>
                  <a:lnTo>
                    <a:pt x="1172" y="7240"/>
                  </a:lnTo>
                  <a:lnTo>
                    <a:pt x="1110" y="7219"/>
                  </a:lnTo>
                  <a:lnTo>
                    <a:pt x="1026" y="7219"/>
                  </a:lnTo>
                  <a:lnTo>
                    <a:pt x="942" y="7261"/>
                  </a:lnTo>
                  <a:lnTo>
                    <a:pt x="859" y="7261"/>
                  </a:lnTo>
                  <a:lnTo>
                    <a:pt x="817" y="7240"/>
                  </a:lnTo>
                  <a:lnTo>
                    <a:pt x="733" y="7240"/>
                  </a:lnTo>
                  <a:lnTo>
                    <a:pt x="691" y="7303"/>
                  </a:lnTo>
                  <a:lnTo>
                    <a:pt x="607" y="7324"/>
                  </a:lnTo>
                  <a:lnTo>
                    <a:pt x="607" y="7366"/>
                  </a:lnTo>
                  <a:lnTo>
                    <a:pt x="607" y="7429"/>
                  </a:lnTo>
                  <a:lnTo>
                    <a:pt x="419" y="7512"/>
                  </a:lnTo>
                  <a:lnTo>
                    <a:pt x="315" y="7512"/>
                  </a:lnTo>
                  <a:lnTo>
                    <a:pt x="294" y="7554"/>
                  </a:lnTo>
                  <a:lnTo>
                    <a:pt x="335" y="7638"/>
                  </a:lnTo>
                  <a:lnTo>
                    <a:pt x="419" y="7638"/>
                  </a:lnTo>
                  <a:lnTo>
                    <a:pt x="482" y="7659"/>
                  </a:lnTo>
                  <a:lnTo>
                    <a:pt x="482" y="7722"/>
                  </a:lnTo>
                  <a:lnTo>
                    <a:pt x="398" y="7722"/>
                  </a:lnTo>
                  <a:lnTo>
                    <a:pt x="377" y="7680"/>
                  </a:lnTo>
                  <a:lnTo>
                    <a:pt x="335" y="7722"/>
                  </a:lnTo>
                  <a:lnTo>
                    <a:pt x="294" y="7784"/>
                  </a:lnTo>
                  <a:lnTo>
                    <a:pt x="189" y="7847"/>
                  </a:lnTo>
                  <a:lnTo>
                    <a:pt x="105" y="7868"/>
                  </a:lnTo>
                  <a:lnTo>
                    <a:pt x="168" y="7931"/>
                  </a:lnTo>
                  <a:lnTo>
                    <a:pt x="273" y="7973"/>
                  </a:lnTo>
                  <a:lnTo>
                    <a:pt x="315" y="8035"/>
                  </a:lnTo>
                  <a:lnTo>
                    <a:pt x="419" y="8266"/>
                  </a:lnTo>
                  <a:lnTo>
                    <a:pt x="482" y="8307"/>
                  </a:lnTo>
                  <a:lnTo>
                    <a:pt x="587" y="8307"/>
                  </a:lnTo>
                  <a:lnTo>
                    <a:pt x="628" y="8349"/>
                  </a:lnTo>
                  <a:lnTo>
                    <a:pt x="649" y="8391"/>
                  </a:lnTo>
                  <a:lnTo>
                    <a:pt x="607" y="8454"/>
                  </a:lnTo>
                  <a:lnTo>
                    <a:pt x="545" y="8496"/>
                  </a:lnTo>
                  <a:lnTo>
                    <a:pt x="524" y="8559"/>
                  </a:lnTo>
                  <a:lnTo>
                    <a:pt x="587" y="8621"/>
                  </a:lnTo>
                  <a:lnTo>
                    <a:pt x="691" y="8663"/>
                  </a:lnTo>
                  <a:lnTo>
                    <a:pt x="817" y="8621"/>
                  </a:lnTo>
                  <a:lnTo>
                    <a:pt x="921" y="8559"/>
                  </a:lnTo>
                  <a:lnTo>
                    <a:pt x="963" y="8496"/>
                  </a:lnTo>
                  <a:lnTo>
                    <a:pt x="1005" y="8475"/>
                  </a:lnTo>
                  <a:lnTo>
                    <a:pt x="1047" y="8496"/>
                  </a:lnTo>
                  <a:lnTo>
                    <a:pt x="1068" y="8559"/>
                  </a:lnTo>
                  <a:lnTo>
                    <a:pt x="1005" y="8684"/>
                  </a:lnTo>
                  <a:lnTo>
                    <a:pt x="900" y="8726"/>
                  </a:lnTo>
                  <a:lnTo>
                    <a:pt x="796" y="8768"/>
                  </a:lnTo>
                  <a:lnTo>
                    <a:pt x="754" y="8810"/>
                  </a:lnTo>
                  <a:lnTo>
                    <a:pt x="796" y="8893"/>
                  </a:lnTo>
                  <a:lnTo>
                    <a:pt x="900" y="8914"/>
                  </a:lnTo>
                  <a:lnTo>
                    <a:pt x="963" y="8872"/>
                  </a:lnTo>
                  <a:lnTo>
                    <a:pt x="1110" y="8810"/>
                  </a:lnTo>
                  <a:lnTo>
                    <a:pt x="1151" y="8831"/>
                  </a:lnTo>
                  <a:lnTo>
                    <a:pt x="1151" y="8872"/>
                  </a:lnTo>
                  <a:lnTo>
                    <a:pt x="963" y="8935"/>
                  </a:lnTo>
                  <a:lnTo>
                    <a:pt x="838" y="8998"/>
                  </a:lnTo>
                  <a:lnTo>
                    <a:pt x="817" y="9040"/>
                  </a:lnTo>
                  <a:lnTo>
                    <a:pt x="1005" y="9228"/>
                  </a:lnTo>
                  <a:lnTo>
                    <a:pt x="1131" y="9291"/>
                  </a:lnTo>
                  <a:lnTo>
                    <a:pt x="1277" y="9291"/>
                  </a:lnTo>
                  <a:lnTo>
                    <a:pt x="1340" y="9228"/>
                  </a:lnTo>
                  <a:lnTo>
                    <a:pt x="1361" y="9103"/>
                  </a:lnTo>
                  <a:lnTo>
                    <a:pt x="1319" y="9040"/>
                  </a:lnTo>
                  <a:lnTo>
                    <a:pt x="1277" y="8998"/>
                  </a:lnTo>
                  <a:lnTo>
                    <a:pt x="1319" y="8977"/>
                  </a:lnTo>
                  <a:lnTo>
                    <a:pt x="1361" y="8977"/>
                  </a:lnTo>
                  <a:lnTo>
                    <a:pt x="1444" y="9082"/>
                  </a:lnTo>
                  <a:lnTo>
                    <a:pt x="1465" y="9103"/>
                  </a:lnTo>
                  <a:lnTo>
                    <a:pt x="1465" y="9144"/>
                  </a:lnTo>
                  <a:lnTo>
                    <a:pt x="1570" y="9207"/>
                  </a:lnTo>
                  <a:lnTo>
                    <a:pt x="1758" y="9228"/>
                  </a:lnTo>
                  <a:lnTo>
                    <a:pt x="1884" y="9228"/>
                  </a:lnTo>
                  <a:lnTo>
                    <a:pt x="1988" y="9144"/>
                  </a:lnTo>
                  <a:lnTo>
                    <a:pt x="2051" y="9123"/>
                  </a:lnTo>
                  <a:lnTo>
                    <a:pt x="2114" y="9144"/>
                  </a:lnTo>
                  <a:lnTo>
                    <a:pt x="2114" y="9228"/>
                  </a:lnTo>
                  <a:lnTo>
                    <a:pt x="2177" y="9291"/>
                  </a:lnTo>
                  <a:lnTo>
                    <a:pt x="2219" y="9291"/>
                  </a:lnTo>
                  <a:lnTo>
                    <a:pt x="2281" y="9312"/>
                  </a:lnTo>
                  <a:lnTo>
                    <a:pt x="2302" y="9458"/>
                  </a:lnTo>
                  <a:lnTo>
                    <a:pt x="2260" y="9458"/>
                  </a:lnTo>
                  <a:lnTo>
                    <a:pt x="2114" y="9542"/>
                  </a:lnTo>
                  <a:lnTo>
                    <a:pt x="2114" y="9626"/>
                  </a:lnTo>
                  <a:lnTo>
                    <a:pt x="2156" y="9667"/>
                  </a:lnTo>
                  <a:lnTo>
                    <a:pt x="2156" y="9730"/>
                  </a:lnTo>
                  <a:lnTo>
                    <a:pt x="2072" y="9667"/>
                  </a:lnTo>
                  <a:lnTo>
                    <a:pt x="2051" y="9647"/>
                  </a:lnTo>
                  <a:lnTo>
                    <a:pt x="1968" y="9626"/>
                  </a:lnTo>
                  <a:lnTo>
                    <a:pt x="1884" y="9542"/>
                  </a:lnTo>
                  <a:lnTo>
                    <a:pt x="1696" y="9458"/>
                  </a:lnTo>
                  <a:lnTo>
                    <a:pt x="1465" y="9458"/>
                  </a:lnTo>
                  <a:lnTo>
                    <a:pt x="1319" y="9437"/>
                  </a:lnTo>
                  <a:lnTo>
                    <a:pt x="1110" y="9500"/>
                  </a:lnTo>
                  <a:lnTo>
                    <a:pt x="1110" y="9542"/>
                  </a:lnTo>
                  <a:lnTo>
                    <a:pt x="1214" y="9626"/>
                  </a:lnTo>
                  <a:lnTo>
                    <a:pt x="1361" y="9647"/>
                  </a:lnTo>
                  <a:lnTo>
                    <a:pt x="1486" y="9667"/>
                  </a:lnTo>
                  <a:lnTo>
                    <a:pt x="1654" y="9772"/>
                  </a:lnTo>
                  <a:lnTo>
                    <a:pt x="1842" y="9856"/>
                  </a:lnTo>
                  <a:lnTo>
                    <a:pt x="1947" y="9856"/>
                  </a:lnTo>
                  <a:lnTo>
                    <a:pt x="2009" y="9877"/>
                  </a:lnTo>
                  <a:lnTo>
                    <a:pt x="1884" y="9940"/>
                  </a:lnTo>
                  <a:lnTo>
                    <a:pt x="1654" y="9940"/>
                  </a:lnTo>
                  <a:lnTo>
                    <a:pt x="1444" y="9814"/>
                  </a:lnTo>
                  <a:lnTo>
                    <a:pt x="1361" y="9751"/>
                  </a:lnTo>
                  <a:lnTo>
                    <a:pt x="1214" y="9751"/>
                  </a:lnTo>
                  <a:lnTo>
                    <a:pt x="1005" y="9647"/>
                  </a:lnTo>
                  <a:lnTo>
                    <a:pt x="796" y="9647"/>
                  </a:lnTo>
                  <a:lnTo>
                    <a:pt x="649" y="9563"/>
                  </a:lnTo>
                  <a:lnTo>
                    <a:pt x="482" y="9521"/>
                  </a:lnTo>
                  <a:lnTo>
                    <a:pt x="294" y="9605"/>
                  </a:lnTo>
                  <a:lnTo>
                    <a:pt x="294" y="9730"/>
                  </a:lnTo>
                  <a:lnTo>
                    <a:pt x="231" y="9667"/>
                  </a:lnTo>
                  <a:lnTo>
                    <a:pt x="168" y="9667"/>
                  </a:lnTo>
                  <a:lnTo>
                    <a:pt x="105" y="9730"/>
                  </a:lnTo>
                  <a:lnTo>
                    <a:pt x="63" y="9730"/>
                  </a:lnTo>
                  <a:lnTo>
                    <a:pt x="1" y="9814"/>
                  </a:lnTo>
                  <a:lnTo>
                    <a:pt x="1" y="9877"/>
                  </a:lnTo>
                  <a:lnTo>
                    <a:pt x="1" y="9960"/>
                  </a:lnTo>
                  <a:lnTo>
                    <a:pt x="63" y="9940"/>
                  </a:lnTo>
                  <a:lnTo>
                    <a:pt x="105" y="9940"/>
                  </a:lnTo>
                  <a:lnTo>
                    <a:pt x="147" y="9960"/>
                  </a:lnTo>
                  <a:lnTo>
                    <a:pt x="63" y="10023"/>
                  </a:lnTo>
                  <a:lnTo>
                    <a:pt x="22" y="10086"/>
                  </a:lnTo>
                  <a:lnTo>
                    <a:pt x="63" y="10191"/>
                  </a:lnTo>
                  <a:lnTo>
                    <a:pt x="189" y="10253"/>
                  </a:lnTo>
                  <a:lnTo>
                    <a:pt x="273" y="10170"/>
                  </a:lnTo>
                  <a:lnTo>
                    <a:pt x="315" y="10149"/>
                  </a:lnTo>
                  <a:lnTo>
                    <a:pt x="377" y="10149"/>
                  </a:lnTo>
                  <a:lnTo>
                    <a:pt x="440" y="10023"/>
                  </a:lnTo>
                  <a:lnTo>
                    <a:pt x="503" y="9981"/>
                  </a:lnTo>
                  <a:lnTo>
                    <a:pt x="587" y="9981"/>
                  </a:lnTo>
                  <a:lnTo>
                    <a:pt x="524" y="10044"/>
                  </a:lnTo>
                  <a:lnTo>
                    <a:pt x="482" y="10170"/>
                  </a:lnTo>
                  <a:lnTo>
                    <a:pt x="398" y="10232"/>
                  </a:lnTo>
                  <a:lnTo>
                    <a:pt x="315" y="10274"/>
                  </a:lnTo>
                  <a:lnTo>
                    <a:pt x="356" y="10442"/>
                  </a:lnTo>
                  <a:lnTo>
                    <a:pt x="503" y="10588"/>
                  </a:lnTo>
                  <a:lnTo>
                    <a:pt x="566" y="10546"/>
                  </a:lnTo>
                  <a:lnTo>
                    <a:pt x="607" y="10546"/>
                  </a:lnTo>
                  <a:lnTo>
                    <a:pt x="775" y="10609"/>
                  </a:lnTo>
                  <a:lnTo>
                    <a:pt x="879" y="10609"/>
                  </a:lnTo>
                  <a:lnTo>
                    <a:pt x="879" y="10672"/>
                  </a:lnTo>
                  <a:lnTo>
                    <a:pt x="817" y="10756"/>
                  </a:lnTo>
                  <a:lnTo>
                    <a:pt x="733" y="10797"/>
                  </a:lnTo>
                  <a:lnTo>
                    <a:pt x="712" y="10776"/>
                  </a:lnTo>
                  <a:lnTo>
                    <a:pt x="545" y="10776"/>
                  </a:lnTo>
                  <a:lnTo>
                    <a:pt x="482" y="10797"/>
                  </a:lnTo>
                  <a:lnTo>
                    <a:pt x="419" y="10881"/>
                  </a:lnTo>
                  <a:lnTo>
                    <a:pt x="273" y="10881"/>
                  </a:lnTo>
                  <a:lnTo>
                    <a:pt x="210" y="10923"/>
                  </a:lnTo>
                  <a:lnTo>
                    <a:pt x="210" y="11069"/>
                  </a:lnTo>
                  <a:lnTo>
                    <a:pt x="294" y="11174"/>
                  </a:lnTo>
                  <a:lnTo>
                    <a:pt x="335" y="11237"/>
                  </a:lnTo>
                  <a:lnTo>
                    <a:pt x="419" y="11425"/>
                  </a:lnTo>
                  <a:lnTo>
                    <a:pt x="545" y="11488"/>
                  </a:lnTo>
                  <a:lnTo>
                    <a:pt x="503" y="11509"/>
                  </a:lnTo>
                  <a:lnTo>
                    <a:pt x="503" y="11530"/>
                  </a:lnTo>
                  <a:lnTo>
                    <a:pt x="587" y="11592"/>
                  </a:lnTo>
                  <a:lnTo>
                    <a:pt x="670" y="11697"/>
                  </a:lnTo>
                  <a:lnTo>
                    <a:pt x="754" y="11760"/>
                  </a:lnTo>
                  <a:lnTo>
                    <a:pt x="859" y="11823"/>
                  </a:lnTo>
                  <a:lnTo>
                    <a:pt x="963" y="11927"/>
                  </a:lnTo>
                  <a:lnTo>
                    <a:pt x="1047" y="11969"/>
                  </a:lnTo>
                  <a:lnTo>
                    <a:pt x="1068" y="11948"/>
                  </a:lnTo>
                  <a:lnTo>
                    <a:pt x="1068" y="11864"/>
                  </a:lnTo>
                  <a:lnTo>
                    <a:pt x="1047" y="11718"/>
                  </a:lnTo>
                  <a:lnTo>
                    <a:pt x="1047" y="11634"/>
                  </a:lnTo>
                  <a:lnTo>
                    <a:pt x="1110" y="11592"/>
                  </a:lnTo>
                  <a:lnTo>
                    <a:pt x="1131" y="11488"/>
                  </a:lnTo>
                  <a:lnTo>
                    <a:pt x="1131" y="11404"/>
                  </a:lnTo>
                  <a:lnTo>
                    <a:pt x="1172" y="11383"/>
                  </a:lnTo>
                  <a:lnTo>
                    <a:pt x="1214" y="11383"/>
                  </a:lnTo>
                  <a:lnTo>
                    <a:pt x="1235" y="11488"/>
                  </a:lnTo>
                  <a:lnTo>
                    <a:pt x="1277" y="11592"/>
                  </a:lnTo>
                  <a:lnTo>
                    <a:pt x="1277" y="11655"/>
                  </a:lnTo>
                  <a:lnTo>
                    <a:pt x="1319" y="11718"/>
                  </a:lnTo>
                  <a:lnTo>
                    <a:pt x="1340" y="11697"/>
                  </a:lnTo>
                  <a:lnTo>
                    <a:pt x="1361" y="11634"/>
                  </a:lnTo>
                  <a:lnTo>
                    <a:pt x="1444" y="11634"/>
                  </a:lnTo>
                  <a:lnTo>
                    <a:pt x="1549" y="11551"/>
                  </a:lnTo>
                  <a:lnTo>
                    <a:pt x="1570" y="11592"/>
                  </a:lnTo>
                  <a:lnTo>
                    <a:pt x="1654" y="11592"/>
                  </a:lnTo>
                  <a:lnTo>
                    <a:pt x="1675" y="11634"/>
                  </a:lnTo>
                  <a:lnTo>
                    <a:pt x="1612" y="11718"/>
                  </a:lnTo>
                  <a:lnTo>
                    <a:pt x="1549" y="11823"/>
                  </a:lnTo>
                  <a:lnTo>
                    <a:pt x="1549" y="11927"/>
                  </a:lnTo>
                  <a:lnTo>
                    <a:pt x="1633" y="11948"/>
                  </a:lnTo>
                  <a:lnTo>
                    <a:pt x="1675" y="11927"/>
                  </a:lnTo>
                  <a:lnTo>
                    <a:pt x="1737" y="11739"/>
                  </a:lnTo>
                  <a:lnTo>
                    <a:pt x="1758" y="11655"/>
                  </a:lnTo>
                  <a:lnTo>
                    <a:pt x="1842" y="11697"/>
                  </a:lnTo>
                  <a:lnTo>
                    <a:pt x="1926" y="11823"/>
                  </a:lnTo>
                  <a:lnTo>
                    <a:pt x="1968" y="11844"/>
                  </a:lnTo>
                  <a:lnTo>
                    <a:pt x="2051" y="11802"/>
                  </a:lnTo>
                  <a:lnTo>
                    <a:pt x="2051" y="11718"/>
                  </a:lnTo>
                  <a:lnTo>
                    <a:pt x="2093" y="11634"/>
                  </a:lnTo>
                  <a:lnTo>
                    <a:pt x="2198" y="11634"/>
                  </a:lnTo>
                  <a:lnTo>
                    <a:pt x="2240" y="11655"/>
                  </a:lnTo>
                  <a:lnTo>
                    <a:pt x="2240" y="11760"/>
                  </a:lnTo>
                  <a:lnTo>
                    <a:pt x="2177" y="11864"/>
                  </a:lnTo>
                  <a:lnTo>
                    <a:pt x="2177" y="11969"/>
                  </a:lnTo>
                  <a:lnTo>
                    <a:pt x="2240" y="11927"/>
                  </a:lnTo>
                  <a:lnTo>
                    <a:pt x="2344" y="11844"/>
                  </a:lnTo>
                  <a:lnTo>
                    <a:pt x="2386" y="11739"/>
                  </a:lnTo>
                  <a:lnTo>
                    <a:pt x="2470" y="11655"/>
                  </a:lnTo>
                  <a:lnTo>
                    <a:pt x="2595" y="11634"/>
                  </a:lnTo>
                  <a:lnTo>
                    <a:pt x="2700" y="11655"/>
                  </a:lnTo>
                  <a:lnTo>
                    <a:pt x="2784" y="11739"/>
                  </a:lnTo>
                  <a:lnTo>
                    <a:pt x="2909" y="11802"/>
                  </a:lnTo>
                  <a:lnTo>
                    <a:pt x="3076" y="11927"/>
                  </a:lnTo>
                  <a:lnTo>
                    <a:pt x="3181" y="11948"/>
                  </a:lnTo>
                  <a:lnTo>
                    <a:pt x="3223" y="11906"/>
                  </a:lnTo>
                  <a:lnTo>
                    <a:pt x="3286" y="11906"/>
                  </a:lnTo>
                  <a:lnTo>
                    <a:pt x="3390" y="12011"/>
                  </a:lnTo>
                  <a:lnTo>
                    <a:pt x="3516" y="12116"/>
                  </a:lnTo>
                  <a:lnTo>
                    <a:pt x="3495" y="12220"/>
                  </a:lnTo>
                  <a:lnTo>
                    <a:pt x="3495" y="12241"/>
                  </a:lnTo>
                  <a:lnTo>
                    <a:pt x="3537" y="12241"/>
                  </a:lnTo>
                  <a:lnTo>
                    <a:pt x="3558" y="12220"/>
                  </a:lnTo>
                  <a:lnTo>
                    <a:pt x="3620" y="12241"/>
                  </a:lnTo>
                  <a:lnTo>
                    <a:pt x="3662" y="12325"/>
                  </a:lnTo>
                  <a:lnTo>
                    <a:pt x="3746" y="12367"/>
                  </a:lnTo>
                  <a:lnTo>
                    <a:pt x="3809" y="12429"/>
                  </a:lnTo>
                  <a:lnTo>
                    <a:pt x="3830" y="12492"/>
                  </a:lnTo>
                  <a:lnTo>
                    <a:pt x="3851" y="12534"/>
                  </a:lnTo>
                  <a:lnTo>
                    <a:pt x="3913" y="12534"/>
                  </a:lnTo>
                  <a:lnTo>
                    <a:pt x="3913" y="12471"/>
                  </a:lnTo>
                  <a:lnTo>
                    <a:pt x="3955" y="12471"/>
                  </a:lnTo>
                  <a:lnTo>
                    <a:pt x="4018" y="12492"/>
                  </a:lnTo>
                  <a:lnTo>
                    <a:pt x="4039" y="12576"/>
                  </a:lnTo>
                  <a:lnTo>
                    <a:pt x="4164" y="12681"/>
                  </a:lnTo>
                  <a:lnTo>
                    <a:pt x="4248" y="12785"/>
                  </a:lnTo>
                  <a:lnTo>
                    <a:pt x="4290" y="12806"/>
                  </a:lnTo>
                  <a:lnTo>
                    <a:pt x="4353" y="12869"/>
                  </a:lnTo>
                  <a:lnTo>
                    <a:pt x="4332" y="12953"/>
                  </a:lnTo>
                  <a:lnTo>
                    <a:pt x="4353" y="12973"/>
                  </a:lnTo>
                  <a:lnTo>
                    <a:pt x="4353" y="13015"/>
                  </a:lnTo>
                  <a:lnTo>
                    <a:pt x="4290" y="13078"/>
                  </a:lnTo>
                  <a:lnTo>
                    <a:pt x="4248" y="13183"/>
                  </a:lnTo>
                  <a:lnTo>
                    <a:pt x="4164" y="13225"/>
                  </a:lnTo>
                  <a:lnTo>
                    <a:pt x="4164" y="13266"/>
                  </a:lnTo>
                  <a:lnTo>
                    <a:pt x="4269" y="13266"/>
                  </a:lnTo>
                  <a:lnTo>
                    <a:pt x="4290" y="13287"/>
                  </a:lnTo>
                  <a:lnTo>
                    <a:pt x="4269" y="13329"/>
                  </a:lnTo>
                  <a:lnTo>
                    <a:pt x="4227" y="13371"/>
                  </a:lnTo>
                  <a:lnTo>
                    <a:pt x="4123" y="13476"/>
                  </a:lnTo>
                  <a:lnTo>
                    <a:pt x="4081" y="13497"/>
                  </a:lnTo>
                  <a:lnTo>
                    <a:pt x="4081" y="13538"/>
                  </a:lnTo>
                  <a:lnTo>
                    <a:pt x="4144" y="13601"/>
                  </a:lnTo>
                  <a:lnTo>
                    <a:pt x="4185" y="13685"/>
                  </a:lnTo>
                  <a:lnTo>
                    <a:pt x="4185" y="13727"/>
                  </a:lnTo>
                  <a:lnTo>
                    <a:pt x="4374" y="13894"/>
                  </a:lnTo>
                  <a:lnTo>
                    <a:pt x="4416" y="13957"/>
                  </a:lnTo>
                  <a:lnTo>
                    <a:pt x="4416" y="14061"/>
                  </a:lnTo>
                  <a:lnTo>
                    <a:pt x="4457" y="14124"/>
                  </a:lnTo>
                  <a:lnTo>
                    <a:pt x="4416" y="14166"/>
                  </a:lnTo>
                  <a:lnTo>
                    <a:pt x="4416" y="14250"/>
                  </a:lnTo>
                  <a:lnTo>
                    <a:pt x="4478" y="14333"/>
                  </a:lnTo>
                  <a:lnTo>
                    <a:pt x="4520" y="14333"/>
                  </a:lnTo>
                  <a:lnTo>
                    <a:pt x="4562" y="14354"/>
                  </a:lnTo>
                  <a:lnTo>
                    <a:pt x="4583" y="14438"/>
                  </a:lnTo>
                  <a:lnTo>
                    <a:pt x="4667" y="14543"/>
                  </a:lnTo>
                  <a:lnTo>
                    <a:pt x="4709" y="14585"/>
                  </a:lnTo>
                  <a:lnTo>
                    <a:pt x="4709" y="14668"/>
                  </a:lnTo>
                  <a:lnTo>
                    <a:pt x="4688" y="14752"/>
                  </a:lnTo>
                  <a:lnTo>
                    <a:pt x="4604" y="14773"/>
                  </a:lnTo>
                  <a:lnTo>
                    <a:pt x="4520" y="14857"/>
                  </a:lnTo>
                  <a:lnTo>
                    <a:pt x="4499" y="14940"/>
                  </a:lnTo>
                  <a:lnTo>
                    <a:pt x="4457" y="15003"/>
                  </a:lnTo>
                  <a:lnTo>
                    <a:pt x="4395" y="15003"/>
                  </a:lnTo>
                  <a:lnTo>
                    <a:pt x="4290" y="15087"/>
                  </a:lnTo>
                  <a:lnTo>
                    <a:pt x="4269" y="15149"/>
                  </a:lnTo>
                  <a:lnTo>
                    <a:pt x="4311" y="15170"/>
                  </a:lnTo>
                  <a:lnTo>
                    <a:pt x="4374" y="15149"/>
                  </a:lnTo>
                  <a:lnTo>
                    <a:pt x="4416" y="15087"/>
                  </a:lnTo>
                  <a:lnTo>
                    <a:pt x="4478" y="15087"/>
                  </a:lnTo>
                  <a:lnTo>
                    <a:pt x="4583" y="14982"/>
                  </a:lnTo>
                  <a:lnTo>
                    <a:pt x="4688" y="14982"/>
                  </a:lnTo>
                  <a:lnTo>
                    <a:pt x="4667" y="15108"/>
                  </a:lnTo>
                  <a:lnTo>
                    <a:pt x="4625" y="15170"/>
                  </a:lnTo>
                  <a:lnTo>
                    <a:pt x="4667" y="15254"/>
                  </a:lnTo>
                  <a:lnTo>
                    <a:pt x="4667" y="15317"/>
                  </a:lnTo>
                  <a:lnTo>
                    <a:pt x="4709" y="15421"/>
                  </a:lnTo>
                  <a:lnTo>
                    <a:pt x="4729" y="15526"/>
                  </a:lnTo>
                  <a:lnTo>
                    <a:pt x="4688" y="15631"/>
                  </a:lnTo>
                  <a:lnTo>
                    <a:pt x="4688" y="15694"/>
                  </a:lnTo>
                  <a:lnTo>
                    <a:pt x="4709" y="15777"/>
                  </a:lnTo>
                  <a:lnTo>
                    <a:pt x="4709" y="15798"/>
                  </a:lnTo>
                  <a:lnTo>
                    <a:pt x="4667" y="15735"/>
                  </a:lnTo>
                  <a:lnTo>
                    <a:pt x="4604" y="15777"/>
                  </a:lnTo>
                  <a:lnTo>
                    <a:pt x="4625" y="15903"/>
                  </a:lnTo>
                  <a:lnTo>
                    <a:pt x="4688" y="16007"/>
                  </a:lnTo>
                  <a:lnTo>
                    <a:pt x="4688" y="16049"/>
                  </a:lnTo>
                  <a:lnTo>
                    <a:pt x="4667" y="16049"/>
                  </a:lnTo>
                  <a:lnTo>
                    <a:pt x="4604" y="16112"/>
                  </a:lnTo>
                  <a:lnTo>
                    <a:pt x="4625" y="16196"/>
                  </a:lnTo>
                  <a:lnTo>
                    <a:pt x="4667" y="16238"/>
                  </a:lnTo>
                  <a:lnTo>
                    <a:pt x="4729" y="16238"/>
                  </a:lnTo>
                  <a:lnTo>
                    <a:pt x="4792" y="16300"/>
                  </a:lnTo>
                  <a:lnTo>
                    <a:pt x="4792" y="16342"/>
                  </a:lnTo>
                  <a:lnTo>
                    <a:pt x="4729" y="16405"/>
                  </a:lnTo>
                  <a:lnTo>
                    <a:pt x="4729" y="16468"/>
                  </a:lnTo>
                  <a:lnTo>
                    <a:pt x="4667" y="16551"/>
                  </a:lnTo>
                  <a:lnTo>
                    <a:pt x="4604" y="16572"/>
                  </a:lnTo>
                  <a:lnTo>
                    <a:pt x="4520" y="16551"/>
                  </a:lnTo>
                  <a:lnTo>
                    <a:pt x="4478" y="16572"/>
                  </a:lnTo>
                  <a:lnTo>
                    <a:pt x="4478" y="16635"/>
                  </a:lnTo>
                  <a:lnTo>
                    <a:pt x="4562" y="16656"/>
                  </a:lnTo>
                  <a:lnTo>
                    <a:pt x="4625" y="16656"/>
                  </a:lnTo>
                  <a:lnTo>
                    <a:pt x="4688" y="16719"/>
                  </a:lnTo>
                  <a:lnTo>
                    <a:pt x="4729" y="16719"/>
                  </a:lnTo>
                  <a:lnTo>
                    <a:pt x="4813" y="16740"/>
                  </a:lnTo>
                  <a:lnTo>
                    <a:pt x="4855" y="16782"/>
                  </a:lnTo>
                  <a:lnTo>
                    <a:pt x="4855" y="16886"/>
                  </a:lnTo>
                  <a:lnTo>
                    <a:pt x="4876" y="17033"/>
                  </a:lnTo>
                  <a:lnTo>
                    <a:pt x="4771" y="17137"/>
                  </a:lnTo>
                  <a:lnTo>
                    <a:pt x="4750" y="17200"/>
                  </a:lnTo>
                  <a:lnTo>
                    <a:pt x="4792" y="17263"/>
                  </a:lnTo>
                  <a:lnTo>
                    <a:pt x="4709" y="17409"/>
                  </a:lnTo>
                  <a:lnTo>
                    <a:pt x="4604" y="17472"/>
                  </a:lnTo>
                  <a:lnTo>
                    <a:pt x="4541" y="17472"/>
                  </a:lnTo>
                  <a:lnTo>
                    <a:pt x="4478" y="17409"/>
                  </a:lnTo>
                  <a:lnTo>
                    <a:pt x="4436" y="17409"/>
                  </a:lnTo>
                  <a:lnTo>
                    <a:pt x="4332" y="17493"/>
                  </a:lnTo>
                  <a:lnTo>
                    <a:pt x="4290" y="17577"/>
                  </a:lnTo>
                  <a:lnTo>
                    <a:pt x="4332" y="17598"/>
                  </a:lnTo>
                  <a:lnTo>
                    <a:pt x="4374" y="17598"/>
                  </a:lnTo>
                  <a:lnTo>
                    <a:pt x="4541" y="17618"/>
                  </a:lnTo>
                  <a:lnTo>
                    <a:pt x="4583" y="17577"/>
                  </a:lnTo>
                  <a:lnTo>
                    <a:pt x="4604" y="17556"/>
                  </a:lnTo>
                  <a:lnTo>
                    <a:pt x="4646" y="17577"/>
                  </a:lnTo>
                  <a:lnTo>
                    <a:pt x="4646" y="17618"/>
                  </a:lnTo>
                  <a:lnTo>
                    <a:pt x="4667" y="17660"/>
                  </a:lnTo>
                  <a:lnTo>
                    <a:pt x="4604" y="17702"/>
                  </a:lnTo>
                  <a:lnTo>
                    <a:pt x="4562" y="17702"/>
                  </a:lnTo>
                  <a:lnTo>
                    <a:pt x="4541" y="17723"/>
                  </a:lnTo>
                  <a:lnTo>
                    <a:pt x="4541" y="17807"/>
                  </a:lnTo>
                  <a:lnTo>
                    <a:pt x="4499" y="17828"/>
                  </a:lnTo>
                  <a:lnTo>
                    <a:pt x="4436" y="17828"/>
                  </a:lnTo>
                  <a:lnTo>
                    <a:pt x="4290" y="17932"/>
                  </a:lnTo>
                  <a:lnTo>
                    <a:pt x="4185" y="17995"/>
                  </a:lnTo>
                  <a:lnTo>
                    <a:pt x="4185" y="18037"/>
                  </a:lnTo>
                  <a:lnTo>
                    <a:pt x="4269" y="18121"/>
                  </a:lnTo>
                  <a:lnTo>
                    <a:pt x="4395" y="18142"/>
                  </a:lnTo>
                  <a:lnTo>
                    <a:pt x="4499" y="18121"/>
                  </a:lnTo>
                  <a:lnTo>
                    <a:pt x="4583" y="18016"/>
                  </a:lnTo>
                  <a:lnTo>
                    <a:pt x="4646" y="17911"/>
                  </a:lnTo>
                  <a:lnTo>
                    <a:pt x="4688" y="17870"/>
                  </a:lnTo>
                  <a:lnTo>
                    <a:pt x="4709" y="17870"/>
                  </a:lnTo>
                  <a:lnTo>
                    <a:pt x="4709" y="17911"/>
                  </a:lnTo>
                  <a:lnTo>
                    <a:pt x="4604" y="18079"/>
                  </a:lnTo>
                  <a:lnTo>
                    <a:pt x="4478" y="18204"/>
                  </a:lnTo>
                  <a:lnTo>
                    <a:pt x="4436" y="18183"/>
                  </a:lnTo>
                  <a:lnTo>
                    <a:pt x="4269" y="18204"/>
                  </a:lnTo>
                  <a:lnTo>
                    <a:pt x="4227" y="18225"/>
                  </a:lnTo>
                  <a:lnTo>
                    <a:pt x="4164" y="18309"/>
                  </a:lnTo>
                  <a:lnTo>
                    <a:pt x="4144" y="18288"/>
                  </a:lnTo>
                  <a:lnTo>
                    <a:pt x="4039" y="18288"/>
                  </a:lnTo>
                  <a:lnTo>
                    <a:pt x="3934" y="18330"/>
                  </a:lnTo>
                  <a:lnTo>
                    <a:pt x="3934" y="18393"/>
                  </a:lnTo>
                  <a:lnTo>
                    <a:pt x="3955" y="18414"/>
                  </a:lnTo>
                  <a:lnTo>
                    <a:pt x="3976" y="18455"/>
                  </a:lnTo>
                  <a:lnTo>
                    <a:pt x="3955" y="18539"/>
                  </a:lnTo>
                  <a:lnTo>
                    <a:pt x="4018" y="18665"/>
                  </a:lnTo>
                  <a:lnTo>
                    <a:pt x="4039" y="18665"/>
                  </a:lnTo>
                  <a:lnTo>
                    <a:pt x="4060" y="18602"/>
                  </a:lnTo>
                  <a:lnTo>
                    <a:pt x="4123" y="18602"/>
                  </a:lnTo>
                  <a:lnTo>
                    <a:pt x="4164" y="18644"/>
                  </a:lnTo>
                  <a:lnTo>
                    <a:pt x="4185" y="18707"/>
                  </a:lnTo>
                  <a:lnTo>
                    <a:pt x="4185" y="18769"/>
                  </a:lnTo>
                  <a:lnTo>
                    <a:pt x="4248" y="18832"/>
                  </a:lnTo>
                  <a:lnTo>
                    <a:pt x="4374" y="18832"/>
                  </a:lnTo>
                  <a:lnTo>
                    <a:pt x="4457" y="18769"/>
                  </a:lnTo>
                  <a:lnTo>
                    <a:pt x="4478" y="18748"/>
                  </a:lnTo>
                  <a:lnTo>
                    <a:pt x="4541" y="18748"/>
                  </a:lnTo>
                  <a:lnTo>
                    <a:pt x="4646" y="18727"/>
                  </a:lnTo>
                  <a:lnTo>
                    <a:pt x="4688" y="18665"/>
                  </a:lnTo>
                  <a:lnTo>
                    <a:pt x="4709" y="18560"/>
                  </a:lnTo>
                  <a:lnTo>
                    <a:pt x="4688" y="18497"/>
                  </a:lnTo>
                  <a:lnTo>
                    <a:pt x="4646" y="18434"/>
                  </a:lnTo>
                  <a:lnTo>
                    <a:pt x="4750" y="18434"/>
                  </a:lnTo>
                  <a:lnTo>
                    <a:pt x="4750" y="18393"/>
                  </a:lnTo>
                  <a:lnTo>
                    <a:pt x="4771" y="18225"/>
                  </a:lnTo>
                  <a:lnTo>
                    <a:pt x="4813" y="18309"/>
                  </a:lnTo>
                  <a:lnTo>
                    <a:pt x="4876" y="18351"/>
                  </a:lnTo>
                  <a:lnTo>
                    <a:pt x="4918" y="18351"/>
                  </a:lnTo>
                  <a:lnTo>
                    <a:pt x="4981" y="18288"/>
                  </a:lnTo>
                  <a:lnTo>
                    <a:pt x="4981" y="18121"/>
                  </a:lnTo>
                  <a:lnTo>
                    <a:pt x="4981" y="18016"/>
                  </a:lnTo>
                  <a:lnTo>
                    <a:pt x="4918" y="17911"/>
                  </a:lnTo>
                  <a:lnTo>
                    <a:pt x="4897" y="17828"/>
                  </a:lnTo>
                  <a:lnTo>
                    <a:pt x="4918" y="17618"/>
                  </a:lnTo>
                  <a:lnTo>
                    <a:pt x="4960" y="17577"/>
                  </a:lnTo>
                  <a:lnTo>
                    <a:pt x="4981" y="17577"/>
                  </a:lnTo>
                  <a:lnTo>
                    <a:pt x="4981" y="17660"/>
                  </a:lnTo>
                  <a:lnTo>
                    <a:pt x="4960" y="17723"/>
                  </a:lnTo>
                  <a:lnTo>
                    <a:pt x="4981" y="17828"/>
                  </a:lnTo>
                  <a:lnTo>
                    <a:pt x="5022" y="17932"/>
                  </a:lnTo>
                  <a:lnTo>
                    <a:pt x="5022" y="18079"/>
                  </a:lnTo>
                  <a:lnTo>
                    <a:pt x="5001" y="18204"/>
                  </a:lnTo>
                  <a:lnTo>
                    <a:pt x="5001" y="18309"/>
                  </a:lnTo>
                  <a:lnTo>
                    <a:pt x="5064" y="18309"/>
                  </a:lnTo>
                  <a:lnTo>
                    <a:pt x="5085" y="18288"/>
                  </a:lnTo>
                  <a:lnTo>
                    <a:pt x="5169" y="18225"/>
                  </a:lnTo>
                  <a:lnTo>
                    <a:pt x="5169" y="18183"/>
                  </a:lnTo>
                  <a:lnTo>
                    <a:pt x="5273" y="18037"/>
                  </a:lnTo>
                  <a:lnTo>
                    <a:pt x="5378" y="17995"/>
                  </a:lnTo>
                  <a:lnTo>
                    <a:pt x="5420" y="17995"/>
                  </a:lnTo>
                  <a:lnTo>
                    <a:pt x="5420" y="18016"/>
                  </a:lnTo>
                  <a:lnTo>
                    <a:pt x="5336" y="18079"/>
                  </a:lnTo>
                  <a:lnTo>
                    <a:pt x="5294" y="18121"/>
                  </a:lnTo>
                  <a:lnTo>
                    <a:pt x="5232" y="18246"/>
                  </a:lnTo>
                  <a:lnTo>
                    <a:pt x="5169" y="18330"/>
                  </a:lnTo>
                  <a:lnTo>
                    <a:pt x="5169" y="18393"/>
                  </a:lnTo>
                  <a:lnTo>
                    <a:pt x="5211" y="18414"/>
                  </a:lnTo>
                  <a:lnTo>
                    <a:pt x="5294" y="18414"/>
                  </a:lnTo>
                  <a:lnTo>
                    <a:pt x="5336" y="18434"/>
                  </a:lnTo>
                  <a:lnTo>
                    <a:pt x="5399" y="18518"/>
                  </a:lnTo>
                  <a:lnTo>
                    <a:pt x="5483" y="18539"/>
                  </a:lnTo>
                  <a:lnTo>
                    <a:pt x="5587" y="18518"/>
                  </a:lnTo>
                  <a:lnTo>
                    <a:pt x="5650" y="18455"/>
                  </a:lnTo>
                  <a:lnTo>
                    <a:pt x="5713" y="18455"/>
                  </a:lnTo>
                  <a:lnTo>
                    <a:pt x="5734" y="18497"/>
                  </a:lnTo>
                  <a:lnTo>
                    <a:pt x="5734" y="18539"/>
                  </a:lnTo>
                  <a:lnTo>
                    <a:pt x="5608" y="18623"/>
                  </a:lnTo>
                  <a:lnTo>
                    <a:pt x="5420" y="18665"/>
                  </a:lnTo>
                  <a:lnTo>
                    <a:pt x="5294" y="18665"/>
                  </a:lnTo>
                  <a:lnTo>
                    <a:pt x="5211" y="18727"/>
                  </a:lnTo>
                  <a:lnTo>
                    <a:pt x="5169" y="18769"/>
                  </a:lnTo>
                  <a:lnTo>
                    <a:pt x="5169" y="18832"/>
                  </a:lnTo>
                  <a:lnTo>
                    <a:pt x="5190" y="18853"/>
                  </a:lnTo>
                  <a:lnTo>
                    <a:pt x="5315" y="18832"/>
                  </a:lnTo>
                  <a:lnTo>
                    <a:pt x="5378" y="18853"/>
                  </a:lnTo>
                  <a:lnTo>
                    <a:pt x="5420" y="18832"/>
                  </a:lnTo>
                  <a:lnTo>
                    <a:pt x="5504" y="18769"/>
                  </a:lnTo>
                  <a:lnTo>
                    <a:pt x="5629" y="18769"/>
                  </a:lnTo>
                  <a:lnTo>
                    <a:pt x="5650" y="18811"/>
                  </a:lnTo>
                  <a:lnTo>
                    <a:pt x="5629" y="18853"/>
                  </a:lnTo>
                  <a:lnTo>
                    <a:pt x="5545" y="18874"/>
                  </a:lnTo>
                  <a:lnTo>
                    <a:pt x="5483" y="18937"/>
                  </a:lnTo>
                  <a:lnTo>
                    <a:pt x="5336" y="18937"/>
                  </a:lnTo>
                  <a:lnTo>
                    <a:pt x="5294" y="19020"/>
                  </a:lnTo>
                  <a:lnTo>
                    <a:pt x="5273" y="19083"/>
                  </a:lnTo>
                  <a:lnTo>
                    <a:pt x="5211" y="19146"/>
                  </a:lnTo>
                  <a:lnTo>
                    <a:pt x="5211" y="19188"/>
                  </a:lnTo>
                  <a:lnTo>
                    <a:pt x="5273" y="19188"/>
                  </a:lnTo>
                  <a:lnTo>
                    <a:pt x="5420" y="19062"/>
                  </a:lnTo>
                  <a:lnTo>
                    <a:pt x="5483" y="19041"/>
                  </a:lnTo>
                  <a:lnTo>
                    <a:pt x="5545" y="19041"/>
                  </a:lnTo>
                  <a:lnTo>
                    <a:pt x="5587" y="19020"/>
                  </a:lnTo>
                  <a:lnTo>
                    <a:pt x="5629" y="19020"/>
                  </a:lnTo>
                  <a:lnTo>
                    <a:pt x="5692" y="19083"/>
                  </a:lnTo>
                  <a:lnTo>
                    <a:pt x="5692" y="19146"/>
                  </a:lnTo>
                  <a:lnTo>
                    <a:pt x="5650" y="19188"/>
                  </a:lnTo>
                  <a:lnTo>
                    <a:pt x="5587" y="19146"/>
                  </a:lnTo>
                  <a:lnTo>
                    <a:pt x="5525" y="19125"/>
                  </a:lnTo>
                  <a:lnTo>
                    <a:pt x="5399" y="19167"/>
                  </a:lnTo>
                  <a:lnTo>
                    <a:pt x="5378" y="19230"/>
                  </a:lnTo>
                  <a:lnTo>
                    <a:pt x="5399" y="19271"/>
                  </a:lnTo>
                  <a:lnTo>
                    <a:pt x="5587" y="19271"/>
                  </a:lnTo>
                  <a:lnTo>
                    <a:pt x="5650" y="19230"/>
                  </a:lnTo>
                  <a:lnTo>
                    <a:pt x="5713" y="19230"/>
                  </a:lnTo>
                  <a:lnTo>
                    <a:pt x="5797" y="19334"/>
                  </a:lnTo>
                  <a:lnTo>
                    <a:pt x="5797" y="19397"/>
                  </a:lnTo>
                  <a:lnTo>
                    <a:pt x="5734" y="19439"/>
                  </a:lnTo>
                  <a:lnTo>
                    <a:pt x="5525" y="19355"/>
                  </a:lnTo>
                  <a:lnTo>
                    <a:pt x="5420" y="19292"/>
                  </a:lnTo>
                  <a:lnTo>
                    <a:pt x="5399" y="19355"/>
                  </a:lnTo>
                  <a:lnTo>
                    <a:pt x="5420" y="19439"/>
                  </a:lnTo>
                  <a:lnTo>
                    <a:pt x="5525" y="19502"/>
                  </a:lnTo>
                  <a:lnTo>
                    <a:pt x="5629" y="19648"/>
                  </a:lnTo>
                  <a:lnTo>
                    <a:pt x="5692" y="19753"/>
                  </a:lnTo>
                  <a:lnTo>
                    <a:pt x="5629" y="19753"/>
                  </a:lnTo>
                  <a:lnTo>
                    <a:pt x="5545" y="19648"/>
                  </a:lnTo>
                  <a:lnTo>
                    <a:pt x="5525" y="19648"/>
                  </a:lnTo>
                  <a:lnTo>
                    <a:pt x="5504" y="19690"/>
                  </a:lnTo>
                  <a:lnTo>
                    <a:pt x="5525" y="19774"/>
                  </a:lnTo>
                  <a:lnTo>
                    <a:pt x="5650" y="19878"/>
                  </a:lnTo>
                  <a:lnTo>
                    <a:pt x="5797" y="19983"/>
                  </a:lnTo>
                  <a:lnTo>
                    <a:pt x="5797" y="20025"/>
                  </a:lnTo>
                  <a:lnTo>
                    <a:pt x="5734" y="20025"/>
                  </a:lnTo>
                  <a:lnTo>
                    <a:pt x="5734" y="20087"/>
                  </a:lnTo>
                  <a:lnTo>
                    <a:pt x="5692" y="20087"/>
                  </a:lnTo>
                  <a:lnTo>
                    <a:pt x="5587" y="19983"/>
                  </a:lnTo>
                  <a:lnTo>
                    <a:pt x="5545" y="19983"/>
                  </a:lnTo>
                  <a:lnTo>
                    <a:pt x="5545" y="20025"/>
                  </a:lnTo>
                  <a:lnTo>
                    <a:pt x="5650" y="20171"/>
                  </a:lnTo>
                  <a:lnTo>
                    <a:pt x="5713" y="20213"/>
                  </a:lnTo>
                  <a:lnTo>
                    <a:pt x="5755" y="20213"/>
                  </a:lnTo>
                  <a:lnTo>
                    <a:pt x="5817" y="20192"/>
                  </a:lnTo>
                  <a:lnTo>
                    <a:pt x="5838" y="20213"/>
                  </a:lnTo>
                  <a:lnTo>
                    <a:pt x="5797" y="20297"/>
                  </a:lnTo>
                  <a:lnTo>
                    <a:pt x="5734" y="20318"/>
                  </a:lnTo>
                  <a:lnTo>
                    <a:pt x="5629" y="20276"/>
                  </a:lnTo>
                  <a:lnTo>
                    <a:pt x="5545" y="20192"/>
                  </a:lnTo>
                  <a:lnTo>
                    <a:pt x="5441" y="20108"/>
                  </a:lnTo>
                  <a:lnTo>
                    <a:pt x="5378" y="20004"/>
                  </a:lnTo>
                  <a:lnTo>
                    <a:pt x="5294" y="19795"/>
                  </a:lnTo>
                  <a:lnTo>
                    <a:pt x="5232" y="19711"/>
                  </a:lnTo>
                  <a:lnTo>
                    <a:pt x="5169" y="19690"/>
                  </a:lnTo>
                  <a:lnTo>
                    <a:pt x="5085" y="19648"/>
                  </a:lnTo>
                  <a:lnTo>
                    <a:pt x="4981" y="19606"/>
                  </a:lnTo>
                  <a:lnTo>
                    <a:pt x="4876" y="19606"/>
                  </a:lnTo>
                  <a:lnTo>
                    <a:pt x="4813" y="19585"/>
                  </a:lnTo>
                  <a:lnTo>
                    <a:pt x="4750" y="19585"/>
                  </a:lnTo>
                  <a:lnTo>
                    <a:pt x="4646" y="19564"/>
                  </a:lnTo>
                  <a:lnTo>
                    <a:pt x="4541" y="19460"/>
                  </a:lnTo>
                  <a:lnTo>
                    <a:pt x="4436" y="19460"/>
                  </a:lnTo>
                  <a:lnTo>
                    <a:pt x="4353" y="19439"/>
                  </a:lnTo>
                  <a:lnTo>
                    <a:pt x="4290" y="19460"/>
                  </a:lnTo>
                  <a:lnTo>
                    <a:pt x="4185" y="19460"/>
                  </a:lnTo>
                  <a:lnTo>
                    <a:pt x="4060" y="19564"/>
                  </a:lnTo>
                  <a:lnTo>
                    <a:pt x="4060" y="19606"/>
                  </a:lnTo>
                  <a:lnTo>
                    <a:pt x="4123" y="19669"/>
                  </a:lnTo>
                  <a:lnTo>
                    <a:pt x="4185" y="19753"/>
                  </a:lnTo>
                  <a:lnTo>
                    <a:pt x="4248" y="19878"/>
                  </a:lnTo>
                  <a:lnTo>
                    <a:pt x="4248" y="19962"/>
                  </a:lnTo>
                  <a:lnTo>
                    <a:pt x="4353" y="20067"/>
                  </a:lnTo>
                  <a:lnTo>
                    <a:pt x="4499" y="20108"/>
                  </a:lnTo>
                  <a:lnTo>
                    <a:pt x="4709" y="20192"/>
                  </a:lnTo>
                  <a:lnTo>
                    <a:pt x="4855" y="20276"/>
                  </a:lnTo>
                  <a:lnTo>
                    <a:pt x="4897" y="20380"/>
                  </a:lnTo>
                  <a:lnTo>
                    <a:pt x="4897" y="20422"/>
                  </a:lnTo>
                  <a:lnTo>
                    <a:pt x="4981" y="20443"/>
                  </a:lnTo>
                  <a:lnTo>
                    <a:pt x="5064" y="20443"/>
                  </a:lnTo>
                  <a:lnTo>
                    <a:pt x="5127" y="20527"/>
                  </a:lnTo>
                  <a:lnTo>
                    <a:pt x="5211" y="20548"/>
                  </a:lnTo>
                  <a:lnTo>
                    <a:pt x="5273" y="20527"/>
                  </a:lnTo>
                  <a:lnTo>
                    <a:pt x="5315" y="20590"/>
                  </a:lnTo>
                  <a:lnTo>
                    <a:pt x="5399" y="20590"/>
                  </a:lnTo>
                  <a:lnTo>
                    <a:pt x="5441" y="20548"/>
                  </a:lnTo>
                  <a:lnTo>
                    <a:pt x="5504" y="20631"/>
                  </a:lnTo>
                  <a:lnTo>
                    <a:pt x="5608" y="20631"/>
                  </a:lnTo>
                  <a:lnTo>
                    <a:pt x="5692" y="20548"/>
                  </a:lnTo>
                  <a:lnTo>
                    <a:pt x="5797" y="20548"/>
                  </a:lnTo>
                  <a:lnTo>
                    <a:pt x="5838" y="20590"/>
                  </a:lnTo>
                  <a:lnTo>
                    <a:pt x="5838" y="20652"/>
                  </a:lnTo>
                  <a:lnTo>
                    <a:pt x="5755" y="20652"/>
                  </a:lnTo>
                  <a:lnTo>
                    <a:pt x="5692" y="20694"/>
                  </a:lnTo>
                  <a:lnTo>
                    <a:pt x="5692" y="20736"/>
                  </a:lnTo>
                  <a:lnTo>
                    <a:pt x="5755" y="20736"/>
                  </a:lnTo>
                  <a:lnTo>
                    <a:pt x="5817" y="20820"/>
                  </a:lnTo>
                  <a:lnTo>
                    <a:pt x="5734" y="20862"/>
                  </a:lnTo>
                  <a:lnTo>
                    <a:pt x="5734" y="20903"/>
                  </a:lnTo>
                  <a:lnTo>
                    <a:pt x="5650" y="20924"/>
                  </a:lnTo>
                  <a:lnTo>
                    <a:pt x="5608" y="20966"/>
                  </a:lnTo>
                  <a:lnTo>
                    <a:pt x="5504" y="21029"/>
                  </a:lnTo>
                  <a:lnTo>
                    <a:pt x="5483" y="21071"/>
                  </a:lnTo>
                  <a:lnTo>
                    <a:pt x="5504" y="21113"/>
                  </a:lnTo>
                  <a:lnTo>
                    <a:pt x="5608" y="21113"/>
                  </a:lnTo>
                  <a:lnTo>
                    <a:pt x="5692" y="21134"/>
                  </a:lnTo>
                  <a:lnTo>
                    <a:pt x="5713" y="21175"/>
                  </a:lnTo>
                  <a:lnTo>
                    <a:pt x="5629" y="21175"/>
                  </a:lnTo>
                  <a:lnTo>
                    <a:pt x="5587" y="21217"/>
                  </a:lnTo>
                  <a:lnTo>
                    <a:pt x="5545" y="21175"/>
                  </a:lnTo>
                  <a:lnTo>
                    <a:pt x="5504" y="21238"/>
                  </a:lnTo>
                  <a:lnTo>
                    <a:pt x="5420" y="21364"/>
                  </a:lnTo>
                  <a:lnTo>
                    <a:pt x="5378" y="21364"/>
                  </a:lnTo>
                  <a:lnTo>
                    <a:pt x="5315" y="21427"/>
                  </a:lnTo>
                  <a:lnTo>
                    <a:pt x="5315" y="21468"/>
                  </a:lnTo>
                  <a:lnTo>
                    <a:pt x="5399" y="21489"/>
                  </a:lnTo>
                  <a:lnTo>
                    <a:pt x="5441" y="21489"/>
                  </a:lnTo>
                  <a:lnTo>
                    <a:pt x="5504" y="21468"/>
                  </a:lnTo>
                  <a:lnTo>
                    <a:pt x="5525" y="21489"/>
                  </a:lnTo>
                  <a:lnTo>
                    <a:pt x="5545" y="21552"/>
                  </a:lnTo>
                  <a:lnTo>
                    <a:pt x="5608" y="21552"/>
                  </a:lnTo>
                  <a:lnTo>
                    <a:pt x="5650" y="21573"/>
                  </a:lnTo>
                  <a:lnTo>
                    <a:pt x="5650" y="21636"/>
                  </a:lnTo>
                  <a:lnTo>
                    <a:pt x="5545" y="21657"/>
                  </a:lnTo>
                  <a:lnTo>
                    <a:pt x="5483" y="21678"/>
                  </a:lnTo>
                  <a:lnTo>
                    <a:pt x="5483" y="21699"/>
                  </a:lnTo>
                  <a:lnTo>
                    <a:pt x="5608" y="21699"/>
                  </a:lnTo>
                  <a:lnTo>
                    <a:pt x="5650" y="21761"/>
                  </a:lnTo>
                  <a:lnTo>
                    <a:pt x="5650" y="21803"/>
                  </a:lnTo>
                  <a:lnTo>
                    <a:pt x="5608" y="21803"/>
                  </a:lnTo>
                  <a:lnTo>
                    <a:pt x="5545" y="21782"/>
                  </a:lnTo>
                  <a:lnTo>
                    <a:pt x="5525" y="21803"/>
                  </a:lnTo>
                  <a:lnTo>
                    <a:pt x="5483" y="21803"/>
                  </a:lnTo>
                  <a:lnTo>
                    <a:pt x="5420" y="21761"/>
                  </a:lnTo>
                  <a:lnTo>
                    <a:pt x="5336" y="21761"/>
                  </a:lnTo>
                  <a:lnTo>
                    <a:pt x="5232" y="21740"/>
                  </a:lnTo>
                  <a:lnTo>
                    <a:pt x="5232" y="21678"/>
                  </a:lnTo>
                  <a:lnTo>
                    <a:pt x="5273" y="21657"/>
                  </a:lnTo>
                  <a:lnTo>
                    <a:pt x="5211" y="21552"/>
                  </a:lnTo>
                  <a:lnTo>
                    <a:pt x="5190" y="21531"/>
                  </a:lnTo>
                  <a:lnTo>
                    <a:pt x="5127" y="21552"/>
                  </a:lnTo>
                  <a:lnTo>
                    <a:pt x="5127" y="21657"/>
                  </a:lnTo>
                  <a:lnTo>
                    <a:pt x="5064" y="21866"/>
                  </a:lnTo>
                  <a:lnTo>
                    <a:pt x="5001" y="21950"/>
                  </a:lnTo>
                  <a:lnTo>
                    <a:pt x="5022" y="21992"/>
                  </a:lnTo>
                  <a:lnTo>
                    <a:pt x="5085" y="21992"/>
                  </a:lnTo>
                  <a:lnTo>
                    <a:pt x="5169" y="21950"/>
                  </a:lnTo>
                  <a:lnTo>
                    <a:pt x="5190" y="21950"/>
                  </a:lnTo>
                  <a:lnTo>
                    <a:pt x="5169" y="21992"/>
                  </a:lnTo>
                  <a:lnTo>
                    <a:pt x="5085" y="22054"/>
                  </a:lnTo>
                  <a:lnTo>
                    <a:pt x="5022" y="22096"/>
                  </a:lnTo>
                  <a:lnTo>
                    <a:pt x="4981" y="22117"/>
                  </a:lnTo>
                  <a:lnTo>
                    <a:pt x="4981" y="22180"/>
                  </a:lnTo>
                  <a:lnTo>
                    <a:pt x="4855" y="22159"/>
                  </a:lnTo>
                  <a:lnTo>
                    <a:pt x="4750" y="22159"/>
                  </a:lnTo>
                  <a:lnTo>
                    <a:pt x="4646" y="22180"/>
                  </a:lnTo>
                  <a:lnTo>
                    <a:pt x="4604" y="22159"/>
                  </a:lnTo>
                  <a:lnTo>
                    <a:pt x="4478" y="22159"/>
                  </a:lnTo>
                  <a:lnTo>
                    <a:pt x="4395" y="22180"/>
                  </a:lnTo>
                  <a:lnTo>
                    <a:pt x="4248" y="22264"/>
                  </a:lnTo>
                  <a:lnTo>
                    <a:pt x="4123" y="22284"/>
                  </a:lnTo>
                  <a:lnTo>
                    <a:pt x="4144" y="22305"/>
                  </a:lnTo>
                  <a:lnTo>
                    <a:pt x="4248" y="22284"/>
                  </a:lnTo>
                  <a:lnTo>
                    <a:pt x="4290" y="22284"/>
                  </a:lnTo>
                  <a:lnTo>
                    <a:pt x="4248" y="22326"/>
                  </a:lnTo>
                  <a:lnTo>
                    <a:pt x="4185" y="22368"/>
                  </a:lnTo>
                  <a:lnTo>
                    <a:pt x="4227" y="22410"/>
                  </a:lnTo>
                  <a:lnTo>
                    <a:pt x="4290" y="22431"/>
                  </a:lnTo>
                  <a:lnTo>
                    <a:pt x="4353" y="22515"/>
                  </a:lnTo>
                  <a:lnTo>
                    <a:pt x="4457" y="22494"/>
                  </a:lnTo>
                  <a:lnTo>
                    <a:pt x="4541" y="22515"/>
                  </a:lnTo>
                  <a:lnTo>
                    <a:pt x="4583" y="22494"/>
                  </a:lnTo>
                  <a:lnTo>
                    <a:pt x="4709" y="22494"/>
                  </a:lnTo>
                  <a:lnTo>
                    <a:pt x="4750" y="22473"/>
                  </a:lnTo>
                  <a:lnTo>
                    <a:pt x="4667" y="22410"/>
                  </a:lnTo>
                  <a:lnTo>
                    <a:pt x="4646" y="22389"/>
                  </a:lnTo>
                  <a:lnTo>
                    <a:pt x="4688" y="22326"/>
                  </a:lnTo>
                  <a:lnTo>
                    <a:pt x="4855" y="22326"/>
                  </a:lnTo>
                  <a:lnTo>
                    <a:pt x="4918" y="22305"/>
                  </a:lnTo>
                  <a:lnTo>
                    <a:pt x="5001" y="22305"/>
                  </a:lnTo>
                  <a:lnTo>
                    <a:pt x="5001" y="22326"/>
                  </a:lnTo>
                  <a:lnTo>
                    <a:pt x="4960" y="22368"/>
                  </a:lnTo>
                  <a:lnTo>
                    <a:pt x="4918" y="22431"/>
                  </a:lnTo>
                  <a:lnTo>
                    <a:pt x="4918" y="22515"/>
                  </a:lnTo>
                  <a:lnTo>
                    <a:pt x="4792" y="22577"/>
                  </a:lnTo>
                  <a:lnTo>
                    <a:pt x="4792" y="22619"/>
                  </a:lnTo>
                  <a:lnTo>
                    <a:pt x="4813" y="22682"/>
                  </a:lnTo>
                  <a:lnTo>
                    <a:pt x="5064" y="22849"/>
                  </a:lnTo>
                  <a:lnTo>
                    <a:pt x="5169" y="22933"/>
                  </a:lnTo>
                  <a:lnTo>
                    <a:pt x="5169" y="22954"/>
                  </a:lnTo>
                  <a:lnTo>
                    <a:pt x="5085" y="22954"/>
                  </a:lnTo>
                  <a:lnTo>
                    <a:pt x="5064" y="22933"/>
                  </a:lnTo>
                  <a:lnTo>
                    <a:pt x="4960" y="22891"/>
                  </a:lnTo>
                  <a:lnTo>
                    <a:pt x="4813" y="22808"/>
                  </a:lnTo>
                  <a:lnTo>
                    <a:pt x="4771" y="22745"/>
                  </a:lnTo>
                  <a:lnTo>
                    <a:pt x="4667" y="22745"/>
                  </a:lnTo>
                  <a:lnTo>
                    <a:pt x="4604" y="22787"/>
                  </a:lnTo>
                  <a:lnTo>
                    <a:pt x="4541" y="22808"/>
                  </a:lnTo>
                  <a:lnTo>
                    <a:pt x="4332" y="22682"/>
                  </a:lnTo>
                  <a:lnTo>
                    <a:pt x="4290" y="22598"/>
                  </a:lnTo>
                  <a:lnTo>
                    <a:pt x="4248" y="22515"/>
                  </a:lnTo>
                  <a:lnTo>
                    <a:pt x="4227" y="22515"/>
                  </a:lnTo>
                  <a:lnTo>
                    <a:pt x="4248" y="22619"/>
                  </a:lnTo>
                  <a:lnTo>
                    <a:pt x="4269" y="22703"/>
                  </a:lnTo>
                  <a:lnTo>
                    <a:pt x="4248" y="22724"/>
                  </a:lnTo>
                  <a:lnTo>
                    <a:pt x="4144" y="22619"/>
                  </a:lnTo>
                  <a:lnTo>
                    <a:pt x="4039" y="22494"/>
                  </a:lnTo>
                  <a:lnTo>
                    <a:pt x="3913" y="22431"/>
                  </a:lnTo>
                  <a:lnTo>
                    <a:pt x="3851" y="22473"/>
                  </a:lnTo>
                  <a:lnTo>
                    <a:pt x="3872" y="22515"/>
                  </a:lnTo>
                  <a:lnTo>
                    <a:pt x="3955" y="22536"/>
                  </a:lnTo>
                  <a:lnTo>
                    <a:pt x="3976" y="22619"/>
                  </a:lnTo>
                  <a:lnTo>
                    <a:pt x="4123" y="22745"/>
                  </a:lnTo>
                  <a:lnTo>
                    <a:pt x="4164" y="22808"/>
                  </a:lnTo>
                  <a:lnTo>
                    <a:pt x="4227" y="22808"/>
                  </a:lnTo>
                  <a:lnTo>
                    <a:pt x="4290" y="22828"/>
                  </a:lnTo>
                  <a:lnTo>
                    <a:pt x="4332" y="22891"/>
                  </a:lnTo>
                  <a:lnTo>
                    <a:pt x="4164" y="22891"/>
                  </a:lnTo>
                  <a:lnTo>
                    <a:pt x="4060" y="22828"/>
                  </a:lnTo>
                  <a:lnTo>
                    <a:pt x="3976" y="22787"/>
                  </a:lnTo>
                  <a:lnTo>
                    <a:pt x="3934" y="22787"/>
                  </a:lnTo>
                  <a:lnTo>
                    <a:pt x="3913" y="22849"/>
                  </a:lnTo>
                  <a:lnTo>
                    <a:pt x="3913" y="22912"/>
                  </a:lnTo>
                  <a:lnTo>
                    <a:pt x="3851" y="22954"/>
                  </a:lnTo>
                  <a:lnTo>
                    <a:pt x="3830" y="22954"/>
                  </a:lnTo>
                  <a:lnTo>
                    <a:pt x="3830" y="23017"/>
                  </a:lnTo>
                  <a:lnTo>
                    <a:pt x="3767" y="23059"/>
                  </a:lnTo>
                  <a:lnTo>
                    <a:pt x="3725" y="23100"/>
                  </a:lnTo>
                  <a:lnTo>
                    <a:pt x="3600" y="23247"/>
                  </a:lnTo>
                  <a:lnTo>
                    <a:pt x="3600" y="23310"/>
                  </a:lnTo>
                  <a:lnTo>
                    <a:pt x="3627" y="23324"/>
                  </a:lnTo>
                  <a:lnTo>
                    <a:pt x="3627" y="23324"/>
                  </a:lnTo>
                  <a:lnTo>
                    <a:pt x="3558" y="23352"/>
                  </a:lnTo>
                  <a:lnTo>
                    <a:pt x="3495" y="23414"/>
                  </a:lnTo>
                  <a:lnTo>
                    <a:pt x="3390" y="23456"/>
                  </a:lnTo>
                  <a:lnTo>
                    <a:pt x="3328" y="23561"/>
                  </a:lnTo>
                  <a:lnTo>
                    <a:pt x="3328" y="23644"/>
                  </a:lnTo>
                  <a:lnTo>
                    <a:pt x="3348" y="23665"/>
                  </a:lnTo>
                  <a:lnTo>
                    <a:pt x="3432" y="23624"/>
                  </a:lnTo>
                  <a:lnTo>
                    <a:pt x="3537" y="23582"/>
                  </a:lnTo>
                  <a:lnTo>
                    <a:pt x="3600" y="23624"/>
                  </a:lnTo>
                  <a:lnTo>
                    <a:pt x="3620" y="23644"/>
                  </a:lnTo>
                  <a:lnTo>
                    <a:pt x="3725" y="23644"/>
                  </a:lnTo>
                  <a:lnTo>
                    <a:pt x="3913" y="23582"/>
                  </a:lnTo>
                  <a:lnTo>
                    <a:pt x="4060" y="23582"/>
                  </a:lnTo>
                  <a:lnTo>
                    <a:pt x="4185" y="23644"/>
                  </a:lnTo>
                  <a:lnTo>
                    <a:pt x="4185" y="23686"/>
                  </a:lnTo>
                  <a:lnTo>
                    <a:pt x="4144" y="23728"/>
                  </a:lnTo>
                  <a:lnTo>
                    <a:pt x="4018" y="23686"/>
                  </a:lnTo>
                  <a:lnTo>
                    <a:pt x="3934" y="23728"/>
                  </a:lnTo>
                  <a:lnTo>
                    <a:pt x="3558" y="23686"/>
                  </a:lnTo>
                  <a:lnTo>
                    <a:pt x="3453" y="23686"/>
                  </a:lnTo>
                  <a:lnTo>
                    <a:pt x="3432" y="23728"/>
                  </a:lnTo>
                  <a:lnTo>
                    <a:pt x="3286" y="23728"/>
                  </a:lnTo>
                  <a:lnTo>
                    <a:pt x="3286" y="23770"/>
                  </a:lnTo>
                  <a:lnTo>
                    <a:pt x="3307" y="23791"/>
                  </a:lnTo>
                  <a:lnTo>
                    <a:pt x="3411" y="23791"/>
                  </a:lnTo>
                  <a:lnTo>
                    <a:pt x="3432" y="23833"/>
                  </a:lnTo>
                  <a:lnTo>
                    <a:pt x="3390" y="23854"/>
                  </a:lnTo>
                  <a:lnTo>
                    <a:pt x="3307" y="23833"/>
                  </a:lnTo>
                  <a:lnTo>
                    <a:pt x="3202" y="23833"/>
                  </a:lnTo>
                  <a:lnTo>
                    <a:pt x="3202" y="23854"/>
                  </a:lnTo>
                  <a:lnTo>
                    <a:pt x="3244" y="23896"/>
                  </a:lnTo>
                  <a:lnTo>
                    <a:pt x="3348" y="23896"/>
                  </a:lnTo>
                  <a:lnTo>
                    <a:pt x="3620" y="23979"/>
                  </a:lnTo>
                  <a:lnTo>
                    <a:pt x="3704" y="23979"/>
                  </a:lnTo>
                  <a:lnTo>
                    <a:pt x="3746" y="23958"/>
                  </a:lnTo>
                  <a:lnTo>
                    <a:pt x="3830" y="23958"/>
                  </a:lnTo>
                  <a:lnTo>
                    <a:pt x="3851" y="23979"/>
                  </a:lnTo>
                  <a:lnTo>
                    <a:pt x="3851" y="24063"/>
                  </a:lnTo>
                  <a:lnTo>
                    <a:pt x="3872" y="24147"/>
                  </a:lnTo>
                  <a:lnTo>
                    <a:pt x="3830" y="24168"/>
                  </a:lnTo>
                  <a:lnTo>
                    <a:pt x="3746" y="24147"/>
                  </a:lnTo>
                  <a:lnTo>
                    <a:pt x="3725" y="24168"/>
                  </a:lnTo>
                  <a:lnTo>
                    <a:pt x="3704" y="24147"/>
                  </a:lnTo>
                  <a:lnTo>
                    <a:pt x="3600" y="24168"/>
                  </a:lnTo>
                  <a:lnTo>
                    <a:pt x="3600" y="24209"/>
                  </a:lnTo>
                  <a:lnTo>
                    <a:pt x="3620" y="24251"/>
                  </a:lnTo>
                  <a:lnTo>
                    <a:pt x="3662" y="24251"/>
                  </a:lnTo>
                  <a:lnTo>
                    <a:pt x="3746" y="24272"/>
                  </a:lnTo>
                  <a:lnTo>
                    <a:pt x="3767" y="24293"/>
                  </a:lnTo>
                  <a:lnTo>
                    <a:pt x="3662" y="24356"/>
                  </a:lnTo>
                  <a:lnTo>
                    <a:pt x="3600" y="24356"/>
                  </a:lnTo>
                  <a:lnTo>
                    <a:pt x="3495" y="24293"/>
                  </a:lnTo>
                  <a:lnTo>
                    <a:pt x="3390" y="24335"/>
                  </a:lnTo>
                  <a:lnTo>
                    <a:pt x="3390" y="24377"/>
                  </a:lnTo>
                  <a:lnTo>
                    <a:pt x="3411" y="24460"/>
                  </a:lnTo>
                  <a:lnTo>
                    <a:pt x="3453" y="24481"/>
                  </a:lnTo>
                  <a:lnTo>
                    <a:pt x="3516" y="24460"/>
                  </a:lnTo>
                  <a:lnTo>
                    <a:pt x="3620" y="24460"/>
                  </a:lnTo>
                  <a:lnTo>
                    <a:pt x="3704" y="24502"/>
                  </a:lnTo>
                  <a:lnTo>
                    <a:pt x="3725" y="24565"/>
                  </a:lnTo>
                  <a:lnTo>
                    <a:pt x="3495" y="24565"/>
                  </a:lnTo>
                  <a:lnTo>
                    <a:pt x="3432" y="24586"/>
                  </a:lnTo>
                  <a:lnTo>
                    <a:pt x="3348" y="24544"/>
                  </a:lnTo>
                  <a:lnTo>
                    <a:pt x="3307" y="24544"/>
                  </a:lnTo>
                  <a:lnTo>
                    <a:pt x="3244" y="24607"/>
                  </a:lnTo>
                  <a:lnTo>
                    <a:pt x="3244" y="24816"/>
                  </a:lnTo>
                  <a:lnTo>
                    <a:pt x="3223" y="24879"/>
                  </a:lnTo>
                  <a:lnTo>
                    <a:pt x="3244" y="24921"/>
                  </a:lnTo>
                  <a:lnTo>
                    <a:pt x="3328" y="24921"/>
                  </a:lnTo>
                  <a:lnTo>
                    <a:pt x="3558" y="24816"/>
                  </a:lnTo>
                  <a:lnTo>
                    <a:pt x="3620" y="24774"/>
                  </a:lnTo>
                  <a:lnTo>
                    <a:pt x="3809" y="24712"/>
                  </a:lnTo>
                  <a:lnTo>
                    <a:pt x="3913" y="24670"/>
                  </a:lnTo>
                  <a:lnTo>
                    <a:pt x="3976" y="24544"/>
                  </a:lnTo>
                  <a:lnTo>
                    <a:pt x="4123" y="24398"/>
                  </a:lnTo>
                  <a:lnTo>
                    <a:pt x="4395" y="24272"/>
                  </a:lnTo>
                  <a:lnTo>
                    <a:pt x="4541" y="24230"/>
                  </a:lnTo>
                  <a:lnTo>
                    <a:pt x="4604" y="24251"/>
                  </a:lnTo>
                  <a:lnTo>
                    <a:pt x="4604" y="24293"/>
                  </a:lnTo>
                  <a:lnTo>
                    <a:pt x="4562" y="24335"/>
                  </a:lnTo>
                  <a:lnTo>
                    <a:pt x="4478" y="24335"/>
                  </a:lnTo>
                  <a:lnTo>
                    <a:pt x="4332" y="24377"/>
                  </a:lnTo>
                  <a:lnTo>
                    <a:pt x="4144" y="24460"/>
                  </a:lnTo>
                  <a:lnTo>
                    <a:pt x="3955" y="24670"/>
                  </a:lnTo>
                  <a:lnTo>
                    <a:pt x="3872" y="24774"/>
                  </a:lnTo>
                  <a:lnTo>
                    <a:pt x="3725" y="24795"/>
                  </a:lnTo>
                  <a:lnTo>
                    <a:pt x="3641" y="24816"/>
                  </a:lnTo>
                  <a:lnTo>
                    <a:pt x="3495" y="24921"/>
                  </a:lnTo>
                  <a:lnTo>
                    <a:pt x="3328" y="24984"/>
                  </a:lnTo>
                  <a:lnTo>
                    <a:pt x="3244" y="25005"/>
                  </a:lnTo>
                  <a:lnTo>
                    <a:pt x="3223" y="25067"/>
                  </a:lnTo>
                  <a:lnTo>
                    <a:pt x="3307" y="25067"/>
                  </a:lnTo>
                  <a:lnTo>
                    <a:pt x="3348" y="25025"/>
                  </a:lnTo>
                  <a:lnTo>
                    <a:pt x="3411" y="25067"/>
                  </a:lnTo>
                  <a:lnTo>
                    <a:pt x="3411" y="25109"/>
                  </a:lnTo>
                  <a:lnTo>
                    <a:pt x="3516" y="25067"/>
                  </a:lnTo>
                  <a:lnTo>
                    <a:pt x="3558" y="25005"/>
                  </a:lnTo>
                  <a:lnTo>
                    <a:pt x="3620" y="25005"/>
                  </a:lnTo>
                  <a:lnTo>
                    <a:pt x="3704" y="25088"/>
                  </a:lnTo>
                  <a:lnTo>
                    <a:pt x="3746" y="25088"/>
                  </a:lnTo>
                  <a:lnTo>
                    <a:pt x="3830" y="25025"/>
                  </a:lnTo>
                  <a:lnTo>
                    <a:pt x="3934" y="24963"/>
                  </a:lnTo>
                  <a:lnTo>
                    <a:pt x="4018" y="24963"/>
                  </a:lnTo>
                  <a:lnTo>
                    <a:pt x="4039" y="24984"/>
                  </a:lnTo>
                  <a:lnTo>
                    <a:pt x="4018" y="25025"/>
                  </a:lnTo>
                  <a:lnTo>
                    <a:pt x="3934" y="25025"/>
                  </a:lnTo>
                  <a:lnTo>
                    <a:pt x="3851" y="25109"/>
                  </a:lnTo>
                  <a:lnTo>
                    <a:pt x="3767" y="25130"/>
                  </a:lnTo>
                  <a:lnTo>
                    <a:pt x="3662" y="25130"/>
                  </a:lnTo>
                  <a:lnTo>
                    <a:pt x="3620" y="25088"/>
                  </a:lnTo>
                  <a:lnTo>
                    <a:pt x="3558" y="25109"/>
                  </a:lnTo>
                  <a:lnTo>
                    <a:pt x="3516" y="25172"/>
                  </a:lnTo>
                  <a:lnTo>
                    <a:pt x="3390" y="25214"/>
                  </a:lnTo>
                  <a:lnTo>
                    <a:pt x="3348" y="25235"/>
                  </a:lnTo>
                  <a:lnTo>
                    <a:pt x="3432" y="25297"/>
                  </a:lnTo>
                  <a:lnTo>
                    <a:pt x="3495" y="25297"/>
                  </a:lnTo>
                  <a:lnTo>
                    <a:pt x="3600" y="25339"/>
                  </a:lnTo>
                  <a:lnTo>
                    <a:pt x="3516" y="25423"/>
                  </a:lnTo>
                  <a:lnTo>
                    <a:pt x="3516" y="25486"/>
                  </a:lnTo>
                  <a:lnTo>
                    <a:pt x="3600" y="25507"/>
                  </a:lnTo>
                  <a:lnTo>
                    <a:pt x="3558" y="25549"/>
                  </a:lnTo>
                  <a:lnTo>
                    <a:pt x="3600" y="25611"/>
                  </a:lnTo>
                  <a:lnTo>
                    <a:pt x="3537" y="25611"/>
                  </a:lnTo>
                  <a:lnTo>
                    <a:pt x="3453" y="25695"/>
                  </a:lnTo>
                  <a:lnTo>
                    <a:pt x="3495" y="25758"/>
                  </a:lnTo>
                  <a:lnTo>
                    <a:pt x="3537" y="25758"/>
                  </a:lnTo>
                  <a:lnTo>
                    <a:pt x="3600" y="25716"/>
                  </a:lnTo>
                  <a:lnTo>
                    <a:pt x="3620" y="25716"/>
                  </a:lnTo>
                  <a:lnTo>
                    <a:pt x="3641" y="25821"/>
                  </a:lnTo>
                  <a:lnTo>
                    <a:pt x="3641" y="25904"/>
                  </a:lnTo>
                  <a:lnTo>
                    <a:pt x="3558" y="25946"/>
                  </a:lnTo>
                  <a:lnTo>
                    <a:pt x="3558" y="26113"/>
                  </a:lnTo>
                  <a:lnTo>
                    <a:pt x="3620" y="26176"/>
                  </a:lnTo>
                  <a:lnTo>
                    <a:pt x="3704" y="26176"/>
                  </a:lnTo>
                  <a:lnTo>
                    <a:pt x="3767" y="26134"/>
                  </a:lnTo>
                  <a:lnTo>
                    <a:pt x="3809" y="26051"/>
                  </a:lnTo>
                  <a:lnTo>
                    <a:pt x="3851" y="26072"/>
                  </a:lnTo>
                  <a:lnTo>
                    <a:pt x="3913" y="26030"/>
                  </a:lnTo>
                  <a:lnTo>
                    <a:pt x="3955" y="26030"/>
                  </a:lnTo>
                  <a:lnTo>
                    <a:pt x="4018" y="26072"/>
                  </a:lnTo>
                  <a:lnTo>
                    <a:pt x="3976" y="26113"/>
                  </a:lnTo>
                  <a:lnTo>
                    <a:pt x="3872" y="26176"/>
                  </a:lnTo>
                  <a:lnTo>
                    <a:pt x="3809" y="26176"/>
                  </a:lnTo>
                  <a:lnTo>
                    <a:pt x="3641" y="26239"/>
                  </a:lnTo>
                  <a:lnTo>
                    <a:pt x="3558" y="26281"/>
                  </a:lnTo>
                  <a:lnTo>
                    <a:pt x="3558" y="26365"/>
                  </a:lnTo>
                  <a:lnTo>
                    <a:pt x="3537" y="26448"/>
                  </a:lnTo>
                  <a:lnTo>
                    <a:pt x="3620" y="26490"/>
                  </a:lnTo>
                  <a:lnTo>
                    <a:pt x="3558" y="26553"/>
                  </a:lnTo>
                  <a:lnTo>
                    <a:pt x="3537" y="26657"/>
                  </a:lnTo>
                  <a:lnTo>
                    <a:pt x="3558" y="26783"/>
                  </a:lnTo>
                  <a:lnTo>
                    <a:pt x="3620" y="26783"/>
                  </a:lnTo>
                  <a:lnTo>
                    <a:pt x="3704" y="26637"/>
                  </a:lnTo>
                  <a:lnTo>
                    <a:pt x="3746" y="26595"/>
                  </a:lnTo>
                  <a:lnTo>
                    <a:pt x="3872" y="26469"/>
                  </a:lnTo>
                  <a:lnTo>
                    <a:pt x="3934" y="26469"/>
                  </a:lnTo>
                  <a:lnTo>
                    <a:pt x="3976" y="26385"/>
                  </a:lnTo>
                  <a:lnTo>
                    <a:pt x="4060" y="26365"/>
                  </a:lnTo>
                  <a:lnTo>
                    <a:pt x="4060" y="26385"/>
                  </a:lnTo>
                  <a:lnTo>
                    <a:pt x="4018" y="26448"/>
                  </a:lnTo>
                  <a:lnTo>
                    <a:pt x="4018" y="26490"/>
                  </a:lnTo>
                  <a:lnTo>
                    <a:pt x="4039" y="26532"/>
                  </a:lnTo>
                  <a:lnTo>
                    <a:pt x="4123" y="26490"/>
                  </a:lnTo>
                  <a:lnTo>
                    <a:pt x="4248" y="26365"/>
                  </a:lnTo>
                  <a:lnTo>
                    <a:pt x="4269" y="26323"/>
                  </a:lnTo>
                  <a:lnTo>
                    <a:pt x="4332" y="26385"/>
                  </a:lnTo>
                  <a:lnTo>
                    <a:pt x="4374" y="26385"/>
                  </a:lnTo>
                  <a:lnTo>
                    <a:pt x="4436" y="26344"/>
                  </a:lnTo>
                  <a:lnTo>
                    <a:pt x="4499" y="26344"/>
                  </a:lnTo>
                  <a:lnTo>
                    <a:pt x="4499" y="26365"/>
                  </a:lnTo>
                  <a:lnTo>
                    <a:pt x="4436" y="26448"/>
                  </a:lnTo>
                  <a:lnTo>
                    <a:pt x="4436" y="26637"/>
                  </a:lnTo>
                  <a:lnTo>
                    <a:pt x="4478" y="26657"/>
                  </a:lnTo>
                  <a:lnTo>
                    <a:pt x="4541" y="26741"/>
                  </a:lnTo>
                  <a:lnTo>
                    <a:pt x="4499" y="26762"/>
                  </a:lnTo>
                  <a:lnTo>
                    <a:pt x="4436" y="26741"/>
                  </a:lnTo>
                  <a:lnTo>
                    <a:pt x="4332" y="26637"/>
                  </a:lnTo>
                  <a:lnTo>
                    <a:pt x="4269" y="26553"/>
                  </a:lnTo>
                  <a:lnTo>
                    <a:pt x="4227" y="26553"/>
                  </a:lnTo>
                  <a:lnTo>
                    <a:pt x="4164" y="26574"/>
                  </a:lnTo>
                  <a:lnTo>
                    <a:pt x="4081" y="26574"/>
                  </a:lnTo>
                  <a:lnTo>
                    <a:pt x="4060" y="26637"/>
                  </a:lnTo>
                  <a:lnTo>
                    <a:pt x="4123" y="26678"/>
                  </a:lnTo>
                  <a:lnTo>
                    <a:pt x="4164" y="26678"/>
                  </a:lnTo>
                  <a:lnTo>
                    <a:pt x="4248" y="26783"/>
                  </a:lnTo>
                  <a:lnTo>
                    <a:pt x="4290" y="26804"/>
                  </a:lnTo>
                  <a:lnTo>
                    <a:pt x="4269" y="26867"/>
                  </a:lnTo>
                  <a:lnTo>
                    <a:pt x="4185" y="26783"/>
                  </a:lnTo>
                  <a:lnTo>
                    <a:pt x="4144" y="26762"/>
                  </a:lnTo>
                  <a:lnTo>
                    <a:pt x="4060" y="26762"/>
                  </a:lnTo>
                  <a:lnTo>
                    <a:pt x="3955" y="26888"/>
                  </a:lnTo>
                  <a:lnTo>
                    <a:pt x="3872" y="26950"/>
                  </a:lnTo>
                  <a:lnTo>
                    <a:pt x="3704" y="26950"/>
                  </a:lnTo>
                  <a:lnTo>
                    <a:pt x="3662" y="26971"/>
                  </a:lnTo>
                  <a:lnTo>
                    <a:pt x="3725" y="26992"/>
                  </a:lnTo>
                  <a:lnTo>
                    <a:pt x="3830" y="26992"/>
                  </a:lnTo>
                  <a:lnTo>
                    <a:pt x="3892" y="26971"/>
                  </a:lnTo>
                  <a:lnTo>
                    <a:pt x="4060" y="26950"/>
                  </a:lnTo>
                  <a:lnTo>
                    <a:pt x="4164" y="26888"/>
                  </a:lnTo>
                  <a:lnTo>
                    <a:pt x="4248" y="26909"/>
                  </a:lnTo>
                  <a:lnTo>
                    <a:pt x="4353" y="26909"/>
                  </a:lnTo>
                  <a:lnTo>
                    <a:pt x="4311" y="26950"/>
                  </a:lnTo>
                  <a:lnTo>
                    <a:pt x="4248" y="27013"/>
                  </a:lnTo>
                  <a:lnTo>
                    <a:pt x="4102" y="27013"/>
                  </a:lnTo>
                  <a:lnTo>
                    <a:pt x="3976" y="27055"/>
                  </a:lnTo>
                  <a:lnTo>
                    <a:pt x="3767" y="27055"/>
                  </a:lnTo>
                  <a:lnTo>
                    <a:pt x="3662" y="27076"/>
                  </a:lnTo>
                  <a:lnTo>
                    <a:pt x="3641" y="27160"/>
                  </a:lnTo>
                  <a:lnTo>
                    <a:pt x="3662" y="27222"/>
                  </a:lnTo>
                  <a:lnTo>
                    <a:pt x="3767" y="27264"/>
                  </a:lnTo>
                  <a:lnTo>
                    <a:pt x="3872" y="27222"/>
                  </a:lnTo>
                  <a:lnTo>
                    <a:pt x="3892" y="27264"/>
                  </a:lnTo>
                  <a:lnTo>
                    <a:pt x="3830" y="27306"/>
                  </a:lnTo>
                  <a:lnTo>
                    <a:pt x="3725" y="27306"/>
                  </a:lnTo>
                  <a:lnTo>
                    <a:pt x="3662" y="27390"/>
                  </a:lnTo>
                  <a:lnTo>
                    <a:pt x="3683" y="27473"/>
                  </a:lnTo>
                  <a:lnTo>
                    <a:pt x="3767" y="27515"/>
                  </a:lnTo>
                  <a:lnTo>
                    <a:pt x="3830" y="27473"/>
                  </a:lnTo>
                  <a:lnTo>
                    <a:pt x="3851" y="27411"/>
                  </a:lnTo>
                  <a:lnTo>
                    <a:pt x="3934" y="27411"/>
                  </a:lnTo>
                  <a:lnTo>
                    <a:pt x="3976" y="27432"/>
                  </a:lnTo>
                  <a:lnTo>
                    <a:pt x="4060" y="27432"/>
                  </a:lnTo>
                  <a:lnTo>
                    <a:pt x="4144" y="27411"/>
                  </a:lnTo>
                  <a:lnTo>
                    <a:pt x="4185" y="27390"/>
                  </a:lnTo>
                  <a:lnTo>
                    <a:pt x="4227" y="27411"/>
                  </a:lnTo>
                  <a:lnTo>
                    <a:pt x="4164" y="27473"/>
                  </a:lnTo>
                  <a:lnTo>
                    <a:pt x="4039" y="27515"/>
                  </a:lnTo>
                  <a:lnTo>
                    <a:pt x="3976" y="27494"/>
                  </a:lnTo>
                  <a:lnTo>
                    <a:pt x="3913" y="27473"/>
                  </a:lnTo>
                  <a:lnTo>
                    <a:pt x="3851" y="27473"/>
                  </a:lnTo>
                  <a:lnTo>
                    <a:pt x="3913" y="27515"/>
                  </a:lnTo>
                  <a:lnTo>
                    <a:pt x="3976" y="27515"/>
                  </a:lnTo>
                  <a:lnTo>
                    <a:pt x="4039" y="27536"/>
                  </a:lnTo>
                  <a:lnTo>
                    <a:pt x="3976" y="27578"/>
                  </a:lnTo>
                  <a:lnTo>
                    <a:pt x="3851" y="27578"/>
                  </a:lnTo>
                  <a:lnTo>
                    <a:pt x="3746" y="27641"/>
                  </a:lnTo>
                  <a:lnTo>
                    <a:pt x="3809" y="27704"/>
                  </a:lnTo>
                  <a:lnTo>
                    <a:pt x="3851" y="27704"/>
                  </a:lnTo>
                  <a:lnTo>
                    <a:pt x="3913" y="27683"/>
                  </a:lnTo>
                  <a:lnTo>
                    <a:pt x="4039" y="27683"/>
                  </a:lnTo>
                  <a:lnTo>
                    <a:pt x="4081" y="27704"/>
                  </a:lnTo>
                  <a:lnTo>
                    <a:pt x="4144" y="27704"/>
                  </a:lnTo>
                  <a:lnTo>
                    <a:pt x="4081" y="27746"/>
                  </a:lnTo>
                  <a:lnTo>
                    <a:pt x="3955" y="27787"/>
                  </a:lnTo>
                  <a:lnTo>
                    <a:pt x="3872" y="27746"/>
                  </a:lnTo>
                  <a:lnTo>
                    <a:pt x="3809" y="27787"/>
                  </a:lnTo>
                  <a:lnTo>
                    <a:pt x="3767" y="27829"/>
                  </a:lnTo>
                  <a:lnTo>
                    <a:pt x="3809" y="27892"/>
                  </a:lnTo>
                  <a:lnTo>
                    <a:pt x="3851" y="27892"/>
                  </a:lnTo>
                  <a:lnTo>
                    <a:pt x="3934" y="27829"/>
                  </a:lnTo>
                  <a:lnTo>
                    <a:pt x="4018" y="27829"/>
                  </a:lnTo>
                  <a:lnTo>
                    <a:pt x="4081" y="27892"/>
                  </a:lnTo>
                  <a:lnTo>
                    <a:pt x="4081" y="27934"/>
                  </a:lnTo>
                  <a:lnTo>
                    <a:pt x="3934" y="27997"/>
                  </a:lnTo>
                  <a:lnTo>
                    <a:pt x="3892" y="28038"/>
                  </a:lnTo>
                  <a:lnTo>
                    <a:pt x="3955" y="28143"/>
                  </a:lnTo>
                  <a:lnTo>
                    <a:pt x="3997" y="28143"/>
                  </a:lnTo>
                  <a:lnTo>
                    <a:pt x="4039" y="28122"/>
                  </a:lnTo>
                  <a:lnTo>
                    <a:pt x="4102" y="28122"/>
                  </a:lnTo>
                  <a:lnTo>
                    <a:pt x="4164" y="28206"/>
                  </a:lnTo>
                  <a:lnTo>
                    <a:pt x="4185" y="28143"/>
                  </a:lnTo>
                  <a:lnTo>
                    <a:pt x="4227" y="28122"/>
                  </a:lnTo>
                  <a:lnTo>
                    <a:pt x="4269" y="28143"/>
                  </a:lnTo>
                  <a:lnTo>
                    <a:pt x="4248" y="28206"/>
                  </a:lnTo>
                  <a:lnTo>
                    <a:pt x="4206" y="28248"/>
                  </a:lnTo>
                  <a:lnTo>
                    <a:pt x="4269" y="28310"/>
                  </a:lnTo>
                  <a:lnTo>
                    <a:pt x="4164" y="28436"/>
                  </a:lnTo>
                  <a:lnTo>
                    <a:pt x="4144" y="28436"/>
                  </a:lnTo>
                  <a:lnTo>
                    <a:pt x="4081" y="28520"/>
                  </a:lnTo>
                  <a:lnTo>
                    <a:pt x="4039" y="28582"/>
                  </a:lnTo>
                  <a:lnTo>
                    <a:pt x="4039" y="28624"/>
                  </a:lnTo>
                  <a:lnTo>
                    <a:pt x="4102" y="28624"/>
                  </a:lnTo>
                  <a:lnTo>
                    <a:pt x="4164" y="28582"/>
                  </a:lnTo>
                  <a:lnTo>
                    <a:pt x="4248" y="28624"/>
                  </a:lnTo>
                  <a:lnTo>
                    <a:pt x="4269" y="28687"/>
                  </a:lnTo>
                  <a:lnTo>
                    <a:pt x="4227" y="28750"/>
                  </a:lnTo>
                  <a:lnTo>
                    <a:pt x="4227" y="28771"/>
                  </a:lnTo>
                  <a:lnTo>
                    <a:pt x="4290" y="28771"/>
                  </a:lnTo>
                  <a:lnTo>
                    <a:pt x="4353" y="28792"/>
                  </a:lnTo>
                  <a:lnTo>
                    <a:pt x="4353" y="28854"/>
                  </a:lnTo>
                  <a:lnTo>
                    <a:pt x="4290" y="28896"/>
                  </a:lnTo>
                  <a:lnTo>
                    <a:pt x="4353" y="28959"/>
                  </a:lnTo>
                  <a:lnTo>
                    <a:pt x="4332" y="29043"/>
                  </a:lnTo>
                  <a:lnTo>
                    <a:pt x="4248" y="29085"/>
                  </a:lnTo>
                  <a:lnTo>
                    <a:pt x="4206" y="29147"/>
                  </a:lnTo>
                  <a:lnTo>
                    <a:pt x="4311" y="29147"/>
                  </a:lnTo>
                  <a:lnTo>
                    <a:pt x="4374" y="29085"/>
                  </a:lnTo>
                  <a:lnTo>
                    <a:pt x="4395" y="29043"/>
                  </a:lnTo>
                  <a:lnTo>
                    <a:pt x="4520" y="28980"/>
                  </a:lnTo>
                  <a:lnTo>
                    <a:pt x="4562" y="29001"/>
                  </a:lnTo>
                  <a:lnTo>
                    <a:pt x="4499" y="29064"/>
                  </a:lnTo>
                  <a:lnTo>
                    <a:pt x="4541" y="29106"/>
                  </a:lnTo>
                  <a:lnTo>
                    <a:pt x="4457" y="29168"/>
                  </a:lnTo>
                  <a:lnTo>
                    <a:pt x="4395" y="29210"/>
                  </a:lnTo>
                  <a:lnTo>
                    <a:pt x="4332" y="29210"/>
                  </a:lnTo>
                  <a:lnTo>
                    <a:pt x="4248" y="29252"/>
                  </a:lnTo>
                  <a:lnTo>
                    <a:pt x="4185" y="29294"/>
                  </a:lnTo>
                  <a:lnTo>
                    <a:pt x="4248" y="29357"/>
                  </a:lnTo>
                  <a:lnTo>
                    <a:pt x="4332" y="29294"/>
                  </a:lnTo>
                  <a:lnTo>
                    <a:pt x="4374" y="29252"/>
                  </a:lnTo>
                  <a:lnTo>
                    <a:pt x="4478" y="29273"/>
                  </a:lnTo>
                  <a:lnTo>
                    <a:pt x="4499" y="29294"/>
                  </a:lnTo>
                  <a:lnTo>
                    <a:pt x="4457" y="29357"/>
                  </a:lnTo>
                  <a:lnTo>
                    <a:pt x="4332" y="29398"/>
                  </a:lnTo>
                  <a:lnTo>
                    <a:pt x="4332" y="29503"/>
                  </a:lnTo>
                  <a:lnTo>
                    <a:pt x="4269" y="29566"/>
                  </a:lnTo>
                  <a:lnTo>
                    <a:pt x="4185" y="29587"/>
                  </a:lnTo>
                  <a:lnTo>
                    <a:pt x="4164" y="29629"/>
                  </a:lnTo>
                  <a:lnTo>
                    <a:pt x="4248" y="29691"/>
                  </a:lnTo>
                  <a:lnTo>
                    <a:pt x="4374" y="29670"/>
                  </a:lnTo>
                  <a:lnTo>
                    <a:pt x="4457" y="29608"/>
                  </a:lnTo>
                  <a:lnTo>
                    <a:pt x="4562" y="29587"/>
                  </a:lnTo>
                  <a:lnTo>
                    <a:pt x="4625" y="29587"/>
                  </a:lnTo>
                  <a:lnTo>
                    <a:pt x="4667" y="29629"/>
                  </a:lnTo>
                  <a:lnTo>
                    <a:pt x="4625" y="29691"/>
                  </a:lnTo>
                  <a:lnTo>
                    <a:pt x="4562" y="29691"/>
                  </a:lnTo>
                  <a:lnTo>
                    <a:pt x="4416" y="29733"/>
                  </a:lnTo>
                  <a:lnTo>
                    <a:pt x="4416" y="29775"/>
                  </a:lnTo>
                  <a:lnTo>
                    <a:pt x="4499" y="29775"/>
                  </a:lnTo>
                  <a:lnTo>
                    <a:pt x="4541" y="29817"/>
                  </a:lnTo>
                  <a:lnTo>
                    <a:pt x="4457" y="29901"/>
                  </a:lnTo>
                  <a:lnTo>
                    <a:pt x="4478" y="29984"/>
                  </a:lnTo>
                  <a:lnTo>
                    <a:pt x="4562" y="30005"/>
                  </a:lnTo>
                  <a:lnTo>
                    <a:pt x="4688" y="29901"/>
                  </a:lnTo>
                  <a:lnTo>
                    <a:pt x="4750" y="29880"/>
                  </a:lnTo>
                  <a:lnTo>
                    <a:pt x="4771" y="29901"/>
                  </a:lnTo>
                  <a:lnTo>
                    <a:pt x="4855" y="29984"/>
                  </a:lnTo>
                  <a:lnTo>
                    <a:pt x="4855" y="30089"/>
                  </a:lnTo>
                  <a:lnTo>
                    <a:pt x="4918" y="30131"/>
                  </a:lnTo>
                  <a:lnTo>
                    <a:pt x="4918" y="30152"/>
                  </a:lnTo>
                  <a:lnTo>
                    <a:pt x="4876" y="30214"/>
                  </a:lnTo>
                  <a:lnTo>
                    <a:pt x="4792" y="30214"/>
                  </a:lnTo>
                  <a:lnTo>
                    <a:pt x="4750" y="30298"/>
                  </a:lnTo>
                  <a:lnTo>
                    <a:pt x="4771" y="30340"/>
                  </a:lnTo>
                  <a:lnTo>
                    <a:pt x="4918" y="30361"/>
                  </a:lnTo>
                  <a:lnTo>
                    <a:pt x="4981" y="30340"/>
                  </a:lnTo>
                  <a:lnTo>
                    <a:pt x="4960" y="30298"/>
                  </a:lnTo>
                  <a:lnTo>
                    <a:pt x="4960" y="30235"/>
                  </a:lnTo>
                  <a:lnTo>
                    <a:pt x="5001" y="30214"/>
                  </a:lnTo>
                  <a:lnTo>
                    <a:pt x="5064" y="30235"/>
                  </a:lnTo>
                  <a:lnTo>
                    <a:pt x="5127" y="30194"/>
                  </a:lnTo>
                  <a:lnTo>
                    <a:pt x="5211" y="30152"/>
                  </a:lnTo>
                  <a:lnTo>
                    <a:pt x="5273" y="30214"/>
                  </a:lnTo>
                  <a:lnTo>
                    <a:pt x="5315" y="30235"/>
                  </a:lnTo>
                  <a:lnTo>
                    <a:pt x="5378" y="30214"/>
                  </a:lnTo>
                  <a:lnTo>
                    <a:pt x="5420" y="30131"/>
                  </a:lnTo>
                  <a:lnTo>
                    <a:pt x="5483" y="30089"/>
                  </a:lnTo>
                  <a:lnTo>
                    <a:pt x="5545" y="30089"/>
                  </a:lnTo>
                  <a:lnTo>
                    <a:pt x="5629" y="30047"/>
                  </a:lnTo>
                  <a:lnTo>
                    <a:pt x="5713" y="30089"/>
                  </a:lnTo>
                  <a:lnTo>
                    <a:pt x="5755" y="30026"/>
                  </a:lnTo>
                  <a:lnTo>
                    <a:pt x="5755" y="29984"/>
                  </a:lnTo>
                  <a:lnTo>
                    <a:pt x="5713" y="29922"/>
                  </a:lnTo>
                  <a:lnTo>
                    <a:pt x="5713" y="29880"/>
                  </a:lnTo>
                  <a:lnTo>
                    <a:pt x="5755" y="29838"/>
                  </a:lnTo>
                  <a:lnTo>
                    <a:pt x="5817" y="29880"/>
                  </a:lnTo>
                  <a:lnTo>
                    <a:pt x="5859" y="29942"/>
                  </a:lnTo>
                  <a:lnTo>
                    <a:pt x="5859" y="30047"/>
                  </a:lnTo>
                  <a:lnTo>
                    <a:pt x="5797" y="30131"/>
                  </a:lnTo>
                  <a:lnTo>
                    <a:pt x="5734" y="30152"/>
                  </a:lnTo>
                  <a:lnTo>
                    <a:pt x="5692" y="30214"/>
                  </a:lnTo>
                  <a:lnTo>
                    <a:pt x="5713" y="30235"/>
                  </a:lnTo>
                  <a:lnTo>
                    <a:pt x="5838" y="30194"/>
                  </a:lnTo>
                  <a:lnTo>
                    <a:pt x="6027" y="30089"/>
                  </a:lnTo>
                  <a:lnTo>
                    <a:pt x="6131" y="29922"/>
                  </a:lnTo>
                  <a:lnTo>
                    <a:pt x="6173" y="29922"/>
                  </a:lnTo>
                  <a:lnTo>
                    <a:pt x="6215" y="30005"/>
                  </a:lnTo>
                  <a:lnTo>
                    <a:pt x="6215" y="30110"/>
                  </a:lnTo>
                  <a:lnTo>
                    <a:pt x="6131" y="30131"/>
                  </a:lnTo>
                  <a:lnTo>
                    <a:pt x="6048" y="30194"/>
                  </a:lnTo>
                  <a:lnTo>
                    <a:pt x="5964" y="30256"/>
                  </a:lnTo>
                  <a:lnTo>
                    <a:pt x="5859" y="30298"/>
                  </a:lnTo>
                  <a:lnTo>
                    <a:pt x="5838" y="30319"/>
                  </a:lnTo>
                  <a:lnTo>
                    <a:pt x="5859" y="30340"/>
                  </a:lnTo>
                  <a:lnTo>
                    <a:pt x="5964" y="30319"/>
                  </a:lnTo>
                  <a:lnTo>
                    <a:pt x="6110" y="30235"/>
                  </a:lnTo>
                  <a:lnTo>
                    <a:pt x="6131" y="30256"/>
                  </a:lnTo>
                  <a:lnTo>
                    <a:pt x="6027" y="30361"/>
                  </a:lnTo>
                  <a:lnTo>
                    <a:pt x="5943" y="30403"/>
                  </a:lnTo>
                  <a:lnTo>
                    <a:pt x="5943" y="30507"/>
                  </a:lnTo>
                  <a:lnTo>
                    <a:pt x="5797" y="30612"/>
                  </a:lnTo>
                  <a:lnTo>
                    <a:pt x="5755" y="30654"/>
                  </a:lnTo>
                  <a:lnTo>
                    <a:pt x="5817" y="30654"/>
                  </a:lnTo>
                  <a:lnTo>
                    <a:pt x="5859" y="30612"/>
                  </a:lnTo>
                  <a:lnTo>
                    <a:pt x="5901" y="30612"/>
                  </a:lnTo>
                  <a:lnTo>
                    <a:pt x="5901" y="30633"/>
                  </a:lnTo>
                  <a:lnTo>
                    <a:pt x="5922" y="30738"/>
                  </a:lnTo>
                  <a:lnTo>
                    <a:pt x="5943" y="30654"/>
                  </a:lnTo>
                  <a:lnTo>
                    <a:pt x="6027" y="30612"/>
                  </a:lnTo>
                  <a:lnTo>
                    <a:pt x="6048" y="30549"/>
                  </a:lnTo>
                  <a:lnTo>
                    <a:pt x="6110" y="30549"/>
                  </a:lnTo>
                  <a:lnTo>
                    <a:pt x="6131" y="30570"/>
                  </a:lnTo>
                  <a:lnTo>
                    <a:pt x="6048" y="30654"/>
                  </a:lnTo>
                  <a:lnTo>
                    <a:pt x="6027" y="30738"/>
                  </a:lnTo>
                  <a:lnTo>
                    <a:pt x="6048" y="30759"/>
                  </a:lnTo>
                  <a:lnTo>
                    <a:pt x="6131" y="30738"/>
                  </a:lnTo>
                  <a:lnTo>
                    <a:pt x="6173" y="30654"/>
                  </a:lnTo>
                  <a:lnTo>
                    <a:pt x="6236" y="30654"/>
                  </a:lnTo>
                  <a:lnTo>
                    <a:pt x="6320" y="30633"/>
                  </a:lnTo>
                  <a:lnTo>
                    <a:pt x="6236" y="30738"/>
                  </a:lnTo>
                  <a:lnTo>
                    <a:pt x="6215" y="30842"/>
                  </a:lnTo>
                  <a:lnTo>
                    <a:pt x="6110" y="30926"/>
                  </a:lnTo>
                  <a:lnTo>
                    <a:pt x="6110" y="30989"/>
                  </a:lnTo>
                  <a:lnTo>
                    <a:pt x="6131" y="31031"/>
                  </a:lnTo>
                  <a:lnTo>
                    <a:pt x="6236" y="30947"/>
                  </a:lnTo>
                  <a:lnTo>
                    <a:pt x="6320" y="30738"/>
                  </a:lnTo>
                  <a:lnTo>
                    <a:pt x="6382" y="30675"/>
                  </a:lnTo>
                  <a:lnTo>
                    <a:pt x="6424" y="30717"/>
                  </a:lnTo>
                  <a:lnTo>
                    <a:pt x="6320" y="30863"/>
                  </a:lnTo>
                  <a:lnTo>
                    <a:pt x="6320" y="30947"/>
                  </a:lnTo>
                  <a:lnTo>
                    <a:pt x="6257" y="31031"/>
                  </a:lnTo>
                  <a:lnTo>
                    <a:pt x="6236" y="31135"/>
                  </a:lnTo>
                  <a:lnTo>
                    <a:pt x="6278" y="31156"/>
                  </a:lnTo>
                  <a:lnTo>
                    <a:pt x="6341" y="31093"/>
                  </a:lnTo>
                  <a:lnTo>
                    <a:pt x="6341" y="31031"/>
                  </a:lnTo>
                  <a:lnTo>
                    <a:pt x="6361" y="30968"/>
                  </a:lnTo>
                  <a:lnTo>
                    <a:pt x="6424" y="30968"/>
                  </a:lnTo>
                  <a:lnTo>
                    <a:pt x="6487" y="30989"/>
                  </a:lnTo>
                  <a:lnTo>
                    <a:pt x="6487" y="30842"/>
                  </a:lnTo>
                  <a:lnTo>
                    <a:pt x="6550" y="30842"/>
                  </a:lnTo>
                  <a:lnTo>
                    <a:pt x="6592" y="30759"/>
                  </a:lnTo>
                  <a:lnTo>
                    <a:pt x="6654" y="30759"/>
                  </a:lnTo>
                  <a:lnTo>
                    <a:pt x="6654" y="30821"/>
                  </a:lnTo>
                  <a:lnTo>
                    <a:pt x="6633" y="30821"/>
                  </a:lnTo>
                  <a:lnTo>
                    <a:pt x="6592" y="30926"/>
                  </a:lnTo>
                  <a:lnTo>
                    <a:pt x="6592" y="30968"/>
                  </a:lnTo>
                  <a:lnTo>
                    <a:pt x="6759" y="30968"/>
                  </a:lnTo>
                  <a:lnTo>
                    <a:pt x="7010" y="31093"/>
                  </a:lnTo>
                  <a:lnTo>
                    <a:pt x="7052" y="31093"/>
                  </a:lnTo>
                  <a:lnTo>
                    <a:pt x="7052" y="31051"/>
                  </a:lnTo>
                  <a:lnTo>
                    <a:pt x="7094" y="30989"/>
                  </a:lnTo>
                  <a:lnTo>
                    <a:pt x="7157" y="30968"/>
                  </a:lnTo>
                  <a:lnTo>
                    <a:pt x="7157" y="30926"/>
                  </a:lnTo>
                  <a:lnTo>
                    <a:pt x="7094" y="30884"/>
                  </a:lnTo>
                  <a:lnTo>
                    <a:pt x="7073" y="30863"/>
                  </a:lnTo>
                  <a:lnTo>
                    <a:pt x="6989" y="30863"/>
                  </a:lnTo>
                  <a:lnTo>
                    <a:pt x="6968" y="30884"/>
                  </a:lnTo>
                  <a:lnTo>
                    <a:pt x="6968" y="30842"/>
                  </a:lnTo>
                  <a:lnTo>
                    <a:pt x="6989" y="30821"/>
                  </a:lnTo>
                  <a:lnTo>
                    <a:pt x="6989" y="30759"/>
                  </a:lnTo>
                  <a:lnTo>
                    <a:pt x="6885" y="30717"/>
                  </a:lnTo>
                  <a:lnTo>
                    <a:pt x="6696" y="30633"/>
                  </a:lnTo>
                  <a:lnTo>
                    <a:pt x="6675" y="30570"/>
                  </a:lnTo>
                  <a:lnTo>
                    <a:pt x="6696" y="30549"/>
                  </a:lnTo>
                  <a:lnTo>
                    <a:pt x="6780" y="30570"/>
                  </a:lnTo>
                  <a:lnTo>
                    <a:pt x="6843" y="30549"/>
                  </a:lnTo>
                  <a:lnTo>
                    <a:pt x="6864" y="30549"/>
                  </a:lnTo>
                  <a:lnTo>
                    <a:pt x="6885" y="30612"/>
                  </a:lnTo>
                  <a:lnTo>
                    <a:pt x="6968" y="30675"/>
                  </a:lnTo>
                  <a:lnTo>
                    <a:pt x="7052" y="30738"/>
                  </a:lnTo>
                  <a:lnTo>
                    <a:pt x="7115" y="30738"/>
                  </a:lnTo>
                  <a:lnTo>
                    <a:pt x="7219" y="30675"/>
                  </a:lnTo>
                  <a:lnTo>
                    <a:pt x="7303" y="30633"/>
                  </a:lnTo>
                  <a:lnTo>
                    <a:pt x="7324" y="30570"/>
                  </a:lnTo>
                  <a:lnTo>
                    <a:pt x="7261" y="30549"/>
                  </a:lnTo>
                  <a:lnTo>
                    <a:pt x="7157" y="30549"/>
                  </a:lnTo>
                  <a:lnTo>
                    <a:pt x="7094" y="30528"/>
                  </a:lnTo>
                  <a:lnTo>
                    <a:pt x="7094" y="30466"/>
                  </a:lnTo>
                  <a:lnTo>
                    <a:pt x="7219" y="30466"/>
                  </a:lnTo>
                  <a:lnTo>
                    <a:pt x="7303" y="30424"/>
                  </a:lnTo>
                  <a:lnTo>
                    <a:pt x="7303" y="30403"/>
                  </a:lnTo>
                  <a:lnTo>
                    <a:pt x="7219" y="30340"/>
                  </a:lnTo>
                  <a:lnTo>
                    <a:pt x="7157" y="30319"/>
                  </a:lnTo>
                  <a:lnTo>
                    <a:pt x="7157" y="30298"/>
                  </a:lnTo>
                  <a:lnTo>
                    <a:pt x="7198" y="30298"/>
                  </a:lnTo>
                  <a:lnTo>
                    <a:pt x="7219" y="30256"/>
                  </a:lnTo>
                  <a:lnTo>
                    <a:pt x="7198" y="30235"/>
                  </a:lnTo>
                  <a:lnTo>
                    <a:pt x="7094" y="30214"/>
                  </a:lnTo>
                  <a:lnTo>
                    <a:pt x="7052" y="30152"/>
                  </a:lnTo>
                  <a:lnTo>
                    <a:pt x="7073" y="30131"/>
                  </a:lnTo>
                  <a:lnTo>
                    <a:pt x="7157" y="30152"/>
                  </a:lnTo>
                  <a:lnTo>
                    <a:pt x="7261" y="30194"/>
                  </a:lnTo>
                  <a:lnTo>
                    <a:pt x="7408" y="30152"/>
                  </a:lnTo>
                  <a:lnTo>
                    <a:pt x="7491" y="30110"/>
                  </a:lnTo>
                  <a:lnTo>
                    <a:pt x="7512" y="30047"/>
                  </a:lnTo>
                  <a:lnTo>
                    <a:pt x="7491" y="30005"/>
                  </a:lnTo>
                  <a:lnTo>
                    <a:pt x="7387" y="29984"/>
                  </a:lnTo>
                  <a:lnTo>
                    <a:pt x="7198" y="29942"/>
                  </a:lnTo>
                  <a:lnTo>
                    <a:pt x="7115" y="29901"/>
                  </a:lnTo>
                  <a:lnTo>
                    <a:pt x="7115" y="29880"/>
                  </a:lnTo>
                  <a:lnTo>
                    <a:pt x="7177" y="29880"/>
                  </a:lnTo>
                  <a:lnTo>
                    <a:pt x="7261" y="29901"/>
                  </a:lnTo>
                  <a:lnTo>
                    <a:pt x="7408" y="29901"/>
                  </a:lnTo>
                  <a:lnTo>
                    <a:pt x="7491" y="29838"/>
                  </a:lnTo>
                  <a:lnTo>
                    <a:pt x="7491" y="29775"/>
                  </a:lnTo>
                  <a:lnTo>
                    <a:pt x="7408" y="29712"/>
                  </a:lnTo>
                  <a:lnTo>
                    <a:pt x="7324" y="29691"/>
                  </a:lnTo>
                  <a:lnTo>
                    <a:pt x="7303" y="29629"/>
                  </a:lnTo>
                  <a:lnTo>
                    <a:pt x="7366" y="29629"/>
                  </a:lnTo>
                  <a:lnTo>
                    <a:pt x="7408" y="29670"/>
                  </a:lnTo>
                  <a:lnTo>
                    <a:pt x="7429" y="29712"/>
                  </a:lnTo>
                  <a:lnTo>
                    <a:pt x="7512" y="29691"/>
                  </a:lnTo>
                  <a:lnTo>
                    <a:pt x="7575" y="29629"/>
                  </a:lnTo>
                  <a:lnTo>
                    <a:pt x="7575" y="29587"/>
                  </a:lnTo>
                  <a:lnTo>
                    <a:pt x="7512" y="29566"/>
                  </a:lnTo>
                  <a:lnTo>
                    <a:pt x="7429" y="29503"/>
                  </a:lnTo>
                  <a:lnTo>
                    <a:pt x="7429" y="29482"/>
                  </a:lnTo>
                  <a:lnTo>
                    <a:pt x="7491" y="29461"/>
                  </a:lnTo>
                  <a:lnTo>
                    <a:pt x="7512" y="29503"/>
                  </a:lnTo>
                  <a:lnTo>
                    <a:pt x="7575" y="29524"/>
                  </a:lnTo>
                  <a:lnTo>
                    <a:pt x="7638" y="29461"/>
                  </a:lnTo>
                  <a:lnTo>
                    <a:pt x="7638" y="29419"/>
                  </a:lnTo>
                  <a:lnTo>
                    <a:pt x="7533" y="29398"/>
                  </a:lnTo>
                  <a:lnTo>
                    <a:pt x="7470" y="29357"/>
                  </a:lnTo>
                  <a:lnTo>
                    <a:pt x="7429" y="29294"/>
                  </a:lnTo>
                  <a:lnTo>
                    <a:pt x="7491" y="29294"/>
                  </a:lnTo>
                  <a:lnTo>
                    <a:pt x="7575" y="29357"/>
                  </a:lnTo>
                  <a:lnTo>
                    <a:pt x="7638" y="29357"/>
                  </a:lnTo>
                  <a:lnTo>
                    <a:pt x="7701" y="29398"/>
                  </a:lnTo>
                  <a:lnTo>
                    <a:pt x="7742" y="29398"/>
                  </a:lnTo>
                  <a:lnTo>
                    <a:pt x="7784" y="29315"/>
                  </a:lnTo>
                  <a:lnTo>
                    <a:pt x="7784" y="29273"/>
                  </a:lnTo>
                  <a:lnTo>
                    <a:pt x="7826" y="29210"/>
                  </a:lnTo>
                  <a:lnTo>
                    <a:pt x="7826" y="29168"/>
                  </a:lnTo>
                  <a:lnTo>
                    <a:pt x="7805" y="29106"/>
                  </a:lnTo>
                  <a:lnTo>
                    <a:pt x="7826" y="29001"/>
                  </a:lnTo>
                  <a:lnTo>
                    <a:pt x="7826" y="28959"/>
                  </a:lnTo>
                  <a:lnTo>
                    <a:pt x="7742" y="28854"/>
                  </a:lnTo>
                  <a:lnTo>
                    <a:pt x="7617" y="28750"/>
                  </a:lnTo>
                  <a:lnTo>
                    <a:pt x="7512" y="28729"/>
                  </a:lnTo>
                  <a:lnTo>
                    <a:pt x="7470" y="28666"/>
                  </a:lnTo>
                  <a:lnTo>
                    <a:pt x="7470" y="28645"/>
                  </a:lnTo>
                  <a:lnTo>
                    <a:pt x="7533" y="28645"/>
                  </a:lnTo>
                  <a:lnTo>
                    <a:pt x="7596" y="28666"/>
                  </a:lnTo>
                  <a:lnTo>
                    <a:pt x="7722" y="28771"/>
                  </a:lnTo>
                  <a:lnTo>
                    <a:pt x="7805" y="28854"/>
                  </a:lnTo>
                  <a:lnTo>
                    <a:pt x="7889" y="28854"/>
                  </a:lnTo>
                  <a:lnTo>
                    <a:pt x="7910" y="28834"/>
                  </a:lnTo>
                  <a:lnTo>
                    <a:pt x="7889" y="28687"/>
                  </a:lnTo>
                  <a:lnTo>
                    <a:pt x="7826" y="28582"/>
                  </a:lnTo>
                  <a:lnTo>
                    <a:pt x="7701" y="28562"/>
                  </a:lnTo>
                  <a:lnTo>
                    <a:pt x="7533" y="28478"/>
                  </a:lnTo>
                  <a:lnTo>
                    <a:pt x="7491" y="28457"/>
                  </a:lnTo>
                  <a:lnTo>
                    <a:pt x="7491" y="28415"/>
                  </a:lnTo>
                  <a:lnTo>
                    <a:pt x="7533" y="28415"/>
                  </a:lnTo>
                  <a:lnTo>
                    <a:pt x="7596" y="28436"/>
                  </a:lnTo>
                  <a:lnTo>
                    <a:pt x="7638" y="28478"/>
                  </a:lnTo>
                  <a:lnTo>
                    <a:pt x="7742" y="28478"/>
                  </a:lnTo>
                  <a:lnTo>
                    <a:pt x="7805" y="28415"/>
                  </a:lnTo>
                  <a:lnTo>
                    <a:pt x="7826" y="28352"/>
                  </a:lnTo>
                  <a:lnTo>
                    <a:pt x="7826" y="28269"/>
                  </a:lnTo>
                  <a:lnTo>
                    <a:pt x="7847" y="28269"/>
                  </a:lnTo>
                  <a:lnTo>
                    <a:pt x="7910" y="28310"/>
                  </a:lnTo>
                  <a:lnTo>
                    <a:pt x="7910" y="28331"/>
                  </a:lnTo>
                  <a:lnTo>
                    <a:pt x="7910" y="28373"/>
                  </a:lnTo>
                  <a:lnTo>
                    <a:pt x="8014" y="28436"/>
                  </a:lnTo>
                  <a:lnTo>
                    <a:pt x="8056" y="28436"/>
                  </a:lnTo>
                  <a:lnTo>
                    <a:pt x="8119" y="28478"/>
                  </a:lnTo>
                  <a:lnTo>
                    <a:pt x="8161" y="28478"/>
                  </a:lnTo>
                  <a:lnTo>
                    <a:pt x="8203" y="28436"/>
                  </a:lnTo>
                  <a:lnTo>
                    <a:pt x="8245" y="28373"/>
                  </a:lnTo>
                  <a:lnTo>
                    <a:pt x="8266" y="28352"/>
                  </a:lnTo>
                  <a:lnTo>
                    <a:pt x="8245" y="28310"/>
                  </a:lnTo>
                  <a:lnTo>
                    <a:pt x="8161" y="28269"/>
                  </a:lnTo>
                  <a:lnTo>
                    <a:pt x="8014" y="28269"/>
                  </a:lnTo>
                  <a:lnTo>
                    <a:pt x="7994" y="28248"/>
                  </a:lnTo>
                  <a:lnTo>
                    <a:pt x="7994" y="28227"/>
                  </a:lnTo>
                  <a:lnTo>
                    <a:pt x="7994" y="28164"/>
                  </a:lnTo>
                  <a:lnTo>
                    <a:pt x="7931" y="28122"/>
                  </a:lnTo>
                  <a:lnTo>
                    <a:pt x="7931" y="28059"/>
                  </a:lnTo>
                  <a:lnTo>
                    <a:pt x="7994" y="28018"/>
                  </a:lnTo>
                  <a:lnTo>
                    <a:pt x="8014" y="28018"/>
                  </a:lnTo>
                  <a:lnTo>
                    <a:pt x="8056" y="28059"/>
                  </a:lnTo>
                  <a:lnTo>
                    <a:pt x="8056" y="28143"/>
                  </a:lnTo>
                  <a:lnTo>
                    <a:pt x="8119" y="28206"/>
                  </a:lnTo>
                  <a:lnTo>
                    <a:pt x="8245" y="28206"/>
                  </a:lnTo>
                  <a:lnTo>
                    <a:pt x="8307" y="28164"/>
                  </a:lnTo>
                  <a:lnTo>
                    <a:pt x="8307" y="28122"/>
                  </a:lnTo>
                  <a:lnTo>
                    <a:pt x="8266" y="28059"/>
                  </a:lnTo>
                  <a:lnTo>
                    <a:pt x="8161" y="28018"/>
                  </a:lnTo>
                  <a:lnTo>
                    <a:pt x="8098" y="27955"/>
                  </a:lnTo>
                  <a:lnTo>
                    <a:pt x="8056" y="27850"/>
                  </a:lnTo>
                  <a:lnTo>
                    <a:pt x="8098" y="27850"/>
                  </a:lnTo>
                  <a:lnTo>
                    <a:pt x="8140" y="27913"/>
                  </a:lnTo>
                  <a:lnTo>
                    <a:pt x="8245" y="27955"/>
                  </a:lnTo>
                  <a:lnTo>
                    <a:pt x="8307" y="27997"/>
                  </a:lnTo>
                  <a:lnTo>
                    <a:pt x="8370" y="28059"/>
                  </a:lnTo>
                  <a:lnTo>
                    <a:pt x="8412" y="28038"/>
                  </a:lnTo>
                  <a:lnTo>
                    <a:pt x="8412" y="27997"/>
                  </a:lnTo>
                  <a:lnTo>
                    <a:pt x="8370" y="27934"/>
                  </a:lnTo>
                  <a:lnTo>
                    <a:pt x="8266" y="27892"/>
                  </a:lnTo>
                  <a:lnTo>
                    <a:pt x="8203" y="27829"/>
                  </a:lnTo>
                  <a:lnTo>
                    <a:pt x="8203" y="27746"/>
                  </a:lnTo>
                  <a:lnTo>
                    <a:pt x="8245" y="27704"/>
                  </a:lnTo>
                  <a:lnTo>
                    <a:pt x="8266" y="27641"/>
                  </a:lnTo>
                  <a:lnTo>
                    <a:pt x="8328" y="27641"/>
                  </a:lnTo>
                  <a:lnTo>
                    <a:pt x="8349" y="27704"/>
                  </a:lnTo>
                  <a:lnTo>
                    <a:pt x="8475" y="27808"/>
                  </a:lnTo>
                  <a:lnTo>
                    <a:pt x="8558" y="27808"/>
                  </a:lnTo>
                  <a:lnTo>
                    <a:pt x="8621" y="27787"/>
                  </a:lnTo>
                  <a:lnTo>
                    <a:pt x="8684" y="27787"/>
                  </a:lnTo>
                  <a:lnTo>
                    <a:pt x="8768" y="27746"/>
                  </a:lnTo>
                  <a:lnTo>
                    <a:pt x="8789" y="27683"/>
                  </a:lnTo>
                  <a:lnTo>
                    <a:pt x="8768" y="27641"/>
                  </a:lnTo>
                  <a:lnTo>
                    <a:pt x="8684" y="27620"/>
                  </a:lnTo>
                  <a:lnTo>
                    <a:pt x="8621" y="27578"/>
                  </a:lnTo>
                  <a:lnTo>
                    <a:pt x="8517" y="27515"/>
                  </a:lnTo>
                  <a:lnTo>
                    <a:pt x="8454" y="27515"/>
                  </a:lnTo>
                  <a:lnTo>
                    <a:pt x="8370" y="27494"/>
                  </a:lnTo>
                  <a:lnTo>
                    <a:pt x="8412" y="27432"/>
                  </a:lnTo>
                  <a:lnTo>
                    <a:pt x="8433" y="27411"/>
                  </a:lnTo>
                  <a:lnTo>
                    <a:pt x="8517" y="27411"/>
                  </a:lnTo>
                  <a:lnTo>
                    <a:pt x="8579" y="27494"/>
                  </a:lnTo>
                  <a:lnTo>
                    <a:pt x="8642" y="27515"/>
                  </a:lnTo>
                  <a:lnTo>
                    <a:pt x="8684" y="27515"/>
                  </a:lnTo>
                  <a:lnTo>
                    <a:pt x="8768" y="27620"/>
                  </a:lnTo>
                  <a:lnTo>
                    <a:pt x="8851" y="27641"/>
                  </a:lnTo>
                  <a:lnTo>
                    <a:pt x="8893" y="27620"/>
                  </a:lnTo>
                  <a:lnTo>
                    <a:pt x="8935" y="27578"/>
                  </a:lnTo>
                  <a:lnTo>
                    <a:pt x="8935" y="27515"/>
                  </a:lnTo>
                  <a:lnTo>
                    <a:pt x="8935" y="27411"/>
                  </a:lnTo>
                  <a:lnTo>
                    <a:pt x="8893" y="27369"/>
                  </a:lnTo>
                  <a:lnTo>
                    <a:pt x="8851" y="27327"/>
                  </a:lnTo>
                  <a:lnTo>
                    <a:pt x="8851" y="27306"/>
                  </a:lnTo>
                  <a:lnTo>
                    <a:pt x="8956" y="27306"/>
                  </a:lnTo>
                  <a:lnTo>
                    <a:pt x="8977" y="27222"/>
                  </a:lnTo>
                  <a:lnTo>
                    <a:pt x="8977" y="27181"/>
                  </a:lnTo>
                  <a:lnTo>
                    <a:pt x="8935" y="27181"/>
                  </a:lnTo>
                  <a:lnTo>
                    <a:pt x="8872" y="27201"/>
                  </a:lnTo>
                  <a:lnTo>
                    <a:pt x="8830" y="27160"/>
                  </a:lnTo>
                  <a:lnTo>
                    <a:pt x="8768" y="27097"/>
                  </a:lnTo>
                  <a:lnTo>
                    <a:pt x="8684" y="27097"/>
                  </a:lnTo>
                  <a:lnTo>
                    <a:pt x="8558" y="27013"/>
                  </a:lnTo>
                  <a:lnTo>
                    <a:pt x="8538" y="26992"/>
                  </a:lnTo>
                  <a:lnTo>
                    <a:pt x="8579" y="26950"/>
                  </a:lnTo>
                  <a:lnTo>
                    <a:pt x="8684" y="26950"/>
                  </a:lnTo>
                  <a:lnTo>
                    <a:pt x="8789" y="26971"/>
                  </a:lnTo>
                  <a:lnTo>
                    <a:pt x="8872" y="26971"/>
                  </a:lnTo>
                  <a:lnTo>
                    <a:pt x="8893" y="26909"/>
                  </a:lnTo>
                  <a:lnTo>
                    <a:pt x="8956" y="26909"/>
                  </a:lnTo>
                  <a:lnTo>
                    <a:pt x="9040" y="26971"/>
                  </a:lnTo>
                  <a:lnTo>
                    <a:pt x="9061" y="26867"/>
                  </a:lnTo>
                  <a:lnTo>
                    <a:pt x="9040" y="26699"/>
                  </a:lnTo>
                  <a:lnTo>
                    <a:pt x="8998" y="26595"/>
                  </a:lnTo>
                  <a:lnTo>
                    <a:pt x="8956" y="26553"/>
                  </a:lnTo>
                  <a:lnTo>
                    <a:pt x="8935" y="26469"/>
                  </a:lnTo>
                  <a:lnTo>
                    <a:pt x="8935" y="26427"/>
                  </a:lnTo>
                  <a:lnTo>
                    <a:pt x="8977" y="26365"/>
                  </a:lnTo>
                  <a:lnTo>
                    <a:pt x="8956" y="26260"/>
                  </a:lnTo>
                  <a:lnTo>
                    <a:pt x="8956" y="26218"/>
                  </a:lnTo>
                  <a:lnTo>
                    <a:pt x="8977" y="26155"/>
                  </a:lnTo>
                  <a:lnTo>
                    <a:pt x="8998" y="26176"/>
                  </a:lnTo>
                  <a:lnTo>
                    <a:pt x="9040" y="26239"/>
                  </a:lnTo>
                  <a:lnTo>
                    <a:pt x="9102" y="26260"/>
                  </a:lnTo>
                  <a:lnTo>
                    <a:pt x="9102" y="26218"/>
                  </a:lnTo>
                  <a:lnTo>
                    <a:pt x="9165" y="26176"/>
                  </a:lnTo>
                  <a:lnTo>
                    <a:pt x="9207" y="26218"/>
                  </a:lnTo>
                  <a:lnTo>
                    <a:pt x="9249" y="26344"/>
                  </a:lnTo>
                  <a:lnTo>
                    <a:pt x="9291" y="26365"/>
                  </a:lnTo>
                  <a:lnTo>
                    <a:pt x="9374" y="26365"/>
                  </a:lnTo>
                  <a:lnTo>
                    <a:pt x="9479" y="26239"/>
                  </a:lnTo>
                  <a:lnTo>
                    <a:pt x="9521" y="26113"/>
                  </a:lnTo>
                  <a:lnTo>
                    <a:pt x="9521" y="26009"/>
                  </a:lnTo>
                  <a:lnTo>
                    <a:pt x="9500" y="25925"/>
                  </a:lnTo>
                  <a:lnTo>
                    <a:pt x="9500" y="25862"/>
                  </a:lnTo>
                  <a:lnTo>
                    <a:pt x="9563" y="25841"/>
                  </a:lnTo>
                  <a:lnTo>
                    <a:pt x="9605" y="25841"/>
                  </a:lnTo>
                  <a:lnTo>
                    <a:pt x="9626" y="25800"/>
                  </a:lnTo>
                  <a:lnTo>
                    <a:pt x="9667" y="25758"/>
                  </a:lnTo>
                  <a:lnTo>
                    <a:pt x="9688" y="25821"/>
                  </a:lnTo>
                  <a:lnTo>
                    <a:pt x="9730" y="25883"/>
                  </a:lnTo>
                  <a:lnTo>
                    <a:pt x="9814" y="25883"/>
                  </a:lnTo>
                  <a:lnTo>
                    <a:pt x="9877" y="25841"/>
                  </a:lnTo>
                  <a:lnTo>
                    <a:pt x="9877" y="25800"/>
                  </a:lnTo>
                  <a:lnTo>
                    <a:pt x="9877" y="25737"/>
                  </a:lnTo>
                  <a:lnTo>
                    <a:pt x="9898" y="25737"/>
                  </a:lnTo>
                  <a:lnTo>
                    <a:pt x="9918" y="25800"/>
                  </a:lnTo>
                  <a:lnTo>
                    <a:pt x="9939" y="25883"/>
                  </a:lnTo>
                  <a:lnTo>
                    <a:pt x="9981" y="25925"/>
                  </a:lnTo>
                  <a:lnTo>
                    <a:pt x="10044" y="25862"/>
                  </a:lnTo>
                  <a:lnTo>
                    <a:pt x="10107" y="25821"/>
                  </a:lnTo>
                  <a:lnTo>
                    <a:pt x="10149" y="25800"/>
                  </a:lnTo>
                  <a:lnTo>
                    <a:pt x="10211" y="25841"/>
                  </a:lnTo>
                  <a:lnTo>
                    <a:pt x="10295" y="25841"/>
                  </a:lnTo>
                  <a:lnTo>
                    <a:pt x="10358" y="25800"/>
                  </a:lnTo>
                  <a:lnTo>
                    <a:pt x="10400" y="25716"/>
                  </a:lnTo>
                  <a:lnTo>
                    <a:pt x="10421" y="25674"/>
                  </a:lnTo>
                  <a:lnTo>
                    <a:pt x="10421" y="25632"/>
                  </a:lnTo>
                  <a:lnTo>
                    <a:pt x="10358" y="25549"/>
                  </a:lnTo>
                  <a:lnTo>
                    <a:pt x="10316" y="25423"/>
                  </a:lnTo>
                  <a:lnTo>
                    <a:pt x="10295" y="25339"/>
                  </a:lnTo>
                  <a:lnTo>
                    <a:pt x="10337" y="25297"/>
                  </a:lnTo>
                  <a:lnTo>
                    <a:pt x="10358" y="25318"/>
                  </a:lnTo>
                  <a:lnTo>
                    <a:pt x="10400" y="25423"/>
                  </a:lnTo>
                  <a:lnTo>
                    <a:pt x="10442" y="25423"/>
                  </a:lnTo>
                  <a:lnTo>
                    <a:pt x="10525" y="25339"/>
                  </a:lnTo>
                  <a:lnTo>
                    <a:pt x="10546" y="25256"/>
                  </a:lnTo>
                  <a:lnTo>
                    <a:pt x="10609" y="25193"/>
                  </a:lnTo>
                  <a:lnTo>
                    <a:pt x="10630" y="25130"/>
                  </a:lnTo>
                  <a:lnTo>
                    <a:pt x="10546" y="25046"/>
                  </a:lnTo>
                  <a:lnTo>
                    <a:pt x="10546" y="25005"/>
                  </a:lnTo>
                  <a:lnTo>
                    <a:pt x="10609" y="24942"/>
                  </a:lnTo>
                  <a:lnTo>
                    <a:pt x="10651" y="24921"/>
                  </a:lnTo>
                  <a:lnTo>
                    <a:pt x="10672" y="24942"/>
                  </a:lnTo>
                  <a:lnTo>
                    <a:pt x="10672" y="24984"/>
                  </a:lnTo>
                  <a:lnTo>
                    <a:pt x="10735" y="25046"/>
                  </a:lnTo>
                  <a:lnTo>
                    <a:pt x="10839" y="25088"/>
                  </a:lnTo>
                  <a:lnTo>
                    <a:pt x="10881" y="25109"/>
                  </a:lnTo>
                  <a:lnTo>
                    <a:pt x="10839" y="25172"/>
                  </a:lnTo>
                  <a:lnTo>
                    <a:pt x="10755" y="25214"/>
                  </a:lnTo>
                  <a:lnTo>
                    <a:pt x="10714" y="25318"/>
                  </a:lnTo>
                  <a:lnTo>
                    <a:pt x="10714" y="25402"/>
                  </a:lnTo>
                  <a:lnTo>
                    <a:pt x="10839" y="25549"/>
                  </a:lnTo>
                  <a:lnTo>
                    <a:pt x="10881" y="25590"/>
                  </a:lnTo>
                  <a:lnTo>
                    <a:pt x="10923" y="25507"/>
                  </a:lnTo>
                  <a:lnTo>
                    <a:pt x="10923" y="25444"/>
                  </a:lnTo>
                  <a:lnTo>
                    <a:pt x="10944" y="25381"/>
                  </a:lnTo>
                  <a:lnTo>
                    <a:pt x="10965" y="25277"/>
                  </a:lnTo>
                  <a:lnTo>
                    <a:pt x="10986" y="25277"/>
                  </a:lnTo>
                  <a:lnTo>
                    <a:pt x="11027" y="25318"/>
                  </a:lnTo>
                  <a:lnTo>
                    <a:pt x="10986" y="25402"/>
                  </a:lnTo>
                  <a:lnTo>
                    <a:pt x="10986" y="25444"/>
                  </a:lnTo>
                  <a:lnTo>
                    <a:pt x="11048" y="25549"/>
                  </a:lnTo>
                  <a:lnTo>
                    <a:pt x="11132" y="25590"/>
                  </a:lnTo>
                  <a:lnTo>
                    <a:pt x="11195" y="25528"/>
                  </a:lnTo>
                  <a:lnTo>
                    <a:pt x="11279" y="25528"/>
                  </a:lnTo>
                  <a:lnTo>
                    <a:pt x="11299" y="25486"/>
                  </a:lnTo>
                  <a:lnTo>
                    <a:pt x="11299" y="25423"/>
                  </a:lnTo>
                  <a:lnTo>
                    <a:pt x="11341" y="25381"/>
                  </a:lnTo>
                  <a:lnTo>
                    <a:pt x="11362" y="25381"/>
                  </a:lnTo>
                  <a:lnTo>
                    <a:pt x="11383" y="25402"/>
                  </a:lnTo>
                  <a:lnTo>
                    <a:pt x="11362" y="25444"/>
                  </a:lnTo>
                  <a:lnTo>
                    <a:pt x="11362" y="25507"/>
                  </a:lnTo>
                  <a:lnTo>
                    <a:pt x="11404" y="25549"/>
                  </a:lnTo>
                  <a:lnTo>
                    <a:pt x="11488" y="25549"/>
                  </a:lnTo>
                  <a:lnTo>
                    <a:pt x="11571" y="25444"/>
                  </a:lnTo>
                  <a:lnTo>
                    <a:pt x="11718" y="25339"/>
                  </a:lnTo>
                  <a:lnTo>
                    <a:pt x="11781" y="25339"/>
                  </a:lnTo>
                  <a:lnTo>
                    <a:pt x="11823" y="25318"/>
                  </a:lnTo>
                  <a:lnTo>
                    <a:pt x="11823" y="25235"/>
                  </a:lnTo>
                  <a:lnTo>
                    <a:pt x="11781" y="25172"/>
                  </a:lnTo>
                  <a:lnTo>
                    <a:pt x="11718" y="25130"/>
                  </a:lnTo>
                  <a:lnTo>
                    <a:pt x="11676" y="25088"/>
                  </a:lnTo>
                  <a:lnTo>
                    <a:pt x="11697" y="25067"/>
                  </a:lnTo>
                  <a:lnTo>
                    <a:pt x="11760" y="25067"/>
                  </a:lnTo>
                  <a:lnTo>
                    <a:pt x="11781" y="25109"/>
                  </a:lnTo>
                  <a:lnTo>
                    <a:pt x="11885" y="25172"/>
                  </a:lnTo>
                  <a:lnTo>
                    <a:pt x="11927" y="25172"/>
                  </a:lnTo>
                  <a:lnTo>
                    <a:pt x="11927" y="25088"/>
                  </a:lnTo>
                  <a:lnTo>
                    <a:pt x="11990" y="25088"/>
                  </a:lnTo>
                  <a:lnTo>
                    <a:pt x="12011" y="25130"/>
                  </a:lnTo>
                  <a:lnTo>
                    <a:pt x="12011" y="25193"/>
                  </a:lnTo>
                  <a:lnTo>
                    <a:pt x="12032" y="25214"/>
                  </a:lnTo>
                  <a:lnTo>
                    <a:pt x="12095" y="25193"/>
                  </a:lnTo>
                  <a:lnTo>
                    <a:pt x="12220" y="25046"/>
                  </a:lnTo>
                  <a:lnTo>
                    <a:pt x="12241" y="25025"/>
                  </a:lnTo>
                  <a:lnTo>
                    <a:pt x="12241" y="25005"/>
                  </a:lnTo>
                  <a:lnTo>
                    <a:pt x="12283" y="24921"/>
                  </a:lnTo>
                  <a:lnTo>
                    <a:pt x="12304" y="24879"/>
                  </a:lnTo>
                  <a:lnTo>
                    <a:pt x="12346" y="24837"/>
                  </a:lnTo>
                  <a:lnTo>
                    <a:pt x="12346" y="24837"/>
                  </a:lnTo>
                  <a:lnTo>
                    <a:pt x="12325" y="24900"/>
                  </a:lnTo>
                  <a:lnTo>
                    <a:pt x="12346" y="24942"/>
                  </a:lnTo>
                  <a:lnTo>
                    <a:pt x="12387" y="24984"/>
                  </a:lnTo>
                  <a:lnTo>
                    <a:pt x="12429" y="24942"/>
                  </a:lnTo>
                  <a:lnTo>
                    <a:pt x="12513" y="24837"/>
                  </a:lnTo>
                  <a:lnTo>
                    <a:pt x="12534" y="24774"/>
                  </a:lnTo>
                  <a:lnTo>
                    <a:pt x="12513" y="24691"/>
                  </a:lnTo>
                  <a:lnTo>
                    <a:pt x="12513" y="24607"/>
                  </a:lnTo>
                  <a:lnTo>
                    <a:pt x="12639" y="24481"/>
                  </a:lnTo>
                  <a:lnTo>
                    <a:pt x="12722" y="24460"/>
                  </a:lnTo>
                  <a:lnTo>
                    <a:pt x="12764" y="24398"/>
                  </a:lnTo>
                  <a:lnTo>
                    <a:pt x="12743" y="24356"/>
                  </a:lnTo>
                  <a:lnTo>
                    <a:pt x="12722" y="24293"/>
                  </a:lnTo>
                  <a:lnTo>
                    <a:pt x="12722" y="24272"/>
                  </a:lnTo>
                  <a:lnTo>
                    <a:pt x="12764" y="24293"/>
                  </a:lnTo>
                  <a:lnTo>
                    <a:pt x="12827" y="24314"/>
                  </a:lnTo>
                  <a:lnTo>
                    <a:pt x="12869" y="24314"/>
                  </a:lnTo>
                  <a:lnTo>
                    <a:pt x="12911" y="24251"/>
                  </a:lnTo>
                  <a:lnTo>
                    <a:pt x="12869" y="24188"/>
                  </a:lnTo>
                  <a:lnTo>
                    <a:pt x="12827" y="24147"/>
                  </a:lnTo>
                  <a:lnTo>
                    <a:pt x="12869" y="24168"/>
                  </a:lnTo>
                  <a:lnTo>
                    <a:pt x="12931" y="24209"/>
                  </a:lnTo>
                  <a:lnTo>
                    <a:pt x="12931" y="24168"/>
                  </a:lnTo>
                  <a:lnTo>
                    <a:pt x="12952" y="24084"/>
                  </a:lnTo>
                  <a:lnTo>
                    <a:pt x="13036" y="24084"/>
                  </a:lnTo>
                  <a:lnTo>
                    <a:pt x="13120" y="24042"/>
                  </a:lnTo>
                  <a:lnTo>
                    <a:pt x="13120" y="23958"/>
                  </a:lnTo>
                  <a:lnTo>
                    <a:pt x="13120" y="23937"/>
                  </a:lnTo>
                  <a:lnTo>
                    <a:pt x="13141" y="23875"/>
                  </a:lnTo>
                  <a:lnTo>
                    <a:pt x="13224" y="23875"/>
                  </a:lnTo>
                  <a:lnTo>
                    <a:pt x="13266" y="23854"/>
                  </a:lnTo>
                  <a:lnTo>
                    <a:pt x="13350" y="23749"/>
                  </a:lnTo>
                  <a:lnTo>
                    <a:pt x="13434" y="23707"/>
                  </a:lnTo>
                  <a:lnTo>
                    <a:pt x="13476" y="23707"/>
                  </a:lnTo>
                  <a:lnTo>
                    <a:pt x="13496" y="23728"/>
                  </a:lnTo>
                  <a:lnTo>
                    <a:pt x="13580" y="23707"/>
                  </a:lnTo>
                  <a:lnTo>
                    <a:pt x="13643" y="23624"/>
                  </a:lnTo>
                  <a:lnTo>
                    <a:pt x="13664" y="23477"/>
                  </a:lnTo>
                  <a:lnTo>
                    <a:pt x="13643" y="23352"/>
                  </a:lnTo>
                  <a:lnTo>
                    <a:pt x="13580" y="23352"/>
                  </a:lnTo>
                  <a:lnTo>
                    <a:pt x="13559" y="23331"/>
                  </a:lnTo>
                  <a:lnTo>
                    <a:pt x="13580" y="23247"/>
                  </a:lnTo>
                  <a:lnTo>
                    <a:pt x="13580" y="23142"/>
                  </a:lnTo>
                  <a:lnTo>
                    <a:pt x="13559" y="23059"/>
                  </a:lnTo>
                  <a:lnTo>
                    <a:pt x="13496" y="23017"/>
                  </a:lnTo>
                  <a:lnTo>
                    <a:pt x="13476" y="22912"/>
                  </a:lnTo>
                  <a:lnTo>
                    <a:pt x="13455" y="22870"/>
                  </a:lnTo>
                  <a:lnTo>
                    <a:pt x="13455" y="22787"/>
                  </a:lnTo>
                  <a:lnTo>
                    <a:pt x="13496" y="22787"/>
                  </a:lnTo>
                  <a:lnTo>
                    <a:pt x="13559" y="22808"/>
                  </a:lnTo>
                  <a:lnTo>
                    <a:pt x="13580" y="22912"/>
                  </a:lnTo>
                  <a:lnTo>
                    <a:pt x="13643" y="22996"/>
                  </a:lnTo>
                  <a:lnTo>
                    <a:pt x="13643" y="23080"/>
                  </a:lnTo>
                  <a:lnTo>
                    <a:pt x="13685" y="23184"/>
                  </a:lnTo>
                  <a:lnTo>
                    <a:pt x="13748" y="23205"/>
                  </a:lnTo>
                  <a:lnTo>
                    <a:pt x="13789" y="23247"/>
                  </a:lnTo>
                  <a:lnTo>
                    <a:pt x="13768" y="23331"/>
                  </a:lnTo>
                  <a:lnTo>
                    <a:pt x="13789" y="23414"/>
                  </a:lnTo>
                  <a:lnTo>
                    <a:pt x="13873" y="23456"/>
                  </a:lnTo>
                  <a:lnTo>
                    <a:pt x="13915" y="23456"/>
                  </a:lnTo>
                  <a:lnTo>
                    <a:pt x="13915" y="23414"/>
                  </a:lnTo>
                  <a:lnTo>
                    <a:pt x="13957" y="23352"/>
                  </a:lnTo>
                  <a:lnTo>
                    <a:pt x="13999" y="23352"/>
                  </a:lnTo>
                  <a:lnTo>
                    <a:pt x="14061" y="23435"/>
                  </a:lnTo>
                  <a:lnTo>
                    <a:pt x="14229" y="23435"/>
                  </a:lnTo>
                  <a:lnTo>
                    <a:pt x="14292" y="23393"/>
                  </a:lnTo>
                  <a:lnTo>
                    <a:pt x="14312" y="23414"/>
                  </a:lnTo>
                  <a:lnTo>
                    <a:pt x="14375" y="23414"/>
                  </a:lnTo>
                  <a:lnTo>
                    <a:pt x="14438" y="23352"/>
                  </a:lnTo>
                  <a:lnTo>
                    <a:pt x="14480" y="23289"/>
                  </a:lnTo>
                  <a:lnTo>
                    <a:pt x="14522" y="23289"/>
                  </a:lnTo>
                  <a:lnTo>
                    <a:pt x="14522" y="23226"/>
                  </a:lnTo>
                  <a:lnTo>
                    <a:pt x="14584" y="23205"/>
                  </a:lnTo>
                  <a:lnTo>
                    <a:pt x="14626" y="23226"/>
                  </a:lnTo>
                  <a:lnTo>
                    <a:pt x="14731" y="23352"/>
                  </a:lnTo>
                  <a:lnTo>
                    <a:pt x="14752" y="23414"/>
                  </a:lnTo>
                  <a:lnTo>
                    <a:pt x="14815" y="23414"/>
                  </a:lnTo>
                  <a:lnTo>
                    <a:pt x="14856" y="23352"/>
                  </a:lnTo>
                  <a:lnTo>
                    <a:pt x="14919" y="23331"/>
                  </a:lnTo>
                  <a:lnTo>
                    <a:pt x="14919" y="23226"/>
                  </a:lnTo>
                  <a:lnTo>
                    <a:pt x="14940" y="23226"/>
                  </a:lnTo>
                  <a:lnTo>
                    <a:pt x="14961" y="23247"/>
                  </a:lnTo>
                  <a:lnTo>
                    <a:pt x="15024" y="23247"/>
                  </a:lnTo>
                  <a:lnTo>
                    <a:pt x="15024" y="23205"/>
                  </a:lnTo>
                  <a:lnTo>
                    <a:pt x="15066" y="23205"/>
                  </a:lnTo>
                  <a:lnTo>
                    <a:pt x="15108" y="23226"/>
                  </a:lnTo>
                  <a:lnTo>
                    <a:pt x="15170" y="23226"/>
                  </a:lnTo>
                  <a:lnTo>
                    <a:pt x="15212" y="23184"/>
                  </a:lnTo>
                  <a:lnTo>
                    <a:pt x="15212" y="23121"/>
                  </a:lnTo>
                  <a:lnTo>
                    <a:pt x="15254" y="23100"/>
                  </a:lnTo>
                  <a:lnTo>
                    <a:pt x="15338" y="23100"/>
                  </a:lnTo>
                  <a:lnTo>
                    <a:pt x="15359" y="23080"/>
                  </a:lnTo>
                  <a:lnTo>
                    <a:pt x="15359" y="23017"/>
                  </a:lnTo>
                  <a:lnTo>
                    <a:pt x="15380" y="23017"/>
                  </a:lnTo>
                  <a:lnTo>
                    <a:pt x="15380" y="23080"/>
                  </a:lnTo>
                  <a:lnTo>
                    <a:pt x="15442" y="23100"/>
                  </a:lnTo>
                  <a:lnTo>
                    <a:pt x="15484" y="23038"/>
                  </a:lnTo>
                  <a:lnTo>
                    <a:pt x="15526" y="22975"/>
                  </a:lnTo>
                  <a:lnTo>
                    <a:pt x="15547" y="22975"/>
                  </a:lnTo>
                  <a:lnTo>
                    <a:pt x="15589" y="23038"/>
                  </a:lnTo>
                  <a:lnTo>
                    <a:pt x="15652" y="23080"/>
                  </a:lnTo>
                  <a:lnTo>
                    <a:pt x="15693" y="22975"/>
                  </a:lnTo>
                  <a:lnTo>
                    <a:pt x="15735" y="22975"/>
                  </a:lnTo>
                  <a:lnTo>
                    <a:pt x="15756" y="23017"/>
                  </a:lnTo>
                  <a:lnTo>
                    <a:pt x="15798" y="23038"/>
                  </a:lnTo>
                  <a:lnTo>
                    <a:pt x="15861" y="23038"/>
                  </a:lnTo>
                  <a:lnTo>
                    <a:pt x="15882" y="22975"/>
                  </a:lnTo>
                  <a:lnTo>
                    <a:pt x="15944" y="22933"/>
                  </a:lnTo>
                  <a:lnTo>
                    <a:pt x="16007" y="22933"/>
                  </a:lnTo>
                  <a:lnTo>
                    <a:pt x="16112" y="22891"/>
                  </a:lnTo>
                  <a:lnTo>
                    <a:pt x="16175" y="22891"/>
                  </a:lnTo>
                  <a:lnTo>
                    <a:pt x="16196" y="22933"/>
                  </a:lnTo>
                  <a:lnTo>
                    <a:pt x="16258" y="22933"/>
                  </a:lnTo>
                  <a:lnTo>
                    <a:pt x="16279" y="22870"/>
                  </a:lnTo>
                  <a:lnTo>
                    <a:pt x="16321" y="22808"/>
                  </a:lnTo>
                  <a:lnTo>
                    <a:pt x="16426" y="22808"/>
                  </a:lnTo>
                  <a:lnTo>
                    <a:pt x="16468" y="22766"/>
                  </a:lnTo>
                  <a:lnTo>
                    <a:pt x="16572" y="22724"/>
                  </a:lnTo>
                  <a:lnTo>
                    <a:pt x="16614" y="22703"/>
                  </a:lnTo>
                  <a:lnTo>
                    <a:pt x="16614" y="22661"/>
                  </a:lnTo>
                  <a:lnTo>
                    <a:pt x="16572" y="22577"/>
                  </a:lnTo>
                  <a:lnTo>
                    <a:pt x="16572" y="22515"/>
                  </a:lnTo>
                  <a:lnTo>
                    <a:pt x="16719" y="22577"/>
                  </a:lnTo>
                  <a:lnTo>
                    <a:pt x="16802" y="22619"/>
                  </a:lnTo>
                  <a:lnTo>
                    <a:pt x="16823" y="22682"/>
                  </a:lnTo>
                  <a:lnTo>
                    <a:pt x="16886" y="22703"/>
                  </a:lnTo>
                  <a:lnTo>
                    <a:pt x="16991" y="22619"/>
                  </a:lnTo>
                  <a:lnTo>
                    <a:pt x="16991" y="22536"/>
                  </a:lnTo>
                  <a:lnTo>
                    <a:pt x="16928" y="22515"/>
                  </a:lnTo>
                  <a:lnTo>
                    <a:pt x="16928" y="22473"/>
                  </a:lnTo>
                  <a:lnTo>
                    <a:pt x="17012" y="22431"/>
                  </a:lnTo>
                  <a:lnTo>
                    <a:pt x="17033" y="22494"/>
                  </a:lnTo>
                  <a:lnTo>
                    <a:pt x="17116" y="22515"/>
                  </a:lnTo>
                  <a:lnTo>
                    <a:pt x="17158" y="22410"/>
                  </a:lnTo>
                  <a:lnTo>
                    <a:pt x="17137" y="22326"/>
                  </a:lnTo>
                  <a:lnTo>
                    <a:pt x="17137" y="22264"/>
                  </a:lnTo>
                  <a:lnTo>
                    <a:pt x="17200" y="22264"/>
                  </a:lnTo>
                  <a:lnTo>
                    <a:pt x="17221" y="22305"/>
                  </a:lnTo>
                  <a:lnTo>
                    <a:pt x="17305" y="22326"/>
                  </a:lnTo>
                  <a:lnTo>
                    <a:pt x="17346" y="22284"/>
                  </a:lnTo>
                  <a:lnTo>
                    <a:pt x="17409" y="22264"/>
                  </a:lnTo>
                  <a:lnTo>
                    <a:pt x="17451" y="22264"/>
                  </a:lnTo>
                  <a:lnTo>
                    <a:pt x="17451" y="22180"/>
                  </a:lnTo>
                  <a:lnTo>
                    <a:pt x="17430" y="22117"/>
                  </a:lnTo>
                  <a:lnTo>
                    <a:pt x="17451" y="22096"/>
                  </a:lnTo>
                  <a:lnTo>
                    <a:pt x="17514" y="22117"/>
                  </a:lnTo>
                  <a:lnTo>
                    <a:pt x="17556" y="22180"/>
                  </a:lnTo>
                  <a:lnTo>
                    <a:pt x="17639" y="22159"/>
                  </a:lnTo>
                  <a:lnTo>
                    <a:pt x="17681" y="22096"/>
                  </a:lnTo>
                  <a:lnTo>
                    <a:pt x="17681" y="22012"/>
                  </a:lnTo>
                  <a:lnTo>
                    <a:pt x="17660" y="21992"/>
                  </a:lnTo>
                  <a:lnTo>
                    <a:pt x="17660" y="21950"/>
                  </a:lnTo>
                  <a:lnTo>
                    <a:pt x="17681" y="21908"/>
                  </a:lnTo>
                  <a:lnTo>
                    <a:pt x="17786" y="21908"/>
                  </a:lnTo>
                  <a:lnTo>
                    <a:pt x="17849" y="21950"/>
                  </a:lnTo>
                  <a:lnTo>
                    <a:pt x="17869" y="21887"/>
                  </a:lnTo>
                  <a:lnTo>
                    <a:pt x="17890" y="21845"/>
                  </a:lnTo>
                  <a:lnTo>
                    <a:pt x="17953" y="21866"/>
                  </a:lnTo>
                  <a:lnTo>
                    <a:pt x="17995" y="21908"/>
                  </a:lnTo>
                  <a:lnTo>
                    <a:pt x="18058" y="21950"/>
                  </a:lnTo>
                  <a:lnTo>
                    <a:pt x="18079" y="21908"/>
                  </a:lnTo>
                  <a:lnTo>
                    <a:pt x="18079" y="21866"/>
                  </a:lnTo>
                  <a:lnTo>
                    <a:pt x="18037" y="21803"/>
                  </a:lnTo>
                  <a:lnTo>
                    <a:pt x="18037" y="21761"/>
                  </a:lnTo>
                  <a:lnTo>
                    <a:pt x="18100" y="21699"/>
                  </a:lnTo>
                  <a:lnTo>
                    <a:pt x="18162" y="21740"/>
                  </a:lnTo>
                  <a:lnTo>
                    <a:pt x="18288" y="21699"/>
                  </a:lnTo>
                  <a:lnTo>
                    <a:pt x="18393" y="21636"/>
                  </a:lnTo>
                  <a:lnTo>
                    <a:pt x="18455" y="21531"/>
                  </a:lnTo>
                  <a:lnTo>
                    <a:pt x="18455" y="21489"/>
                  </a:lnTo>
                  <a:lnTo>
                    <a:pt x="18309" y="21552"/>
                  </a:lnTo>
                  <a:lnTo>
                    <a:pt x="18183" y="21552"/>
                  </a:lnTo>
                  <a:lnTo>
                    <a:pt x="18141" y="21531"/>
                  </a:lnTo>
                  <a:lnTo>
                    <a:pt x="17890" y="21531"/>
                  </a:lnTo>
                  <a:lnTo>
                    <a:pt x="17765" y="21489"/>
                  </a:lnTo>
                  <a:lnTo>
                    <a:pt x="17639" y="21447"/>
                  </a:lnTo>
                  <a:lnTo>
                    <a:pt x="17472" y="21427"/>
                  </a:lnTo>
                  <a:lnTo>
                    <a:pt x="17325" y="21280"/>
                  </a:lnTo>
                  <a:lnTo>
                    <a:pt x="17263" y="21238"/>
                  </a:lnTo>
                  <a:lnTo>
                    <a:pt x="17221" y="21238"/>
                  </a:lnTo>
                  <a:lnTo>
                    <a:pt x="17095" y="21301"/>
                  </a:lnTo>
                  <a:lnTo>
                    <a:pt x="17053" y="21259"/>
                  </a:lnTo>
                  <a:lnTo>
                    <a:pt x="17095" y="21217"/>
                  </a:lnTo>
                  <a:lnTo>
                    <a:pt x="17095" y="21175"/>
                  </a:lnTo>
                  <a:lnTo>
                    <a:pt x="17033" y="21238"/>
                  </a:lnTo>
                  <a:lnTo>
                    <a:pt x="16886" y="21343"/>
                  </a:lnTo>
                  <a:lnTo>
                    <a:pt x="16802" y="21385"/>
                  </a:lnTo>
                  <a:lnTo>
                    <a:pt x="16635" y="21385"/>
                  </a:lnTo>
                  <a:lnTo>
                    <a:pt x="16593" y="21427"/>
                  </a:lnTo>
                  <a:lnTo>
                    <a:pt x="16530" y="21385"/>
                  </a:lnTo>
                  <a:lnTo>
                    <a:pt x="16489" y="21364"/>
                  </a:lnTo>
                  <a:cubicBezTo>
                    <a:pt x="16489" y="21364"/>
                    <a:pt x="16426" y="21385"/>
                    <a:pt x="16405" y="21385"/>
                  </a:cubicBezTo>
                  <a:lnTo>
                    <a:pt x="16321" y="21385"/>
                  </a:lnTo>
                  <a:lnTo>
                    <a:pt x="16196" y="21531"/>
                  </a:lnTo>
                  <a:lnTo>
                    <a:pt x="16154" y="21594"/>
                  </a:lnTo>
                  <a:lnTo>
                    <a:pt x="16091" y="21531"/>
                  </a:lnTo>
                  <a:lnTo>
                    <a:pt x="16049" y="21489"/>
                  </a:lnTo>
                  <a:lnTo>
                    <a:pt x="15861" y="21489"/>
                  </a:lnTo>
                  <a:lnTo>
                    <a:pt x="15777" y="21468"/>
                  </a:lnTo>
                  <a:lnTo>
                    <a:pt x="15735" y="21489"/>
                  </a:lnTo>
                  <a:lnTo>
                    <a:pt x="15672" y="21447"/>
                  </a:lnTo>
                  <a:lnTo>
                    <a:pt x="15735" y="21364"/>
                  </a:lnTo>
                  <a:lnTo>
                    <a:pt x="15840" y="21364"/>
                  </a:lnTo>
                  <a:lnTo>
                    <a:pt x="15882" y="21427"/>
                  </a:lnTo>
                  <a:lnTo>
                    <a:pt x="15965" y="21447"/>
                  </a:lnTo>
                  <a:lnTo>
                    <a:pt x="16049" y="21385"/>
                  </a:lnTo>
                  <a:lnTo>
                    <a:pt x="16175" y="21364"/>
                  </a:lnTo>
                  <a:lnTo>
                    <a:pt x="16258" y="21280"/>
                  </a:lnTo>
                  <a:lnTo>
                    <a:pt x="16321" y="21280"/>
                  </a:lnTo>
                  <a:lnTo>
                    <a:pt x="16426" y="21322"/>
                  </a:lnTo>
                  <a:lnTo>
                    <a:pt x="16530" y="21280"/>
                  </a:lnTo>
                  <a:lnTo>
                    <a:pt x="16572" y="21238"/>
                  </a:lnTo>
                  <a:lnTo>
                    <a:pt x="16530" y="21175"/>
                  </a:lnTo>
                  <a:lnTo>
                    <a:pt x="16489" y="21175"/>
                  </a:lnTo>
                  <a:lnTo>
                    <a:pt x="16468" y="21134"/>
                  </a:lnTo>
                  <a:lnTo>
                    <a:pt x="16405" y="21134"/>
                  </a:lnTo>
                  <a:lnTo>
                    <a:pt x="16300" y="21155"/>
                  </a:lnTo>
                  <a:lnTo>
                    <a:pt x="16216" y="21134"/>
                  </a:lnTo>
                  <a:lnTo>
                    <a:pt x="16049" y="21134"/>
                  </a:lnTo>
                  <a:lnTo>
                    <a:pt x="15944" y="21155"/>
                  </a:lnTo>
                  <a:lnTo>
                    <a:pt x="15840" y="21155"/>
                  </a:lnTo>
                  <a:lnTo>
                    <a:pt x="15693" y="21134"/>
                  </a:lnTo>
                  <a:lnTo>
                    <a:pt x="15672" y="21071"/>
                  </a:lnTo>
                  <a:lnTo>
                    <a:pt x="15631" y="21050"/>
                  </a:lnTo>
                  <a:lnTo>
                    <a:pt x="15526" y="21071"/>
                  </a:lnTo>
                  <a:lnTo>
                    <a:pt x="15380" y="21071"/>
                  </a:lnTo>
                  <a:lnTo>
                    <a:pt x="15212" y="21175"/>
                  </a:lnTo>
                  <a:lnTo>
                    <a:pt x="15170" y="21155"/>
                  </a:lnTo>
                  <a:lnTo>
                    <a:pt x="15212" y="21071"/>
                  </a:lnTo>
                  <a:lnTo>
                    <a:pt x="15275" y="21008"/>
                  </a:lnTo>
                  <a:lnTo>
                    <a:pt x="15463" y="21008"/>
                  </a:lnTo>
                  <a:lnTo>
                    <a:pt x="15672" y="20903"/>
                  </a:lnTo>
                  <a:lnTo>
                    <a:pt x="15756" y="20841"/>
                  </a:lnTo>
                  <a:lnTo>
                    <a:pt x="15756" y="20757"/>
                  </a:lnTo>
                  <a:lnTo>
                    <a:pt x="15777" y="20715"/>
                  </a:lnTo>
                  <a:lnTo>
                    <a:pt x="15861" y="20715"/>
                  </a:lnTo>
                  <a:lnTo>
                    <a:pt x="15903" y="20694"/>
                  </a:lnTo>
                  <a:lnTo>
                    <a:pt x="15965" y="20611"/>
                  </a:lnTo>
                  <a:lnTo>
                    <a:pt x="15944" y="20548"/>
                  </a:lnTo>
                  <a:lnTo>
                    <a:pt x="15882" y="20506"/>
                  </a:lnTo>
                  <a:lnTo>
                    <a:pt x="15798" y="20485"/>
                  </a:lnTo>
                  <a:lnTo>
                    <a:pt x="15777" y="20443"/>
                  </a:lnTo>
                  <a:lnTo>
                    <a:pt x="15861" y="20401"/>
                  </a:lnTo>
                  <a:lnTo>
                    <a:pt x="15903" y="20401"/>
                  </a:lnTo>
                  <a:lnTo>
                    <a:pt x="15903" y="20422"/>
                  </a:lnTo>
                  <a:lnTo>
                    <a:pt x="15986" y="20443"/>
                  </a:lnTo>
                  <a:lnTo>
                    <a:pt x="16007" y="20422"/>
                  </a:lnTo>
                  <a:lnTo>
                    <a:pt x="15986" y="20380"/>
                  </a:lnTo>
                  <a:lnTo>
                    <a:pt x="15965" y="20339"/>
                  </a:lnTo>
                  <a:lnTo>
                    <a:pt x="15965" y="20234"/>
                  </a:lnTo>
                  <a:lnTo>
                    <a:pt x="16007" y="20276"/>
                  </a:lnTo>
                  <a:lnTo>
                    <a:pt x="16049" y="20318"/>
                  </a:lnTo>
                  <a:lnTo>
                    <a:pt x="16049" y="20401"/>
                  </a:lnTo>
                  <a:lnTo>
                    <a:pt x="16091" y="20506"/>
                  </a:lnTo>
                  <a:lnTo>
                    <a:pt x="16175" y="20548"/>
                  </a:lnTo>
                  <a:lnTo>
                    <a:pt x="16279" y="20527"/>
                  </a:lnTo>
                  <a:lnTo>
                    <a:pt x="16405" y="20527"/>
                  </a:lnTo>
                  <a:lnTo>
                    <a:pt x="16698" y="20401"/>
                  </a:lnTo>
                  <a:lnTo>
                    <a:pt x="16781" y="20401"/>
                  </a:lnTo>
                  <a:lnTo>
                    <a:pt x="16844" y="20380"/>
                  </a:lnTo>
                  <a:lnTo>
                    <a:pt x="16907" y="20297"/>
                  </a:lnTo>
                  <a:lnTo>
                    <a:pt x="16991" y="20276"/>
                  </a:lnTo>
                  <a:lnTo>
                    <a:pt x="17033" y="20171"/>
                  </a:lnTo>
                  <a:lnTo>
                    <a:pt x="16991" y="20067"/>
                  </a:lnTo>
                  <a:lnTo>
                    <a:pt x="16949" y="19983"/>
                  </a:lnTo>
                  <a:lnTo>
                    <a:pt x="16907" y="19983"/>
                  </a:lnTo>
                  <a:lnTo>
                    <a:pt x="16802" y="19920"/>
                  </a:lnTo>
                  <a:lnTo>
                    <a:pt x="16530" y="19857"/>
                  </a:lnTo>
                  <a:lnTo>
                    <a:pt x="16489" y="19857"/>
                  </a:lnTo>
                  <a:lnTo>
                    <a:pt x="16384" y="19899"/>
                  </a:lnTo>
                  <a:lnTo>
                    <a:pt x="16321" y="19857"/>
                  </a:lnTo>
                  <a:lnTo>
                    <a:pt x="16321" y="19732"/>
                  </a:lnTo>
                  <a:lnTo>
                    <a:pt x="16300" y="19690"/>
                  </a:lnTo>
                  <a:lnTo>
                    <a:pt x="16196" y="19753"/>
                  </a:lnTo>
                  <a:lnTo>
                    <a:pt x="16112" y="19753"/>
                  </a:lnTo>
                  <a:lnTo>
                    <a:pt x="16007" y="19815"/>
                  </a:lnTo>
                  <a:lnTo>
                    <a:pt x="15944" y="19815"/>
                  </a:lnTo>
                  <a:lnTo>
                    <a:pt x="15861" y="19774"/>
                  </a:lnTo>
                  <a:lnTo>
                    <a:pt x="15861" y="19690"/>
                  </a:lnTo>
                  <a:lnTo>
                    <a:pt x="15944" y="19753"/>
                  </a:lnTo>
                  <a:lnTo>
                    <a:pt x="16007" y="19690"/>
                  </a:lnTo>
                  <a:lnTo>
                    <a:pt x="16070" y="19648"/>
                  </a:lnTo>
                  <a:lnTo>
                    <a:pt x="16196" y="19648"/>
                  </a:lnTo>
                  <a:lnTo>
                    <a:pt x="16216" y="19585"/>
                  </a:lnTo>
                  <a:lnTo>
                    <a:pt x="16175" y="19523"/>
                  </a:lnTo>
                  <a:lnTo>
                    <a:pt x="16091" y="19418"/>
                  </a:lnTo>
                  <a:lnTo>
                    <a:pt x="16049" y="19376"/>
                  </a:lnTo>
                  <a:lnTo>
                    <a:pt x="15944" y="19376"/>
                  </a:lnTo>
                  <a:lnTo>
                    <a:pt x="15965" y="19355"/>
                  </a:lnTo>
                  <a:lnTo>
                    <a:pt x="16070" y="19292"/>
                  </a:lnTo>
                  <a:lnTo>
                    <a:pt x="16070" y="19251"/>
                  </a:lnTo>
                  <a:lnTo>
                    <a:pt x="16070" y="19146"/>
                  </a:lnTo>
                  <a:lnTo>
                    <a:pt x="16091" y="19104"/>
                  </a:lnTo>
                  <a:lnTo>
                    <a:pt x="16154" y="19167"/>
                  </a:lnTo>
                  <a:lnTo>
                    <a:pt x="16175" y="19313"/>
                  </a:lnTo>
                  <a:lnTo>
                    <a:pt x="16216" y="19355"/>
                  </a:lnTo>
                  <a:lnTo>
                    <a:pt x="16216" y="19418"/>
                  </a:lnTo>
                  <a:lnTo>
                    <a:pt x="16363" y="19543"/>
                  </a:lnTo>
                  <a:lnTo>
                    <a:pt x="16363" y="19585"/>
                  </a:lnTo>
                  <a:lnTo>
                    <a:pt x="16426" y="19669"/>
                  </a:lnTo>
                  <a:lnTo>
                    <a:pt x="16489" y="19690"/>
                  </a:lnTo>
                  <a:lnTo>
                    <a:pt x="16572" y="19669"/>
                  </a:lnTo>
                  <a:lnTo>
                    <a:pt x="16614" y="19648"/>
                  </a:lnTo>
                  <a:lnTo>
                    <a:pt x="16698" y="19690"/>
                  </a:lnTo>
                  <a:lnTo>
                    <a:pt x="16802" y="19669"/>
                  </a:lnTo>
                  <a:lnTo>
                    <a:pt x="16886" y="19648"/>
                  </a:lnTo>
                  <a:lnTo>
                    <a:pt x="16928" y="19690"/>
                  </a:lnTo>
                  <a:lnTo>
                    <a:pt x="16928" y="19774"/>
                  </a:lnTo>
                  <a:lnTo>
                    <a:pt x="17116" y="20004"/>
                  </a:lnTo>
                  <a:lnTo>
                    <a:pt x="17200" y="20067"/>
                  </a:lnTo>
                  <a:lnTo>
                    <a:pt x="17221" y="20004"/>
                  </a:lnTo>
                  <a:lnTo>
                    <a:pt x="17325" y="19983"/>
                  </a:lnTo>
                  <a:lnTo>
                    <a:pt x="17346" y="19983"/>
                  </a:lnTo>
                  <a:lnTo>
                    <a:pt x="17367" y="20025"/>
                  </a:lnTo>
                  <a:lnTo>
                    <a:pt x="17346" y="20108"/>
                  </a:lnTo>
                  <a:lnTo>
                    <a:pt x="17325" y="20213"/>
                  </a:lnTo>
                  <a:lnTo>
                    <a:pt x="17346" y="20339"/>
                  </a:lnTo>
                  <a:lnTo>
                    <a:pt x="17409" y="20422"/>
                  </a:lnTo>
                  <a:lnTo>
                    <a:pt x="17451" y="20527"/>
                  </a:lnTo>
                  <a:lnTo>
                    <a:pt x="17472" y="20715"/>
                  </a:lnTo>
                  <a:lnTo>
                    <a:pt x="17535" y="20757"/>
                  </a:lnTo>
                  <a:lnTo>
                    <a:pt x="17618" y="20841"/>
                  </a:lnTo>
                  <a:lnTo>
                    <a:pt x="17681" y="21029"/>
                  </a:lnTo>
                  <a:lnTo>
                    <a:pt x="17828" y="21134"/>
                  </a:lnTo>
                  <a:lnTo>
                    <a:pt x="17869" y="21175"/>
                  </a:lnTo>
                  <a:lnTo>
                    <a:pt x="17953" y="21155"/>
                  </a:lnTo>
                  <a:lnTo>
                    <a:pt x="18037" y="21134"/>
                  </a:lnTo>
                  <a:lnTo>
                    <a:pt x="18100" y="21134"/>
                  </a:lnTo>
                  <a:lnTo>
                    <a:pt x="18141" y="21113"/>
                  </a:lnTo>
                  <a:lnTo>
                    <a:pt x="18141" y="21029"/>
                  </a:lnTo>
                  <a:lnTo>
                    <a:pt x="18141" y="20903"/>
                  </a:lnTo>
                  <a:lnTo>
                    <a:pt x="18141" y="20757"/>
                  </a:lnTo>
                  <a:lnTo>
                    <a:pt x="18162" y="20652"/>
                  </a:lnTo>
                  <a:lnTo>
                    <a:pt x="18183" y="20611"/>
                  </a:lnTo>
                  <a:lnTo>
                    <a:pt x="18204" y="20611"/>
                  </a:lnTo>
                  <a:lnTo>
                    <a:pt x="18246" y="20652"/>
                  </a:lnTo>
                  <a:lnTo>
                    <a:pt x="18204" y="20736"/>
                  </a:lnTo>
                  <a:lnTo>
                    <a:pt x="18204" y="20820"/>
                  </a:lnTo>
                  <a:lnTo>
                    <a:pt x="18267" y="20924"/>
                  </a:lnTo>
                  <a:lnTo>
                    <a:pt x="18204" y="21008"/>
                  </a:lnTo>
                  <a:lnTo>
                    <a:pt x="18204" y="21071"/>
                  </a:lnTo>
                  <a:lnTo>
                    <a:pt x="18267" y="21113"/>
                  </a:lnTo>
                  <a:lnTo>
                    <a:pt x="18309" y="21071"/>
                  </a:lnTo>
                  <a:lnTo>
                    <a:pt x="18393" y="21050"/>
                  </a:lnTo>
                  <a:lnTo>
                    <a:pt x="18455" y="21071"/>
                  </a:lnTo>
                  <a:lnTo>
                    <a:pt x="18476" y="21134"/>
                  </a:lnTo>
                  <a:lnTo>
                    <a:pt x="18455" y="21175"/>
                  </a:lnTo>
                  <a:lnTo>
                    <a:pt x="18476" y="21217"/>
                  </a:lnTo>
                  <a:lnTo>
                    <a:pt x="18581" y="21217"/>
                  </a:lnTo>
                  <a:lnTo>
                    <a:pt x="18623" y="21155"/>
                  </a:lnTo>
                  <a:lnTo>
                    <a:pt x="18623" y="21071"/>
                  </a:lnTo>
                  <a:lnTo>
                    <a:pt x="18602" y="21008"/>
                  </a:lnTo>
                  <a:lnTo>
                    <a:pt x="18602" y="20820"/>
                  </a:lnTo>
                  <a:lnTo>
                    <a:pt x="18623" y="20736"/>
                  </a:lnTo>
                  <a:lnTo>
                    <a:pt x="18623" y="20631"/>
                  </a:lnTo>
                  <a:lnTo>
                    <a:pt x="18665" y="20590"/>
                  </a:lnTo>
                  <a:lnTo>
                    <a:pt x="18623" y="20527"/>
                  </a:lnTo>
                  <a:lnTo>
                    <a:pt x="18581" y="20527"/>
                  </a:lnTo>
                  <a:lnTo>
                    <a:pt x="18602" y="20485"/>
                  </a:lnTo>
                  <a:lnTo>
                    <a:pt x="18623" y="20422"/>
                  </a:lnTo>
                  <a:lnTo>
                    <a:pt x="18602" y="20401"/>
                  </a:lnTo>
                  <a:lnTo>
                    <a:pt x="18497" y="20443"/>
                  </a:lnTo>
                  <a:lnTo>
                    <a:pt x="18497" y="20401"/>
                  </a:lnTo>
                  <a:lnTo>
                    <a:pt x="18518" y="20339"/>
                  </a:lnTo>
                  <a:lnTo>
                    <a:pt x="18623" y="20318"/>
                  </a:lnTo>
                  <a:lnTo>
                    <a:pt x="18685" y="20276"/>
                  </a:lnTo>
                  <a:lnTo>
                    <a:pt x="18685" y="20171"/>
                  </a:lnTo>
                  <a:lnTo>
                    <a:pt x="18665" y="20108"/>
                  </a:lnTo>
                  <a:lnTo>
                    <a:pt x="18602" y="20129"/>
                  </a:lnTo>
                  <a:lnTo>
                    <a:pt x="18581" y="20087"/>
                  </a:lnTo>
                  <a:lnTo>
                    <a:pt x="18623" y="20004"/>
                  </a:lnTo>
                  <a:lnTo>
                    <a:pt x="18685" y="19899"/>
                  </a:lnTo>
                  <a:lnTo>
                    <a:pt x="18685" y="19857"/>
                  </a:lnTo>
                  <a:lnTo>
                    <a:pt x="18623" y="19857"/>
                  </a:lnTo>
                  <a:lnTo>
                    <a:pt x="18560" y="19899"/>
                  </a:lnTo>
                  <a:lnTo>
                    <a:pt x="18476" y="20025"/>
                  </a:lnTo>
                  <a:lnTo>
                    <a:pt x="18455" y="20171"/>
                  </a:lnTo>
                  <a:lnTo>
                    <a:pt x="18393" y="20192"/>
                  </a:lnTo>
                  <a:lnTo>
                    <a:pt x="18393" y="20129"/>
                  </a:lnTo>
                  <a:lnTo>
                    <a:pt x="18413" y="20004"/>
                  </a:lnTo>
                  <a:lnTo>
                    <a:pt x="18413" y="19962"/>
                  </a:lnTo>
                  <a:lnTo>
                    <a:pt x="18393" y="19899"/>
                  </a:lnTo>
                  <a:lnTo>
                    <a:pt x="18393" y="19857"/>
                  </a:lnTo>
                  <a:lnTo>
                    <a:pt x="18413" y="19774"/>
                  </a:lnTo>
                  <a:lnTo>
                    <a:pt x="18497" y="19690"/>
                  </a:lnTo>
                  <a:lnTo>
                    <a:pt x="18581" y="19648"/>
                  </a:lnTo>
                  <a:lnTo>
                    <a:pt x="18602" y="19564"/>
                  </a:lnTo>
                  <a:lnTo>
                    <a:pt x="18560" y="19502"/>
                  </a:lnTo>
                  <a:lnTo>
                    <a:pt x="18476" y="19502"/>
                  </a:lnTo>
                  <a:lnTo>
                    <a:pt x="18413" y="19564"/>
                  </a:lnTo>
                  <a:lnTo>
                    <a:pt x="18393" y="19606"/>
                  </a:lnTo>
                  <a:lnTo>
                    <a:pt x="18372" y="19648"/>
                  </a:lnTo>
                  <a:lnTo>
                    <a:pt x="18393" y="19543"/>
                  </a:lnTo>
                  <a:lnTo>
                    <a:pt x="18413" y="19481"/>
                  </a:lnTo>
                  <a:lnTo>
                    <a:pt x="18393" y="19460"/>
                  </a:lnTo>
                  <a:lnTo>
                    <a:pt x="18351" y="19481"/>
                  </a:lnTo>
                  <a:lnTo>
                    <a:pt x="18246" y="19564"/>
                  </a:lnTo>
                  <a:lnTo>
                    <a:pt x="18162" y="19648"/>
                  </a:lnTo>
                  <a:lnTo>
                    <a:pt x="18162" y="19606"/>
                  </a:lnTo>
                  <a:lnTo>
                    <a:pt x="18183" y="19543"/>
                  </a:lnTo>
                  <a:lnTo>
                    <a:pt x="18246" y="19460"/>
                  </a:lnTo>
                  <a:lnTo>
                    <a:pt x="18288" y="19397"/>
                  </a:lnTo>
                  <a:lnTo>
                    <a:pt x="18351" y="19292"/>
                  </a:lnTo>
                  <a:lnTo>
                    <a:pt x="18351" y="19271"/>
                  </a:lnTo>
                  <a:lnTo>
                    <a:pt x="18288" y="19230"/>
                  </a:lnTo>
                  <a:lnTo>
                    <a:pt x="18267" y="19167"/>
                  </a:lnTo>
                  <a:lnTo>
                    <a:pt x="18204" y="19167"/>
                  </a:lnTo>
                  <a:lnTo>
                    <a:pt x="18162" y="19125"/>
                  </a:lnTo>
                  <a:lnTo>
                    <a:pt x="18141" y="19041"/>
                  </a:lnTo>
                  <a:lnTo>
                    <a:pt x="18079" y="19020"/>
                  </a:lnTo>
                  <a:lnTo>
                    <a:pt x="17995" y="18937"/>
                  </a:lnTo>
                  <a:lnTo>
                    <a:pt x="17953" y="18937"/>
                  </a:lnTo>
                  <a:lnTo>
                    <a:pt x="17932" y="18916"/>
                  </a:lnTo>
                  <a:lnTo>
                    <a:pt x="17869" y="18916"/>
                  </a:lnTo>
                  <a:lnTo>
                    <a:pt x="17869" y="18853"/>
                  </a:lnTo>
                  <a:lnTo>
                    <a:pt x="17849" y="18811"/>
                  </a:lnTo>
                  <a:lnTo>
                    <a:pt x="17660" y="18665"/>
                  </a:lnTo>
                  <a:lnTo>
                    <a:pt x="17639" y="18623"/>
                  </a:lnTo>
                  <a:lnTo>
                    <a:pt x="17535" y="18560"/>
                  </a:lnTo>
                  <a:lnTo>
                    <a:pt x="17430" y="18560"/>
                  </a:lnTo>
                  <a:lnTo>
                    <a:pt x="17325" y="18602"/>
                  </a:lnTo>
                  <a:lnTo>
                    <a:pt x="17242" y="18707"/>
                  </a:lnTo>
                  <a:lnTo>
                    <a:pt x="17242" y="18644"/>
                  </a:lnTo>
                  <a:lnTo>
                    <a:pt x="17221" y="18560"/>
                  </a:lnTo>
                  <a:lnTo>
                    <a:pt x="17053" y="18518"/>
                  </a:lnTo>
                  <a:lnTo>
                    <a:pt x="16949" y="18518"/>
                  </a:lnTo>
                  <a:lnTo>
                    <a:pt x="16844" y="18539"/>
                  </a:lnTo>
                  <a:lnTo>
                    <a:pt x="16823" y="18518"/>
                  </a:lnTo>
                  <a:lnTo>
                    <a:pt x="16907" y="18434"/>
                  </a:lnTo>
                  <a:lnTo>
                    <a:pt x="16949" y="18476"/>
                  </a:lnTo>
                  <a:lnTo>
                    <a:pt x="17137" y="18476"/>
                  </a:lnTo>
                  <a:lnTo>
                    <a:pt x="17221" y="18497"/>
                  </a:lnTo>
                  <a:lnTo>
                    <a:pt x="17325" y="18497"/>
                  </a:lnTo>
                  <a:lnTo>
                    <a:pt x="17430" y="18476"/>
                  </a:lnTo>
                  <a:lnTo>
                    <a:pt x="17472" y="18393"/>
                  </a:lnTo>
                  <a:lnTo>
                    <a:pt x="17514" y="18204"/>
                  </a:lnTo>
                  <a:lnTo>
                    <a:pt x="17472" y="18121"/>
                  </a:lnTo>
                  <a:lnTo>
                    <a:pt x="17451" y="18100"/>
                  </a:lnTo>
                  <a:lnTo>
                    <a:pt x="17409" y="18100"/>
                  </a:lnTo>
                  <a:lnTo>
                    <a:pt x="17263" y="17995"/>
                  </a:lnTo>
                  <a:lnTo>
                    <a:pt x="17221" y="17974"/>
                  </a:lnTo>
                  <a:lnTo>
                    <a:pt x="17158" y="17974"/>
                  </a:lnTo>
                  <a:lnTo>
                    <a:pt x="17053" y="18058"/>
                  </a:lnTo>
                  <a:lnTo>
                    <a:pt x="17012" y="18058"/>
                  </a:lnTo>
                  <a:lnTo>
                    <a:pt x="16928" y="18079"/>
                  </a:lnTo>
                  <a:lnTo>
                    <a:pt x="16886" y="18162"/>
                  </a:lnTo>
                  <a:lnTo>
                    <a:pt x="16844" y="18162"/>
                  </a:lnTo>
                  <a:lnTo>
                    <a:pt x="16844" y="18079"/>
                  </a:lnTo>
                  <a:lnTo>
                    <a:pt x="16823" y="18016"/>
                  </a:lnTo>
                  <a:lnTo>
                    <a:pt x="16781" y="18016"/>
                  </a:lnTo>
                  <a:lnTo>
                    <a:pt x="16635" y="18058"/>
                  </a:lnTo>
                  <a:lnTo>
                    <a:pt x="16593" y="18079"/>
                  </a:lnTo>
                  <a:lnTo>
                    <a:pt x="16530" y="18079"/>
                  </a:lnTo>
                  <a:lnTo>
                    <a:pt x="16572" y="18058"/>
                  </a:lnTo>
                  <a:lnTo>
                    <a:pt x="16677" y="17995"/>
                  </a:lnTo>
                  <a:lnTo>
                    <a:pt x="16781" y="17974"/>
                  </a:lnTo>
                  <a:lnTo>
                    <a:pt x="16802" y="17911"/>
                  </a:lnTo>
                  <a:lnTo>
                    <a:pt x="16781" y="17870"/>
                  </a:lnTo>
                  <a:lnTo>
                    <a:pt x="16719" y="17849"/>
                  </a:lnTo>
                  <a:lnTo>
                    <a:pt x="16677" y="17870"/>
                  </a:lnTo>
                  <a:lnTo>
                    <a:pt x="16719" y="17807"/>
                  </a:lnTo>
                  <a:lnTo>
                    <a:pt x="16781" y="17807"/>
                  </a:lnTo>
                  <a:lnTo>
                    <a:pt x="16823" y="17849"/>
                  </a:lnTo>
                  <a:lnTo>
                    <a:pt x="16928" y="17953"/>
                  </a:lnTo>
                  <a:lnTo>
                    <a:pt x="17012" y="17974"/>
                  </a:lnTo>
                  <a:lnTo>
                    <a:pt x="17095" y="17953"/>
                  </a:lnTo>
                  <a:lnTo>
                    <a:pt x="17200" y="17870"/>
                  </a:lnTo>
                  <a:lnTo>
                    <a:pt x="17367" y="17870"/>
                  </a:lnTo>
                  <a:lnTo>
                    <a:pt x="17430" y="17786"/>
                  </a:lnTo>
                  <a:lnTo>
                    <a:pt x="17472" y="17765"/>
                  </a:lnTo>
                  <a:lnTo>
                    <a:pt x="17514" y="17702"/>
                  </a:lnTo>
                  <a:lnTo>
                    <a:pt x="17472" y="17639"/>
                  </a:lnTo>
                  <a:lnTo>
                    <a:pt x="17409" y="17577"/>
                  </a:lnTo>
                  <a:lnTo>
                    <a:pt x="17263" y="17556"/>
                  </a:lnTo>
                  <a:lnTo>
                    <a:pt x="17200" y="17493"/>
                  </a:lnTo>
                  <a:lnTo>
                    <a:pt x="17137" y="17451"/>
                  </a:lnTo>
                  <a:lnTo>
                    <a:pt x="17033" y="17451"/>
                  </a:lnTo>
                  <a:lnTo>
                    <a:pt x="16928" y="17430"/>
                  </a:lnTo>
                  <a:lnTo>
                    <a:pt x="16844" y="17451"/>
                  </a:lnTo>
                  <a:lnTo>
                    <a:pt x="16823" y="17493"/>
                  </a:lnTo>
                  <a:lnTo>
                    <a:pt x="16740" y="17556"/>
                  </a:lnTo>
                  <a:lnTo>
                    <a:pt x="16677" y="17535"/>
                  </a:lnTo>
                  <a:lnTo>
                    <a:pt x="16593" y="17493"/>
                  </a:lnTo>
                  <a:lnTo>
                    <a:pt x="16489" y="17493"/>
                  </a:lnTo>
                  <a:lnTo>
                    <a:pt x="16468" y="17556"/>
                  </a:lnTo>
                  <a:lnTo>
                    <a:pt x="16426" y="17598"/>
                  </a:lnTo>
                  <a:lnTo>
                    <a:pt x="16384" y="17577"/>
                  </a:lnTo>
                  <a:lnTo>
                    <a:pt x="16321" y="17535"/>
                  </a:lnTo>
                  <a:lnTo>
                    <a:pt x="16300" y="17535"/>
                  </a:lnTo>
                  <a:lnTo>
                    <a:pt x="16279" y="17472"/>
                  </a:lnTo>
                  <a:lnTo>
                    <a:pt x="16321" y="17430"/>
                  </a:lnTo>
                  <a:lnTo>
                    <a:pt x="16426" y="17388"/>
                  </a:lnTo>
                  <a:lnTo>
                    <a:pt x="16572" y="17430"/>
                  </a:lnTo>
                  <a:lnTo>
                    <a:pt x="16740" y="17430"/>
                  </a:lnTo>
                  <a:lnTo>
                    <a:pt x="16802" y="17367"/>
                  </a:lnTo>
                  <a:lnTo>
                    <a:pt x="16802" y="17326"/>
                  </a:lnTo>
                  <a:lnTo>
                    <a:pt x="16740" y="17221"/>
                  </a:lnTo>
                  <a:lnTo>
                    <a:pt x="16635" y="17137"/>
                  </a:lnTo>
                  <a:lnTo>
                    <a:pt x="16530" y="17074"/>
                  </a:lnTo>
                  <a:lnTo>
                    <a:pt x="16489" y="17012"/>
                  </a:lnTo>
                  <a:lnTo>
                    <a:pt x="16489" y="16907"/>
                  </a:lnTo>
                  <a:lnTo>
                    <a:pt x="16509" y="16865"/>
                  </a:lnTo>
                  <a:lnTo>
                    <a:pt x="16572" y="16907"/>
                  </a:lnTo>
                  <a:lnTo>
                    <a:pt x="16593" y="16949"/>
                  </a:lnTo>
                  <a:lnTo>
                    <a:pt x="16593" y="17012"/>
                  </a:lnTo>
                  <a:lnTo>
                    <a:pt x="16677" y="17054"/>
                  </a:lnTo>
                  <a:lnTo>
                    <a:pt x="16802" y="17158"/>
                  </a:lnTo>
                  <a:lnTo>
                    <a:pt x="16823" y="17221"/>
                  </a:lnTo>
                  <a:lnTo>
                    <a:pt x="16886" y="17242"/>
                  </a:lnTo>
                  <a:lnTo>
                    <a:pt x="16928" y="17242"/>
                  </a:lnTo>
                  <a:lnTo>
                    <a:pt x="17012" y="17326"/>
                  </a:lnTo>
                  <a:lnTo>
                    <a:pt x="17095" y="17326"/>
                  </a:lnTo>
                  <a:lnTo>
                    <a:pt x="17200" y="17284"/>
                  </a:lnTo>
                  <a:lnTo>
                    <a:pt x="17263" y="17242"/>
                  </a:lnTo>
                  <a:lnTo>
                    <a:pt x="17346" y="17221"/>
                  </a:lnTo>
                  <a:lnTo>
                    <a:pt x="17409" y="17158"/>
                  </a:lnTo>
                  <a:lnTo>
                    <a:pt x="17472" y="17116"/>
                  </a:lnTo>
                  <a:lnTo>
                    <a:pt x="17556" y="17074"/>
                  </a:lnTo>
                  <a:lnTo>
                    <a:pt x="17606" y="17074"/>
                  </a:lnTo>
                  <a:lnTo>
                    <a:pt x="17618" y="17116"/>
                  </a:lnTo>
                  <a:lnTo>
                    <a:pt x="17618" y="17074"/>
                  </a:lnTo>
                  <a:lnTo>
                    <a:pt x="17618" y="17033"/>
                  </a:lnTo>
                  <a:lnTo>
                    <a:pt x="17577" y="16970"/>
                  </a:lnTo>
                  <a:lnTo>
                    <a:pt x="17588" y="17010"/>
                  </a:lnTo>
                  <a:lnTo>
                    <a:pt x="17472" y="16844"/>
                  </a:lnTo>
                  <a:lnTo>
                    <a:pt x="17409" y="16802"/>
                  </a:lnTo>
                  <a:lnTo>
                    <a:pt x="17409" y="16740"/>
                  </a:lnTo>
                  <a:lnTo>
                    <a:pt x="17430" y="16719"/>
                  </a:lnTo>
                  <a:lnTo>
                    <a:pt x="17472" y="16719"/>
                  </a:lnTo>
                  <a:lnTo>
                    <a:pt x="17535" y="16761"/>
                  </a:lnTo>
                  <a:lnTo>
                    <a:pt x="17535" y="16823"/>
                  </a:lnTo>
                  <a:lnTo>
                    <a:pt x="17577" y="16865"/>
                  </a:lnTo>
                  <a:lnTo>
                    <a:pt x="17681" y="17074"/>
                  </a:lnTo>
                  <a:lnTo>
                    <a:pt x="17869" y="17284"/>
                  </a:lnTo>
                  <a:lnTo>
                    <a:pt x="17890" y="17326"/>
                  </a:lnTo>
                  <a:lnTo>
                    <a:pt x="17932" y="17263"/>
                  </a:lnTo>
                  <a:lnTo>
                    <a:pt x="17932" y="17179"/>
                  </a:lnTo>
                  <a:lnTo>
                    <a:pt x="17953" y="17012"/>
                  </a:lnTo>
                  <a:lnTo>
                    <a:pt x="17953" y="16907"/>
                  </a:lnTo>
                  <a:lnTo>
                    <a:pt x="17995" y="16844"/>
                  </a:lnTo>
                  <a:lnTo>
                    <a:pt x="18058" y="16844"/>
                  </a:lnTo>
                  <a:lnTo>
                    <a:pt x="18100" y="16865"/>
                  </a:lnTo>
                  <a:lnTo>
                    <a:pt x="18100" y="16949"/>
                  </a:lnTo>
                  <a:lnTo>
                    <a:pt x="18141" y="17012"/>
                  </a:lnTo>
                  <a:lnTo>
                    <a:pt x="18183" y="17012"/>
                  </a:lnTo>
                  <a:lnTo>
                    <a:pt x="18372" y="17074"/>
                  </a:lnTo>
                  <a:lnTo>
                    <a:pt x="18518" y="17179"/>
                  </a:lnTo>
                  <a:lnTo>
                    <a:pt x="18602" y="17221"/>
                  </a:lnTo>
                  <a:lnTo>
                    <a:pt x="18665" y="17179"/>
                  </a:lnTo>
                  <a:lnTo>
                    <a:pt x="18706" y="17179"/>
                  </a:lnTo>
                  <a:lnTo>
                    <a:pt x="18769" y="17221"/>
                  </a:lnTo>
                  <a:lnTo>
                    <a:pt x="18769" y="17263"/>
                  </a:lnTo>
                  <a:lnTo>
                    <a:pt x="18602" y="17284"/>
                  </a:lnTo>
                  <a:lnTo>
                    <a:pt x="18581" y="17326"/>
                  </a:lnTo>
                  <a:lnTo>
                    <a:pt x="18476" y="17221"/>
                  </a:lnTo>
                  <a:lnTo>
                    <a:pt x="18288" y="17116"/>
                  </a:lnTo>
                  <a:lnTo>
                    <a:pt x="18246" y="17074"/>
                  </a:lnTo>
                  <a:lnTo>
                    <a:pt x="18204" y="17054"/>
                  </a:lnTo>
                  <a:lnTo>
                    <a:pt x="18162" y="17054"/>
                  </a:lnTo>
                  <a:lnTo>
                    <a:pt x="18121" y="17074"/>
                  </a:lnTo>
                  <a:lnTo>
                    <a:pt x="18121" y="17137"/>
                  </a:lnTo>
                  <a:lnTo>
                    <a:pt x="18183" y="17221"/>
                  </a:lnTo>
                  <a:lnTo>
                    <a:pt x="18413" y="17430"/>
                  </a:lnTo>
                  <a:lnTo>
                    <a:pt x="18518" y="17535"/>
                  </a:lnTo>
                  <a:lnTo>
                    <a:pt x="18685" y="17598"/>
                  </a:lnTo>
                  <a:lnTo>
                    <a:pt x="18790" y="17681"/>
                  </a:lnTo>
                  <a:lnTo>
                    <a:pt x="18832" y="17702"/>
                  </a:lnTo>
                  <a:lnTo>
                    <a:pt x="18916" y="17681"/>
                  </a:lnTo>
                  <a:lnTo>
                    <a:pt x="18937" y="17639"/>
                  </a:lnTo>
                  <a:lnTo>
                    <a:pt x="18999" y="17556"/>
                  </a:lnTo>
                  <a:lnTo>
                    <a:pt x="19125" y="17556"/>
                  </a:lnTo>
                  <a:lnTo>
                    <a:pt x="19167" y="17493"/>
                  </a:lnTo>
                  <a:lnTo>
                    <a:pt x="19167" y="17430"/>
                  </a:lnTo>
                  <a:lnTo>
                    <a:pt x="19250" y="17367"/>
                  </a:lnTo>
                  <a:lnTo>
                    <a:pt x="19313" y="17367"/>
                  </a:lnTo>
                  <a:lnTo>
                    <a:pt x="19376" y="17388"/>
                  </a:lnTo>
                  <a:lnTo>
                    <a:pt x="19460" y="17430"/>
                  </a:lnTo>
                  <a:lnTo>
                    <a:pt x="19564" y="17388"/>
                  </a:lnTo>
                  <a:lnTo>
                    <a:pt x="19669" y="17388"/>
                  </a:lnTo>
                  <a:lnTo>
                    <a:pt x="19690" y="17346"/>
                  </a:lnTo>
                  <a:lnTo>
                    <a:pt x="19732" y="17221"/>
                  </a:lnTo>
                  <a:lnTo>
                    <a:pt x="19732" y="17116"/>
                  </a:lnTo>
                  <a:lnTo>
                    <a:pt x="19774" y="17033"/>
                  </a:lnTo>
                  <a:lnTo>
                    <a:pt x="19857" y="16907"/>
                  </a:lnTo>
                  <a:lnTo>
                    <a:pt x="19857" y="16823"/>
                  </a:lnTo>
                  <a:lnTo>
                    <a:pt x="19836" y="16761"/>
                  </a:lnTo>
                  <a:lnTo>
                    <a:pt x="19753" y="16740"/>
                  </a:lnTo>
                  <a:lnTo>
                    <a:pt x="19648" y="16761"/>
                  </a:lnTo>
                  <a:lnTo>
                    <a:pt x="19627" y="16802"/>
                  </a:lnTo>
                  <a:lnTo>
                    <a:pt x="19585" y="16761"/>
                  </a:lnTo>
                  <a:lnTo>
                    <a:pt x="19543" y="16761"/>
                  </a:lnTo>
                  <a:lnTo>
                    <a:pt x="19522" y="16802"/>
                  </a:lnTo>
                  <a:lnTo>
                    <a:pt x="19439" y="16740"/>
                  </a:lnTo>
                  <a:lnTo>
                    <a:pt x="19376" y="16656"/>
                  </a:lnTo>
                  <a:lnTo>
                    <a:pt x="19334" y="16614"/>
                  </a:lnTo>
                  <a:lnTo>
                    <a:pt x="19313" y="16530"/>
                  </a:lnTo>
                  <a:lnTo>
                    <a:pt x="19271" y="16530"/>
                  </a:lnTo>
                  <a:lnTo>
                    <a:pt x="19250" y="16614"/>
                  </a:lnTo>
                  <a:lnTo>
                    <a:pt x="19250" y="16719"/>
                  </a:lnTo>
                  <a:lnTo>
                    <a:pt x="19313" y="16740"/>
                  </a:lnTo>
                  <a:lnTo>
                    <a:pt x="19313" y="16823"/>
                  </a:lnTo>
                  <a:lnTo>
                    <a:pt x="19250" y="16907"/>
                  </a:lnTo>
                  <a:lnTo>
                    <a:pt x="19229" y="17012"/>
                  </a:lnTo>
                  <a:lnTo>
                    <a:pt x="19209" y="16949"/>
                  </a:lnTo>
                  <a:lnTo>
                    <a:pt x="19229" y="16823"/>
                  </a:lnTo>
                  <a:lnTo>
                    <a:pt x="19209" y="16719"/>
                  </a:lnTo>
                  <a:lnTo>
                    <a:pt x="19146" y="16698"/>
                  </a:lnTo>
                  <a:lnTo>
                    <a:pt x="19125" y="16551"/>
                  </a:lnTo>
                  <a:lnTo>
                    <a:pt x="19062" y="16530"/>
                  </a:lnTo>
                  <a:lnTo>
                    <a:pt x="19041" y="16489"/>
                  </a:lnTo>
                  <a:lnTo>
                    <a:pt x="19041" y="16447"/>
                  </a:lnTo>
                  <a:lnTo>
                    <a:pt x="19104" y="16426"/>
                  </a:lnTo>
                  <a:lnTo>
                    <a:pt x="19161" y="16311"/>
                  </a:lnTo>
                  <a:lnTo>
                    <a:pt x="19146" y="16279"/>
                  </a:lnTo>
                  <a:lnTo>
                    <a:pt x="19104" y="16238"/>
                  </a:lnTo>
                  <a:lnTo>
                    <a:pt x="19146" y="16217"/>
                  </a:lnTo>
                  <a:lnTo>
                    <a:pt x="19229" y="16217"/>
                  </a:lnTo>
                  <a:lnTo>
                    <a:pt x="19271" y="16175"/>
                  </a:lnTo>
                  <a:lnTo>
                    <a:pt x="19313" y="16091"/>
                  </a:lnTo>
                  <a:lnTo>
                    <a:pt x="19313" y="15966"/>
                  </a:lnTo>
                  <a:lnTo>
                    <a:pt x="19271" y="15903"/>
                  </a:lnTo>
                  <a:lnTo>
                    <a:pt x="19271" y="15861"/>
                  </a:lnTo>
                  <a:lnTo>
                    <a:pt x="19334" y="15861"/>
                  </a:lnTo>
                  <a:lnTo>
                    <a:pt x="19376" y="15903"/>
                  </a:lnTo>
                  <a:lnTo>
                    <a:pt x="19439" y="15986"/>
                  </a:lnTo>
                  <a:lnTo>
                    <a:pt x="19481" y="16007"/>
                  </a:lnTo>
                  <a:lnTo>
                    <a:pt x="19564" y="16007"/>
                  </a:lnTo>
                  <a:lnTo>
                    <a:pt x="19648" y="15966"/>
                  </a:lnTo>
                  <a:lnTo>
                    <a:pt x="19732" y="15986"/>
                  </a:lnTo>
                  <a:lnTo>
                    <a:pt x="19794" y="16028"/>
                  </a:lnTo>
                  <a:lnTo>
                    <a:pt x="19899" y="16070"/>
                  </a:lnTo>
                  <a:lnTo>
                    <a:pt x="20046" y="16175"/>
                  </a:lnTo>
                  <a:lnTo>
                    <a:pt x="20046" y="16238"/>
                  </a:lnTo>
                  <a:lnTo>
                    <a:pt x="20066" y="16321"/>
                  </a:lnTo>
                  <a:lnTo>
                    <a:pt x="20108" y="16384"/>
                  </a:lnTo>
                  <a:lnTo>
                    <a:pt x="20150" y="16447"/>
                  </a:lnTo>
                  <a:lnTo>
                    <a:pt x="20192" y="16489"/>
                  </a:lnTo>
                  <a:lnTo>
                    <a:pt x="20318" y="16405"/>
                  </a:lnTo>
                  <a:lnTo>
                    <a:pt x="20422" y="16238"/>
                  </a:lnTo>
                  <a:lnTo>
                    <a:pt x="20485" y="16133"/>
                  </a:lnTo>
                  <a:lnTo>
                    <a:pt x="20422" y="16091"/>
                  </a:lnTo>
                  <a:lnTo>
                    <a:pt x="20401" y="15986"/>
                  </a:lnTo>
                  <a:lnTo>
                    <a:pt x="20464" y="15924"/>
                  </a:lnTo>
                  <a:lnTo>
                    <a:pt x="20464" y="15882"/>
                  </a:lnTo>
                  <a:lnTo>
                    <a:pt x="20359" y="15861"/>
                  </a:lnTo>
                  <a:lnTo>
                    <a:pt x="20276" y="15903"/>
                  </a:lnTo>
                  <a:lnTo>
                    <a:pt x="20255" y="15966"/>
                  </a:lnTo>
                  <a:lnTo>
                    <a:pt x="20108" y="15882"/>
                  </a:lnTo>
                  <a:lnTo>
                    <a:pt x="20046" y="15777"/>
                  </a:lnTo>
                  <a:lnTo>
                    <a:pt x="19899" y="15756"/>
                  </a:lnTo>
                  <a:lnTo>
                    <a:pt x="19857" y="15777"/>
                  </a:lnTo>
                  <a:lnTo>
                    <a:pt x="19794" y="15714"/>
                  </a:lnTo>
                  <a:lnTo>
                    <a:pt x="19794" y="15673"/>
                  </a:lnTo>
                  <a:lnTo>
                    <a:pt x="19857" y="15673"/>
                  </a:lnTo>
                  <a:lnTo>
                    <a:pt x="19899" y="15589"/>
                  </a:lnTo>
                  <a:lnTo>
                    <a:pt x="19941" y="15401"/>
                  </a:lnTo>
                  <a:lnTo>
                    <a:pt x="19962" y="15380"/>
                  </a:lnTo>
                  <a:lnTo>
                    <a:pt x="19962" y="15296"/>
                  </a:lnTo>
                  <a:lnTo>
                    <a:pt x="19836" y="15254"/>
                  </a:lnTo>
                  <a:lnTo>
                    <a:pt x="19774" y="15254"/>
                  </a:lnTo>
                  <a:lnTo>
                    <a:pt x="19669" y="15359"/>
                  </a:lnTo>
                  <a:lnTo>
                    <a:pt x="19564" y="15380"/>
                  </a:lnTo>
                  <a:lnTo>
                    <a:pt x="19460" y="15359"/>
                  </a:lnTo>
                  <a:lnTo>
                    <a:pt x="19439" y="15296"/>
                  </a:lnTo>
                  <a:lnTo>
                    <a:pt x="19418" y="15191"/>
                  </a:lnTo>
                  <a:lnTo>
                    <a:pt x="19376" y="15149"/>
                  </a:lnTo>
                  <a:lnTo>
                    <a:pt x="19376" y="15066"/>
                  </a:lnTo>
                  <a:lnTo>
                    <a:pt x="19460" y="15129"/>
                  </a:lnTo>
                  <a:lnTo>
                    <a:pt x="19481" y="15170"/>
                  </a:lnTo>
                  <a:lnTo>
                    <a:pt x="19460" y="15233"/>
                  </a:lnTo>
                  <a:lnTo>
                    <a:pt x="19481" y="15296"/>
                  </a:lnTo>
                  <a:lnTo>
                    <a:pt x="19564" y="15359"/>
                  </a:lnTo>
                  <a:lnTo>
                    <a:pt x="19648" y="15359"/>
                  </a:lnTo>
                  <a:lnTo>
                    <a:pt x="19753" y="15254"/>
                  </a:lnTo>
                  <a:lnTo>
                    <a:pt x="19836" y="15233"/>
                  </a:lnTo>
                  <a:lnTo>
                    <a:pt x="19941" y="15233"/>
                  </a:lnTo>
                  <a:lnTo>
                    <a:pt x="19983" y="15275"/>
                  </a:lnTo>
                  <a:lnTo>
                    <a:pt x="20046" y="15275"/>
                  </a:lnTo>
                  <a:lnTo>
                    <a:pt x="20066" y="15233"/>
                  </a:lnTo>
                  <a:lnTo>
                    <a:pt x="20046" y="15170"/>
                  </a:lnTo>
                  <a:lnTo>
                    <a:pt x="19836" y="14961"/>
                  </a:lnTo>
                  <a:lnTo>
                    <a:pt x="19669" y="14836"/>
                  </a:lnTo>
                  <a:lnTo>
                    <a:pt x="19522" y="14836"/>
                  </a:lnTo>
                  <a:lnTo>
                    <a:pt x="19355" y="14752"/>
                  </a:lnTo>
                  <a:lnTo>
                    <a:pt x="19271" y="14647"/>
                  </a:lnTo>
                  <a:lnTo>
                    <a:pt x="19271" y="14564"/>
                  </a:lnTo>
                  <a:lnTo>
                    <a:pt x="19271" y="14522"/>
                  </a:lnTo>
                  <a:lnTo>
                    <a:pt x="19334" y="14564"/>
                  </a:lnTo>
                  <a:lnTo>
                    <a:pt x="19376" y="14668"/>
                  </a:lnTo>
                  <a:lnTo>
                    <a:pt x="19460" y="14731"/>
                  </a:lnTo>
                  <a:lnTo>
                    <a:pt x="19585" y="14731"/>
                  </a:lnTo>
                  <a:lnTo>
                    <a:pt x="19627" y="14668"/>
                  </a:lnTo>
                  <a:lnTo>
                    <a:pt x="19627" y="14626"/>
                  </a:lnTo>
                  <a:lnTo>
                    <a:pt x="19522" y="14522"/>
                  </a:lnTo>
                  <a:lnTo>
                    <a:pt x="19481" y="14459"/>
                  </a:lnTo>
                  <a:lnTo>
                    <a:pt x="19481" y="14438"/>
                  </a:lnTo>
                  <a:lnTo>
                    <a:pt x="19522" y="14438"/>
                  </a:lnTo>
                  <a:lnTo>
                    <a:pt x="19564" y="14459"/>
                  </a:lnTo>
                  <a:lnTo>
                    <a:pt x="19690" y="14626"/>
                  </a:lnTo>
                  <a:lnTo>
                    <a:pt x="19753" y="14731"/>
                  </a:lnTo>
                  <a:lnTo>
                    <a:pt x="19753" y="14773"/>
                  </a:lnTo>
                  <a:lnTo>
                    <a:pt x="19857" y="14857"/>
                  </a:lnTo>
                  <a:lnTo>
                    <a:pt x="19962" y="14940"/>
                  </a:lnTo>
                  <a:lnTo>
                    <a:pt x="20087" y="15087"/>
                  </a:lnTo>
                  <a:lnTo>
                    <a:pt x="20171" y="15129"/>
                  </a:lnTo>
                  <a:lnTo>
                    <a:pt x="20213" y="15087"/>
                  </a:lnTo>
                  <a:lnTo>
                    <a:pt x="20276" y="15129"/>
                  </a:lnTo>
                  <a:lnTo>
                    <a:pt x="20297" y="15170"/>
                  </a:lnTo>
                  <a:lnTo>
                    <a:pt x="20213" y="15233"/>
                  </a:lnTo>
                  <a:lnTo>
                    <a:pt x="20276" y="15296"/>
                  </a:lnTo>
                  <a:lnTo>
                    <a:pt x="20318" y="15359"/>
                  </a:lnTo>
                  <a:lnTo>
                    <a:pt x="20380" y="15359"/>
                  </a:lnTo>
                  <a:lnTo>
                    <a:pt x="20422" y="15275"/>
                  </a:lnTo>
                  <a:lnTo>
                    <a:pt x="20485" y="15087"/>
                  </a:lnTo>
                  <a:lnTo>
                    <a:pt x="20506" y="15045"/>
                  </a:lnTo>
                  <a:lnTo>
                    <a:pt x="20527" y="14982"/>
                  </a:lnTo>
                  <a:lnTo>
                    <a:pt x="20506" y="14877"/>
                  </a:lnTo>
                  <a:lnTo>
                    <a:pt x="20506" y="14836"/>
                  </a:lnTo>
                  <a:lnTo>
                    <a:pt x="20506" y="14710"/>
                  </a:lnTo>
                  <a:lnTo>
                    <a:pt x="20464" y="14626"/>
                  </a:lnTo>
                  <a:lnTo>
                    <a:pt x="20464" y="14564"/>
                  </a:lnTo>
                  <a:lnTo>
                    <a:pt x="20464" y="14543"/>
                  </a:lnTo>
                  <a:lnTo>
                    <a:pt x="20506" y="14564"/>
                  </a:lnTo>
                  <a:lnTo>
                    <a:pt x="20590" y="14605"/>
                  </a:lnTo>
                  <a:lnTo>
                    <a:pt x="20610" y="14605"/>
                  </a:lnTo>
                  <a:lnTo>
                    <a:pt x="20590" y="14543"/>
                  </a:lnTo>
                  <a:lnTo>
                    <a:pt x="20506" y="14459"/>
                  </a:lnTo>
                  <a:lnTo>
                    <a:pt x="20464" y="14354"/>
                  </a:lnTo>
                  <a:lnTo>
                    <a:pt x="20401" y="14313"/>
                  </a:lnTo>
                  <a:lnTo>
                    <a:pt x="20318" y="14292"/>
                  </a:lnTo>
                  <a:lnTo>
                    <a:pt x="19962" y="14292"/>
                  </a:lnTo>
                  <a:lnTo>
                    <a:pt x="19920" y="14208"/>
                  </a:lnTo>
                  <a:lnTo>
                    <a:pt x="19836" y="14145"/>
                  </a:lnTo>
                  <a:lnTo>
                    <a:pt x="19648" y="14145"/>
                  </a:lnTo>
                  <a:lnTo>
                    <a:pt x="19564" y="14187"/>
                  </a:lnTo>
                  <a:lnTo>
                    <a:pt x="19502" y="14187"/>
                  </a:lnTo>
                  <a:lnTo>
                    <a:pt x="19460" y="14124"/>
                  </a:lnTo>
                  <a:lnTo>
                    <a:pt x="19439" y="14103"/>
                  </a:lnTo>
                  <a:lnTo>
                    <a:pt x="19460" y="14041"/>
                  </a:lnTo>
                  <a:lnTo>
                    <a:pt x="19502" y="14103"/>
                  </a:lnTo>
                  <a:lnTo>
                    <a:pt x="19543" y="14124"/>
                  </a:lnTo>
                  <a:lnTo>
                    <a:pt x="19669" y="14103"/>
                  </a:lnTo>
                  <a:lnTo>
                    <a:pt x="19836" y="14082"/>
                  </a:lnTo>
                  <a:lnTo>
                    <a:pt x="19878" y="14124"/>
                  </a:lnTo>
                  <a:lnTo>
                    <a:pt x="19941" y="14103"/>
                  </a:lnTo>
                  <a:lnTo>
                    <a:pt x="20025" y="14082"/>
                  </a:lnTo>
                  <a:lnTo>
                    <a:pt x="20087" y="14103"/>
                  </a:lnTo>
                  <a:lnTo>
                    <a:pt x="20150" y="14124"/>
                  </a:lnTo>
                  <a:lnTo>
                    <a:pt x="20192" y="14103"/>
                  </a:lnTo>
                  <a:lnTo>
                    <a:pt x="20234" y="14082"/>
                  </a:lnTo>
                  <a:lnTo>
                    <a:pt x="20234" y="14020"/>
                  </a:lnTo>
                  <a:lnTo>
                    <a:pt x="20234" y="13915"/>
                  </a:lnTo>
                  <a:lnTo>
                    <a:pt x="20234" y="13873"/>
                  </a:lnTo>
                  <a:lnTo>
                    <a:pt x="20171" y="13831"/>
                  </a:lnTo>
                  <a:lnTo>
                    <a:pt x="20129" y="13873"/>
                  </a:lnTo>
                  <a:lnTo>
                    <a:pt x="20066" y="13894"/>
                  </a:lnTo>
                  <a:lnTo>
                    <a:pt x="19983" y="13873"/>
                  </a:lnTo>
                  <a:lnTo>
                    <a:pt x="19857" y="13873"/>
                  </a:lnTo>
                  <a:lnTo>
                    <a:pt x="19815" y="13810"/>
                  </a:lnTo>
                  <a:lnTo>
                    <a:pt x="19711" y="13706"/>
                  </a:lnTo>
                  <a:lnTo>
                    <a:pt x="19606" y="13727"/>
                  </a:lnTo>
                  <a:lnTo>
                    <a:pt x="19564" y="13789"/>
                  </a:lnTo>
                  <a:lnTo>
                    <a:pt x="19543" y="13789"/>
                  </a:lnTo>
                  <a:lnTo>
                    <a:pt x="19543" y="13685"/>
                  </a:lnTo>
                  <a:lnTo>
                    <a:pt x="19543" y="13601"/>
                  </a:lnTo>
                  <a:lnTo>
                    <a:pt x="19522" y="13538"/>
                  </a:lnTo>
                  <a:lnTo>
                    <a:pt x="19313" y="13538"/>
                  </a:lnTo>
                  <a:lnTo>
                    <a:pt x="19229" y="13497"/>
                  </a:lnTo>
                  <a:lnTo>
                    <a:pt x="19250" y="13455"/>
                  </a:lnTo>
                  <a:lnTo>
                    <a:pt x="19313" y="13455"/>
                  </a:lnTo>
                  <a:lnTo>
                    <a:pt x="19418" y="13476"/>
                  </a:lnTo>
                  <a:lnTo>
                    <a:pt x="19460" y="13455"/>
                  </a:lnTo>
                  <a:lnTo>
                    <a:pt x="19460" y="13392"/>
                  </a:lnTo>
                  <a:lnTo>
                    <a:pt x="19439" y="13371"/>
                  </a:lnTo>
                  <a:lnTo>
                    <a:pt x="19481" y="13308"/>
                  </a:lnTo>
                  <a:lnTo>
                    <a:pt x="19460" y="13266"/>
                  </a:lnTo>
                  <a:lnTo>
                    <a:pt x="19439" y="13204"/>
                  </a:lnTo>
                  <a:lnTo>
                    <a:pt x="19481" y="13162"/>
                  </a:lnTo>
                  <a:lnTo>
                    <a:pt x="19460" y="13078"/>
                  </a:lnTo>
                  <a:lnTo>
                    <a:pt x="19460" y="12994"/>
                  </a:lnTo>
                  <a:lnTo>
                    <a:pt x="19522" y="12973"/>
                  </a:lnTo>
                  <a:lnTo>
                    <a:pt x="19543" y="12994"/>
                  </a:lnTo>
                  <a:lnTo>
                    <a:pt x="19543" y="13078"/>
                  </a:lnTo>
                  <a:lnTo>
                    <a:pt x="19585" y="13141"/>
                  </a:lnTo>
                  <a:lnTo>
                    <a:pt x="19648" y="13162"/>
                  </a:lnTo>
                  <a:lnTo>
                    <a:pt x="19732" y="13078"/>
                  </a:lnTo>
                  <a:lnTo>
                    <a:pt x="19857" y="12953"/>
                  </a:lnTo>
                  <a:lnTo>
                    <a:pt x="19941" y="12932"/>
                  </a:lnTo>
                  <a:lnTo>
                    <a:pt x="19941" y="12890"/>
                  </a:lnTo>
                  <a:lnTo>
                    <a:pt x="19899" y="12869"/>
                  </a:lnTo>
                  <a:lnTo>
                    <a:pt x="19794" y="12848"/>
                  </a:lnTo>
                  <a:lnTo>
                    <a:pt x="19732" y="12848"/>
                  </a:lnTo>
                  <a:lnTo>
                    <a:pt x="19690" y="12827"/>
                  </a:lnTo>
                  <a:lnTo>
                    <a:pt x="19774" y="12785"/>
                  </a:lnTo>
                  <a:lnTo>
                    <a:pt x="19878" y="12785"/>
                  </a:lnTo>
                  <a:lnTo>
                    <a:pt x="19941" y="12827"/>
                  </a:lnTo>
                  <a:lnTo>
                    <a:pt x="19983" y="12827"/>
                  </a:lnTo>
                  <a:lnTo>
                    <a:pt x="19983" y="12764"/>
                  </a:lnTo>
                  <a:lnTo>
                    <a:pt x="19962" y="12743"/>
                  </a:lnTo>
                  <a:lnTo>
                    <a:pt x="20046" y="12722"/>
                  </a:lnTo>
                  <a:lnTo>
                    <a:pt x="20150" y="12722"/>
                  </a:lnTo>
                  <a:lnTo>
                    <a:pt x="20213" y="12785"/>
                  </a:lnTo>
                  <a:lnTo>
                    <a:pt x="20276" y="12827"/>
                  </a:lnTo>
                  <a:lnTo>
                    <a:pt x="20318" y="12785"/>
                  </a:lnTo>
                  <a:lnTo>
                    <a:pt x="20380" y="12827"/>
                  </a:lnTo>
                  <a:lnTo>
                    <a:pt x="20422" y="12890"/>
                  </a:lnTo>
                  <a:lnTo>
                    <a:pt x="20401" y="12973"/>
                  </a:lnTo>
                  <a:lnTo>
                    <a:pt x="20422" y="13036"/>
                  </a:lnTo>
                  <a:lnTo>
                    <a:pt x="20506" y="13057"/>
                  </a:lnTo>
                  <a:lnTo>
                    <a:pt x="20527" y="13036"/>
                  </a:lnTo>
                  <a:lnTo>
                    <a:pt x="20590" y="13057"/>
                  </a:lnTo>
                  <a:lnTo>
                    <a:pt x="20631" y="13141"/>
                  </a:lnTo>
                  <a:lnTo>
                    <a:pt x="20778" y="13183"/>
                  </a:lnTo>
                  <a:lnTo>
                    <a:pt x="20820" y="13266"/>
                  </a:lnTo>
                  <a:lnTo>
                    <a:pt x="20841" y="13287"/>
                  </a:lnTo>
                  <a:lnTo>
                    <a:pt x="20882" y="13245"/>
                  </a:lnTo>
                  <a:lnTo>
                    <a:pt x="20903" y="13141"/>
                  </a:lnTo>
                  <a:lnTo>
                    <a:pt x="20945" y="13057"/>
                  </a:lnTo>
                  <a:lnTo>
                    <a:pt x="21008" y="12890"/>
                  </a:lnTo>
                  <a:lnTo>
                    <a:pt x="21008" y="12848"/>
                  </a:lnTo>
                  <a:lnTo>
                    <a:pt x="21029" y="12722"/>
                  </a:lnTo>
                  <a:lnTo>
                    <a:pt x="21050" y="12555"/>
                  </a:lnTo>
                  <a:lnTo>
                    <a:pt x="21092" y="12513"/>
                  </a:lnTo>
                  <a:lnTo>
                    <a:pt x="21092" y="12429"/>
                  </a:lnTo>
                  <a:lnTo>
                    <a:pt x="21050" y="12346"/>
                  </a:lnTo>
                  <a:lnTo>
                    <a:pt x="20987" y="12304"/>
                  </a:lnTo>
                  <a:lnTo>
                    <a:pt x="20924" y="12241"/>
                  </a:lnTo>
                  <a:lnTo>
                    <a:pt x="20882" y="12241"/>
                  </a:lnTo>
                  <a:lnTo>
                    <a:pt x="20841" y="12199"/>
                  </a:lnTo>
                  <a:lnTo>
                    <a:pt x="20841" y="12136"/>
                  </a:lnTo>
                  <a:lnTo>
                    <a:pt x="20757" y="12136"/>
                  </a:lnTo>
                  <a:lnTo>
                    <a:pt x="20694" y="12220"/>
                  </a:lnTo>
                  <a:lnTo>
                    <a:pt x="20590" y="12325"/>
                  </a:lnTo>
                  <a:lnTo>
                    <a:pt x="20506" y="12346"/>
                  </a:lnTo>
                  <a:lnTo>
                    <a:pt x="20464" y="12304"/>
                  </a:lnTo>
                  <a:lnTo>
                    <a:pt x="20485" y="12241"/>
                  </a:lnTo>
                  <a:lnTo>
                    <a:pt x="20485" y="12157"/>
                  </a:lnTo>
                  <a:lnTo>
                    <a:pt x="20485" y="12136"/>
                  </a:lnTo>
                  <a:lnTo>
                    <a:pt x="20380" y="12116"/>
                  </a:lnTo>
                  <a:lnTo>
                    <a:pt x="20297" y="12116"/>
                  </a:lnTo>
                  <a:lnTo>
                    <a:pt x="20276" y="12053"/>
                  </a:lnTo>
                  <a:lnTo>
                    <a:pt x="20338" y="12032"/>
                  </a:lnTo>
                  <a:lnTo>
                    <a:pt x="20338" y="12011"/>
                  </a:lnTo>
                  <a:lnTo>
                    <a:pt x="20255" y="11948"/>
                  </a:lnTo>
                  <a:lnTo>
                    <a:pt x="20213" y="11906"/>
                  </a:lnTo>
                  <a:lnTo>
                    <a:pt x="20255" y="11885"/>
                  </a:lnTo>
                  <a:lnTo>
                    <a:pt x="20276" y="11906"/>
                  </a:lnTo>
                  <a:lnTo>
                    <a:pt x="20359" y="11927"/>
                  </a:lnTo>
                  <a:lnTo>
                    <a:pt x="20359" y="11885"/>
                  </a:lnTo>
                  <a:lnTo>
                    <a:pt x="20297" y="11802"/>
                  </a:lnTo>
                  <a:lnTo>
                    <a:pt x="20276" y="11718"/>
                  </a:lnTo>
                  <a:lnTo>
                    <a:pt x="20297" y="11676"/>
                  </a:lnTo>
                  <a:lnTo>
                    <a:pt x="20359" y="11634"/>
                  </a:lnTo>
                  <a:lnTo>
                    <a:pt x="20380" y="11676"/>
                  </a:lnTo>
                  <a:lnTo>
                    <a:pt x="20443" y="11697"/>
                  </a:lnTo>
                  <a:lnTo>
                    <a:pt x="20464" y="11739"/>
                  </a:lnTo>
                  <a:lnTo>
                    <a:pt x="20590" y="11885"/>
                  </a:lnTo>
                  <a:lnTo>
                    <a:pt x="20673" y="11927"/>
                  </a:lnTo>
                  <a:lnTo>
                    <a:pt x="20757" y="11906"/>
                  </a:lnTo>
                  <a:lnTo>
                    <a:pt x="20799" y="11844"/>
                  </a:lnTo>
                  <a:lnTo>
                    <a:pt x="20757" y="11718"/>
                  </a:lnTo>
                  <a:lnTo>
                    <a:pt x="20652" y="11613"/>
                  </a:lnTo>
                  <a:lnTo>
                    <a:pt x="20569" y="11572"/>
                  </a:lnTo>
                  <a:lnTo>
                    <a:pt x="20464" y="11530"/>
                  </a:lnTo>
                  <a:lnTo>
                    <a:pt x="20443" y="11404"/>
                  </a:lnTo>
                  <a:lnTo>
                    <a:pt x="20380" y="11320"/>
                  </a:lnTo>
                  <a:lnTo>
                    <a:pt x="20338" y="11258"/>
                  </a:lnTo>
                  <a:lnTo>
                    <a:pt x="20255" y="11216"/>
                  </a:lnTo>
                  <a:lnTo>
                    <a:pt x="20171" y="11174"/>
                  </a:lnTo>
                  <a:lnTo>
                    <a:pt x="20171" y="11111"/>
                  </a:lnTo>
                  <a:lnTo>
                    <a:pt x="20234" y="11069"/>
                  </a:lnTo>
                  <a:lnTo>
                    <a:pt x="20234" y="11007"/>
                  </a:lnTo>
                  <a:lnTo>
                    <a:pt x="20192" y="10986"/>
                  </a:lnTo>
                  <a:lnTo>
                    <a:pt x="20192" y="10944"/>
                  </a:lnTo>
                  <a:lnTo>
                    <a:pt x="20255" y="10881"/>
                  </a:lnTo>
                  <a:lnTo>
                    <a:pt x="20297" y="10881"/>
                  </a:lnTo>
                  <a:lnTo>
                    <a:pt x="20359" y="10860"/>
                  </a:lnTo>
                  <a:lnTo>
                    <a:pt x="20443" y="10881"/>
                  </a:lnTo>
                  <a:lnTo>
                    <a:pt x="20485" y="10944"/>
                  </a:lnTo>
                  <a:lnTo>
                    <a:pt x="20401" y="10986"/>
                  </a:lnTo>
                  <a:lnTo>
                    <a:pt x="20464" y="10986"/>
                  </a:lnTo>
                  <a:lnTo>
                    <a:pt x="20548" y="11048"/>
                  </a:lnTo>
                  <a:lnTo>
                    <a:pt x="20548" y="11090"/>
                  </a:lnTo>
                  <a:lnTo>
                    <a:pt x="20569" y="11174"/>
                  </a:lnTo>
                  <a:lnTo>
                    <a:pt x="20652" y="11195"/>
                  </a:lnTo>
                  <a:lnTo>
                    <a:pt x="20757" y="11111"/>
                  </a:lnTo>
                  <a:lnTo>
                    <a:pt x="20799" y="10986"/>
                  </a:lnTo>
                  <a:lnTo>
                    <a:pt x="20820" y="10860"/>
                  </a:lnTo>
                  <a:lnTo>
                    <a:pt x="20882" y="10776"/>
                  </a:lnTo>
                  <a:lnTo>
                    <a:pt x="20903" y="10735"/>
                  </a:lnTo>
                  <a:lnTo>
                    <a:pt x="20882" y="10588"/>
                  </a:lnTo>
                  <a:lnTo>
                    <a:pt x="20966" y="10525"/>
                  </a:lnTo>
                  <a:lnTo>
                    <a:pt x="21029" y="10463"/>
                  </a:lnTo>
                  <a:lnTo>
                    <a:pt x="21071" y="10316"/>
                  </a:lnTo>
                  <a:lnTo>
                    <a:pt x="21029" y="10212"/>
                  </a:lnTo>
                  <a:lnTo>
                    <a:pt x="20987" y="10128"/>
                  </a:lnTo>
                  <a:lnTo>
                    <a:pt x="21029" y="9919"/>
                  </a:lnTo>
                  <a:lnTo>
                    <a:pt x="21092" y="9751"/>
                  </a:lnTo>
                  <a:lnTo>
                    <a:pt x="21092" y="9605"/>
                  </a:lnTo>
                  <a:lnTo>
                    <a:pt x="21175" y="9521"/>
                  </a:lnTo>
                  <a:lnTo>
                    <a:pt x="21175" y="9437"/>
                  </a:lnTo>
                  <a:lnTo>
                    <a:pt x="21196" y="9312"/>
                  </a:lnTo>
                  <a:lnTo>
                    <a:pt x="21196" y="9165"/>
                  </a:lnTo>
                  <a:lnTo>
                    <a:pt x="21280" y="9082"/>
                  </a:lnTo>
                  <a:lnTo>
                    <a:pt x="21343" y="8956"/>
                  </a:lnTo>
                  <a:lnTo>
                    <a:pt x="21531" y="8684"/>
                  </a:lnTo>
                  <a:lnTo>
                    <a:pt x="21615" y="8538"/>
                  </a:lnTo>
                  <a:lnTo>
                    <a:pt x="21761" y="8391"/>
                  </a:lnTo>
                  <a:lnTo>
                    <a:pt x="21824" y="8287"/>
                  </a:lnTo>
                  <a:lnTo>
                    <a:pt x="21908" y="8224"/>
                  </a:lnTo>
                  <a:lnTo>
                    <a:pt x="21950" y="8077"/>
                  </a:lnTo>
                  <a:lnTo>
                    <a:pt x="22075" y="7973"/>
                  </a:lnTo>
                  <a:lnTo>
                    <a:pt x="22117" y="7952"/>
                  </a:lnTo>
                  <a:lnTo>
                    <a:pt x="22075" y="7910"/>
                  </a:lnTo>
                  <a:lnTo>
                    <a:pt x="22012" y="7847"/>
                  </a:lnTo>
                  <a:lnTo>
                    <a:pt x="21908" y="7826"/>
                  </a:lnTo>
                  <a:lnTo>
                    <a:pt x="21845" y="7763"/>
                  </a:lnTo>
                  <a:lnTo>
                    <a:pt x="21803" y="7722"/>
                  </a:lnTo>
                  <a:lnTo>
                    <a:pt x="21719" y="7743"/>
                  </a:lnTo>
                  <a:lnTo>
                    <a:pt x="21552" y="7805"/>
                  </a:lnTo>
                  <a:lnTo>
                    <a:pt x="21406" y="7847"/>
                  </a:lnTo>
                  <a:lnTo>
                    <a:pt x="21280" y="7910"/>
                  </a:lnTo>
                  <a:lnTo>
                    <a:pt x="21196" y="8015"/>
                  </a:lnTo>
                  <a:lnTo>
                    <a:pt x="21092" y="8056"/>
                  </a:lnTo>
                  <a:lnTo>
                    <a:pt x="21071" y="8119"/>
                  </a:lnTo>
                  <a:lnTo>
                    <a:pt x="21008" y="8140"/>
                  </a:lnTo>
                  <a:lnTo>
                    <a:pt x="20903" y="8077"/>
                  </a:lnTo>
                  <a:lnTo>
                    <a:pt x="20862" y="8035"/>
                  </a:lnTo>
                  <a:lnTo>
                    <a:pt x="20862" y="7973"/>
                  </a:lnTo>
                  <a:lnTo>
                    <a:pt x="20924" y="7973"/>
                  </a:lnTo>
                  <a:lnTo>
                    <a:pt x="20987" y="7952"/>
                  </a:lnTo>
                  <a:lnTo>
                    <a:pt x="20987" y="7847"/>
                  </a:lnTo>
                  <a:lnTo>
                    <a:pt x="20966" y="7805"/>
                  </a:lnTo>
                  <a:lnTo>
                    <a:pt x="20882" y="7805"/>
                  </a:lnTo>
                  <a:lnTo>
                    <a:pt x="20820" y="7763"/>
                  </a:lnTo>
                  <a:lnTo>
                    <a:pt x="20903" y="7743"/>
                  </a:lnTo>
                  <a:lnTo>
                    <a:pt x="20966" y="7701"/>
                  </a:lnTo>
                  <a:lnTo>
                    <a:pt x="21071" y="7617"/>
                  </a:lnTo>
                  <a:lnTo>
                    <a:pt x="21134" y="7491"/>
                  </a:lnTo>
                  <a:lnTo>
                    <a:pt x="21238" y="7408"/>
                  </a:lnTo>
                  <a:lnTo>
                    <a:pt x="21322" y="7408"/>
                  </a:lnTo>
                  <a:lnTo>
                    <a:pt x="21447" y="7429"/>
                  </a:lnTo>
                  <a:lnTo>
                    <a:pt x="21698" y="7617"/>
                  </a:lnTo>
                  <a:lnTo>
                    <a:pt x="21761" y="7659"/>
                  </a:lnTo>
                  <a:lnTo>
                    <a:pt x="21970" y="7659"/>
                  </a:lnTo>
                  <a:lnTo>
                    <a:pt x="22075" y="7638"/>
                  </a:lnTo>
                  <a:lnTo>
                    <a:pt x="22180" y="7659"/>
                  </a:lnTo>
                  <a:lnTo>
                    <a:pt x="22389" y="7617"/>
                  </a:lnTo>
                  <a:lnTo>
                    <a:pt x="22494" y="7554"/>
                  </a:lnTo>
                  <a:lnTo>
                    <a:pt x="22494" y="7491"/>
                  </a:lnTo>
                  <a:lnTo>
                    <a:pt x="22473" y="7429"/>
                  </a:lnTo>
                  <a:lnTo>
                    <a:pt x="22515" y="7429"/>
                  </a:lnTo>
                  <a:lnTo>
                    <a:pt x="22598" y="7408"/>
                  </a:lnTo>
                  <a:lnTo>
                    <a:pt x="22682" y="7324"/>
                  </a:lnTo>
                  <a:lnTo>
                    <a:pt x="22682" y="7240"/>
                  </a:lnTo>
                  <a:lnTo>
                    <a:pt x="22640" y="7178"/>
                  </a:lnTo>
                  <a:lnTo>
                    <a:pt x="22535" y="7136"/>
                  </a:lnTo>
                  <a:lnTo>
                    <a:pt x="22473" y="7094"/>
                  </a:lnTo>
                  <a:lnTo>
                    <a:pt x="22431" y="7073"/>
                  </a:lnTo>
                  <a:lnTo>
                    <a:pt x="22347" y="7073"/>
                  </a:lnTo>
                  <a:lnTo>
                    <a:pt x="22263" y="7136"/>
                  </a:lnTo>
                  <a:lnTo>
                    <a:pt x="22222" y="7136"/>
                  </a:lnTo>
                  <a:lnTo>
                    <a:pt x="22138" y="7073"/>
                  </a:lnTo>
                  <a:lnTo>
                    <a:pt x="21908" y="7073"/>
                  </a:lnTo>
                  <a:lnTo>
                    <a:pt x="21761" y="7031"/>
                  </a:lnTo>
                  <a:lnTo>
                    <a:pt x="21657" y="6989"/>
                  </a:lnTo>
                  <a:lnTo>
                    <a:pt x="21594" y="6989"/>
                  </a:lnTo>
                  <a:lnTo>
                    <a:pt x="21510" y="7010"/>
                  </a:lnTo>
                  <a:lnTo>
                    <a:pt x="21196" y="7010"/>
                  </a:lnTo>
                  <a:lnTo>
                    <a:pt x="21092" y="6968"/>
                  </a:lnTo>
                  <a:lnTo>
                    <a:pt x="21196" y="6968"/>
                  </a:lnTo>
                  <a:lnTo>
                    <a:pt x="21301" y="6989"/>
                  </a:lnTo>
                  <a:lnTo>
                    <a:pt x="21406" y="6927"/>
                  </a:lnTo>
                  <a:lnTo>
                    <a:pt x="21531" y="6906"/>
                  </a:lnTo>
                  <a:lnTo>
                    <a:pt x="21636" y="6927"/>
                  </a:lnTo>
                  <a:lnTo>
                    <a:pt x="21740" y="6968"/>
                  </a:lnTo>
                  <a:lnTo>
                    <a:pt x="21782" y="6927"/>
                  </a:lnTo>
                  <a:lnTo>
                    <a:pt x="21845" y="6885"/>
                  </a:lnTo>
                  <a:lnTo>
                    <a:pt x="21950" y="6885"/>
                  </a:lnTo>
                  <a:lnTo>
                    <a:pt x="21991" y="6822"/>
                  </a:lnTo>
                  <a:lnTo>
                    <a:pt x="22054" y="6801"/>
                  </a:lnTo>
                  <a:lnTo>
                    <a:pt x="22138" y="6822"/>
                  </a:lnTo>
                  <a:lnTo>
                    <a:pt x="22180" y="6822"/>
                  </a:lnTo>
                  <a:lnTo>
                    <a:pt x="22201" y="6780"/>
                  </a:lnTo>
                  <a:lnTo>
                    <a:pt x="22242" y="6759"/>
                  </a:lnTo>
                  <a:lnTo>
                    <a:pt x="22284" y="6759"/>
                  </a:lnTo>
                  <a:lnTo>
                    <a:pt x="22305" y="6780"/>
                  </a:lnTo>
                  <a:lnTo>
                    <a:pt x="22368" y="6801"/>
                  </a:lnTo>
                  <a:lnTo>
                    <a:pt x="22410" y="6822"/>
                  </a:lnTo>
                  <a:lnTo>
                    <a:pt x="22515" y="6822"/>
                  </a:lnTo>
                  <a:lnTo>
                    <a:pt x="22619" y="6864"/>
                  </a:lnTo>
                  <a:lnTo>
                    <a:pt x="22703" y="6906"/>
                  </a:lnTo>
                  <a:lnTo>
                    <a:pt x="22891" y="6906"/>
                  </a:lnTo>
                  <a:lnTo>
                    <a:pt x="22996" y="6822"/>
                  </a:lnTo>
                  <a:lnTo>
                    <a:pt x="23184" y="6759"/>
                  </a:lnTo>
                  <a:lnTo>
                    <a:pt x="23331" y="6759"/>
                  </a:lnTo>
                  <a:lnTo>
                    <a:pt x="23351" y="6675"/>
                  </a:lnTo>
                  <a:lnTo>
                    <a:pt x="23351" y="6592"/>
                  </a:lnTo>
                  <a:lnTo>
                    <a:pt x="23310" y="6571"/>
                  </a:lnTo>
                  <a:lnTo>
                    <a:pt x="23247" y="6487"/>
                  </a:lnTo>
                  <a:lnTo>
                    <a:pt x="23247" y="6445"/>
                  </a:lnTo>
                  <a:lnTo>
                    <a:pt x="23226" y="6403"/>
                  </a:lnTo>
                  <a:lnTo>
                    <a:pt x="23226" y="6362"/>
                  </a:lnTo>
                  <a:lnTo>
                    <a:pt x="23289" y="6257"/>
                  </a:lnTo>
                  <a:lnTo>
                    <a:pt x="23351" y="6194"/>
                  </a:lnTo>
                  <a:lnTo>
                    <a:pt x="23414" y="6194"/>
                  </a:lnTo>
                  <a:lnTo>
                    <a:pt x="23561" y="6299"/>
                  </a:lnTo>
                  <a:lnTo>
                    <a:pt x="23644" y="6341"/>
                  </a:lnTo>
                  <a:lnTo>
                    <a:pt x="23707" y="6299"/>
                  </a:lnTo>
                  <a:lnTo>
                    <a:pt x="23749" y="6236"/>
                  </a:lnTo>
                  <a:lnTo>
                    <a:pt x="23854" y="6069"/>
                  </a:lnTo>
                  <a:lnTo>
                    <a:pt x="23958" y="5985"/>
                  </a:lnTo>
                  <a:lnTo>
                    <a:pt x="24042" y="5964"/>
                  </a:lnTo>
                  <a:lnTo>
                    <a:pt x="24063" y="5922"/>
                  </a:lnTo>
                  <a:lnTo>
                    <a:pt x="24167" y="5838"/>
                  </a:lnTo>
                  <a:lnTo>
                    <a:pt x="24272" y="5776"/>
                  </a:lnTo>
                  <a:lnTo>
                    <a:pt x="24335" y="5713"/>
                  </a:lnTo>
                  <a:lnTo>
                    <a:pt x="24335" y="5566"/>
                  </a:lnTo>
                  <a:lnTo>
                    <a:pt x="24272" y="5420"/>
                  </a:lnTo>
                  <a:lnTo>
                    <a:pt x="24188" y="5336"/>
                  </a:lnTo>
                  <a:lnTo>
                    <a:pt x="24167" y="5253"/>
                  </a:lnTo>
                  <a:lnTo>
                    <a:pt x="24021" y="5127"/>
                  </a:lnTo>
                  <a:lnTo>
                    <a:pt x="24021" y="5085"/>
                  </a:lnTo>
                  <a:lnTo>
                    <a:pt x="23958" y="5002"/>
                  </a:lnTo>
                  <a:lnTo>
                    <a:pt x="23854" y="4939"/>
                  </a:lnTo>
                  <a:lnTo>
                    <a:pt x="23812" y="4939"/>
                  </a:lnTo>
                  <a:lnTo>
                    <a:pt x="23728" y="4876"/>
                  </a:lnTo>
                  <a:lnTo>
                    <a:pt x="23623" y="4813"/>
                  </a:lnTo>
                  <a:lnTo>
                    <a:pt x="23498" y="4813"/>
                  </a:lnTo>
                  <a:lnTo>
                    <a:pt x="23331" y="4771"/>
                  </a:lnTo>
                  <a:lnTo>
                    <a:pt x="23184" y="4688"/>
                  </a:lnTo>
                  <a:lnTo>
                    <a:pt x="23038" y="4667"/>
                  </a:lnTo>
                  <a:lnTo>
                    <a:pt x="22975" y="4688"/>
                  </a:lnTo>
                  <a:lnTo>
                    <a:pt x="22828" y="4688"/>
                  </a:lnTo>
                  <a:lnTo>
                    <a:pt x="22682" y="4730"/>
                  </a:lnTo>
                  <a:lnTo>
                    <a:pt x="22619" y="4792"/>
                  </a:lnTo>
                  <a:lnTo>
                    <a:pt x="22515" y="4834"/>
                  </a:lnTo>
                  <a:lnTo>
                    <a:pt x="22410" y="4792"/>
                  </a:lnTo>
                  <a:lnTo>
                    <a:pt x="22389" y="4730"/>
                  </a:lnTo>
                  <a:lnTo>
                    <a:pt x="22347" y="4771"/>
                  </a:lnTo>
                  <a:lnTo>
                    <a:pt x="22305" y="4834"/>
                  </a:lnTo>
                  <a:lnTo>
                    <a:pt x="22347" y="4918"/>
                  </a:lnTo>
                  <a:lnTo>
                    <a:pt x="22347" y="5022"/>
                  </a:lnTo>
                  <a:lnTo>
                    <a:pt x="22284" y="5106"/>
                  </a:lnTo>
                  <a:lnTo>
                    <a:pt x="22242" y="5106"/>
                  </a:lnTo>
                  <a:lnTo>
                    <a:pt x="22242" y="5148"/>
                  </a:lnTo>
                  <a:lnTo>
                    <a:pt x="22263" y="5211"/>
                  </a:lnTo>
                  <a:lnTo>
                    <a:pt x="22242" y="5294"/>
                  </a:lnTo>
                  <a:lnTo>
                    <a:pt x="22138" y="5336"/>
                  </a:lnTo>
                  <a:lnTo>
                    <a:pt x="22033" y="5336"/>
                  </a:lnTo>
                  <a:lnTo>
                    <a:pt x="21970" y="5253"/>
                  </a:lnTo>
                  <a:lnTo>
                    <a:pt x="21970" y="5190"/>
                  </a:lnTo>
                  <a:lnTo>
                    <a:pt x="21929" y="5148"/>
                  </a:lnTo>
                  <a:lnTo>
                    <a:pt x="21866" y="5211"/>
                  </a:lnTo>
                  <a:lnTo>
                    <a:pt x="21866" y="5315"/>
                  </a:lnTo>
                  <a:lnTo>
                    <a:pt x="21887" y="5336"/>
                  </a:lnTo>
                  <a:lnTo>
                    <a:pt x="21845" y="5420"/>
                  </a:lnTo>
                  <a:lnTo>
                    <a:pt x="21824" y="5525"/>
                  </a:lnTo>
                  <a:lnTo>
                    <a:pt x="21782" y="5566"/>
                  </a:lnTo>
                  <a:lnTo>
                    <a:pt x="21782" y="5504"/>
                  </a:lnTo>
                  <a:lnTo>
                    <a:pt x="21824" y="5441"/>
                  </a:lnTo>
                  <a:lnTo>
                    <a:pt x="21782" y="5315"/>
                  </a:lnTo>
                  <a:lnTo>
                    <a:pt x="21740" y="5232"/>
                  </a:lnTo>
                  <a:lnTo>
                    <a:pt x="21761" y="5148"/>
                  </a:lnTo>
                  <a:lnTo>
                    <a:pt x="21761" y="5064"/>
                  </a:lnTo>
                  <a:lnTo>
                    <a:pt x="21719" y="5002"/>
                  </a:lnTo>
                  <a:lnTo>
                    <a:pt x="21719" y="4918"/>
                  </a:lnTo>
                  <a:lnTo>
                    <a:pt x="21657" y="4939"/>
                  </a:lnTo>
                  <a:lnTo>
                    <a:pt x="21636" y="5002"/>
                  </a:lnTo>
                  <a:lnTo>
                    <a:pt x="21552" y="5064"/>
                  </a:lnTo>
                  <a:lnTo>
                    <a:pt x="21552" y="5148"/>
                  </a:lnTo>
                  <a:lnTo>
                    <a:pt x="21531" y="5253"/>
                  </a:lnTo>
                  <a:lnTo>
                    <a:pt x="21364" y="5420"/>
                  </a:lnTo>
                  <a:lnTo>
                    <a:pt x="21301" y="5483"/>
                  </a:lnTo>
                  <a:lnTo>
                    <a:pt x="21217" y="5483"/>
                  </a:lnTo>
                  <a:lnTo>
                    <a:pt x="21154" y="5546"/>
                  </a:lnTo>
                  <a:lnTo>
                    <a:pt x="21050" y="5629"/>
                  </a:lnTo>
                  <a:lnTo>
                    <a:pt x="20945" y="5629"/>
                  </a:lnTo>
                  <a:lnTo>
                    <a:pt x="20841" y="5734"/>
                  </a:lnTo>
                  <a:lnTo>
                    <a:pt x="20694" y="5818"/>
                  </a:lnTo>
                  <a:lnTo>
                    <a:pt x="20422" y="5818"/>
                  </a:lnTo>
                  <a:lnTo>
                    <a:pt x="20422" y="5859"/>
                  </a:lnTo>
                  <a:lnTo>
                    <a:pt x="20359" y="5901"/>
                  </a:lnTo>
                  <a:lnTo>
                    <a:pt x="20255" y="5901"/>
                  </a:lnTo>
                  <a:lnTo>
                    <a:pt x="20171" y="5880"/>
                  </a:lnTo>
                  <a:lnTo>
                    <a:pt x="20087" y="5943"/>
                  </a:lnTo>
                  <a:lnTo>
                    <a:pt x="19711" y="6131"/>
                  </a:lnTo>
                  <a:lnTo>
                    <a:pt x="19522" y="6278"/>
                  </a:lnTo>
                  <a:lnTo>
                    <a:pt x="19502" y="6382"/>
                  </a:lnTo>
                  <a:lnTo>
                    <a:pt x="19439" y="6403"/>
                  </a:lnTo>
                  <a:lnTo>
                    <a:pt x="19229" y="6571"/>
                  </a:lnTo>
                  <a:lnTo>
                    <a:pt x="19125" y="6675"/>
                  </a:lnTo>
                  <a:lnTo>
                    <a:pt x="19104" y="6613"/>
                  </a:lnTo>
                  <a:lnTo>
                    <a:pt x="19083" y="6613"/>
                  </a:lnTo>
                  <a:lnTo>
                    <a:pt x="18978" y="6696"/>
                  </a:lnTo>
                  <a:lnTo>
                    <a:pt x="18895" y="6822"/>
                  </a:lnTo>
                  <a:lnTo>
                    <a:pt x="18790" y="6968"/>
                  </a:lnTo>
                  <a:lnTo>
                    <a:pt x="18769" y="7031"/>
                  </a:lnTo>
                  <a:lnTo>
                    <a:pt x="18727" y="7094"/>
                  </a:lnTo>
                  <a:lnTo>
                    <a:pt x="18706" y="7031"/>
                  </a:lnTo>
                  <a:lnTo>
                    <a:pt x="18748" y="6906"/>
                  </a:lnTo>
                  <a:lnTo>
                    <a:pt x="18748" y="6801"/>
                  </a:lnTo>
                  <a:lnTo>
                    <a:pt x="18748" y="6696"/>
                  </a:lnTo>
                  <a:lnTo>
                    <a:pt x="18853" y="6696"/>
                  </a:lnTo>
                  <a:lnTo>
                    <a:pt x="18895" y="6654"/>
                  </a:lnTo>
                  <a:lnTo>
                    <a:pt x="19020" y="6550"/>
                  </a:lnTo>
                  <a:lnTo>
                    <a:pt x="19104" y="6508"/>
                  </a:lnTo>
                  <a:lnTo>
                    <a:pt x="19209" y="6403"/>
                  </a:lnTo>
                  <a:lnTo>
                    <a:pt x="19355" y="6278"/>
                  </a:lnTo>
                  <a:lnTo>
                    <a:pt x="19418" y="6194"/>
                  </a:lnTo>
                  <a:lnTo>
                    <a:pt x="19522" y="6152"/>
                  </a:lnTo>
                  <a:lnTo>
                    <a:pt x="19627" y="5985"/>
                  </a:lnTo>
                  <a:lnTo>
                    <a:pt x="19669" y="5922"/>
                  </a:lnTo>
                  <a:lnTo>
                    <a:pt x="19648" y="5838"/>
                  </a:lnTo>
                  <a:lnTo>
                    <a:pt x="19669" y="5776"/>
                  </a:lnTo>
                  <a:lnTo>
                    <a:pt x="19690" y="5818"/>
                  </a:lnTo>
                  <a:lnTo>
                    <a:pt x="19753" y="5838"/>
                  </a:lnTo>
                  <a:lnTo>
                    <a:pt x="19836" y="5755"/>
                  </a:lnTo>
                  <a:lnTo>
                    <a:pt x="19941" y="5713"/>
                  </a:lnTo>
                  <a:lnTo>
                    <a:pt x="19941" y="5629"/>
                  </a:lnTo>
                  <a:lnTo>
                    <a:pt x="20004" y="5504"/>
                  </a:lnTo>
                  <a:lnTo>
                    <a:pt x="20066" y="5462"/>
                  </a:lnTo>
                  <a:lnTo>
                    <a:pt x="20150" y="5504"/>
                  </a:lnTo>
                  <a:lnTo>
                    <a:pt x="20213" y="5420"/>
                  </a:lnTo>
                  <a:lnTo>
                    <a:pt x="20297" y="5399"/>
                  </a:lnTo>
                  <a:lnTo>
                    <a:pt x="20318" y="5420"/>
                  </a:lnTo>
                  <a:lnTo>
                    <a:pt x="20401" y="5420"/>
                  </a:lnTo>
                  <a:lnTo>
                    <a:pt x="20715" y="5127"/>
                  </a:lnTo>
                  <a:lnTo>
                    <a:pt x="20778" y="5022"/>
                  </a:lnTo>
                  <a:lnTo>
                    <a:pt x="20799" y="4897"/>
                  </a:lnTo>
                  <a:lnTo>
                    <a:pt x="20882" y="4709"/>
                  </a:lnTo>
                  <a:lnTo>
                    <a:pt x="20987" y="4583"/>
                  </a:lnTo>
                  <a:lnTo>
                    <a:pt x="20987" y="4458"/>
                  </a:lnTo>
                  <a:lnTo>
                    <a:pt x="20987" y="4269"/>
                  </a:lnTo>
                  <a:lnTo>
                    <a:pt x="20945" y="4165"/>
                  </a:lnTo>
                  <a:lnTo>
                    <a:pt x="20882" y="4144"/>
                  </a:lnTo>
                  <a:lnTo>
                    <a:pt x="20736" y="4165"/>
                  </a:lnTo>
                  <a:lnTo>
                    <a:pt x="20590" y="4165"/>
                  </a:lnTo>
                  <a:lnTo>
                    <a:pt x="20464" y="4102"/>
                  </a:lnTo>
                  <a:lnTo>
                    <a:pt x="20318" y="4102"/>
                  </a:lnTo>
                  <a:lnTo>
                    <a:pt x="20255" y="4165"/>
                  </a:lnTo>
                  <a:lnTo>
                    <a:pt x="20213" y="4248"/>
                  </a:lnTo>
                  <a:lnTo>
                    <a:pt x="20255" y="4290"/>
                  </a:lnTo>
                  <a:lnTo>
                    <a:pt x="20213" y="4353"/>
                  </a:lnTo>
                  <a:lnTo>
                    <a:pt x="20213" y="4499"/>
                  </a:lnTo>
                  <a:lnTo>
                    <a:pt x="20171" y="4646"/>
                  </a:lnTo>
                  <a:lnTo>
                    <a:pt x="20066" y="4792"/>
                  </a:lnTo>
                  <a:lnTo>
                    <a:pt x="20004" y="4730"/>
                  </a:lnTo>
                  <a:lnTo>
                    <a:pt x="19941" y="4709"/>
                  </a:lnTo>
                  <a:lnTo>
                    <a:pt x="19899" y="4709"/>
                  </a:lnTo>
                  <a:lnTo>
                    <a:pt x="19857" y="4771"/>
                  </a:lnTo>
                  <a:lnTo>
                    <a:pt x="19794" y="4792"/>
                  </a:lnTo>
                  <a:lnTo>
                    <a:pt x="19732" y="4730"/>
                  </a:lnTo>
                  <a:lnTo>
                    <a:pt x="19669" y="4730"/>
                  </a:lnTo>
                  <a:cubicBezTo>
                    <a:pt x="19669" y="4730"/>
                    <a:pt x="19481" y="4688"/>
                    <a:pt x="19481" y="4646"/>
                  </a:cubicBezTo>
                  <a:lnTo>
                    <a:pt x="19271" y="4646"/>
                  </a:lnTo>
                  <a:lnTo>
                    <a:pt x="19167" y="4709"/>
                  </a:lnTo>
                  <a:lnTo>
                    <a:pt x="19020" y="4730"/>
                  </a:lnTo>
                  <a:lnTo>
                    <a:pt x="18895" y="4792"/>
                  </a:lnTo>
                  <a:lnTo>
                    <a:pt x="18832" y="4750"/>
                  </a:lnTo>
                  <a:lnTo>
                    <a:pt x="18832" y="4709"/>
                  </a:lnTo>
                  <a:lnTo>
                    <a:pt x="18853" y="4625"/>
                  </a:lnTo>
                  <a:lnTo>
                    <a:pt x="18853" y="4541"/>
                  </a:lnTo>
                  <a:lnTo>
                    <a:pt x="18895" y="4478"/>
                  </a:lnTo>
                  <a:lnTo>
                    <a:pt x="18916" y="4478"/>
                  </a:lnTo>
                  <a:lnTo>
                    <a:pt x="18957" y="4499"/>
                  </a:lnTo>
                  <a:lnTo>
                    <a:pt x="19020" y="4499"/>
                  </a:lnTo>
                  <a:lnTo>
                    <a:pt x="19146" y="4437"/>
                  </a:lnTo>
                  <a:lnTo>
                    <a:pt x="19439" y="4416"/>
                  </a:lnTo>
                  <a:lnTo>
                    <a:pt x="19481" y="4395"/>
                  </a:lnTo>
                  <a:lnTo>
                    <a:pt x="19543" y="4290"/>
                  </a:lnTo>
                  <a:lnTo>
                    <a:pt x="19564" y="4206"/>
                  </a:lnTo>
                  <a:lnTo>
                    <a:pt x="19648" y="4165"/>
                  </a:lnTo>
                  <a:lnTo>
                    <a:pt x="19669" y="4102"/>
                  </a:lnTo>
                  <a:lnTo>
                    <a:pt x="19627" y="4060"/>
                  </a:lnTo>
                  <a:lnTo>
                    <a:pt x="19627" y="3997"/>
                  </a:lnTo>
                  <a:lnTo>
                    <a:pt x="19313" y="3997"/>
                  </a:lnTo>
                  <a:lnTo>
                    <a:pt x="19125" y="3955"/>
                  </a:lnTo>
                  <a:lnTo>
                    <a:pt x="19020" y="3893"/>
                  </a:lnTo>
                  <a:lnTo>
                    <a:pt x="18937" y="3872"/>
                  </a:lnTo>
                  <a:lnTo>
                    <a:pt x="18685" y="3893"/>
                  </a:lnTo>
                  <a:lnTo>
                    <a:pt x="18560" y="3872"/>
                  </a:lnTo>
                  <a:lnTo>
                    <a:pt x="18455" y="3830"/>
                  </a:lnTo>
                  <a:lnTo>
                    <a:pt x="18288" y="3830"/>
                  </a:lnTo>
                  <a:lnTo>
                    <a:pt x="18162" y="3851"/>
                  </a:lnTo>
                  <a:lnTo>
                    <a:pt x="18100" y="3830"/>
                  </a:lnTo>
                  <a:lnTo>
                    <a:pt x="17995" y="3788"/>
                  </a:lnTo>
                  <a:lnTo>
                    <a:pt x="17932" y="3788"/>
                  </a:lnTo>
                  <a:lnTo>
                    <a:pt x="17849" y="3893"/>
                  </a:lnTo>
                  <a:lnTo>
                    <a:pt x="17849" y="3976"/>
                  </a:lnTo>
                  <a:lnTo>
                    <a:pt x="17765" y="4039"/>
                  </a:lnTo>
                  <a:lnTo>
                    <a:pt x="17744" y="4039"/>
                  </a:lnTo>
                  <a:lnTo>
                    <a:pt x="17765" y="3955"/>
                  </a:lnTo>
                  <a:lnTo>
                    <a:pt x="17765" y="3934"/>
                  </a:lnTo>
                  <a:lnTo>
                    <a:pt x="17681" y="3934"/>
                  </a:lnTo>
                  <a:lnTo>
                    <a:pt x="17451" y="3997"/>
                  </a:lnTo>
                  <a:lnTo>
                    <a:pt x="17305" y="4060"/>
                  </a:lnTo>
                  <a:lnTo>
                    <a:pt x="17221" y="4144"/>
                  </a:lnTo>
                  <a:lnTo>
                    <a:pt x="17158" y="4186"/>
                  </a:lnTo>
                  <a:lnTo>
                    <a:pt x="17053" y="4186"/>
                  </a:lnTo>
                  <a:lnTo>
                    <a:pt x="16949" y="4206"/>
                  </a:lnTo>
                  <a:lnTo>
                    <a:pt x="16886" y="4269"/>
                  </a:lnTo>
                  <a:lnTo>
                    <a:pt x="16781" y="4290"/>
                  </a:lnTo>
                  <a:lnTo>
                    <a:pt x="16698" y="4374"/>
                  </a:lnTo>
                  <a:lnTo>
                    <a:pt x="16698" y="4458"/>
                  </a:lnTo>
                  <a:lnTo>
                    <a:pt x="16635" y="4520"/>
                  </a:lnTo>
                  <a:lnTo>
                    <a:pt x="16593" y="4520"/>
                  </a:lnTo>
                  <a:lnTo>
                    <a:pt x="16530" y="4458"/>
                  </a:lnTo>
                  <a:lnTo>
                    <a:pt x="16530" y="4374"/>
                  </a:lnTo>
                  <a:lnTo>
                    <a:pt x="16509" y="4290"/>
                  </a:lnTo>
                  <a:lnTo>
                    <a:pt x="16468" y="4248"/>
                  </a:lnTo>
                  <a:lnTo>
                    <a:pt x="16468" y="4165"/>
                  </a:lnTo>
                  <a:lnTo>
                    <a:pt x="16509" y="4081"/>
                  </a:lnTo>
                  <a:lnTo>
                    <a:pt x="16593" y="4081"/>
                  </a:lnTo>
                  <a:lnTo>
                    <a:pt x="16698" y="4039"/>
                  </a:lnTo>
                  <a:lnTo>
                    <a:pt x="16802" y="4039"/>
                  </a:lnTo>
                  <a:lnTo>
                    <a:pt x="16886" y="3997"/>
                  </a:lnTo>
                  <a:lnTo>
                    <a:pt x="16928" y="3955"/>
                  </a:lnTo>
                  <a:lnTo>
                    <a:pt x="17012" y="3934"/>
                  </a:lnTo>
                  <a:lnTo>
                    <a:pt x="17158" y="3893"/>
                  </a:lnTo>
                  <a:lnTo>
                    <a:pt x="17263" y="3851"/>
                  </a:lnTo>
                  <a:lnTo>
                    <a:pt x="17346" y="3788"/>
                  </a:lnTo>
                  <a:lnTo>
                    <a:pt x="17472" y="3788"/>
                  </a:lnTo>
                  <a:lnTo>
                    <a:pt x="17556" y="3746"/>
                  </a:lnTo>
                  <a:lnTo>
                    <a:pt x="17577" y="3662"/>
                  </a:lnTo>
                  <a:lnTo>
                    <a:pt x="17556" y="3621"/>
                  </a:lnTo>
                  <a:lnTo>
                    <a:pt x="17514" y="3558"/>
                  </a:lnTo>
                  <a:lnTo>
                    <a:pt x="17346" y="3558"/>
                  </a:lnTo>
                  <a:lnTo>
                    <a:pt x="17346" y="3516"/>
                  </a:lnTo>
                  <a:lnTo>
                    <a:pt x="17430" y="3516"/>
                  </a:lnTo>
                  <a:lnTo>
                    <a:pt x="17451" y="3537"/>
                  </a:lnTo>
                  <a:lnTo>
                    <a:pt x="17535" y="3537"/>
                  </a:lnTo>
                  <a:lnTo>
                    <a:pt x="17577" y="3558"/>
                  </a:lnTo>
                  <a:lnTo>
                    <a:pt x="17618" y="3662"/>
                  </a:lnTo>
                  <a:lnTo>
                    <a:pt x="17639" y="3662"/>
                  </a:lnTo>
                  <a:lnTo>
                    <a:pt x="17660" y="3641"/>
                  </a:lnTo>
                  <a:lnTo>
                    <a:pt x="17765" y="3579"/>
                  </a:lnTo>
                  <a:lnTo>
                    <a:pt x="17890" y="3621"/>
                  </a:lnTo>
                  <a:lnTo>
                    <a:pt x="17974" y="3579"/>
                  </a:lnTo>
                  <a:lnTo>
                    <a:pt x="18058" y="3537"/>
                  </a:lnTo>
                  <a:lnTo>
                    <a:pt x="18141" y="3516"/>
                  </a:lnTo>
                  <a:lnTo>
                    <a:pt x="18246" y="3537"/>
                  </a:lnTo>
                  <a:lnTo>
                    <a:pt x="18351" y="3537"/>
                  </a:lnTo>
                  <a:lnTo>
                    <a:pt x="18455" y="3516"/>
                  </a:lnTo>
                  <a:lnTo>
                    <a:pt x="18518" y="3537"/>
                  </a:lnTo>
                  <a:lnTo>
                    <a:pt x="18602" y="3579"/>
                  </a:lnTo>
                  <a:lnTo>
                    <a:pt x="18769" y="3579"/>
                  </a:lnTo>
                  <a:lnTo>
                    <a:pt x="18790" y="3621"/>
                  </a:lnTo>
                  <a:lnTo>
                    <a:pt x="18832" y="3621"/>
                  </a:lnTo>
                  <a:lnTo>
                    <a:pt x="18978" y="3725"/>
                  </a:lnTo>
                  <a:lnTo>
                    <a:pt x="19041" y="3746"/>
                  </a:lnTo>
                  <a:lnTo>
                    <a:pt x="19146" y="3725"/>
                  </a:lnTo>
                  <a:lnTo>
                    <a:pt x="19209" y="3662"/>
                  </a:lnTo>
                  <a:lnTo>
                    <a:pt x="19292" y="3662"/>
                  </a:lnTo>
                  <a:lnTo>
                    <a:pt x="19355" y="3683"/>
                  </a:lnTo>
                  <a:lnTo>
                    <a:pt x="19439" y="3683"/>
                  </a:lnTo>
                  <a:lnTo>
                    <a:pt x="19502" y="3725"/>
                  </a:lnTo>
                  <a:lnTo>
                    <a:pt x="19564" y="3725"/>
                  </a:lnTo>
                  <a:lnTo>
                    <a:pt x="19732" y="3662"/>
                  </a:lnTo>
                  <a:lnTo>
                    <a:pt x="19815" y="3621"/>
                  </a:lnTo>
                  <a:lnTo>
                    <a:pt x="19920" y="3621"/>
                  </a:lnTo>
                  <a:lnTo>
                    <a:pt x="19983" y="3662"/>
                  </a:lnTo>
                  <a:lnTo>
                    <a:pt x="20046" y="3662"/>
                  </a:lnTo>
                  <a:lnTo>
                    <a:pt x="20129" y="3621"/>
                  </a:lnTo>
                  <a:lnTo>
                    <a:pt x="20234" y="3641"/>
                  </a:lnTo>
                  <a:lnTo>
                    <a:pt x="20338" y="3641"/>
                  </a:lnTo>
                  <a:lnTo>
                    <a:pt x="20338" y="3579"/>
                  </a:lnTo>
                  <a:lnTo>
                    <a:pt x="20276" y="3558"/>
                  </a:lnTo>
                  <a:lnTo>
                    <a:pt x="20276" y="3516"/>
                  </a:lnTo>
                  <a:lnTo>
                    <a:pt x="20297" y="3474"/>
                  </a:lnTo>
                  <a:lnTo>
                    <a:pt x="20359" y="3537"/>
                  </a:lnTo>
                  <a:lnTo>
                    <a:pt x="20401" y="3579"/>
                  </a:lnTo>
                  <a:lnTo>
                    <a:pt x="20485" y="3579"/>
                  </a:lnTo>
                  <a:lnTo>
                    <a:pt x="20548" y="3558"/>
                  </a:lnTo>
                  <a:lnTo>
                    <a:pt x="20694" y="3558"/>
                  </a:lnTo>
                  <a:lnTo>
                    <a:pt x="20903" y="3474"/>
                  </a:lnTo>
                  <a:lnTo>
                    <a:pt x="21008" y="3432"/>
                  </a:lnTo>
                  <a:lnTo>
                    <a:pt x="21029" y="3369"/>
                  </a:lnTo>
                  <a:lnTo>
                    <a:pt x="21029" y="3328"/>
                  </a:lnTo>
                  <a:lnTo>
                    <a:pt x="21092" y="3307"/>
                  </a:lnTo>
                  <a:lnTo>
                    <a:pt x="21134" y="3328"/>
                  </a:lnTo>
                  <a:lnTo>
                    <a:pt x="21217" y="3307"/>
                  </a:lnTo>
                  <a:lnTo>
                    <a:pt x="21322" y="3223"/>
                  </a:lnTo>
                  <a:lnTo>
                    <a:pt x="21406" y="3202"/>
                  </a:lnTo>
                  <a:lnTo>
                    <a:pt x="21406" y="3118"/>
                  </a:lnTo>
                  <a:lnTo>
                    <a:pt x="21426" y="3056"/>
                  </a:lnTo>
                  <a:lnTo>
                    <a:pt x="21489" y="3035"/>
                  </a:lnTo>
                  <a:lnTo>
                    <a:pt x="21489" y="2930"/>
                  </a:lnTo>
                  <a:lnTo>
                    <a:pt x="21447" y="2888"/>
                  </a:lnTo>
                  <a:lnTo>
                    <a:pt x="21343" y="2805"/>
                  </a:lnTo>
                  <a:lnTo>
                    <a:pt x="21217" y="2742"/>
                  </a:lnTo>
                  <a:lnTo>
                    <a:pt x="21113" y="2637"/>
                  </a:lnTo>
                  <a:lnTo>
                    <a:pt x="21092" y="2574"/>
                  </a:lnTo>
                  <a:lnTo>
                    <a:pt x="21029" y="2512"/>
                  </a:lnTo>
                  <a:lnTo>
                    <a:pt x="20882" y="2491"/>
                  </a:lnTo>
                  <a:lnTo>
                    <a:pt x="20799" y="2407"/>
                  </a:lnTo>
                  <a:lnTo>
                    <a:pt x="20778" y="2323"/>
                  </a:lnTo>
                  <a:lnTo>
                    <a:pt x="20715" y="2302"/>
                  </a:lnTo>
                  <a:lnTo>
                    <a:pt x="20694" y="2323"/>
                  </a:lnTo>
                  <a:lnTo>
                    <a:pt x="20610" y="2365"/>
                  </a:lnTo>
                  <a:lnTo>
                    <a:pt x="20569" y="2323"/>
                  </a:lnTo>
                  <a:lnTo>
                    <a:pt x="20548" y="2261"/>
                  </a:lnTo>
                  <a:lnTo>
                    <a:pt x="20485" y="2198"/>
                  </a:lnTo>
                  <a:lnTo>
                    <a:pt x="20255" y="2198"/>
                  </a:lnTo>
                  <a:lnTo>
                    <a:pt x="20171" y="2219"/>
                  </a:lnTo>
                  <a:lnTo>
                    <a:pt x="20171" y="2302"/>
                  </a:lnTo>
                  <a:lnTo>
                    <a:pt x="20171" y="2365"/>
                  </a:lnTo>
                  <a:lnTo>
                    <a:pt x="20129" y="2302"/>
                  </a:lnTo>
                  <a:lnTo>
                    <a:pt x="20066" y="2302"/>
                  </a:lnTo>
                  <a:lnTo>
                    <a:pt x="19920" y="2386"/>
                  </a:lnTo>
                  <a:lnTo>
                    <a:pt x="19836" y="2407"/>
                  </a:lnTo>
                  <a:lnTo>
                    <a:pt x="19711" y="2365"/>
                  </a:lnTo>
                  <a:lnTo>
                    <a:pt x="19606" y="2365"/>
                  </a:lnTo>
                  <a:lnTo>
                    <a:pt x="19522" y="2323"/>
                  </a:lnTo>
                  <a:lnTo>
                    <a:pt x="19460" y="2261"/>
                  </a:lnTo>
                  <a:lnTo>
                    <a:pt x="19460" y="2177"/>
                  </a:lnTo>
                  <a:lnTo>
                    <a:pt x="19522" y="2177"/>
                  </a:lnTo>
                  <a:lnTo>
                    <a:pt x="19564" y="2219"/>
                  </a:lnTo>
                  <a:lnTo>
                    <a:pt x="19669" y="2261"/>
                  </a:lnTo>
                  <a:lnTo>
                    <a:pt x="19711" y="2219"/>
                  </a:lnTo>
                  <a:lnTo>
                    <a:pt x="19711" y="2177"/>
                  </a:lnTo>
                  <a:lnTo>
                    <a:pt x="19606" y="2093"/>
                  </a:lnTo>
                  <a:lnTo>
                    <a:pt x="19606" y="2009"/>
                  </a:lnTo>
                  <a:lnTo>
                    <a:pt x="19627" y="1989"/>
                  </a:lnTo>
                  <a:lnTo>
                    <a:pt x="19669" y="2072"/>
                  </a:lnTo>
                  <a:lnTo>
                    <a:pt x="19774" y="2114"/>
                  </a:lnTo>
                  <a:lnTo>
                    <a:pt x="19857" y="2156"/>
                  </a:lnTo>
                  <a:lnTo>
                    <a:pt x="20025" y="2093"/>
                  </a:lnTo>
                  <a:lnTo>
                    <a:pt x="20171" y="1968"/>
                  </a:lnTo>
                  <a:lnTo>
                    <a:pt x="20171" y="1884"/>
                  </a:lnTo>
                  <a:lnTo>
                    <a:pt x="20150" y="1842"/>
                  </a:lnTo>
                  <a:lnTo>
                    <a:pt x="20087" y="1800"/>
                  </a:lnTo>
                  <a:lnTo>
                    <a:pt x="20087" y="1758"/>
                  </a:lnTo>
                  <a:lnTo>
                    <a:pt x="20150" y="1696"/>
                  </a:lnTo>
                  <a:lnTo>
                    <a:pt x="20150" y="1675"/>
                  </a:lnTo>
                  <a:lnTo>
                    <a:pt x="20046" y="1591"/>
                  </a:lnTo>
                  <a:lnTo>
                    <a:pt x="19962" y="1486"/>
                  </a:lnTo>
                  <a:lnTo>
                    <a:pt x="19920" y="1465"/>
                  </a:lnTo>
                  <a:lnTo>
                    <a:pt x="19857" y="1486"/>
                  </a:lnTo>
                  <a:lnTo>
                    <a:pt x="19774" y="1570"/>
                  </a:lnTo>
                  <a:lnTo>
                    <a:pt x="19627" y="1654"/>
                  </a:lnTo>
                  <a:lnTo>
                    <a:pt x="19439" y="1654"/>
                  </a:lnTo>
                  <a:lnTo>
                    <a:pt x="19334" y="1737"/>
                  </a:lnTo>
                  <a:lnTo>
                    <a:pt x="19292" y="1737"/>
                  </a:lnTo>
                  <a:lnTo>
                    <a:pt x="19229" y="1675"/>
                  </a:lnTo>
                  <a:lnTo>
                    <a:pt x="19188" y="1654"/>
                  </a:lnTo>
                  <a:lnTo>
                    <a:pt x="19104" y="1675"/>
                  </a:lnTo>
                  <a:lnTo>
                    <a:pt x="19020" y="1696"/>
                  </a:lnTo>
                  <a:lnTo>
                    <a:pt x="18937" y="1675"/>
                  </a:lnTo>
                  <a:lnTo>
                    <a:pt x="18874" y="1633"/>
                  </a:lnTo>
                  <a:lnTo>
                    <a:pt x="18769" y="1591"/>
                  </a:lnTo>
                  <a:lnTo>
                    <a:pt x="18685" y="1549"/>
                  </a:lnTo>
                  <a:lnTo>
                    <a:pt x="18581" y="1528"/>
                  </a:lnTo>
                  <a:lnTo>
                    <a:pt x="18476" y="1445"/>
                  </a:lnTo>
                  <a:lnTo>
                    <a:pt x="18309" y="1424"/>
                  </a:lnTo>
                  <a:lnTo>
                    <a:pt x="18100" y="1445"/>
                  </a:lnTo>
                  <a:lnTo>
                    <a:pt x="17995" y="1465"/>
                  </a:lnTo>
                  <a:lnTo>
                    <a:pt x="17849" y="1528"/>
                  </a:lnTo>
                  <a:lnTo>
                    <a:pt x="17723" y="1549"/>
                  </a:lnTo>
                  <a:lnTo>
                    <a:pt x="17577" y="1570"/>
                  </a:lnTo>
                  <a:lnTo>
                    <a:pt x="17472" y="1549"/>
                  </a:lnTo>
                  <a:lnTo>
                    <a:pt x="17346" y="1570"/>
                  </a:lnTo>
                  <a:lnTo>
                    <a:pt x="17325" y="1591"/>
                  </a:lnTo>
                  <a:lnTo>
                    <a:pt x="17346" y="1737"/>
                  </a:lnTo>
                  <a:lnTo>
                    <a:pt x="17346" y="1800"/>
                  </a:lnTo>
                  <a:lnTo>
                    <a:pt x="17305" y="1800"/>
                  </a:lnTo>
                  <a:lnTo>
                    <a:pt x="17242" y="1779"/>
                  </a:lnTo>
                  <a:lnTo>
                    <a:pt x="17158" y="1654"/>
                  </a:lnTo>
                  <a:lnTo>
                    <a:pt x="17137" y="1570"/>
                  </a:lnTo>
                  <a:lnTo>
                    <a:pt x="17095" y="1549"/>
                  </a:lnTo>
                  <a:lnTo>
                    <a:pt x="17012" y="1570"/>
                  </a:lnTo>
                  <a:lnTo>
                    <a:pt x="16698" y="1570"/>
                  </a:lnTo>
                  <a:cubicBezTo>
                    <a:pt x="16698" y="1570"/>
                    <a:pt x="16593" y="1633"/>
                    <a:pt x="16572" y="1633"/>
                  </a:cubicBezTo>
                  <a:lnTo>
                    <a:pt x="16489" y="1737"/>
                  </a:lnTo>
                  <a:lnTo>
                    <a:pt x="16426" y="1884"/>
                  </a:lnTo>
                  <a:lnTo>
                    <a:pt x="16384" y="1968"/>
                  </a:lnTo>
                  <a:lnTo>
                    <a:pt x="16363" y="1968"/>
                  </a:lnTo>
                  <a:lnTo>
                    <a:pt x="16363" y="1905"/>
                  </a:lnTo>
                  <a:lnTo>
                    <a:pt x="16405" y="1800"/>
                  </a:lnTo>
                  <a:lnTo>
                    <a:pt x="16426" y="1737"/>
                  </a:lnTo>
                  <a:lnTo>
                    <a:pt x="16405" y="1696"/>
                  </a:lnTo>
                  <a:lnTo>
                    <a:pt x="16321" y="1737"/>
                  </a:lnTo>
                  <a:lnTo>
                    <a:pt x="16196" y="1737"/>
                  </a:lnTo>
                  <a:lnTo>
                    <a:pt x="16154" y="1779"/>
                  </a:lnTo>
                  <a:lnTo>
                    <a:pt x="16154" y="1842"/>
                  </a:lnTo>
                  <a:lnTo>
                    <a:pt x="16112" y="1884"/>
                  </a:lnTo>
                  <a:lnTo>
                    <a:pt x="16112" y="1989"/>
                  </a:lnTo>
                  <a:lnTo>
                    <a:pt x="16049" y="2009"/>
                  </a:lnTo>
                  <a:lnTo>
                    <a:pt x="16007" y="1968"/>
                  </a:lnTo>
                  <a:lnTo>
                    <a:pt x="16007" y="1905"/>
                  </a:lnTo>
                  <a:lnTo>
                    <a:pt x="16070" y="1842"/>
                  </a:lnTo>
                  <a:lnTo>
                    <a:pt x="16070" y="1675"/>
                  </a:lnTo>
                  <a:lnTo>
                    <a:pt x="16091" y="1591"/>
                  </a:lnTo>
                  <a:lnTo>
                    <a:pt x="16300" y="1465"/>
                  </a:lnTo>
                  <a:lnTo>
                    <a:pt x="16426" y="1382"/>
                  </a:lnTo>
                  <a:lnTo>
                    <a:pt x="16593" y="1382"/>
                  </a:lnTo>
                  <a:lnTo>
                    <a:pt x="16719" y="1424"/>
                  </a:lnTo>
                  <a:lnTo>
                    <a:pt x="16823" y="1424"/>
                  </a:lnTo>
                  <a:lnTo>
                    <a:pt x="16844" y="1382"/>
                  </a:lnTo>
                  <a:lnTo>
                    <a:pt x="17116" y="1382"/>
                  </a:lnTo>
                  <a:lnTo>
                    <a:pt x="17200" y="1340"/>
                  </a:lnTo>
                  <a:lnTo>
                    <a:pt x="17221" y="1256"/>
                  </a:lnTo>
                  <a:lnTo>
                    <a:pt x="17158" y="1256"/>
                  </a:lnTo>
                  <a:lnTo>
                    <a:pt x="17095" y="1173"/>
                  </a:lnTo>
                  <a:lnTo>
                    <a:pt x="17095" y="1068"/>
                  </a:lnTo>
                  <a:lnTo>
                    <a:pt x="17200" y="1005"/>
                  </a:lnTo>
                  <a:lnTo>
                    <a:pt x="17263" y="963"/>
                  </a:lnTo>
                  <a:lnTo>
                    <a:pt x="17346" y="963"/>
                  </a:lnTo>
                  <a:lnTo>
                    <a:pt x="17367" y="1026"/>
                  </a:lnTo>
                  <a:lnTo>
                    <a:pt x="17346" y="1068"/>
                  </a:lnTo>
                  <a:lnTo>
                    <a:pt x="17305" y="1068"/>
                  </a:lnTo>
                  <a:lnTo>
                    <a:pt x="17346" y="1152"/>
                  </a:lnTo>
                  <a:lnTo>
                    <a:pt x="17346" y="1256"/>
                  </a:lnTo>
                  <a:lnTo>
                    <a:pt x="17409" y="1340"/>
                  </a:lnTo>
                  <a:lnTo>
                    <a:pt x="17556" y="1340"/>
                  </a:lnTo>
                  <a:lnTo>
                    <a:pt x="17681" y="1277"/>
                  </a:lnTo>
                  <a:lnTo>
                    <a:pt x="17765" y="1277"/>
                  </a:lnTo>
                  <a:lnTo>
                    <a:pt x="17869" y="1319"/>
                  </a:lnTo>
                  <a:lnTo>
                    <a:pt x="17953" y="1277"/>
                  </a:lnTo>
                  <a:lnTo>
                    <a:pt x="18141" y="1214"/>
                  </a:lnTo>
                  <a:lnTo>
                    <a:pt x="18267" y="1214"/>
                  </a:lnTo>
                  <a:lnTo>
                    <a:pt x="18309" y="1256"/>
                  </a:lnTo>
                  <a:lnTo>
                    <a:pt x="18393" y="1256"/>
                  </a:lnTo>
                  <a:lnTo>
                    <a:pt x="18455" y="1214"/>
                  </a:lnTo>
                  <a:lnTo>
                    <a:pt x="18581" y="1214"/>
                  </a:lnTo>
                  <a:lnTo>
                    <a:pt x="18685" y="1256"/>
                  </a:lnTo>
                  <a:lnTo>
                    <a:pt x="18769" y="1256"/>
                  </a:lnTo>
                  <a:lnTo>
                    <a:pt x="18853" y="1277"/>
                  </a:lnTo>
                  <a:lnTo>
                    <a:pt x="19083" y="1382"/>
                  </a:lnTo>
                  <a:lnTo>
                    <a:pt x="19209" y="1382"/>
                  </a:lnTo>
                  <a:lnTo>
                    <a:pt x="19313" y="1361"/>
                  </a:lnTo>
                  <a:lnTo>
                    <a:pt x="19439" y="1361"/>
                  </a:lnTo>
                  <a:lnTo>
                    <a:pt x="19481" y="1277"/>
                  </a:lnTo>
                  <a:lnTo>
                    <a:pt x="19564" y="1235"/>
                  </a:lnTo>
                  <a:lnTo>
                    <a:pt x="19669" y="1256"/>
                  </a:lnTo>
                  <a:lnTo>
                    <a:pt x="19774" y="1256"/>
                  </a:lnTo>
                  <a:lnTo>
                    <a:pt x="19836" y="1173"/>
                  </a:lnTo>
                  <a:lnTo>
                    <a:pt x="19836" y="1131"/>
                  </a:lnTo>
                  <a:lnTo>
                    <a:pt x="19669" y="1026"/>
                  </a:lnTo>
                  <a:lnTo>
                    <a:pt x="19585" y="963"/>
                  </a:lnTo>
                  <a:lnTo>
                    <a:pt x="19543" y="859"/>
                  </a:lnTo>
                  <a:lnTo>
                    <a:pt x="19439" y="796"/>
                  </a:lnTo>
                  <a:lnTo>
                    <a:pt x="19250" y="733"/>
                  </a:lnTo>
                  <a:lnTo>
                    <a:pt x="19167" y="649"/>
                  </a:lnTo>
                  <a:lnTo>
                    <a:pt x="19062" y="628"/>
                  </a:lnTo>
                  <a:lnTo>
                    <a:pt x="18957" y="649"/>
                  </a:lnTo>
                  <a:lnTo>
                    <a:pt x="18916" y="608"/>
                  </a:lnTo>
                  <a:lnTo>
                    <a:pt x="18853" y="545"/>
                  </a:lnTo>
                  <a:lnTo>
                    <a:pt x="18727" y="587"/>
                  </a:lnTo>
                  <a:lnTo>
                    <a:pt x="18685" y="524"/>
                  </a:lnTo>
                  <a:lnTo>
                    <a:pt x="18455" y="503"/>
                  </a:lnTo>
                  <a:lnTo>
                    <a:pt x="18309" y="398"/>
                  </a:lnTo>
                  <a:lnTo>
                    <a:pt x="18246" y="398"/>
                  </a:lnTo>
                  <a:lnTo>
                    <a:pt x="18058" y="294"/>
                  </a:lnTo>
                  <a:lnTo>
                    <a:pt x="17995" y="294"/>
                  </a:lnTo>
                  <a:lnTo>
                    <a:pt x="17995" y="315"/>
                  </a:lnTo>
                  <a:lnTo>
                    <a:pt x="17932" y="336"/>
                  </a:lnTo>
                  <a:lnTo>
                    <a:pt x="17765" y="231"/>
                  </a:lnTo>
                  <a:lnTo>
                    <a:pt x="17744" y="168"/>
                  </a:lnTo>
                  <a:lnTo>
                    <a:pt x="17681" y="105"/>
                  </a:lnTo>
                  <a:lnTo>
                    <a:pt x="17597" y="126"/>
                  </a:lnTo>
                  <a:lnTo>
                    <a:pt x="17535" y="126"/>
                  </a:lnTo>
                  <a:lnTo>
                    <a:pt x="17472" y="84"/>
                  </a:lnTo>
                  <a:lnTo>
                    <a:pt x="17263" y="84"/>
                  </a:lnTo>
                  <a:lnTo>
                    <a:pt x="17158" y="22"/>
                  </a:lnTo>
                  <a:lnTo>
                    <a:pt x="17074" y="84"/>
                  </a:lnTo>
                  <a:lnTo>
                    <a:pt x="17033" y="84"/>
                  </a:lnTo>
                  <a:lnTo>
                    <a:pt x="17012" y="64"/>
                  </a:lnTo>
                  <a:lnTo>
                    <a:pt x="16928" y="1"/>
                  </a:lnTo>
                  <a:lnTo>
                    <a:pt x="16740" y="22"/>
                  </a:lnTo>
                  <a:lnTo>
                    <a:pt x="16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grpSp>
          <p:nvGrpSpPr>
            <p:cNvPr id="37" name="Google Shape;2833;p68">
              <a:extLst>
                <a:ext uri="{FF2B5EF4-FFF2-40B4-BE49-F238E27FC236}">
                  <a16:creationId xmlns:a16="http://schemas.microsoft.com/office/drawing/2014/main" id="{E2ECAE6E-93A8-2E82-602C-AD23EEC27BCC}"/>
                </a:ext>
              </a:extLst>
            </p:cNvPr>
            <p:cNvGrpSpPr/>
            <p:nvPr/>
          </p:nvGrpSpPr>
          <p:grpSpPr>
            <a:xfrm>
              <a:off x="2905224" y="2311071"/>
              <a:ext cx="596721" cy="528992"/>
              <a:chOff x="1922950" y="1410350"/>
              <a:chExt cx="1252825" cy="1162875"/>
            </a:xfrm>
            <a:grpFill/>
          </p:grpSpPr>
          <p:sp>
            <p:nvSpPr>
              <p:cNvPr id="1677" name="Google Shape;2834;p68">
                <a:extLst>
                  <a:ext uri="{FF2B5EF4-FFF2-40B4-BE49-F238E27FC236}">
                    <a16:creationId xmlns:a16="http://schemas.microsoft.com/office/drawing/2014/main" id="{B524A478-DBDD-BFFD-FB84-993AA0DCD4A1}"/>
                  </a:ext>
                </a:extLst>
              </p:cNvPr>
              <p:cNvSpPr/>
              <p:nvPr/>
            </p:nvSpPr>
            <p:spPr>
              <a:xfrm>
                <a:off x="1988325" y="2333100"/>
                <a:ext cx="52325" cy="65925"/>
              </a:xfrm>
              <a:custGeom>
                <a:avLst/>
                <a:gdLst/>
                <a:ahLst/>
                <a:cxnLst/>
                <a:rect l="l" t="t" r="r" b="b"/>
                <a:pathLst>
                  <a:path w="2093" h="2637" extrusionOk="0">
                    <a:moveTo>
                      <a:pt x="210" y="0"/>
                    </a:moveTo>
                    <a:lnTo>
                      <a:pt x="189" y="63"/>
                    </a:lnTo>
                    <a:lnTo>
                      <a:pt x="1" y="21"/>
                    </a:lnTo>
                    <a:lnTo>
                      <a:pt x="63" y="188"/>
                    </a:lnTo>
                    <a:lnTo>
                      <a:pt x="105" y="209"/>
                    </a:lnTo>
                    <a:lnTo>
                      <a:pt x="168" y="335"/>
                    </a:lnTo>
                    <a:lnTo>
                      <a:pt x="440" y="377"/>
                    </a:lnTo>
                    <a:lnTo>
                      <a:pt x="314" y="439"/>
                    </a:lnTo>
                    <a:lnTo>
                      <a:pt x="189" y="439"/>
                    </a:lnTo>
                    <a:lnTo>
                      <a:pt x="105" y="544"/>
                    </a:lnTo>
                    <a:lnTo>
                      <a:pt x="168" y="607"/>
                    </a:lnTo>
                    <a:lnTo>
                      <a:pt x="105" y="732"/>
                    </a:lnTo>
                    <a:lnTo>
                      <a:pt x="126" y="774"/>
                    </a:lnTo>
                    <a:lnTo>
                      <a:pt x="273" y="732"/>
                    </a:lnTo>
                    <a:lnTo>
                      <a:pt x="293" y="837"/>
                    </a:lnTo>
                    <a:lnTo>
                      <a:pt x="419" y="837"/>
                    </a:lnTo>
                    <a:lnTo>
                      <a:pt x="419" y="942"/>
                    </a:lnTo>
                    <a:lnTo>
                      <a:pt x="524" y="1025"/>
                    </a:lnTo>
                    <a:lnTo>
                      <a:pt x="649" y="963"/>
                    </a:lnTo>
                    <a:lnTo>
                      <a:pt x="503" y="1130"/>
                    </a:lnTo>
                    <a:lnTo>
                      <a:pt x="545" y="1276"/>
                    </a:lnTo>
                    <a:lnTo>
                      <a:pt x="649" y="1255"/>
                    </a:lnTo>
                    <a:lnTo>
                      <a:pt x="649" y="1151"/>
                    </a:lnTo>
                    <a:lnTo>
                      <a:pt x="817" y="1109"/>
                    </a:lnTo>
                    <a:lnTo>
                      <a:pt x="817" y="1109"/>
                    </a:lnTo>
                    <a:lnTo>
                      <a:pt x="754" y="1235"/>
                    </a:lnTo>
                    <a:lnTo>
                      <a:pt x="691" y="1339"/>
                    </a:lnTo>
                    <a:lnTo>
                      <a:pt x="691" y="1423"/>
                    </a:lnTo>
                    <a:lnTo>
                      <a:pt x="733" y="1423"/>
                    </a:lnTo>
                    <a:lnTo>
                      <a:pt x="796" y="1548"/>
                    </a:lnTo>
                    <a:lnTo>
                      <a:pt x="963" y="1528"/>
                    </a:lnTo>
                    <a:lnTo>
                      <a:pt x="963" y="1632"/>
                    </a:lnTo>
                    <a:lnTo>
                      <a:pt x="1047" y="1632"/>
                    </a:lnTo>
                    <a:lnTo>
                      <a:pt x="1068" y="1737"/>
                    </a:lnTo>
                    <a:lnTo>
                      <a:pt x="1047" y="1820"/>
                    </a:lnTo>
                    <a:lnTo>
                      <a:pt x="1172" y="1967"/>
                    </a:lnTo>
                    <a:lnTo>
                      <a:pt x="1256" y="1883"/>
                    </a:lnTo>
                    <a:lnTo>
                      <a:pt x="1319" y="1946"/>
                    </a:lnTo>
                    <a:lnTo>
                      <a:pt x="1423" y="1946"/>
                    </a:lnTo>
                    <a:lnTo>
                      <a:pt x="1256" y="2113"/>
                    </a:lnTo>
                    <a:lnTo>
                      <a:pt x="1465" y="2323"/>
                    </a:lnTo>
                    <a:lnTo>
                      <a:pt x="1549" y="2364"/>
                    </a:lnTo>
                    <a:lnTo>
                      <a:pt x="1591" y="2427"/>
                    </a:lnTo>
                    <a:lnTo>
                      <a:pt x="1946" y="2636"/>
                    </a:lnTo>
                    <a:lnTo>
                      <a:pt x="1988" y="2595"/>
                    </a:lnTo>
                    <a:lnTo>
                      <a:pt x="2093" y="2616"/>
                    </a:lnTo>
                    <a:lnTo>
                      <a:pt x="2009" y="2302"/>
                    </a:lnTo>
                    <a:lnTo>
                      <a:pt x="2051" y="2176"/>
                    </a:lnTo>
                    <a:lnTo>
                      <a:pt x="2009" y="2072"/>
                    </a:lnTo>
                    <a:lnTo>
                      <a:pt x="2009" y="1820"/>
                    </a:lnTo>
                    <a:lnTo>
                      <a:pt x="1946" y="1695"/>
                    </a:lnTo>
                    <a:lnTo>
                      <a:pt x="1674" y="1548"/>
                    </a:lnTo>
                    <a:lnTo>
                      <a:pt x="1653" y="1214"/>
                    </a:lnTo>
                    <a:lnTo>
                      <a:pt x="1528" y="1004"/>
                    </a:lnTo>
                    <a:lnTo>
                      <a:pt x="1486" y="774"/>
                    </a:lnTo>
                    <a:lnTo>
                      <a:pt x="1444" y="732"/>
                    </a:lnTo>
                    <a:lnTo>
                      <a:pt x="1319" y="711"/>
                    </a:lnTo>
                    <a:lnTo>
                      <a:pt x="1130" y="607"/>
                    </a:lnTo>
                    <a:lnTo>
                      <a:pt x="1005" y="607"/>
                    </a:lnTo>
                    <a:lnTo>
                      <a:pt x="858" y="544"/>
                    </a:lnTo>
                    <a:lnTo>
                      <a:pt x="817" y="439"/>
                    </a:lnTo>
                    <a:lnTo>
                      <a:pt x="628" y="377"/>
                    </a:lnTo>
                    <a:lnTo>
                      <a:pt x="545" y="251"/>
                    </a:lnTo>
                    <a:lnTo>
                      <a:pt x="524" y="167"/>
                    </a:lnTo>
                    <a:lnTo>
                      <a:pt x="398" y="167"/>
                    </a:lnTo>
                    <a:lnTo>
                      <a:pt x="314" y="21"/>
                    </a:lnTo>
                    <a:lnTo>
                      <a:pt x="21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8" name="Google Shape;2835;p68">
                <a:extLst>
                  <a:ext uri="{FF2B5EF4-FFF2-40B4-BE49-F238E27FC236}">
                    <a16:creationId xmlns:a16="http://schemas.microsoft.com/office/drawing/2014/main" id="{16B088ED-0C83-4496-6866-95D736E282E3}"/>
                  </a:ext>
                </a:extLst>
              </p:cNvPr>
              <p:cNvSpPr/>
              <p:nvPr/>
            </p:nvSpPr>
            <p:spPr>
              <a:xfrm>
                <a:off x="1953800" y="2242075"/>
                <a:ext cx="23050" cy="54425"/>
              </a:xfrm>
              <a:custGeom>
                <a:avLst/>
                <a:gdLst/>
                <a:ahLst/>
                <a:cxnLst/>
                <a:rect l="l" t="t" r="r" b="b"/>
                <a:pathLst>
                  <a:path w="922" h="2177" extrusionOk="0">
                    <a:moveTo>
                      <a:pt x="210" y="0"/>
                    </a:moveTo>
                    <a:lnTo>
                      <a:pt x="21" y="314"/>
                    </a:lnTo>
                    <a:lnTo>
                      <a:pt x="42" y="523"/>
                    </a:lnTo>
                    <a:lnTo>
                      <a:pt x="1" y="628"/>
                    </a:lnTo>
                    <a:lnTo>
                      <a:pt x="1" y="733"/>
                    </a:lnTo>
                    <a:lnTo>
                      <a:pt x="105" y="754"/>
                    </a:lnTo>
                    <a:lnTo>
                      <a:pt x="189" y="837"/>
                    </a:lnTo>
                    <a:lnTo>
                      <a:pt x="189" y="942"/>
                    </a:lnTo>
                    <a:lnTo>
                      <a:pt x="126" y="921"/>
                    </a:lnTo>
                    <a:lnTo>
                      <a:pt x="21" y="900"/>
                    </a:lnTo>
                    <a:lnTo>
                      <a:pt x="21" y="984"/>
                    </a:lnTo>
                    <a:lnTo>
                      <a:pt x="105" y="1047"/>
                    </a:lnTo>
                    <a:lnTo>
                      <a:pt x="21" y="1193"/>
                    </a:lnTo>
                    <a:lnTo>
                      <a:pt x="105" y="1214"/>
                    </a:lnTo>
                    <a:lnTo>
                      <a:pt x="210" y="1339"/>
                    </a:lnTo>
                    <a:lnTo>
                      <a:pt x="84" y="1319"/>
                    </a:lnTo>
                    <a:lnTo>
                      <a:pt x="21" y="1402"/>
                    </a:lnTo>
                    <a:lnTo>
                      <a:pt x="42" y="1507"/>
                    </a:lnTo>
                    <a:lnTo>
                      <a:pt x="210" y="1528"/>
                    </a:lnTo>
                    <a:lnTo>
                      <a:pt x="147" y="1611"/>
                    </a:lnTo>
                    <a:lnTo>
                      <a:pt x="189" y="1758"/>
                    </a:lnTo>
                    <a:lnTo>
                      <a:pt x="356" y="2135"/>
                    </a:lnTo>
                    <a:lnTo>
                      <a:pt x="503" y="2176"/>
                    </a:lnTo>
                    <a:lnTo>
                      <a:pt x="565" y="2072"/>
                    </a:lnTo>
                    <a:lnTo>
                      <a:pt x="524" y="1988"/>
                    </a:lnTo>
                    <a:lnTo>
                      <a:pt x="440" y="1988"/>
                    </a:lnTo>
                    <a:lnTo>
                      <a:pt x="398" y="1863"/>
                    </a:lnTo>
                    <a:lnTo>
                      <a:pt x="335" y="1653"/>
                    </a:lnTo>
                    <a:lnTo>
                      <a:pt x="356" y="1507"/>
                    </a:lnTo>
                    <a:lnTo>
                      <a:pt x="314" y="1402"/>
                    </a:lnTo>
                    <a:lnTo>
                      <a:pt x="398" y="1235"/>
                    </a:lnTo>
                    <a:lnTo>
                      <a:pt x="545" y="1235"/>
                    </a:lnTo>
                    <a:lnTo>
                      <a:pt x="524" y="1109"/>
                    </a:lnTo>
                    <a:lnTo>
                      <a:pt x="419" y="1109"/>
                    </a:lnTo>
                    <a:lnTo>
                      <a:pt x="335" y="1130"/>
                    </a:lnTo>
                    <a:lnTo>
                      <a:pt x="231" y="1130"/>
                    </a:lnTo>
                    <a:lnTo>
                      <a:pt x="314" y="1026"/>
                    </a:lnTo>
                    <a:lnTo>
                      <a:pt x="419" y="1026"/>
                    </a:lnTo>
                    <a:lnTo>
                      <a:pt x="545" y="921"/>
                    </a:lnTo>
                    <a:lnTo>
                      <a:pt x="565" y="733"/>
                    </a:lnTo>
                    <a:lnTo>
                      <a:pt x="670" y="607"/>
                    </a:lnTo>
                    <a:lnTo>
                      <a:pt x="712" y="419"/>
                    </a:lnTo>
                    <a:lnTo>
                      <a:pt x="921" y="210"/>
                    </a:lnTo>
                    <a:lnTo>
                      <a:pt x="858" y="189"/>
                    </a:lnTo>
                    <a:lnTo>
                      <a:pt x="670" y="272"/>
                    </a:lnTo>
                    <a:lnTo>
                      <a:pt x="545" y="461"/>
                    </a:lnTo>
                    <a:lnTo>
                      <a:pt x="461" y="628"/>
                    </a:lnTo>
                    <a:lnTo>
                      <a:pt x="335" y="670"/>
                    </a:lnTo>
                    <a:lnTo>
                      <a:pt x="335" y="586"/>
                    </a:lnTo>
                    <a:lnTo>
                      <a:pt x="252" y="523"/>
                    </a:lnTo>
                    <a:lnTo>
                      <a:pt x="461" y="461"/>
                    </a:lnTo>
                    <a:lnTo>
                      <a:pt x="565" y="377"/>
                    </a:lnTo>
                    <a:lnTo>
                      <a:pt x="607" y="231"/>
                    </a:lnTo>
                    <a:lnTo>
                      <a:pt x="607" y="168"/>
                    </a:lnTo>
                    <a:lnTo>
                      <a:pt x="503" y="105"/>
                    </a:lnTo>
                    <a:lnTo>
                      <a:pt x="440" y="189"/>
                    </a:lnTo>
                    <a:lnTo>
                      <a:pt x="356" y="210"/>
                    </a:lnTo>
                    <a:lnTo>
                      <a:pt x="398" y="63"/>
                    </a:lnTo>
                    <a:lnTo>
                      <a:pt x="21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9" name="Google Shape;2836;p68">
                <a:extLst>
                  <a:ext uri="{FF2B5EF4-FFF2-40B4-BE49-F238E27FC236}">
                    <a16:creationId xmlns:a16="http://schemas.microsoft.com/office/drawing/2014/main" id="{07173490-A7D6-AA15-8B1F-E42D6CFE70B5}"/>
                  </a:ext>
                </a:extLst>
              </p:cNvPr>
              <p:cNvSpPr/>
              <p:nvPr/>
            </p:nvSpPr>
            <p:spPr>
              <a:xfrm>
                <a:off x="2552225" y="1885325"/>
                <a:ext cx="48150" cy="48675"/>
              </a:xfrm>
              <a:custGeom>
                <a:avLst/>
                <a:gdLst/>
                <a:ahLst/>
                <a:cxnLst/>
                <a:rect l="l" t="t" r="r" b="b"/>
                <a:pathLst>
                  <a:path w="1926" h="1947" extrusionOk="0">
                    <a:moveTo>
                      <a:pt x="1402" y="0"/>
                    </a:moveTo>
                    <a:lnTo>
                      <a:pt x="1256" y="21"/>
                    </a:lnTo>
                    <a:lnTo>
                      <a:pt x="1067" y="189"/>
                    </a:lnTo>
                    <a:lnTo>
                      <a:pt x="984" y="356"/>
                    </a:lnTo>
                    <a:lnTo>
                      <a:pt x="1046" y="544"/>
                    </a:lnTo>
                    <a:lnTo>
                      <a:pt x="942" y="524"/>
                    </a:lnTo>
                    <a:lnTo>
                      <a:pt x="900" y="356"/>
                    </a:lnTo>
                    <a:lnTo>
                      <a:pt x="858" y="356"/>
                    </a:lnTo>
                    <a:lnTo>
                      <a:pt x="837" y="503"/>
                    </a:lnTo>
                    <a:lnTo>
                      <a:pt x="753" y="503"/>
                    </a:lnTo>
                    <a:lnTo>
                      <a:pt x="795" y="607"/>
                    </a:lnTo>
                    <a:lnTo>
                      <a:pt x="753" y="712"/>
                    </a:lnTo>
                    <a:lnTo>
                      <a:pt x="649" y="712"/>
                    </a:lnTo>
                    <a:lnTo>
                      <a:pt x="586" y="816"/>
                    </a:lnTo>
                    <a:lnTo>
                      <a:pt x="419" y="775"/>
                    </a:lnTo>
                    <a:lnTo>
                      <a:pt x="335" y="837"/>
                    </a:lnTo>
                    <a:lnTo>
                      <a:pt x="251" y="816"/>
                    </a:lnTo>
                    <a:lnTo>
                      <a:pt x="0" y="963"/>
                    </a:lnTo>
                    <a:lnTo>
                      <a:pt x="21" y="1088"/>
                    </a:lnTo>
                    <a:lnTo>
                      <a:pt x="147" y="1235"/>
                    </a:lnTo>
                    <a:lnTo>
                      <a:pt x="230" y="1172"/>
                    </a:lnTo>
                    <a:lnTo>
                      <a:pt x="209" y="1088"/>
                    </a:lnTo>
                    <a:lnTo>
                      <a:pt x="251" y="1026"/>
                    </a:lnTo>
                    <a:lnTo>
                      <a:pt x="356" y="1130"/>
                    </a:lnTo>
                    <a:lnTo>
                      <a:pt x="314" y="1277"/>
                    </a:lnTo>
                    <a:lnTo>
                      <a:pt x="440" y="1381"/>
                    </a:lnTo>
                    <a:lnTo>
                      <a:pt x="523" y="1256"/>
                    </a:lnTo>
                    <a:lnTo>
                      <a:pt x="544" y="1340"/>
                    </a:lnTo>
                    <a:lnTo>
                      <a:pt x="523" y="1423"/>
                    </a:lnTo>
                    <a:lnTo>
                      <a:pt x="649" y="1591"/>
                    </a:lnTo>
                    <a:lnTo>
                      <a:pt x="753" y="1612"/>
                    </a:lnTo>
                    <a:lnTo>
                      <a:pt x="795" y="1779"/>
                    </a:lnTo>
                    <a:lnTo>
                      <a:pt x="879" y="1863"/>
                    </a:lnTo>
                    <a:lnTo>
                      <a:pt x="963" y="1716"/>
                    </a:lnTo>
                    <a:lnTo>
                      <a:pt x="984" y="1821"/>
                    </a:lnTo>
                    <a:lnTo>
                      <a:pt x="1109" y="1946"/>
                    </a:lnTo>
                    <a:lnTo>
                      <a:pt x="1214" y="1925"/>
                    </a:lnTo>
                    <a:lnTo>
                      <a:pt x="1318" y="1925"/>
                    </a:lnTo>
                    <a:lnTo>
                      <a:pt x="1423" y="1821"/>
                    </a:lnTo>
                    <a:lnTo>
                      <a:pt x="1507" y="1800"/>
                    </a:lnTo>
                    <a:lnTo>
                      <a:pt x="1632" y="1695"/>
                    </a:lnTo>
                    <a:lnTo>
                      <a:pt x="1695" y="1800"/>
                    </a:lnTo>
                    <a:lnTo>
                      <a:pt x="1737" y="1758"/>
                    </a:lnTo>
                    <a:lnTo>
                      <a:pt x="1925" y="1653"/>
                    </a:lnTo>
                    <a:lnTo>
                      <a:pt x="1925" y="1549"/>
                    </a:lnTo>
                    <a:lnTo>
                      <a:pt x="1800" y="1591"/>
                    </a:lnTo>
                    <a:lnTo>
                      <a:pt x="1716" y="1507"/>
                    </a:lnTo>
                    <a:lnTo>
                      <a:pt x="1841" y="1277"/>
                    </a:lnTo>
                    <a:lnTo>
                      <a:pt x="1883" y="1151"/>
                    </a:lnTo>
                    <a:lnTo>
                      <a:pt x="1737" y="1235"/>
                    </a:lnTo>
                    <a:lnTo>
                      <a:pt x="1674" y="1402"/>
                    </a:lnTo>
                    <a:lnTo>
                      <a:pt x="1674" y="1277"/>
                    </a:lnTo>
                    <a:lnTo>
                      <a:pt x="1737" y="1026"/>
                    </a:lnTo>
                    <a:lnTo>
                      <a:pt x="1695" y="649"/>
                    </a:lnTo>
                    <a:lnTo>
                      <a:pt x="1528" y="544"/>
                    </a:lnTo>
                    <a:lnTo>
                      <a:pt x="1528" y="419"/>
                    </a:lnTo>
                    <a:lnTo>
                      <a:pt x="1423" y="419"/>
                    </a:lnTo>
                    <a:lnTo>
                      <a:pt x="1360" y="524"/>
                    </a:lnTo>
                    <a:lnTo>
                      <a:pt x="1360" y="398"/>
                    </a:lnTo>
                    <a:lnTo>
                      <a:pt x="1423" y="314"/>
                    </a:lnTo>
                    <a:lnTo>
                      <a:pt x="1381" y="210"/>
                    </a:lnTo>
                    <a:lnTo>
                      <a:pt x="1402" y="105"/>
                    </a:lnTo>
                    <a:lnTo>
                      <a:pt x="140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" name="Google Shape;2837;p68">
                <a:extLst>
                  <a:ext uri="{FF2B5EF4-FFF2-40B4-BE49-F238E27FC236}">
                    <a16:creationId xmlns:a16="http://schemas.microsoft.com/office/drawing/2014/main" id="{91B031FE-9FCB-61B5-D512-1512D5DB0A3A}"/>
                  </a:ext>
                </a:extLst>
              </p:cNvPr>
              <p:cNvSpPr/>
              <p:nvPr/>
            </p:nvSpPr>
            <p:spPr>
              <a:xfrm>
                <a:off x="2722750" y="1634775"/>
                <a:ext cx="145950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5838" h="5357" extrusionOk="0">
                    <a:moveTo>
                      <a:pt x="502" y="0"/>
                    </a:moveTo>
                    <a:lnTo>
                      <a:pt x="440" y="84"/>
                    </a:lnTo>
                    <a:lnTo>
                      <a:pt x="230" y="105"/>
                    </a:lnTo>
                    <a:lnTo>
                      <a:pt x="210" y="126"/>
                    </a:lnTo>
                    <a:lnTo>
                      <a:pt x="147" y="126"/>
                    </a:lnTo>
                    <a:lnTo>
                      <a:pt x="105" y="230"/>
                    </a:lnTo>
                    <a:lnTo>
                      <a:pt x="189" y="335"/>
                    </a:lnTo>
                    <a:lnTo>
                      <a:pt x="230" y="439"/>
                    </a:lnTo>
                    <a:lnTo>
                      <a:pt x="147" y="439"/>
                    </a:lnTo>
                    <a:lnTo>
                      <a:pt x="21" y="272"/>
                    </a:lnTo>
                    <a:lnTo>
                      <a:pt x="0" y="398"/>
                    </a:lnTo>
                    <a:lnTo>
                      <a:pt x="21" y="502"/>
                    </a:lnTo>
                    <a:lnTo>
                      <a:pt x="147" y="544"/>
                    </a:lnTo>
                    <a:lnTo>
                      <a:pt x="251" y="732"/>
                    </a:lnTo>
                    <a:lnTo>
                      <a:pt x="356" y="732"/>
                    </a:lnTo>
                    <a:lnTo>
                      <a:pt x="293" y="816"/>
                    </a:lnTo>
                    <a:lnTo>
                      <a:pt x="210" y="816"/>
                    </a:lnTo>
                    <a:lnTo>
                      <a:pt x="189" y="921"/>
                    </a:lnTo>
                    <a:lnTo>
                      <a:pt x="314" y="1109"/>
                    </a:lnTo>
                    <a:lnTo>
                      <a:pt x="440" y="1151"/>
                    </a:lnTo>
                    <a:lnTo>
                      <a:pt x="419" y="1235"/>
                    </a:lnTo>
                    <a:lnTo>
                      <a:pt x="398" y="1172"/>
                    </a:lnTo>
                    <a:lnTo>
                      <a:pt x="210" y="1151"/>
                    </a:lnTo>
                    <a:lnTo>
                      <a:pt x="210" y="1235"/>
                    </a:lnTo>
                    <a:lnTo>
                      <a:pt x="147" y="1255"/>
                    </a:lnTo>
                    <a:lnTo>
                      <a:pt x="105" y="1360"/>
                    </a:lnTo>
                    <a:lnTo>
                      <a:pt x="251" y="1276"/>
                    </a:lnTo>
                    <a:lnTo>
                      <a:pt x="335" y="1360"/>
                    </a:lnTo>
                    <a:lnTo>
                      <a:pt x="523" y="1276"/>
                    </a:lnTo>
                    <a:lnTo>
                      <a:pt x="544" y="1360"/>
                    </a:lnTo>
                    <a:lnTo>
                      <a:pt x="649" y="1381"/>
                    </a:lnTo>
                    <a:lnTo>
                      <a:pt x="670" y="1465"/>
                    </a:lnTo>
                    <a:lnTo>
                      <a:pt x="837" y="1590"/>
                    </a:lnTo>
                    <a:lnTo>
                      <a:pt x="879" y="1590"/>
                    </a:lnTo>
                    <a:lnTo>
                      <a:pt x="879" y="1527"/>
                    </a:lnTo>
                    <a:lnTo>
                      <a:pt x="942" y="1548"/>
                    </a:lnTo>
                    <a:lnTo>
                      <a:pt x="1046" y="1486"/>
                    </a:lnTo>
                    <a:lnTo>
                      <a:pt x="1130" y="1527"/>
                    </a:lnTo>
                    <a:lnTo>
                      <a:pt x="1151" y="1590"/>
                    </a:lnTo>
                    <a:lnTo>
                      <a:pt x="1130" y="1674"/>
                    </a:lnTo>
                    <a:lnTo>
                      <a:pt x="1130" y="1883"/>
                    </a:lnTo>
                    <a:lnTo>
                      <a:pt x="1067" y="2051"/>
                    </a:lnTo>
                    <a:lnTo>
                      <a:pt x="1067" y="2113"/>
                    </a:lnTo>
                    <a:lnTo>
                      <a:pt x="1151" y="2260"/>
                    </a:lnTo>
                    <a:lnTo>
                      <a:pt x="1088" y="2385"/>
                    </a:lnTo>
                    <a:lnTo>
                      <a:pt x="1088" y="2469"/>
                    </a:lnTo>
                    <a:lnTo>
                      <a:pt x="1067" y="2595"/>
                    </a:lnTo>
                    <a:lnTo>
                      <a:pt x="879" y="2699"/>
                    </a:lnTo>
                    <a:lnTo>
                      <a:pt x="754" y="2741"/>
                    </a:lnTo>
                    <a:lnTo>
                      <a:pt x="733" y="2825"/>
                    </a:lnTo>
                    <a:lnTo>
                      <a:pt x="628" y="2992"/>
                    </a:lnTo>
                    <a:lnTo>
                      <a:pt x="628" y="3055"/>
                    </a:lnTo>
                    <a:lnTo>
                      <a:pt x="523" y="3118"/>
                    </a:lnTo>
                    <a:lnTo>
                      <a:pt x="461" y="3222"/>
                    </a:lnTo>
                    <a:lnTo>
                      <a:pt x="461" y="3348"/>
                    </a:lnTo>
                    <a:lnTo>
                      <a:pt x="544" y="3369"/>
                    </a:lnTo>
                    <a:lnTo>
                      <a:pt x="544" y="3452"/>
                    </a:lnTo>
                    <a:lnTo>
                      <a:pt x="440" y="3473"/>
                    </a:lnTo>
                    <a:lnTo>
                      <a:pt x="419" y="3578"/>
                    </a:lnTo>
                    <a:lnTo>
                      <a:pt x="461" y="3641"/>
                    </a:lnTo>
                    <a:lnTo>
                      <a:pt x="398" y="3745"/>
                    </a:lnTo>
                    <a:lnTo>
                      <a:pt x="356" y="3850"/>
                    </a:lnTo>
                    <a:lnTo>
                      <a:pt x="419" y="3955"/>
                    </a:lnTo>
                    <a:lnTo>
                      <a:pt x="502" y="3976"/>
                    </a:lnTo>
                    <a:lnTo>
                      <a:pt x="502" y="4059"/>
                    </a:lnTo>
                    <a:lnTo>
                      <a:pt x="565" y="4143"/>
                    </a:lnTo>
                    <a:lnTo>
                      <a:pt x="628" y="4143"/>
                    </a:lnTo>
                    <a:lnTo>
                      <a:pt x="649" y="4038"/>
                    </a:lnTo>
                    <a:lnTo>
                      <a:pt x="670" y="3955"/>
                    </a:lnTo>
                    <a:lnTo>
                      <a:pt x="733" y="3996"/>
                    </a:lnTo>
                    <a:lnTo>
                      <a:pt x="774" y="3996"/>
                    </a:lnTo>
                    <a:lnTo>
                      <a:pt x="879" y="3871"/>
                    </a:lnTo>
                    <a:lnTo>
                      <a:pt x="942" y="3892"/>
                    </a:lnTo>
                    <a:lnTo>
                      <a:pt x="879" y="4059"/>
                    </a:lnTo>
                    <a:lnTo>
                      <a:pt x="774" y="4080"/>
                    </a:lnTo>
                    <a:lnTo>
                      <a:pt x="754" y="4143"/>
                    </a:lnTo>
                    <a:lnTo>
                      <a:pt x="816" y="4185"/>
                    </a:lnTo>
                    <a:lnTo>
                      <a:pt x="816" y="4268"/>
                    </a:lnTo>
                    <a:lnTo>
                      <a:pt x="921" y="4394"/>
                    </a:lnTo>
                    <a:lnTo>
                      <a:pt x="1026" y="4352"/>
                    </a:lnTo>
                    <a:lnTo>
                      <a:pt x="1067" y="4394"/>
                    </a:lnTo>
                    <a:lnTo>
                      <a:pt x="1193" y="4415"/>
                    </a:lnTo>
                    <a:lnTo>
                      <a:pt x="1256" y="4352"/>
                    </a:lnTo>
                    <a:lnTo>
                      <a:pt x="1402" y="4310"/>
                    </a:lnTo>
                    <a:lnTo>
                      <a:pt x="1381" y="4164"/>
                    </a:lnTo>
                    <a:lnTo>
                      <a:pt x="1465" y="4164"/>
                    </a:lnTo>
                    <a:lnTo>
                      <a:pt x="1507" y="4101"/>
                    </a:lnTo>
                    <a:lnTo>
                      <a:pt x="1507" y="4185"/>
                    </a:lnTo>
                    <a:lnTo>
                      <a:pt x="1486" y="4206"/>
                    </a:lnTo>
                    <a:lnTo>
                      <a:pt x="1507" y="4310"/>
                    </a:lnTo>
                    <a:lnTo>
                      <a:pt x="1570" y="4289"/>
                    </a:lnTo>
                    <a:lnTo>
                      <a:pt x="1653" y="4143"/>
                    </a:lnTo>
                    <a:lnTo>
                      <a:pt x="1695" y="4080"/>
                    </a:lnTo>
                    <a:lnTo>
                      <a:pt x="1716" y="4143"/>
                    </a:lnTo>
                    <a:lnTo>
                      <a:pt x="1695" y="4268"/>
                    </a:lnTo>
                    <a:lnTo>
                      <a:pt x="1570" y="4478"/>
                    </a:lnTo>
                    <a:lnTo>
                      <a:pt x="1486" y="4520"/>
                    </a:lnTo>
                    <a:lnTo>
                      <a:pt x="1486" y="4624"/>
                    </a:lnTo>
                    <a:lnTo>
                      <a:pt x="1611" y="4666"/>
                    </a:lnTo>
                    <a:lnTo>
                      <a:pt x="1695" y="4729"/>
                    </a:lnTo>
                    <a:lnTo>
                      <a:pt x="1800" y="4729"/>
                    </a:lnTo>
                    <a:lnTo>
                      <a:pt x="1821" y="4771"/>
                    </a:lnTo>
                    <a:lnTo>
                      <a:pt x="1967" y="4792"/>
                    </a:lnTo>
                    <a:lnTo>
                      <a:pt x="1988" y="4708"/>
                    </a:lnTo>
                    <a:lnTo>
                      <a:pt x="2114" y="4708"/>
                    </a:lnTo>
                    <a:lnTo>
                      <a:pt x="2072" y="4771"/>
                    </a:lnTo>
                    <a:lnTo>
                      <a:pt x="2093" y="4833"/>
                    </a:lnTo>
                    <a:lnTo>
                      <a:pt x="2176" y="4833"/>
                    </a:lnTo>
                    <a:lnTo>
                      <a:pt x="2239" y="4917"/>
                    </a:lnTo>
                    <a:lnTo>
                      <a:pt x="2323" y="4875"/>
                    </a:lnTo>
                    <a:lnTo>
                      <a:pt x="2302" y="4792"/>
                    </a:lnTo>
                    <a:lnTo>
                      <a:pt x="2281" y="4708"/>
                    </a:lnTo>
                    <a:lnTo>
                      <a:pt x="2344" y="4603"/>
                    </a:lnTo>
                    <a:lnTo>
                      <a:pt x="2386" y="4687"/>
                    </a:lnTo>
                    <a:lnTo>
                      <a:pt x="2344" y="4792"/>
                    </a:lnTo>
                    <a:lnTo>
                      <a:pt x="2386" y="4917"/>
                    </a:lnTo>
                    <a:lnTo>
                      <a:pt x="2448" y="4917"/>
                    </a:lnTo>
                    <a:lnTo>
                      <a:pt x="2490" y="4792"/>
                    </a:lnTo>
                    <a:lnTo>
                      <a:pt x="2532" y="4729"/>
                    </a:lnTo>
                    <a:lnTo>
                      <a:pt x="2616" y="4708"/>
                    </a:lnTo>
                    <a:lnTo>
                      <a:pt x="2616" y="4792"/>
                    </a:lnTo>
                    <a:lnTo>
                      <a:pt x="2553" y="4833"/>
                    </a:lnTo>
                    <a:lnTo>
                      <a:pt x="2553" y="4917"/>
                    </a:lnTo>
                    <a:lnTo>
                      <a:pt x="2720" y="4917"/>
                    </a:lnTo>
                    <a:lnTo>
                      <a:pt x="2804" y="4875"/>
                    </a:lnTo>
                    <a:lnTo>
                      <a:pt x="2867" y="4687"/>
                    </a:lnTo>
                    <a:lnTo>
                      <a:pt x="2909" y="4792"/>
                    </a:lnTo>
                    <a:lnTo>
                      <a:pt x="2846" y="4833"/>
                    </a:lnTo>
                    <a:lnTo>
                      <a:pt x="2846" y="4938"/>
                    </a:lnTo>
                    <a:lnTo>
                      <a:pt x="2971" y="4917"/>
                    </a:lnTo>
                    <a:lnTo>
                      <a:pt x="3013" y="4771"/>
                    </a:lnTo>
                    <a:lnTo>
                      <a:pt x="3055" y="4687"/>
                    </a:lnTo>
                    <a:lnTo>
                      <a:pt x="3055" y="4687"/>
                    </a:lnTo>
                    <a:lnTo>
                      <a:pt x="3034" y="4917"/>
                    </a:lnTo>
                    <a:lnTo>
                      <a:pt x="3055" y="5001"/>
                    </a:lnTo>
                    <a:lnTo>
                      <a:pt x="3160" y="5001"/>
                    </a:lnTo>
                    <a:lnTo>
                      <a:pt x="3327" y="5105"/>
                    </a:lnTo>
                    <a:lnTo>
                      <a:pt x="3432" y="5043"/>
                    </a:lnTo>
                    <a:lnTo>
                      <a:pt x="3495" y="5022"/>
                    </a:lnTo>
                    <a:lnTo>
                      <a:pt x="3536" y="5105"/>
                    </a:lnTo>
                    <a:lnTo>
                      <a:pt x="3662" y="5084"/>
                    </a:lnTo>
                    <a:lnTo>
                      <a:pt x="3746" y="5022"/>
                    </a:lnTo>
                    <a:lnTo>
                      <a:pt x="3746" y="4896"/>
                    </a:lnTo>
                    <a:lnTo>
                      <a:pt x="3850" y="4792"/>
                    </a:lnTo>
                    <a:lnTo>
                      <a:pt x="3892" y="4729"/>
                    </a:lnTo>
                    <a:lnTo>
                      <a:pt x="3850" y="4603"/>
                    </a:lnTo>
                    <a:lnTo>
                      <a:pt x="3871" y="4520"/>
                    </a:lnTo>
                    <a:lnTo>
                      <a:pt x="3913" y="4520"/>
                    </a:lnTo>
                    <a:lnTo>
                      <a:pt x="3955" y="4666"/>
                    </a:lnTo>
                    <a:lnTo>
                      <a:pt x="3997" y="4687"/>
                    </a:lnTo>
                    <a:lnTo>
                      <a:pt x="3997" y="4729"/>
                    </a:lnTo>
                    <a:lnTo>
                      <a:pt x="3913" y="4812"/>
                    </a:lnTo>
                    <a:lnTo>
                      <a:pt x="3871" y="4980"/>
                    </a:lnTo>
                    <a:lnTo>
                      <a:pt x="3892" y="5210"/>
                    </a:lnTo>
                    <a:lnTo>
                      <a:pt x="3997" y="5252"/>
                    </a:lnTo>
                    <a:lnTo>
                      <a:pt x="4101" y="5210"/>
                    </a:lnTo>
                    <a:lnTo>
                      <a:pt x="4122" y="5315"/>
                    </a:lnTo>
                    <a:lnTo>
                      <a:pt x="4227" y="5315"/>
                    </a:lnTo>
                    <a:lnTo>
                      <a:pt x="4269" y="5357"/>
                    </a:lnTo>
                    <a:lnTo>
                      <a:pt x="4373" y="5357"/>
                    </a:lnTo>
                    <a:lnTo>
                      <a:pt x="4583" y="5231"/>
                    </a:lnTo>
                    <a:lnTo>
                      <a:pt x="4687" y="5210"/>
                    </a:lnTo>
                    <a:lnTo>
                      <a:pt x="4855" y="5315"/>
                    </a:lnTo>
                    <a:lnTo>
                      <a:pt x="4938" y="5294"/>
                    </a:lnTo>
                    <a:lnTo>
                      <a:pt x="5022" y="5336"/>
                    </a:lnTo>
                    <a:lnTo>
                      <a:pt x="5064" y="5252"/>
                    </a:lnTo>
                    <a:lnTo>
                      <a:pt x="5064" y="5210"/>
                    </a:lnTo>
                    <a:lnTo>
                      <a:pt x="5147" y="5084"/>
                    </a:lnTo>
                    <a:lnTo>
                      <a:pt x="5231" y="5043"/>
                    </a:lnTo>
                    <a:lnTo>
                      <a:pt x="5231" y="5001"/>
                    </a:lnTo>
                    <a:lnTo>
                      <a:pt x="5168" y="4875"/>
                    </a:lnTo>
                    <a:lnTo>
                      <a:pt x="5168" y="4729"/>
                    </a:lnTo>
                    <a:lnTo>
                      <a:pt x="5231" y="4812"/>
                    </a:lnTo>
                    <a:lnTo>
                      <a:pt x="5231" y="4896"/>
                    </a:lnTo>
                    <a:lnTo>
                      <a:pt x="5336" y="5022"/>
                    </a:lnTo>
                    <a:lnTo>
                      <a:pt x="5378" y="4938"/>
                    </a:lnTo>
                    <a:lnTo>
                      <a:pt x="5524" y="4938"/>
                    </a:lnTo>
                    <a:lnTo>
                      <a:pt x="5566" y="4980"/>
                    </a:lnTo>
                    <a:lnTo>
                      <a:pt x="5587" y="4896"/>
                    </a:lnTo>
                    <a:lnTo>
                      <a:pt x="5566" y="4792"/>
                    </a:lnTo>
                    <a:lnTo>
                      <a:pt x="5566" y="4708"/>
                    </a:lnTo>
                    <a:lnTo>
                      <a:pt x="5524" y="4666"/>
                    </a:lnTo>
                    <a:lnTo>
                      <a:pt x="5378" y="4687"/>
                    </a:lnTo>
                    <a:lnTo>
                      <a:pt x="5252" y="4708"/>
                    </a:lnTo>
                    <a:lnTo>
                      <a:pt x="5231" y="4603"/>
                    </a:lnTo>
                    <a:lnTo>
                      <a:pt x="5273" y="4582"/>
                    </a:lnTo>
                    <a:lnTo>
                      <a:pt x="5336" y="4603"/>
                    </a:lnTo>
                    <a:lnTo>
                      <a:pt x="5461" y="4561"/>
                    </a:lnTo>
                    <a:lnTo>
                      <a:pt x="5545" y="4457"/>
                    </a:lnTo>
                    <a:lnTo>
                      <a:pt x="5587" y="4520"/>
                    </a:lnTo>
                    <a:lnTo>
                      <a:pt x="5671" y="4499"/>
                    </a:lnTo>
                    <a:lnTo>
                      <a:pt x="5733" y="4394"/>
                    </a:lnTo>
                    <a:lnTo>
                      <a:pt x="5691" y="4310"/>
                    </a:lnTo>
                    <a:lnTo>
                      <a:pt x="5775" y="4206"/>
                    </a:lnTo>
                    <a:lnTo>
                      <a:pt x="5754" y="4143"/>
                    </a:lnTo>
                    <a:lnTo>
                      <a:pt x="5796" y="4143"/>
                    </a:lnTo>
                    <a:lnTo>
                      <a:pt x="5838" y="4080"/>
                    </a:lnTo>
                    <a:lnTo>
                      <a:pt x="5691" y="4038"/>
                    </a:lnTo>
                    <a:lnTo>
                      <a:pt x="5566" y="4059"/>
                    </a:lnTo>
                    <a:lnTo>
                      <a:pt x="5629" y="3976"/>
                    </a:lnTo>
                    <a:lnTo>
                      <a:pt x="5691" y="3955"/>
                    </a:lnTo>
                    <a:lnTo>
                      <a:pt x="5691" y="3850"/>
                    </a:lnTo>
                    <a:lnTo>
                      <a:pt x="5587" y="3766"/>
                    </a:lnTo>
                    <a:lnTo>
                      <a:pt x="5357" y="3766"/>
                    </a:lnTo>
                    <a:lnTo>
                      <a:pt x="5336" y="3724"/>
                    </a:lnTo>
                    <a:lnTo>
                      <a:pt x="5336" y="3641"/>
                    </a:lnTo>
                    <a:lnTo>
                      <a:pt x="5378" y="3620"/>
                    </a:lnTo>
                    <a:lnTo>
                      <a:pt x="5357" y="3515"/>
                    </a:lnTo>
                    <a:lnTo>
                      <a:pt x="5168" y="3348"/>
                    </a:lnTo>
                    <a:lnTo>
                      <a:pt x="5106" y="3348"/>
                    </a:lnTo>
                    <a:lnTo>
                      <a:pt x="5001" y="3432"/>
                    </a:lnTo>
                    <a:lnTo>
                      <a:pt x="4834" y="3432"/>
                    </a:lnTo>
                    <a:lnTo>
                      <a:pt x="4687" y="3452"/>
                    </a:lnTo>
                    <a:lnTo>
                      <a:pt x="4478" y="3327"/>
                    </a:lnTo>
                    <a:lnTo>
                      <a:pt x="4436" y="3243"/>
                    </a:lnTo>
                    <a:lnTo>
                      <a:pt x="4394" y="3222"/>
                    </a:lnTo>
                    <a:lnTo>
                      <a:pt x="4290" y="3264"/>
                    </a:lnTo>
                    <a:lnTo>
                      <a:pt x="4206" y="3264"/>
                    </a:lnTo>
                    <a:lnTo>
                      <a:pt x="4122" y="3306"/>
                    </a:lnTo>
                    <a:lnTo>
                      <a:pt x="4018" y="3306"/>
                    </a:lnTo>
                    <a:lnTo>
                      <a:pt x="3976" y="3411"/>
                    </a:lnTo>
                    <a:lnTo>
                      <a:pt x="3913" y="3348"/>
                    </a:lnTo>
                    <a:lnTo>
                      <a:pt x="3808" y="3264"/>
                    </a:lnTo>
                    <a:lnTo>
                      <a:pt x="3704" y="3327"/>
                    </a:lnTo>
                    <a:lnTo>
                      <a:pt x="3578" y="3348"/>
                    </a:lnTo>
                    <a:lnTo>
                      <a:pt x="3578" y="3411"/>
                    </a:lnTo>
                    <a:lnTo>
                      <a:pt x="3536" y="3452"/>
                    </a:lnTo>
                    <a:lnTo>
                      <a:pt x="3536" y="3369"/>
                    </a:lnTo>
                    <a:lnTo>
                      <a:pt x="3474" y="3327"/>
                    </a:lnTo>
                    <a:lnTo>
                      <a:pt x="3369" y="3348"/>
                    </a:lnTo>
                    <a:lnTo>
                      <a:pt x="3139" y="3327"/>
                    </a:lnTo>
                    <a:lnTo>
                      <a:pt x="3076" y="3348"/>
                    </a:lnTo>
                    <a:lnTo>
                      <a:pt x="3160" y="3432"/>
                    </a:lnTo>
                    <a:lnTo>
                      <a:pt x="3160" y="3536"/>
                    </a:lnTo>
                    <a:lnTo>
                      <a:pt x="3264" y="3620"/>
                    </a:lnTo>
                    <a:lnTo>
                      <a:pt x="3139" y="3578"/>
                    </a:lnTo>
                    <a:lnTo>
                      <a:pt x="3076" y="3515"/>
                    </a:lnTo>
                    <a:lnTo>
                      <a:pt x="3013" y="3473"/>
                    </a:lnTo>
                    <a:lnTo>
                      <a:pt x="2867" y="3536"/>
                    </a:lnTo>
                    <a:lnTo>
                      <a:pt x="2804" y="3473"/>
                    </a:lnTo>
                    <a:lnTo>
                      <a:pt x="2930" y="3432"/>
                    </a:lnTo>
                    <a:lnTo>
                      <a:pt x="2930" y="3348"/>
                    </a:lnTo>
                    <a:lnTo>
                      <a:pt x="2804" y="3222"/>
                    </a:lnTo>
                    <a:lnTo>
                      <a:pt x="2825" y="3139"/>
                    </a:lnTo>
                    <a:lnTo>
                      <a:pt x="2762" y="3097"/>
                    </a:lnTo>
                    <a:lnTo>
                      <a:pt x="2637" y="3160"/>
                    </a:lnTo>
                    <a:lnTo>
                      <a:pt x="2658" y="3243"/>
                    </a:lnTo>
                    <a:lnTo>
                      <a:pt x="2637" y="3306"/>
                    </a:lnTo>
                    <a:lnTo>
                      <a:pt x="2532" y="3264"/>
                    </a:lnTo>
                    <a:lnTo>
                      <a:pt x="2595" y="3201"/>
                    </a:lnTo>
                    <a:lnTo>
                      <a:pt x="2553" y="3139"/>
                    </a:lnTo>
                    <a:lnTo>
                      <a:pt x="2448" y="3097"/>
                    </a:lnTo>
                    <a:lnTo>
                      <a:pt x="2406" y="3139"/>
                    </a:lnTo>
                    <a:lnTo>
                      <a:pt x="2323" y="3139"/>
                    </a:lnTo>
                    <a:lnTo>
                      <a:pt x="2344" y="3034"/>
                    </a:lnTo>
                    <a:lnTo>
                      <a:pt x="2344" y="2992"/>
                    </a:lnTo>
                    <a:lnTo>
                      <a:pt x="2323" y="2888"/>
                    </a:lnTo>
                    <a:lnTo>
                      <a:pt x="2218" y="2908"/>
                    </a:lnTo>
                    <a:lnTo>
                      <a:pt x="2093" y="3034"/>
                    </a:lnTo>
                    <a:lnTo>
                      <a:pt x="2114" y="3160"/>
                    </a:lnTo>
                    <a:lnTo>
                      <a:pt x="2030" y="3160"/>
                    </a:lnTo>
                    <a:lnTo>
                      <a:pt x="1988" y="3055"/>
                    </a:lnTo>
                    <a:lnTo>
                      <a:pt x="2030" y="2992"/>
                    </a:lnTo>
                    <a:lnTo>
                      <a:pt x="2030" y="2908"/>
                    </a:lnTo>
                    <a:lnTo>
                      <a:pt x="2093" y="2720"/>
                    </a:lnTo>
                    <a:lnTo>
                      <a:pt x="2009" y="2636"/>
                    </a:lnTo>
                    <a:lnTo>
                      <a:pt x="1883" y="2699"/>
                    </a:lnTo>
                    <a:lnTo>
                      <a:pt x="1883" y="2636"/>
                    </a:lnTo>
                    <a:lnTo>
                      <a:pt x="1988" y="2616"/>
                    </a:lnTo>
                    <a:lnTo>
                      <a:pt x="2030" y="2490"/>
                    </a:lnTo>
                    <a:lnTo>
                      <a:pt x="2009" y="2385"/>
                    </a:lnTo>
                    <a:lnTo>
                      <a:pt x="1925" y="2427"/>
                    </a:lnTo>
                    <a:lnTo>
                      <a:pt x="1862" y="2385"/>
                    </a:lnTo>
                    <a:lnTo>
                      <a:pt x="1800" y="2427"/>
                    </a:lnTo>
                    <a:lnTo>
                      <a:pt x="1695" y="2427"/>
                    </a:lnTo>
                    <a:lnTo>
                      <a:pt x="1758" y="2385"/>
                    </a:lnTo>
                    <a:lnTo>
                      <a:pt x="1758" y="2323"/>
                    </a:lnTo>
                    <a:lnTo>
                      <a:pt x="1653" y="2323"/>
                    </a:lnTo>
                    <a:lnTo>
                      <a:pt x="1590" y="2406"/>
                    </a:lnTo>
                    <a:lnTo>
                      <a:pt x="1444" y="2427"/>
                    </a:lnTo>
                    <a:lnTo>
                      <a:pt x="1444" y="2364"/>
                    </a:lnTo>
                    <a:lnTo>
                      <a:pt x="1507" y="2323"/>
                    </a:lnTo>
                    <a:lnTo>
                      <a:pt x="1570" y="2218"/>
                    </a:lnTo>
                    <a:lnTo>
                      <a:pt x="1590" y="2155"/>
                    </a:lnTo>
                    <a:lnTo>
                      <a:pt x="1674" y="2155"/>
                    </a:lnTo>
                    <a:lnTo>
                      <a:pt x="1779" y="2260"/>
                    </a:lnTo>
                    <a:lnTo>
                      <a:pt x="1925" y="2260"/>
                    </a:lnTo>
                    <a:lnTo>
                      <a:pt x="1904" y="2197"/>
                    </a:lnTo>
                    <a:lnTo>
                      <a:pt x="1800" y="2071"/>
                    </a:lnTo>
                    <a:lnTo>
                      <a:pt x="1695" y="2071"/>
                    </a:lnTo>
                    <a:lnTo>
                      <a:pt x="1758" y="2009"/>
                    </a:lnTo>
                    <a:lnTo>
                      <a:pt x="1611" y="1883"/>
                    </a:lnTo>
                    <a:lnTo>
                      <a:pt x="1507" y="1841"/>
                    </a:lnTo>
                    <a:lnTo>
                      <a:pt x="1570" y="1799"/>
                    </a:lnTo>
                    <a:lnTo>
                      <a:pt x="1590" y="1737"/>
                    </a:lnTo>
                    <a:lnTo>
                      <a:pt x="1653" y="1737"/>
                    </a:lnTo>
                    <a:lnTo>
                      <a:pt x="1695" y="1841"/>
                    </a:lnTo>
                    <a:lnTo>
                      <a:pt x="1800" y="1967"/>
                    </a:lnTo>
                    <a:lnTo>
                      <a:pt x="1967" y="1988"/>
                    </a:lnTo>
                    <a:lnTo>
                      <a:pt x="2030" y="2092"/>
                    </a:lnTo>
                    <a:lnTo>
                      <a:pt x="2114" y="2009"/>
                    </a:lnTo>
                    <a:lnTo>
                      <a:pt x="2176" y="2092"/>
                    </a:lnTo>
                    <a:lnTo>
                      <a:pt x="2344" y="2155"/>
                    </a:lnTo>
                    <a:lnTo>
                      <a:pt x="2448" y="2155"/>
                    </a:lnTo>
                    <a:lnTo>
                      <a:pt x="2511" y="2051"/>
                    </a:lnTo>
                    <a:lnTo>
                      <a:pt x="2490" y="1904"/>
                    </a:lnTo>
                    <a:lnTo>
                      <a:pt x="2239" y="1758"/>
                    </a:lnTo>
                    <a:lnTo>
                      <a:pt x="2134" y="1653"/>
                    </a:lnTo>
                    <a:lnTo>
                      <a:pt x="2072" y="1653"/>
                    </a:lnTo>
                    <a:lnTo>
                      <a:pt x="2030" y="1548"/>
                    </a:lnTo>
                    <a:lnTo>
                      <a:pt x="1925" y="1444"/>
                    </a:lnTo>
                    <a:lnTo>
                      <a:pt x="1883" y="1444"/>
                    </a:lnTo>
                    <a:lnTo>
                      <a:pt x="1821" y="1381"/>
                    </a:lnTo>
                    <a:lnTo>
                      <a:pt x="1883" y="1318"/>
                    </a:lnTo>
                    <a:lnTo>
                      <a:pt x="1967" y="1339"/>
                    </a:lnTo>
                    <a:lnTo>
                      <a:pt x="2030" y="1444"/>
                    </a:lnTo>
                    <a:lnTo>
                      <a:pt x="2114" y="1444"/>
                    </a:lnTo>
                    <a:lnTo>
                      <a:pt x="2134" y="1548"/>
                    </a:lnTo>
                    <a:lnTo>
                      <a:pt x="2197" y="1548"/>
                    </a:lnTo>
                    <a:lnTo>
                      <a:pt x="2239" y="1465"/>
                    </a:lnTo>
                    <a:lnTo>
                      <a:pt x="2197" y="1276"/>
                    </a:lnTo>
                    <a:lnTo>
                      <a:pt x="2072" y="1130"/>
                    </a:lnTo>
                    <a:lnTo>
                      <a:pt x="1988" y="1130"/>
                    </a:lnTo>
                    <a:lnTo>
                      <a:pt x="1967" y="1109"/>
                    </a:lnTo>
                    <a:lnTo>
                      <a:pt x="1821" y="1109"/>
                    </a:lnTo>
                    <a:lnTo>
                      <a:pt x="1695" y="1172"/>
                    </a:lnTo>
                    <a:lnTo>
                      <a:pt x="1590" y="1172"/>
                    </a:lnTo>
                    <a:lnTo>
                      <a:pt x="1486" y="1109"/>
                    </a:lnTo>
                    <a:lnTo>
                      <a:pt x="1402" y="1130"/>
                    </a:lnTo>
                    <a:lnTo>
                      <a:pt x="1360" y="1025"/>
                    </a:lnTo>
                    <a:lnTo>
                      <a:pt x="1235" y="1214"/>
                    </a:lnTo>
                    <a:lnTo>
                      <a:pt x="1067" y="1276"/>
                    </a:lnTo>
                    <a:lnTo>
                      <a:pt x="1046" y="1381"/>
                    </a:lnTo>
                    <a:lnTo>
                      <a:pt x="963" y="1423"/>
                    </a:lnTo>
                    <a:lnTo>
                      <a:pt x="963" y="1339"/>
                    </a:lnTo>
                    <a:lnTo>
                      <a:pt x="1046" y="1235"/>
                    </a:lnTo>
                    <a:lnTo>
                      <a:pt x="1088" y="1235"/>
                    </a:lnTo>
                    <a:lnTo>
                      <a:pt x="1339" y="1004"/>
                    </a:lnTo>
                    <a:lnTo>
                      <a:pt x="1360" y="921"/>
                    </a:lnTo>
                    <a:lnTo>
                      <a:pt x="1298" y="816"/>
                    </a:lnTo>
                    <a:lnTo>
                      <a:pt x="1298" y="544"/>
                    </a:lnTo>
                    <a:lnTo>
                      <a:pt x="1339" y="523"/>
                    </a:lnTo>
                    <a:lnTo>
                      <a:pt x="1256" y="419"/>
                    </a:lnTo>
                    <a:lnTo>
                      <a:pt x="1193" y="481"/>
                    </a:lnTo>
                    <a:lnTo>
                      <a:pt x="1088" y="481"/>
                    </a:lnTo>
                    <a:lnTo>
                      <a:pt x="1026" y="419"/>
                    </a:lnTo>
                    <a:lnTo>
                      <a:pt x="1026" y="314"/>
                    </a:lnTo>
                    <a:lnTo>
                      <a:pt x="1026" y="230"/>
                    </a:lnTo>
                    <a:lnTo>
                      <a:pt x="816" y="188"/>
                    </a:lnTo>
                    <a:lnTo>
                      <a:pt x="733" y="84"/>
                    </a:lnTo>
                    <a:lnTo>
                      <a:pt x="628" y="84"/>
                    </a:lnTo>
                    <a:lnTo>
                      <a:pt x="50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" name="Google Shape;2838;p68">
                <a:extLst>
                  <a:ext uri="{FF2B5EF4-FFF2-40B4-BE49-F238E27FC236}">
                    <a16:creationId xmlns:a16="http://schemas.microsoft.com/office/drawing/2014/main" id="{3ECA0387-C6A8-999F-D418-A1CB1C98B340}"/>
                  </a:ext>
                </a:extLst>
              </p:cNvPr>
              <p:cNvSpPr/>
              <p:nvPr/>
            </p:nvSpPr>
            <p:spPr>
              <a:xfrm>
                <a:off x="2687175" y="1694400"/>
                <a:ext cx="33500" cy="3767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1507" extrusionOk="0">
                    <a:moveTo>
                      <a:pt x="796" y="0"/>
                    </a:moveTo>
                    <a:lnTo>
                      <a:pt x="670" y="21"/>
                    </a:lnTo>
                    <a:lnTo>
                      <a:pt x="607" y="84"/>
                    </a:lnTo>
                    <a:lnTo>
                      <a:pt x="691" y="147"/>
                    </a:lnTo>
                    <a:lnTo>
                      <a:pt x="691" y="231"/>
                    </a:lnTo>
                    <a:lnTo>
                      <a:pt x="628" y="210"/>
                    </a:lnTo>
                    <a:lnTo>
                      <a:pt x="565" y="147"/>
                    </a:lnTo>
                    <a:lnTo>
                      <a:pt x="461" y="126"/>
                    </a:lnTo>
                    <a:lnTo>
                      <a:pt x="419" y="210"/>
                    </a:lnTo>
                    <a:lnTo>
                      <a:pt x="524" y="210"/>
                    </a:lnTo>
                    <a:lnTo>
                      <a:pt x="565" y="251"/>
                    </a:lnTo>
                    <a:lnTo>
                      <a:pt x="524" y="293"/>
                    </a:lnTo>
                    <a:lnTo>
                      <a:pt x="398" y="314"/>
                    </a:lnTo>
                    <a:lnTo>
                      <a:pt x="356" y="335"/>
                    </a:lnTo>
                    <a:lnTo>
                      <a:pt x="398" y="440"/>
                    </a:lnTo>
                    <a:lnTo>
                      <a:pt x="419" y="461"/>
                    </a:lnTo>
                    <a:lnTo>
                      <a:pt x="419" y="523"/>
                    </a:lnTo>
                    <a:lnTo>
                      <a:pt x="293" y="461"/>
                    </a:lnTo>
                    <a:lnTo>
                      <a:pt x="168" y="503"/>
                    </a:lnTo>
                    <a:lnTo>
                      <a:pt x="84" y="565"/>
                    </a:lnTo>
                    <a:lnTo>
                      <a:pt x="42" y="712"/>
                    </a:lnTo>
                    <a:lnTo>
                      <a:pt x="0" y="733"/>
                    </a:lnTo>
                    <a:lnTo>
                      <a:pt x="0" y="754"/>
                    </a:lnTo>
                    <a:lnTo>
                      <a:pt x="63" y="754"/>
                    </a:lnTo>
                    <a:lnTo>
                      <a:pt x="42" y="837"/>
                    </a:lnTo>
                    <a:lnTo>
                      <a:pt x="42" y="879"/>
                    </a:lnTo>
                    <a:lnTo>
                      <a:pt x="63" y="921"/>
                    </a:lnTo>
                    <a:lnTo>
                      <a:pt x="147" y="816"/>
                    </a:lnTo>
                    <a:lnTo>
                      <a:pt x="168" y="837"/>
                    </a:lnTo>
                    <a:lnTo>
                      <a:pt x="105" y="963"/>
                    </a:lnTo>
                    <a:lnTo>
                      <a:pt x="147" y="1026"/>
                    </a:lnTo>
                    <a:lnTo>
                      <a:pt x="210" y="1067"/>
                    </a:lnTo>
                    <a:lnTo>
                      <a:pt x="272" y="1047"/>
                    </a:lnTo>
                    <a:lnTo>
                      <a:pt x="293" y="1067"/>
                    </a:lnTo>
                    <a:lnTo>
                      <a:pt x="314" y="1151"/>
                    </a:lnTo>
                    <a:lnTo>
                      <a:pt x="356" y="1151"/>
                    </a:lnTo>
                    <a:lnTo>
                      <a:pt x="398" y="1088"/>
                    </a:lnTo>
                    <a:lnTo>
                      <a:pt x="461" y="1130"/>
                    </a:lnTo>
                    <a:lnTo>
                      <a:pt x="461" y="1256"/>
                    </a:lnTo>
                    <a:lnTo>
                      <a:pt x="482" y="1298"/>
                    </a:lnTo>
                    <a:lnTo>
                      <a:pt x="586" y="1277"/>
                    </a:lnTo>
                    <a:lnTo>
                      <a:pt x="607" y="1402"/>
                    </a:lnTo>
                    <a:lnTo>
                      <a:pt x="712" y="1402"/>
                    </a:lnTo>
                    <a:lnTo>
                      <a:pt x="837" y="1486"/>
                    </a:lnTo>
                    <a:lnTo>
                      <a:pt x="942" y="1486"/>
                    </a:lnTo>
                    <a:lnTo>
                      <a:pt x="1005" y="1507"/>
                    </a:lnTo>
                    <a:lnTo>
                      <a:pt x="1026" y="1486"/>
                    </a:lnTo>
                    <a:lnTo>
                      <a:pt x="1005" y="1402"/>
                    </a:lnTo>
                    <a:lnTo>
                      <a:pt x="1088" y="1381"/>
                    </a:lnTo>
                    <a:lnTo>
                      <a:pt x="1151" y="1235"/>
                    </a:lnTo>
                    <a:lnTo>
                      <a:pt x="1130" y="1088"/>
                    </a:lnTo>
                    <a:lnTo>
                      <a:pt x="1214" y="942"/>
                    </a:lnTo>
                    <a:lnTo>
                      <a:pt x="1235" y="921"/>
                    </a:lnTo>
                    <a:lnTo>
                      <a:pt x="1319" y="712"/>
                    </a:lnTo>
                    <a:lnTo>
                      <a:pt x="1319" y="565"/>
                    </a:lnTo>
                    <a:lnTo>
                      <a:pt x="1340" y="523"/>
                    </a:lnTo>
                    <a:lnTo>
                      <a:pt x="1319" y="419"/>
                    </a:lnTo>
                    <a:lnTo>
                      <a:pt x="1235" y="335"/>
                    </a:lnTo>
                    <a:lnTo>
                      <a:pt x="1235" y="210"/>
                    </a:lnTo>
                    <a:lnTo>
                      <a:pt x="1193" y="147"/>
                    </a:lnTo>
                    <a:lnTo>
                      <a:pt x="1151" y="42"/>
                    </a:lnTo>
                    <a:lnTo>
                      <a:pt x="1005" y="0"/>
                    </a:lnTo>
                    <a:lnTo>
                      <a:pt x="900" y="42"/>
                    </a:lnTo>
                    <a:lnTo>
                      <a:pt x="7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" name="Google Shape;2839;p68">
                <a:extLst>
                  <a:ext uri="{FF2B5EF4-FFF2-40B4-BE49-F238E27FC236}">
                    <a16:creationId xmlns:a16="http://schemas.microsoft.com/office/drawing/2014/main" id="{CE25A98E-40A7-94AE-AA21-53FCF95031FD}"/>
                  </a:ext>
                </a:extLst>
              </p:cNvPr>
              <p:cNvSpPr/>
              <p:nvPr/>
            </p:nvSpPr>
            <p:spPr>
              <a:xfrm>
                <a:off x="2605050" y="1520200"/>
                <a:ext cx="42400" cy="26175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1047" extrusionOk="0">
                    <a:moveTo>
                      <a:pt x="1570" y="1"/>
                    </a:moveTo>
                    <a:lnTo>
                      <a:pt x="1486" y="64"/>
                    </a:lnTo>
                    <a:lnTo>
                      <a:pt x="1256" y="64"/>
                    </a:lnTo>
                    <a:lnTo>
                      <a:pt x="1130" y="168"/>
                    </a:lnTo>
                    <a:lnTo>
                      <a:pt x="963" y="168"/>
                    </a:lnTo>
                    <a:lnTo>
                      <a:pt x="921" y="189"/>
                    </a:lnTo>
                    <a:lnTo>
                      <a:pt x="816" y="105"/>
                    </a:lnTo>
                    <a:lnTo>
                      <a:pt x="712" y="84"/>
                    </a:lnTo>
                    <a:lnTo>
                      <a:pt x="356" y="189"/>
                    </a:lnTo>
                    <a:lnTo>
                      <a:pt x="126" y="189"/>
                    </a:lnTo>
                    <a:lnTo>
                      <a:pt x="105" y="273"/>
                    </a:lnTo>
                    <a:lnTo>
                      <a:pt x="0" y="377"/>
                    </a:lnTo>
                    <a:lnTo>
                      <a:pt x="0" y="482"/>
                    </a:lnTo>
                    <a:lnTo>
                      <a:pt x="105" y="461"/>
                    </a:lnTo>
                    <a:lnTo>
                      <a:pt x="231" y="461"/>
                    </a:lnTo>
                    <a:lnTo>
                      <a:pt x="314" y="419"/>
                    </a:lnTo>
                    <a:lnTo>
                      <a:pt x="398" y="461"/>
                    </a:lnTo>
                    <a:lnTo>
                      <a:pt x="503" y="461"/>
                    </a:lnTo>
                    <a:lnTo>
                      <a:pt x="565" y="503"/>
                    </a:lnTo>
                    <a:lnTo>
                      <a:pt x="503" y="587"/>
                    </a:lnTo>
                    <a:lnTo>
                      <a:pt x="544" y="712"/>
                    </a:lnTo>
                    <a:lnTo>
                      <a:pt x="628" y="817"/>
                    </a:lnTo>
                    <a:lnTo>
                      <a:pt x="712" y="712"/>
                    </a:lnTo>
                    <a:lnTo>
                      <a:pt x="712" y="628"/>
                    </a:lnTo>
                    <a:lnTo>
                      <a:pt x="754" y="587"/>
                    </a:lnTo>
                    <a:lnTo>
                      <a:pt x="858" y="712"/>
                    </a:lnTo>
                    <a:lnTo>
                      <a:pt x="837" y="838"/>
                    </a:lnTo>
                    <a:lnTo>
                      <a:pt x="984" y="1005"/>
                    </a:lnTo>
                    <a:lnTo>
                      <a:pt x="1088" y="984"/>
                    </a:lnTo>
                    <a:lnTo>
                      <a:pt x="1151" y="1047"/>
                    </a:lnTo>
                    <a:lnTo>
                      <a:pt x="1360" y="1047"/>
                    </a:lnTo>
                    <a:lnTo>
                      <a:pt x="1465" y="942"/>
                    </a:lnTo>
                    <a:lnTo>
                      <a:pt x="1591" y="900"/>
                    </a:lnTo>
                    <a:lnTo>
                      <a:pt x="1674" y="670"/>
                    </a:lnTo>
                    <a:lnTo>
                      <a:pt x="1591" y="503"/>
                    </a:lnTo>
                    <a:lnTo>
                      <a:pt x="1695" y="356"/>
                    </a:lnTo>
                    <a:lnTo>
                      <a:pt x="1695" y="273"/>
                    </a:lnTo>
                    <a:lnTo>
                      <a:pt x="1612" y="147"/>
                    </a:lnTo>
                    <a:lnTo>
                      <a:pt x="1653" y="64"/>
                    </a:lnTo>
                    <a:lnTo>
                      <a:pt x="157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" name="Google Shape;2840;p68">
                <a:extLst>
                  <a:ext uri="{FF2B5EF4-FFF2-40B4-BE49-F238E27FC236}">
                    <a16:creationId xmlns:a16="http://schemas.microsoft.com/office/drawing/2014/main" id="{0E49F696-A445-8223-D81C-AACE3589C0E0}"/>
                  </a:ext>
                </a:extLst>
              </p:cNvPr>
              <p:cNvSpPr/>
              <p:nvPr/>
            </p:nvSpPr>
            <p:spPr>
              <a:xfrm>
                <a:off x="2443425" y="1547400"/>
                <a:ext cx="1098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4395" h="2428" extrusionOk="0">
                    <a:moveTo>
                      <a:pt x="4268" y="1"/>
                    </a:moveTo>
                    <a:lnTo>
                      <a:pt x="4185" y="43"/>
                    </a:lnTo>
                    <a:lnTo>
                      <a:pt x="4059" y="105"/>
                    </a:lnTo>
                    <a:lnTo>
                      <a:pt x="4059" y="252"/>
                    </a:lnTo>
                    <a:lnTo>
                      <a:pt x="4038" y="336"/>
                    </a:lnTo>
                    <a:lnTo>
                      <a:pt x="4059" y="377"/>
                    </a:lnTo>
                    <a:lnTo>
                      <a:pt x="3955" y="419"/>
                    </a:lnTo>
                    <a:lnTo>
                      <a:pt x="3934" y="315"/>
                    </a:lnTo>
                    <a:lnTo>
                      <a:pt x="3892" y="315"/>
                    </a:lnTo>
                    <a:lnTo>
                      <a:pt x="3871" y="377"/>
                    </a:lnTo>
                    <a:lnTo>
                      <a:pt x="3829" y="440"/>
                    </a:lnTo>
                    <a:lnTo>
                      <a:pt x="3766" y="357"/>
                    </a:lnTo>
                    <a:lnTo>
                      <a:pt x="3745" y="168"/>
                    </a:lnTo>
                    <a:lnTo>
                      <a:pt x="3641" y="64"/>
                    </a:lnTo>
                    <a:lnTo>
                      <a:pt x="3578" y="64"/>
                    </a:lnTo>
                    <a:lnTo>
                      <a:pt x="3557" y="126"/>
                    </a:lnTo>
                    <a:lnTo>
                      <a:pt x="3432" y="126"/>
                    </a:lnTo>
                    <a:lnTo>
                      <a:pt x="3306" y="64"/>
                    </a:lnTo>
                    <a:lnTo>
                      <a:pt x="3222" y="64"/>
                    </a:lnTo>
                    <a:lnTo>
                      <a:pt x="2992" y="43"/>
                    </a:lnTo>
                    <a:lnTo>
                      <a:pt x="2846" y="126"/>
                    </a:lnTo>
                    <a:lnTo>
                      <a:pt x="2804" y="231"/>
                    </a:lnTo>
                    <a:lnTo>
                      <a:pt x="2741" y="315"/>
                    </a:lnTo>
                    <a:lnTo>
                      <a:pt x="2699" y="273"/>
                    </a:lnTo>
                    <a:lnTo>
                      <a:pt x="2636" y="273"/>
                    </a:lnTo>
                    <a:lnTo>
                      <a:pt x="2364" y="482"/>
                    </a:lnTo>
                    <a:lnTo>
                      <a:pt x="2281" y="566"/>
                    </a:lnTo>
                    <a:lnTo>
                      <a:pt x="2197" y="566"/>
                    </a:lnTo>
                    <a:lnTo>
                      <a:pt x="2051" y="670"/>
                    </a:lnTo>
                    <a:lnTo>
                      <a:pt x="1946" y="691"/>
                    </a:lnTo>
                    <a:lnTo>
                      <a:pt x="1862" y="775"/>
                    </a:lnTo>
                    <a:lnTo>
                      <a:pt x="1841" y="859"/>
                    </a:lnTo>
                    <a:lnTo>
                      <a:pt x="1653" y="859"/>
                    </a:lnTo>
                    <a:lnTo>
                      <a:pt x="1590" y="880"/>
                    </a:lnTo>
                    <a:lnTo>
                      <a:pt x="1465" y="859"/>
                    </a:lnTo>
                    <a:lnTo>
                      <a:pt x="1423" y="901"/>
                    </a:lnTo>
                    <a:lnTo>
                      <a:pt x="1339" y="901"/>
                    </a:lnTo>
                    <a:lnTo>
                      <a:pt x="1151" y="1068"/>
                    </a:lnTo>
                    <a:lnTo>
                      <a:pt x="1025" y="1152"/>
                    </a:lnTo>
                    <a:lnTo>
                      <a:pt x="900" y="1089"/>
                    </a:lnTo>
                    <a:lnTo>
                      <a:pt x="795" y="1152"/>
                    </a:lnTo>
                    <a:lnTo>
                      <a:pt x="523" y="1193"/>
                    </a:lnTo>
                    <a:lnTo>
                      <a:pt x="398" y="1382"/>
                    </a:lnTo>
                    <a:lnTo>
                      <a:pt x="314" y="1382"/>
                    </a:lnTo>
                    <a:lnTo>
                      <a:pt x="167" y="1403"/>
                    </a:lnTo>
                    <a:lnTo>
                      <a:pt x="105" y="1528"/>
                    </a:lnTo>
                    <a:lnTo>
                      <a:pt x="209" y="1528"/>
                    </a:lnTo>
                    <a:lnTo>
                      <a:pt x="272" y="1591"/>
                    </a:lnTo>
                    <a:lnTo>
                      <a:pt x="167" y="1591"/>
                    </a:lnTo>
                    <a:lnTo>
                      <a:pt x="126" y="1633"/>
                    </a:lnTo>
                    <a:lnTo>
                      <a:pt x="209" y="1717"/>
                    </a:lnTo>
                    <a:lnTo>
                      <a:pt x="188" y="1779"/>
                    </a:lnTo>
                    <a:lnTo>
                      <a:pt x="0" y="1842"/>
                    </a:lnTo>
                    <a:lnTo>
                      <a:pt x="0" y="1905"/>
                    </a:lnTo>
                    <a:lnTo>
                      <a:pt x="126" y="1926"/>
                    </a:lnTo>
                    <a:lnTo>
                      <a:pt x="230" y="1905"/>
                    </a:lnTo>
                    <a:lnTo>
                      <a:pt x="293" y="1821"/>
                    </a:lnTo>
                    <a:lnTo>
                      <a:pt x="377" y="1800"/>
                    </a:lnTo>
                    <a:lnTo>
                      <a:pt x="481" y="1842"/>
                    </a:lnTo>
                    <a:lnTo>
                      <a:pt x="586" y="1989"/>
                    </a:lnTo>
                    <a:lnTo>
                      <a:pt x="586" y="2114"/>
                    </a:lnTo>
                    <a:lnTo>
                      <a:pt x="691" y="2156"/>
                    </a:lnTo>
                    <a:lnTo>
                      <a:pt x="732" y="2114"/>
                    </a:lnTo>
                    <a:lnTo>
                      <a:pt x="732" y="2009"/>
                    </a:lnTo>
                    <a:lnTo>
                      <a:pt x="753" y="1989"/>
                    </a:lnTo>
                    <a:lnTo>
                      <a:pt x="816" y="1821"/>
                    </a:lnTo>
                    <a:lnTo>
                      <a:pt x="858" y="1821"/>
                    </a:lnTo>
                    <a:lnTo>
                      <a:pt x="1004" y="1779"/>
                    </a:lnTo>
                    <a:lnTo>
                      <a:pt x="1067" y="1800"/>
                    </a:lnTo>
                    <a:lnTo>
                      <a:pt x="1046" y="1884"/>
                    </a:lnTo>
                    <a:lnTo>
                      <a:pt x="942" y="1926"/>
                    </a:lnTo>
                    <a:lnTo>
                      <a:pt x="900" y="2093"/>
                    </a:lnTo>
                    <a:lnTo>
                      <a:pt x="942" y="2156"/>
                    </a:lnTo>
                    <a:lnTo>
                      <a:pt x="858" y="2240"/>
                    </a:lnTo>
                    <a:lnTo>
                      <a:pt x="816" y="2323"/>
                    </a:lnTo>
                    <a:lnTo>
                      <a:pt x="858" y="2407"/>
                    </a:lnTo>
                    <a:lnTo>
                      <a:pt x="921" y="2323"/>
                    </a:lnTo>
                    <a:lnTo>
                      <a:pt x="1004" y="2344"/>
                    </a:lnTo>
                    <a:lnTo>
                      <a:pt x="1004" y="2428"/>
                    </a:lnTo>
                    <a:lnTo>
                      <a:pt x="1046" y="2428"/>
                    </a:lnTo>
                    <a:lnTo>
                      <a:pt x="1235" y="2323"/>
                    </a:lnTo>
                    <a:lnTo>
                      <a:pt x="1318" y="2219"/>
                    </a:lnTo>
                    <a:lnTo>
                      <a:pt x="1381" y="2240"/>
                    </a:lnTo>
                    <a:lnTo>
                      <a:pt x="1444" y="2135"/>
                    </a:lnTo>
                    <a:lnTo>
                      <a:pt x="1444" y="2009"/>
                    </a:lnTo>
                    <a:lnTo>
                      <a:pt x="1527" y="2009"/>
                    </a:lnTo>
                    <a:lnTo>
                      <a:pt x="1590" y="1905"/>
                    </a:lnTo>
                    <a:lnTo>
                      <a:pt x="1590" y="1779"/>
                    </a:lnTo>
                    <a:lnTo>
                      <a:pt x="1653" y="1717"/>
                    </a:lnTo>
                    <a:lnTo>
                      <a:pt x="1674" y="1779"/>
                    </a:lnTo>
                    <a:lnTo>
                      <a:pt x="1653" y="1842"/>
                    </a:lnTo>
                    <a:lnTo>
                      <a:pt x="1674" y="1926"/>
                    </a:lnTo>
                    <a:lnTo>
                      <a:pt x="1653" y="2051"/>
                    </a:lnTo>
                    <a:lnTo>
                      <a:pt x="1674" y="2198"/>
                    </a:lnTo>
                    <a:lnTo>
                      <a:pt x="1737" y="2198"/>
                    </a:lnTo>
                    <a:lnTo>
                      <a:pt x="1841" y="2051"/>
                    </a:lnTo>
                    <a:lnTo>
                      <a:pt x="1862" y="1926"/>
                    </a:lnTo>
                    <a:lnTo>
                      <a:pt x="1883" y="1884"/>
                    </a:lnTo>
                    <a:lnTo>
                      <a:pt x="1967" y="1842"/>
                    </a:lnTo>
                    <a:lnTo>
                      <a:pt x="2092" y="1696"/>
                    </a:lnTo>
                    <a:lnTo>
                      <a:pt x="2113" y="1570"/>
                    </a:lnTo>
                    <a:lnTo>
                      <a:pt x="2092" y="1465"/>
                    </a:lnTo>
                    <a:lnTo>
                      <a:pt x="2155" y="1361"/>
                    </a:lnTo>
                    <a:lnTo>
                      <a:pt x="2197" y="1486"/>
                    </a:lnTo>
                    <a:lnTo>
                      <a:pt x="2406" y="1361"/>
                    </a:lnTo>
                    <a:lnTo>
                      <a:pt x="2469" y="1193"/>
                    </a:lnTo>
                    <a:lnTo>
                      <a:pt x="2490" y="1089"/>
                    </a:lnTo>
                    <a:lnTo>
                      <a:pt x="2595" y="1068"/>
                    </a:lnTo>
                    <a:lnTo>
                      <a:pt x="2636" y="1047"/>
                    </a:lnTo>
                    <a:lnTo>
                      <a:pt x="2720" y="1089"/>
                    </a:lnTo>
                    <a:lnTo>
                      <a:pt x="2825" y="984"/>
                    </a:lnTo>
                    <a:lnTo>
                      <a:pt x="2888" y="1047"/>
                    </a:lnTo>
                    <a:lnTo>
                      <a:pt x="2825" y="1256"/>
                    </a:lnTo>
                    <a:lnTo>
                      <a:pt x="2678" y="1403"/>
                    </a:lnTo>
                    <a:lnTo>
                      <a:pt x="2636" y="1507"/>
                    </a:lnTo>
                    <a:lnTo>
                      <a:pt x="2574" y="1591"/>
                    </a:lnTo>
                    <a:lnTo>
                      <a:pt x="2574" y="1633"/>
                    </a:lnTo>
                    <a:lnTo>
                      <a:pt x="2469" y="1696"/>
                    </a:lnTo>
                    <a:lnTo>
                      <a:pt x="2323" y="1926"/>
                    </a:lnTo>
                    <a:lnTo>
                      <a:pt x="2323" y="1989"/>
                    </a:lnTo>
                    <a:lnTo>
                      <a:pt x="2385" y="2093"/>
                    </a:lnTo>
                    <a:lnTo>
                      <a:pt x="2364" y="2198"/>
                    </a:lnTo>
                    <a:lnTo>
                      <a:pt x="2427" y="2219"/>
                    </a:lnTo>
                    <a:lnTo>
                      <a:pt x="2532" y="2261"/>
                    </a:lnTo>
                    <a:lnTo>
                      <a:pt x="2616" y="2198"/>
                    </a:lnTo>
                    <a:lnTo>
                      <a:pt x="2720" y="2135"/>
                    </a:lnTo>
                    <a:lnTo>
                      <a:pt x="2741" y="2030"/>
                    </a:lnTo>
                    <a:lnTo>
                      <a:pt x="2741" y="1926"/>
                    </a:lnTo>
                    <a:lnTo>
                      <a:pt x="2825" y="1842"/>
                    </a:lnTo>
                    <a:lnTo>
                      <a:pt x="2888" y="1737"/>
                    </a:lnTo>
                    <a:lnTo>
                      <a:pt x="2950" y="1737"/>
                    </a:lnTo>
                    <a:lnTo>
                      <a:pt x="3013" y="1717"/>
                    </a:lnTo>
                    <a:lnTo>
                      <a:pt x="3097" y="1779"/>
                    </a:lnTo>
                    <a:lnTo>
                      <a:pt x="3201" y="1779"/>
                    </a:lnTo>
                    <a:lnTo>
                      <a:pt x="3243" y="1717"/>
                    </a:lnTo>
                    <a:lnTo>
                      <a:pt x="3432" y="1717"/>
                    </a:lnTo>
                    <a:lnTo>
                      <a:pt x="3515" y="1612"/>
                    </a:lnTo>
                    <a:lnTo>
                      <a:pt x="3557" y="1403"/>
                    </a:lnTo>
                    <a:lnTo>
                      <a:pt x="3662" y="1256"/>
                    </a:lnTo>
                    <a:lnTo>
                      <a:pt x="3662" y="1152"/>
                    </a:lnTo>
                    <a:lnTo>
                      <a:pt x="3683" y="1089"/>
                    </a:lnTo>
                    <a:lnTo>
                      <a:pt x="3766" y="1214"/>
                    </a:lnTo>
                    <a:lnTo>
                      <a:pt x="3871" y="1256"/>
                    </a:lnTo>
                    <a:lnTo>
                      <a:pt x="3892" y="1193"/>
                    </a:lnTo>
                    <a:lnTo>
                      <a:pt x="3892" y="1110"/>
                    </a:lnTo>
                    <a:lnTo>
                      <a:pt x="3787" y="963"/>
                    </a:lnTo>
                    <a:lnTo>
                      <a:pt x="3787" y="880"/>
                    </a:lnTo>
                    <a:lnTo>
                      <a:pt x="3934" y="775"/>
                    </a:lnTo>
                    <a:lnTo>
                      <a:pt x="4038" y="754"/>
                    </a:lnTo>
                    <a:lnTo>
                      <a:pt x="4143" y="691"/>
                    </a:lnTo>
                    <a:lnTo>
                      <a:pt x="4206" y="733"/>
                    </a:lnTo>
                    <a:lnTo>
                      <a:pt x="4289" y="733"/>
                    </a:lnTo>
                    <a:lnTo>
                      <a:pt x="4394" y="587"/>
                    </a:lnTo>
                    <a:lnTo>
                      <a:pt x="4373" y="524"/>
                    </a:lnTo>
                    <a:lnTo>
                      <a:pt x="4352" y="273"/>
                    </a:lnTo>
                    <a:lnTo>
                      <a:pt x="4373" y="231"/>
                    </a:lnTo>
                    <a:lnTo>
                      <a:pt x="4352" y="168"/>
                    </a:lnTo>
                    <a:lnTo>
                      <a:pt x="4352" y="22"/>
                    </a:lnTo>
                    <a:lnTo>
                      <a:pt x="42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" name="Google Shape;2841;p68">
                <a:extLst>
                  <a:ext uri="{FF2B5EF4-FFF2-40B4-BE49-F238E27FC236}">
                    <a16:creationId xmlns:a16="http://schemas.microsoft.com/office/drawing/2014/main" id="{3DFA0627-7EC2-0E43-7028-AC3EEFACCD4B}"/>
                  </a:ext>
                </a:extLst>
              </p:cNvPr>
              <p:cNvSpPr/>
              <p:nvPr/>
            </p:nvSpPr>
            <p:spPr>
              <a:xfrm>
                <a:off x="2580975" y="1547400"/>
                <a:ext cx="48150" cy="32475"/>
              </a:xfrm>
              <a:custGeom>
                <a:avLst/>
                <a:gdLst/>
                <a:ahLst/>
                <a:cxnLst/>
                <a:rect l="l" t="t" r="r" b="b"/>
                <a:pathLst>
                  <a:path w="1926" h="1299" extrusionOk="0">
                    <a:moveTo>
                      <a:pt x="796" y="1"/>
                    </a:moveTo>
                    <a:lnTo>
                      <a:pt x="524" y="43"/>
                    </a:lnTo>
                    <a:lnTo>
                      <a:pt x="440" y="43"/>
                    </a:lnTo>
                    <a:lnTo>
                      <a:pt x="336" y="126"/>
                    </a:lnTo>
                    <a:lnTo>
                      <a:pt x="231" y="168"/>
                    </a:lnTo>
                    <a:lnTo>
                      <a:pt x="210" y="315"/>
                    </a:lnTo>
                    <a:lnTo>
                      <a:pt x="64" y="419"/>
                    </a:lnTo>
                    <a:lnTo>
                      <a:pt x="64" y="524"/>
                    </a:lnTo>
                    <a:lnTo>
                      <a:pt x="1" y="629"/>
                    </a:lnTo>
                    <a:lnTo>
                      <a:pt x="22" y="754"/>
                    </a:lnTo>
                    <a:lnTo>
                      <a:pt x="22" y="880"/>
                    </a:lnTo>
                    <a:lnTo>
                      <a:pt x="106" y="880"/>
                    </a:lnTo>
                    <a:lnTo>
                      <a:pt x="231" y="963"/>
                    </a:lnTo>
                    <a:lnTo>
                      <a:pt x="315" y="1110"/>
                    </a:lnTo>
                    <a:lnTo>
                      <a:pt x="231" y="1193"/>
                    </a:lnTo>
                    <a:lnTo>
                      <a:pt x="252" y="1214"/>
                    </a:lnTo>
                    <a:lnTo>
                      <a:pt x="378" y="1214"/>
                    </a:lnTo>
                    <a:lnTo>
                      <a:pt x="524" y="1256"/>
                    </a:lnTo>
                    <a:lnTo>
                      <a:pt x="566" y="1214"/>
                    </a:lnTo>
                    <a:lnTo>
                      <a:pt x="691" y="1298"/>
                    </a:lnTo>
                    <a:lnTo>
                      <a:pt x="838" y="1298"/>
                    </a:lnTo>
                    <a:lnTo>
                      <a:pt x="943" y="1256"/>
                    </a:lnTo>
                    <a:lnTo>
                      <a:pt x="1068" y="1256"/>
                    </a:lnTo>
                    <a:lnTo>
                      <a:pt x="1110" y="1152"/>
                    </a:lnTo>
                    <a:lnTo>
                      <a:pt x="1110" y="1089"/>
                    </a:lnTo>
                    <a:lnTo>
                      <a:pt x="1215" y="1068"/>
                    </a:lnTo>
                    <a:lnTo>
                      <a:pt x="1256" y="984"/>
                    </a:lnTo>
                    <a:lnTo>
                      <a:pt x="1403" y="796"/>
                    </a:lnTo>
                    <a:lnTo>
                      <a:pt x="1382" y="733"/>
                    </a:lnTo>
                    <a:lnTo>
                      <a:pt x="1319" y="754"/>
                    </a:lnTo>
                    <a:lnTo>
                      <a:pt x="1215" y="733"/>
                    </a:lnTo>
                    <a:lnTo>
                      <a:pt x="1215" y="670"/>
                    </a:lnTo>
                    <a:lnTo>
                      <a:pt x="1361" y="545"/>
                    </a:lnTo>
                    <a:lnTo>
                      <a:pt x="1466" y="545"/>
                    </a:lnTo>
                    <a:lnTo>
                      <a:pt x="1738" y="440"/>
                    </a:lnTo>
                    <a:lnTo>
                      <a:pt x="1821" y="461"/>
                    </a:lnTo>
                    <a:lnTo>
                      <a:pt x="1926" y="273"/>
                    </a:lnTo>
                    <a:lnTo>
                      <a:pt x="1905" y="231"/>
                    </a:lnTo>
                    <a:lnTo>
                      <a:pt x="1779" y="210"/>
                    </a:lnTo>
                    <a:lnTo>
                      <a:pt x="1717" y="147"/>
                    </a:lnTo>
                    <a:lnTo>
                      <a:pt x="1591" y="126"/>
                    </a:lnTo>
                    <a:lnTo>
                      <a:pt x="1424" y="126"/>
                    </a:lnTo>
                    <a:lnTo>
                      <a:pt x="1403" y="105"/>
                    </a:lnTo>
                    <a:lnTo>
                      <a:pt x="1256" y="43"/>
                    </a:lnTo>
                    <a:lnTo>
                      <a:pt x="1173" y="64"/>
                    </a:lnTo>
                    <a:lnTo>
                      <a:pt x="1047" y="64"/>
                    </a:lnTo>
                    <a:lnTo>
                      <a:pt x="963" y="43"/>
                    </a:lnTo>
                    <a:lnTo>
                      <a:pt x="859" y="43"/>
                    </a:lnTo>
                    <a:lnTo>
                      <a:pt x="79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5" name="Google Shape;2842;p68">
                <a:extLst>
                  <a:ext uri="{FF2B5EF4-FFF2-40B4-BE49-F238E27FC236}">
                    <a16:creationId xmlns:a16="http://schemas.microsoft.com/office/drawing/2014/main" id="{088254FB-602F-B9EF-DD0F-8BA267F94E3B}"/>
                  </a:ext>
                </a:extLst>
              </p:cNvPr>
              <p:cNvSpPr/>
              <p:nvPr/>
            </p:nvSpPr>
            <p:spPr>
              <a:xfrm>
                <a:off x="2474800" y="1600250"/>
                <a:ext cx="14282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5713" h="3537" extrusionOk="0">
                    <a:moveTo>
                      <a:pt x="2177" y="0"/>
                    </a:moveTo>
                    <a:lnTo>
                      <a:pt x="1863" y="84"/>
                    </a:lnTo>
                    <a:lnTo>
                      <a:pt x="1800" y="126"/>
                    </a:lnTo>
                    <a:lnTo>
                      <a:pt x="1863" y="188"/>
                    </a:lnTo>
                    <a:lnTo>
                      <a:pt x="1863" y="293"/>
                    </a:lnTo>
                    <a:lnTo>
                      <a:pt x="1988" y="356"/>
                    </a:lnTo>
                    <a:lnTo>
                      <a:pt x="2051" y="460"/>
                    </a:lnTo>
                    <a:lnTo>
                      <a:pt x="1967" y="439"/>
                    </a:lnTo>
                    <a:lnTo>
                      <a:pt x="1842" y="335"/>
                    </a:lnTo>
                    <a:lnTo>
                      <a:pt x="1758" y="335"/>
                    </a:lnTo>
                    <a:lnTo>
                      <a:pt x="1695" y="293"/>
                    </a:lnTo>
                    <a:lnTo>
                      <a:pt x="1591" y="293"/>
                    </a:lnTo>
                    <a:lnTo>
                      <a:pt x="1465" y="335"/>
                    </a:lnTo>
                    <a:lnTo>
                      <a:pt x="1381" y="335"/>
                    </a:lnTo>
                    <a:lnTo>
                      <a:pt x="1319" y="398"/>
                    </a:lnTo>
                    <a:lnTo>
                      <a:pt x="1256" y="502"/>
                    </a:lnTo>
                    <a:lnTo>
                      <a:pt x="1130" y="607"/>
                    </a:lnTo>
                    <a:lnTo>
                      <a:pt x="1214" y="711"/>
                    </a:lnTo>
                    <a:lnTo>
                      <a:pt x="1444" y="753"/>
                    </a:lnTo>
                    <a:lnTo>
                      <a:pt x="1549" y="753"/>
                    </a:lnTo>
                    <a:lnTo>
                      <a:pt x="1653" y="837"/>
                    </a:lnTo>
                    <a:lnTo>
                      <a:pt x="1737" y="837"/>
                    </a:lnTo>
                    <a:lnTo>
                      <a:pt x="1758" y="879"/>
                    </a:lnTo>
                    <a:lnTo>
                      <a:pt x="1695" y="921"/>
                    </a:lnTo>
                    <a:lnTo>
                      <a:pt x="1570" y="879"/>
                    </a:lnTo>
                    <a:lnTo>
                      <a:pt x="1319" y="858"/>
                    </a:lnTo>
                    <a:lnTo>
                      <a:pt x="1109" y="879"/>
                    </a:lnTo>
                    <a:lnTo>
                      <a:pt x="1026" y="858"/>
                    </a:lnTo>
                    <a:lnTo>
                      <a:pt x="921" y="879"/>
                    </a:lnTo>
                    <a:lnTo>
                      <a:pt x="754" y="1046"/>
                    </a:lnTo>
                    <a:lnTo>
                      <a:pt x="607" y="1193"/>
                    </a:lnTo>
                    <a:lnTo>
                      <a:pt x="628" y="1256"/>
                    </a:lnTo>
                    <a:lnTo>
                      <a:pt x="754" y="1256"/>
                    </a:lnTo>
                    <a:lnTo>
                      <a:pt x="942" y="1297"/>
                    </a:lnTo>
                    <a:lnTo>
                      <a:pt x="1068" y="1276"/>
                    </a:lnTo>
                    <a:lnTo>
                      <a:pt x="1214" y="1276"/>
                    </a:lnTo>
                    <a:lnTo>
                      <a:pt x="1256" y="1339"/>
                    </a:lnTo>
                    <a:lnTo>
                      <a:pt x="1340" y="1381"/>
                    </a:lnTo>
                    <a:lnTo>
                      <a:pt x="1214" y="1486"/>
                    </a:lnTo>
                    <a:lnTo>
                      <a:pt x="1068" y="1486"/>
                    </a:lnTo>
                    <a:lnTo>
                      <a:pt x="963" y="1569"/>
                    </a:lnTo>
                    <a:lnTo>
                      <a:pt x="837" y="1548"/>
                    </a:lnTo>
                    <a:lnTo>
                      <a:pt x="712" y="1465"/>
                    </a:lnTo>
                    <a:lnTo>
                      <a:pt x="503" y="1465"/>
                    </a:lnTo>
                    <a:lnTo>
                      <a:pt x="419" y="1444"/>
                    </a:lnTo>
                    <a:lnTo>
                      <a:pt x="314" y="1465"/>
                    </a:lnTo>
                    <a:lnTo>
                      <a:pt x="84" y="1611"/>
                    </a:lnTo>
                    <a:lnTo>
                      <a:pt x="126" y="1674"/>
                    </a:lnTo>
                    <a:lnTo>
                      <a:pt x="126" y="1800"/>
                    </a:lnTo>
                    <a:lnTo>
                      <a:pt x="0" y="1800"/>
                    </a:lnTo>
                    <a:lnTo>
                      <a:pt x="0" y="1862"/>
                    </a:lnTo>
                    <a:lnTo>
                      <a:pt x="189" y="1988"/>
                    </a:lnTo>
                    <a:lnTo>
                      <a:pt x="314" y="2134"/>
                    </a:lnTo>
                    <a:lnTo>
                      <a:pt x="377" y="2134"/>
                    </a:lnTo>
                    <a:lnTo>
                      <a:pt x="398" y="2030"/>
                    </a:lnTo>
                    <a:lnTo>
                      <a:pt x="482" y="2072"/>
                    </a:lnTo>
                    <a:lnTo>
                      <a:pt x="419" y="2134"/>
                    </a:lnTo>
                    <a:lnTo>
                      <a:pt x="544" y="2239"/>
                    </a:lnTo>
                    <a:lnTo>
                      <a:pt x="544" y="2385"/>
                    </a:lnTo>
                    <a:lnTo>
                      <a:pt x="649" y="2427"/>
                    </a:lnTo>
                    <a:lnTo>
                      <a:pt x="733" y="2344"/>
                    </a:lnTo>
                    <a:lnTo>
                      <a:pt x="733" y="2218"/>
                    </a:lnTo>
                    <a:lnTo>
                      <a:pt x="796" y="2239"/>
                    </a:lnTo>
                    <a:lnTo>
                      <a:pt x="900" y="2239"/>
                    </a:lnTo>
                    <a:lnTo>
                      <a:pt x="837" y="2323"/>
                    </a:lnTo>
                    <a:lnTo>
                      <a:pt x="837" y="2427"/>
                    </a:lnTo>
                    <a:lnTo>
                      <a:pt x="963" y="2511"/>
                    </a:lnTo>
                    <a:lnTo>
                      <a:pt x="1068" y="2490"/>
                    </a:lnTo>
                    <a:lnTo>
                      <a:pt x="1109" y="2406"/>
                    </a:lnTo>
                    <a:lnTo>
                      <a:pt x="1277" y="2323"/>
                    </a:lnTo>
                    <a:lnTo>
                      <a:pt x="1319" y="2197"/>
                    </a:lnTo>
                    <a:lnTo>
                      <a:pt x="1340" y="2176"/>
                    </a:lnTo>
                    <a:lnTo>
                      <a:pt x="1423" y="2281"/>
                    </a:lnTo>
                    <a:lnTo>
                      <a:pt x="1465" y="2197"/>
                    </a:lnTo>
                    <a:lnTo>
                      <a:pt x="1591" y="2176"/>
                    </a:lnTo>
                    <a:lnTo>
                      <a:pt x="1674" y="2176"/>
                    </a:lnTo>
                    <a:lnTo>
                      <a:pt x="1549" y="2281"/>
                    </a:lnTo>
                    <a:lnTo>
                      <a:pt x="1423" y="2344"/>
                    </a:lnTo>
                    <a:lnTo>
                      <a:pt x="1423" y="2448"/>
                    </a:lnTo>
                    <a:lnTo>
                      <a:pt x="1570" y="2511"/>
                    </a:lnTo>
                    <a:lnTo>
                      <a:pt x="1674" y="2490"/>
                    </a:lnTo>
                    <a:lnTo>
                      <a:pt x="1737" y="2532"/>
                    </a:lnTo>
                    <a:lnTo>
                      <a:pt x="1842" y="2511"/>
                    </a:lnTo>
                    <a:lnTo>
                      <a:pt x="1946" y="2490"/>
                    </a:lnTo>
                    <a:lnTo>
                      <a:pt x="2009" y="2406"/>
                    </a:lnTo>
                    <a:lnTo>
                      <a:pt x="2093" y="2490"/>
                    </a:lnTo>
                    <a:lnTo>
                      <a:pt x="2093" y="2553"/>
                    </a:lnTo>
                    <a:lnTo>
                      <a:pt x="2260" y="2553"/>
                    </a:lnTo>
                    <a:lnTo>
                      <a:pt x="2407" y="2490"/>
                    </a:lnTo>
                    <a:lnTo>
                      <a:pt x="2407" y="2553"/>
                    </a:lnTo>
                    <a:lnTo>
                      <a:pt x="2574" y="2553"/>
                    </a:lnTo>
                    <a:lnTo>
                      <a:pt x="2637" y="2490"/>
                    </a:lnTo>
                    <a:lnTo>
                      <a:pt x="2700" y="2532"/>
                    </a:lnTo>
                    <a:lnTo>
                      <a:pt x="2616" y="2595"/>
                    </a:lnTo>
                    <a:lnTo>
                      <a:pt x="2595" y="2657"/>
                    </a:lnTo>
                    <a:lnTo>
                      <a:pt x="2323" y="2657"/>
                    </a:lnTo>
                    <a:lnTo>
                      <a:pt x="2218" y="2741"/>
                    </a:lnTo>
                    <a:lnTo>
                      <a:pt x="2156" y="2720"/>
                    </a:lnTo>
                    <a:lnTo>
                      <a:pt x="2009" y="2720"/>
                    </a:lnTo>
                    <a:lnTo>
                      <a:pt x="1842" y="2657"/>
                    </a:lnTo>
                    <a:lnTo>
                      <a:pt x="1653" y="2657"/>
                    </a:lnTo>
                    <a:lnTo>
                      <a:pt x="1486" y="2741"/>
                    </a:lnTo>
                    <a:lnTo>
                      <a:pt x="1381" y="2741"/>
                    </a:lnTo>
                    <a:lnTo>
                      <a:pt x="1256" y="2720"/>
                    </a:lnTo>
                    <a:lnTo>
                      <a:pt x="1172" y="2762"/>
                    </a:lnTo>
                    <a:lnTo>
                      <a:pt x="1005" y="2720"/>
                    </a:lnTo>
                    <a:lnTo>
                      <a:pt x="837" y="2762"/>
                    </a:lnTo>
                    <a:lnTo>
                      <a:pt x="816" y="2950"/>
                    </a:lnTo>
                    <a:lnTo>
                      <a:pt x="837" y="3034"/>
                    </a:lnTo>
                    <a:lnTo>
                      <a:pt x="796" y="3160"/>
                    </a:lnTo>
                    <a:lnTo>
                      <a:pt x="921" y="3285"/>
                    </a:lnTo>
                    <a:lnTo>
                      <a:pt x="963" y="3390"/>
                    </a:lnTo>
                    <a:lnTo>
                      <a:pt x="1130" y="3432"/>
                    </a:lnTo>
                    <a:lnTo>
                      <a:pt x="1319" y="3494"/>
                    </a:lnTo>
                    <a:lnTo>
                      <a:pt x="1465" y="3494"/>
                    </a:lnTo>
                    <a:lnTo>
                      <a:pt x="1633" y="3452"/>
                    </a:lnTo>
                    <a:lnTo>
                      <a:pt x="1779" y="3452"/>
                    </a:lnTo>
                    <a:lnTo>
                      <a:pt x="1800" y="3536"/>
                    </a:lnTo>
                    <a:lnTo>
                      <a:pt x="1946" y="3536"/>
                    </a:lnTo>
                    <a:lnTo>
                      <a:pt x="2072" y="3473"/>
                    </a:lnTo>
                    <a:lnTo>
                      <a:pt x="2093" y="3473"/>
                    </a:lnTo>
                    <a:lnTo>
                      <a:pt x="2218" y="3452"/>
                    </a:lnTo>
                    <a:lnTo>
                      <a:pt x="2260" y="3369"/>
                    </a:lnTo>
                    <a:lnTo>
                      <a:pt x="2386" y="3369"/>
                    </a:lnTo>
                    <a:lnTo>
                      <a:pt x="2428" y="3348"/>
                    </a:lnTo>
                    <a:lnTo>
                      <a:pt x="2469" y="3243"/>
                    </a:lnTo>
                    <a:lnTo>
                      <a:pt x="2532" y="3222"/>
                    </a:lnTo>
                    <a:lnTo>
                      <a:pt x="2616" y="3222"/>
                    </a:lnTo>
                    <a:lnTo>
                      <a:pt x="2679" y="3139"/>
                    </a:lnTo>
                    <a:lnTo>
                      <a:pt x="2741" y="3180"/>
                    </a:lnTo>
                    <a:lnTo>
                      <a:pt x="2909" y="3180"/>
                    </a:lnTo>
                    <a:lnTo>
                      <a:pt x="2930" y="3222"/>
                    </a:lnTo>
                    <a:lnTo>
                      <a:pt x="3055" y="3222"/>
                    </a:lnTo>
                    <a:lnTo>
                      <a:pt x="3118" y="3160"/>
                    </a:lnTo>
                    <a:lnTo>
                      <a:pt x="3306" y="3076"/>
                    </a:lnTo>
                    <a:lnTo>
                      <a:pt x="3369" y="3076"/>
                    </a:lnTo>
                    <a:lnTo>
                      <a:pt x="3453" y="3055"/>
                    </a:lnTo>
                    <a:lnTo>
                      <a:pt x="3453" y="2971"/>
                    </a:lnTo>
                    <a:lnTo>
                      <a:pt x="3537" y="3013"/>
                    </a:lnTo>
                    <a:lnTo>
                      <a:pt x="3557" y="3076"/>
                    </a:lnTo>
                    <a:lnTo>
                      <a:pt x="3516" y="3160"/>
                    </a:lnTo>
                    <a:lnTo>
                      <a:pt x="3516" y="3222"/>
                    </a:lnTo>
                    <a:lnTo>
                      <a:pt x="3662" y="3264"/>
                    </a:lnTo>
                    <a:lnTo>
                      <a:pt x="3746" y="3243"/>
                    </a:lnTo>
                    <a:lnTo>
                      <a:pt x="3767" y="3160"/>
                    </a:lnTo>
                    <a:lnTo>
                      <a:pt x="3892" y="3118"/>
                    </a:lnTo>
                    <a:lnTo>
                      <a:pt x="3934" y="3118"/>
                    </a:lnTo>
                    <a:lnTo>
                      <a:pt x="3955" y="3180"/>
                    </a:lnTo>
                    <a:lnTo>
                      <a:pt x="3871" y="3264"/>
                    </a:lnTo>
                    <a:lnTo>
                      <a:pt x="3892" y="3348"/>
                    </a:lnTo>
                    <a:lnTo>
                      <a:pt x="4039" y="3390"/>
                    </a:lnTo>
                    <a:lnTo>
                      <a:pt x="4206" y="3369"/>
                    </a:lnTo>
                    <a:lnTo>
                      <a:pt x="4394" y="3285"/>
                    </a:lnTo>
                    <a:lnTo>
                      <a:pt x="4478" y="3285"/>
                    </a:lnTo>
                    <a:lnTo>
                      <a:pt x="4583" y="3264"/>
                    </a:lnTo>
                    <a:lnTo>
                      <a:pt x="4666" y="3327"/>
                    </a:lnTo>
                    <a:lnTo>
                      <a:pt x="4708" y="3285"/>
                    </a:lnTo>
                    <a:lnTo>
                      <a:pt x="4708" y="3243"/>
                    </a:lnTo>
                    <a:lnTo>
                      <a:pt x="4771" y="3222"/>
                    </a:lnTo>
                    <a:lnTo>
                      <a:pt x="4834" y="3222"/>
                    </a:lnTo>
                    <a:lnTo>
                      <a:pt x="4876" y="3139"/>
                    </a:lnTo>
                    <a:lnTo>
                      <a:pt x="4876" y="3055"/>
                    </a:lnTo>
                    <a:lnTo>
                      <a:pt x="4980" y="2971"/>
                    </a:lnTo>
                    <a:lnTo>
                      <a:pt x="5085" y="2971"/>
                    </a:lnTo>
                    <a:lnTo>
                      <a:pt x="5190" y="2804"/>
                    </a:lnTo>
                    <a:lnTo>
                      <a:pt x="5190" y="2720"/>
                    </a:lnTo>
                    <a:lnTo>
                      <a:pt x="5210" y="2657"/>
                    </a:lnTo>
                    <a:lnTo>
                      <a:pt x="5294" y="2657"/>
                    </a:lnTo>
                    <a:lnTo>
                      <a:pt x="5399" y="2616"/>
                    </a:lnTo>
                    <a:lnTo>
                      <a:pt x="5524" y="2490"/>
                    </a:lnTo>
                    <a:lnTo>
                      <a:pt x="5650" y="2218"/>
                    </a:lnTo>
                    <a:lnTo>
                      <a:pt x="5713" y="2072"/>
                    </a:lnTo>
                    <a:lnTo>
                      <a:pt x="5650" y="1967"/>
                    </a:lnTo>
                    <a:lnTo>
                      <a:pt x="5566" y="1779"/>
                    </a:lnTo>
                    <a:lnTo>
                      <a:pt x="5441" y="1695"/>
                    </a:lnTo>
                    <a:lnTo>
                      <a:pt x="5357" y="1695"/>
                    </a:lnTo>
                    <a:lnTo>
                      <a:pt x="5190" y="1820"/>
                    </a:lnTo>
                    <a:lnTo>
                      <a:pt x="5190" y="1925"/>
                    </a:lnTo>
                    <a:lnTo>
                      <a:pt x="5106" y="2072"/>
                    </a:lnTo>
                    <a:lnTo>
                      <a:pt x="5127" y="2092"/>
                    </a:lnTo>
                    <a:lnTo>
                      <a:pt x="5106" y="2134"/>
                    </a:lnTo>
                    <a:lnTo>
                      <a:pt x="5022" y="2134"/>
                    </a:lnTo>
                    <a:lnTo>
                      <a:pt x="4918" y="2239"/>
                    </a:lnTo>
                    <a:lnTo>
                      <a:pt x="4897" y="2197"/>
                    </a:lnTo>
                    <a:lnTo>
                      <a:pt x="4980" y="2009"/>
                    </a:lnTo>
                    <a:lnTo>
                      <a:pt x="5001" y="1883"/>
                    </a:lnTo>
                    <a:lnTo>
                      <a:pt x="4834" y="1800"/>
                    </a:lnTo>
                    <a:lnTo>
                      <a:pt x="4771" y="1820"/>
                    </a:lnTo>
                    <a:lnTo>
                      <a:pt x="4687" y="1904"/>
                    </a:lnTo>
                    <a:lnTo>
                      <a:pt x="4499" y="2009"/>
                    </a:lnTo>
                    <a:lnTo>
                      <a:pt x="4457" y="2113"/>
                    </a:lnTo>
                    <a:lnTo>
                      <a:pt x="4394" y="2030"/>
                    </a:lnTo>
                    <a:lnTo>
                      <a:pt x="4415" y="1925"/>
                    </a:lnTo>
                    <a:lnTo>
                      <a:pt x="4583" y="1800"/>
                    </a:lnTo>
                    <a:lnTo>
                      <a:pt x="4771" y="1695"/>
                    </a:lnTo>
                    <a:lnTo>
                      <a:pt x="4834" y="1569"/>
                    </a:lnTo>
                    <a:lnTo>
                      <a:pt x="4813" y="1507"/>
                    </a:lnTo>
                    <a:lnTo>
                      <a:pt x="4666" y="1507"/>
                    </a:lnTo>
                    <a:lnTo>
                      <a:pt x="4562" y="1548"/>
                    </a:lnTo>
                    <a:lnTo>
                      <a:pt x="4499" y="1548"/>
                    </a:lnTo>
                    <a:lnTo>
                      <a:pt x="4499" y="1486"/>
                    </a:lnTo>
                    <a:lnTo>
                      <a:pt x="4583" y="1402"/>
                    </a:lnTo>
                    <a:lnTo>
                      <a:pt x="4771" y="1276"/>
                    </a:lnTo>
                    <a:lnTo>
                      <a:pt x="4813" y="1276"/>
                    </a:lnTo>
                    <a:lnTo>
                      <a:pt x="4876" y="1235"/>
                    </a:lnTo>
                    <a:lnTo>
                      <a:pt x="4876" y="942"/>
                    </a:lnTo>
                    <a:lnTo>
                      <a:pt x="4834" y="921"/>
                    </a:lnTo>
                    <a:lnTo>
                      <a:pt x="4834" y="753"/>
                    </a:lnTo>
                    <a:lnTo>
                      <a:pt x="4876" y="649"/>
                    </a:lnTo>
                    <a:lnTo>
                      <a:pt x="4876" y="565"/>
                    </a:lnTo>
                    <a:lnTo>
                      <a:pt x="4938" y="502"/>
                    </a:lnTo>
                    <a:lnTo>
                      <a:pt x="5022" y="502"/>
                    </a:lnTo>
                    <a:lnTo>
                      <a:pt x="5085" y="419"/>
                    </a:lnTo>
                    <a:lnTo>
                      <a:pt x="5022" y="335"/>
                    </a:lnTo>
                    <a:lnTo>
                      <a:pt x="5043" y="251"/>
                    </a:lnTo>
                    <a:lnTo>
                      <a:pt x="4897" y="188"/>
                    </a:lnTo>
                    <a:lnTo>
                      <a:pt x="4813" y="188"/>
                    </a:lnTo>
                    <a:lnTo>
                      <a:pt x="4562" y="419"/>
                    </a:lnTo>
                    <a:lnTo>
                      <a:pt x="4415" y="460"/>
                    </a:lnTo>
                    <a:lnTo>
                      <a:pt x="4374" y="565"/>
                    </a:lnTo>
                    <a:lnTo>
                      <a:pt x="4394" y="628"/>
                    </a:lnTo>
                    <a:lnTo>
                      <a:pt x="4290" y="628"/>
                    </a:lnTo>
                    <a:lnTo>
                      <a:pt x="4248" y="607"/>
                    </a:lnTo>
                    <a:lnTo>
                      <a:pt x="4143" y="649"/>
                    </a:lnTo>
                    <a:lnTo>
                      <a:pt x="4039" y="816"/>
                    </a:lnTo>
                    <a:lnTo>
                      <a:pt x="4081" y="942"/>
                    </a:lnTo>
                    <a:lnTo>
                      <a:pt x="4081" y="1067"/>
                    </a:lnTo>
                    <a:lnTo>
                      <a:pt x="4143" y="1130"/>
                    </a:lnTo>
                    <a:lnTo>
                      <a:pt x="4206" y="1297"/>
                    </a:lnTo>
                    <a:lnTo>
                      <a:pt x="4143" y="1465"/>
                    </a:lnTo>
                    <a:lnTo>
                      <a:pt x="4039" y="1465"/>
                    </a:lnTo>
                    <a:lnTo>
                      <a:pt x="3871" y="1507"/>
                    </a:lnTo>
                    <a:lnTo>
                      <a:pt x="3788" y="1507"/>
                    </a:lnTo>
                    <a:lnTo>
                      <a:pt x="3746" y="1569"/>
                    </a:lnTo>
                    <a:lnTo>
                      <a:pt x="3788" y="1674"/>
                    </a:lnTo>
                    <a:lnTo>
                      <a:pt x="3788" y="1758"/>
                    </a:lnTo>
                    <a:lnTo>
                      <a:pt x="3892" y="1883"/>
                    </a:lnTo>
                    <a:lnTo>
                      <a:pt x="3955" y="2072"/>
                    </a:lnTo>
                    <a:lnTo>
                      <a:pt x="3767" y="2134"/>
                    </a:lnTo>
                    <a:lnTo>
                      <a:pt x="3788" y="2197"/>
                    </a:lnTo>
                    <a:lnTo>
                      <a:pt x="3829" y="2239"/>
                    </a:lnTo>
                    <a:lnTo>
                      <a:pt x="3746" y="2281"/>
                    </a:lnTo>
                    <a:lnTo>
                      <a:pt x="3662" y="2134"/>
                    </a:lnTo>
                    <a:lnTo>
                      <a:pt x="3453" y="2092"/>
                    </a:lnTo>
                    <a:lnTo>
                      <a:pt x="3411" y="2113"/>
                    </a:lnTo>
                    <a:lnTo>
                      <a:pt x="3265" y="2092"/>
                    </a:lnTo>
                    <a:lnTo>
                      <a:pt x="3244" y="2009"/>
                    </a:lnTo>
                    <a:lnTo>
                      <a:pt x="3202" y="1967"/>
                    </a:lnTo>
                    <a:lnTo>
                      <a:pt x="3118" y="2030"/>
                    </a:lnTo>
                    <a:lnTo>
                      <a:pt x="2993" y="2092"/>
                    </a:lnTo>
                    <a:lnTo>
                      <a:pt x="2930" y="2030"/>
                    </a:lnTo>
                    <a:lnTo>
                      <a:pt x="2930" y="1820"/>
                    </a:lnTo>
                    <a:lnTo>
                      <a:pt x="3034" y="1758"/>
                    </a:lnTo>
                    <a:lnTo>
                      <a:pt x="3118" y="1507"/>
                    </a:lnTo>
                    <a:lnTo>
                      <a:pt x="3034" y="1507"/>
                    </a:lnTo>
                    <a:lnTo>
                      <a:pt x="2909" y="1465"/>
                    </a:lnTo>
                    <a:lnTo>
                      <a:pt x="2804" y="1486"/>
                    </a:lnTo>
                    <a:lnTo>
                      <a:pt x="2783" y="1402"/>
                    </a:lnTo>
                    <a:lnTo>
                      <a:pt x="2888" y="1381"/>
                    </a:lnTo>
                    <a:lnTo>
                      <a:pt x="2993" y="1402"/>
                    </a:lnTo>
                    <a:lnTo>
                      <a:pt x="3034" y="1339"/>
                    </a:lnTo>
                    <a:lnTo>
                      <a:pt x="3013" y="1088"/>
                    </a:lnTo>
                    <a:lnTo>
                      <a:pt x="2909" y="963"/>
                    </a:lnTo>
                    <a:lnTo>
                      <a:pt x="2951" y="879"/>
                    </a:lnTo>
                    <a:lnTo>
                      <a:pt x="3013" y="858"/>
                    </a:lnTo>
                    <a:lnTo>
                      <a:pt x="3034" y="774"/>
                    </a:lnTo>
                    <a:lnTo>
                      <a:pt x="2951" y="711"/>
                    </a:lnTo>
                    <a:lnTo>
                      <a:pt x="2951" y="649"/>
                    </a:lnTo>
                    <a:lnTo>
                      <a:pt x="2909" y="565"/>
                    </a:lnTo>
                    <a:lnTo>
                      <a:pt x="2825" y="565"/>
                    </a:lnTo>
                    <a:lnTo>
                      <a:pt x="2783" y="523"/>
                    </a:lnTo>
                    <a:lnTo>
                      <a:pt x="2700" y="565"/>
                    </a:lnTo>
                    <a:lnTo>
                      <a:pt x="2490" y="565"/>
                    </a:lnTo>
                    <a:lnTo>
                      <a:pt x="2428" y="502"/>
                    </a:lnTo>
                    <a:lnTo>
                      <a:pt x="2532" y="335"/>
                    </a:lnTo>
                    <a:lnTo>
                      <a:pt x="2616" y="293"/>
                    </a:lnTo>
                    <a:lnTo>
                      <a:pt x="2574" y="126"/>
                    </a:lnTo>
                    <a:lnTo>
                      <a:pt x="2469" y="21"/>
                    </a:lnTo>
                    <a:lnTo>
                      <a:pt x="2281" y="21"/>
                    </a:lnTo>
                    <a:lnTo>
                      <a:pt x="217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6" name="Google Shape;2843;p68">
                <a:extLst>
                  <a:ext uri="{FF2B5EF4-FFF2-40B4-BE49-F238E27FC236}">
                    <a16:creationId xmlns:a16="http://schemas.microsoft.com/office/drawing/2014/main" id="{878612C1-7EF4-7803-AF51-73BDE4752684}"/>
                  </a:ext>
                </a:extLst>
              </p:cNvPr>
              <p:cNvSpPr/>
              <p:nvPr/>
            </p:nvSpPr>
            <p:spPr>
              <a:xfrm>
                <a:off x="2638000" y="1637900"/>
                <a:ext cx="69075" cy="67500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2700" extrusionOk="0">
                    <a:moveTo>
                      <a:pt x="1884" y="1"/>
                    </a:moveTo>
                    <a:lnTo>
                      <a:pt x="1758" y="84"/>
                    </a:lnTo>
                    <a:lnTo>
                      <a:pt x="1654" y="84"/>
                    </a:lnTo>
                    <a:lnTo>
                      <a:pt x="1612" y="126"/>
                    </a:lnTo>
                    <a:lnTo>
                      <a:pt x="1507" y="126"/>
                    </a:lnTo>
                    <a:lnTo>
                      <a:pt x="1423" y="189"/>
                    </a:lnTo>
                    <a:lnTo>
                      <a:pt x="1423" y="335"/>
                    </a:lnTo>
                    <a:lnTo>
                      <a:pt x="1403" y="398"/>
                    </a:lnTo>
                    <a:lnTo>
                      <a:pt x="1423" y="545"/>
                    </a:lnTo>
                    <a:lnTo>
                      <a:pt x="1528" y="649"/>
                    </a:lnTo>
                    <a:lnTo>
                      <a:pt x="1549" y="733"/>
                    </a:lnTo>
                    <a:lnTo>
                      <a:pt x="1549" y="733"/>
                    </a:lnTo>
                    <a:lnTo>
                      <a:pt x="1444" y="691"/>
                    </a:lnTo>
                    <a:lnTo>
                      <a:pt x="1361" y="691"/>
                    </a:lnTo>
                    <a:lnTo>
                      <a:pt x="1340" y="733"/>
                    </a:lnTo>
                    <a:lnTo>
                      <a:pt x="1528" y="858"/>
                    </a:lnTo>
                    <a:lnTo>
                      <a:pt x="1528" y="963"/>
                    </a:lnTo>
                    <a:lnTo>
                      <a:pt x="1423" y="1005"/>
                    </a:lnTo>
                    <a:lnTo>
                      <a:pt x="1403" y="1151"/>
                    </a:lnTo>
                    <a:lnTo>
                      <a:pt x="1444" y="1235"/>
                    </a:lnTo>
                    <a:lnTo>
                      <a:pt x="1340" y="1319"/>
                    </a:lnTo>
                    <a:lnTo>
                      <a:pt x="1235" y="1256"/>
                    </a:lnTo>
                    <a:lnTo>
                      <a:pt x="1235" y="1214"/>
                    </a:lnTo>
                    <a:lnTo>
                      <a:pt x="1256" y="1110"/>
                    </a:lnTo>
                    <a:lnTo>
                      <a:pt x="1235" y="796"/>
                    </a:lnTo>
                    <a:lnTo>
                      <a:pt x="1151" y="712"/>
                    </a:lnTo>
                    <a:lnTo>
                      <a:pt x="1131" y="628"/>
                    </a:lnTo>
                    <a:lnTo>
                      <a:pt x="1151" y="586"/>
                    </a:lnTo>
                    <a:lnTo>
                      <a:pt x="1151" y="482"/>
                    </a:lnTo>
                    <a:lnTo>
                      <a:pt x="1110" y="419"/>
                    </a:lnTo>
                    <a:lnTo>
                      <a:pt x="1089" y="314"/>
                    </a:lnTo>
                    <a:lnTo>
                      <a:pt x="1026" y="273"/>
                    </a:lnTo>
                    <a:lnTo>
                      <a:pt x="900" y="314"/>
                    </a:lnTo>
                    <a:lnTo>
                      <a:pt x="879" y="377"/>
                    </a:lnTo>
                    <a:lnTo>
                      <a:pt x="775" y="461"/>
                    </a:lnTo>
                    <a:lnTo>
                      <a:pt x="733" y="524"/>
                    </a:lnTo>
                    <a:lnTo>
                      <a:pt x="796" y="566"/>
                    </a:lnTo>
                    <a:lnTo>
                      <a:pt x="838" y="566"/>
                    </a:lnTo>
                    <a:lnTo>
                      <a:pt x="900" y="628"/>
                    </a:lnTo>
                    <a:lnTo>
                      <a:pt x="796" y="670"/>
                    </a:lnTo>
                    <a:lnTo>
                      <a:pt x="775" y="733"/>
                    </a:lnTo>
                    <a:lnTo>
                      <a:pt x="670" y="796"/>
                    </a:lnTo>
                    <a:lnTo>
                      <a:pt x="628" y="942"/>
                    </a:lnTo>
                    <a:lnTo>
                      <a:pt x="733" y="984"/>
                    </a:lnTo>
                    <a:lnTo>
                      <a:pt x="733" y="1026"/>
                    </a:lnTo>
                    <a:lnTo>
                      <a:pt x="607" y="1068"/>
                    </a:lnTo>
                    <a:lnTo>
                      <a:pt x="587" y="1172"/>
                    </a:lnTo>
                    <a:lnTo>
                      <a:pt x="628" y="1256"/>
                    </a:lnTo>
                    <a:lnTo>
                      <a:pt x="670" y="1361"/>
                    </a:lnTo>
                    <a:lnTo>
                      <a:pt x="607" y="1423"/>
                    </a:lnTo>
                    <a:lnTo>
                      <a:pt x="566" y="1382"/>
                    </a:lnTo>
                    <a:lnTo>
                      <a:pt x="566" y="1235"/>
                    </a:lnTo>
                    <a:lnTo>
                      <a:pt x="503" y="1214"/>
                    </a:lnTo>
                    <a:lnTo>
                      <a:pt x="503" y="1110"/>
                    </a:lnTo>
                    <a:lnTo>
                      <a:pt x="461" y="1130"/>
                    </a:lnTo>
                    <a:lnTo>
                      <a:pt x="294" y="1130"/>
                    </a:lnTo>
                    <a:lnTo>
                      <a:pt x="273" y="1214"/>
                    </a:lnTo>
                    <a:lnTo>
                      <a:pt x="335" y="1256"/>
                    </a:lnTo>
                    <a:lnTo>
                      <a:pt x="252" y="1298"/>
                    </a:lnTo>
                    <a:lnTo>
                      <a:pt x="168" y="1235"/>
                    </a:lnTo>
                    <a:lnTo>
                      <a:pt x="84" y="1298"/>
                    </a:lnTo>
                    <a:lnTo>
                      <a:pt x="1" y="1256"/>
                    </a:lnTo>
                    <a:lnTo>
                      <a:pt x="1" y="1402"/>
                    </a:lnTo>
                    <a:lnTo>
                      <a:pt x="63" y="1444"/>
                    </a:lnTo>
                    <a:lnTo>
                      <a:pt x="147" y="1444"/>
                    </a:lnTo>
                    <a:lnTo>
                      <a:pt x="189" y="1465"/>
                    </a:lnTo>
                    <a:lnTo>
                      <a:pt x="252" y="1444"/>
                    </a:lnTo>
                    <a:lnTo>
                      <a:pt x="356" y="1444"/>
                    </a:lnTo>
                    <a:lnTo>
                      <a:pt x="419" y="1465"/>
                    </a:lnTo>
                    <a:lnTo>
                      <a:pt x="503" y="1444"/>
                    </a:lnTo>
                    <a:lnTo>
                      <a:pt x="628" y="1507"/>
                    </a:lnTo>
                    <a:lnTo>
                      <a:pt x="796" y="1465"/>
                    </a:lnTo>
                    <a:lnTo>
                      <a:pt x="879" y="1528"/>
                    </a:lnTo>
                    <a:lnTo>
                      <a:pt x="984" y="1528"/>
                    </a:lnTo>
                    <a:lnTo>
                      <a:pt x="1444" y="1612"/>
                    </a:lnTo>
                    <a:lnTo>
                      <a:pt x="1507" y="1654"/>
                    </a:lnTo>
                    <a:lnTo>
                      <a:pt x="1423" y="1695"/>
                    </a:lnTo>
                    <a:lnTo>
                      <a:pt x="1298" y="1674"/>
                    </a:lnTo>
                    <a:lnTo>
                      <a:pt x="1151" y="1674"/>
                    </a:lnTo>
                    <a:lnTo>
                      <a:pt x="1047" y="1737"/>
                    </a:lnTo>
                    <a:lnTo>
                      <a:pt x="879" y="1758"/>
                    </a:lnTo>
                    <a:lnTo>
                      <a:pt x="921" y="1758"/>
                    </a:lnTo>
                    <a:lnTo>
                      <a:pt x="984" y="1800"/>
                    </a:lnTo>
                    <a:lnTo>
                      <a:pt x="921" y="1842"/>
                    </a:lnTo>
                    <a:lnTo>
                      <a:pt x="754" y="1779"/>
                    </a:lnTo>
                    <a:lnTo>
                      <a:pt x="670" y="1758"/>
                    </a:lnTo>
                    <a:lnTo>
                      <a:pt x="587" y="1800"/>
                    </a:lnTo>
                    <a:lnTo>
                      <a:pt x="607" y="1863"/>
                    </a:lnTo>
                    <a:lnTo>
                      <a:pt x="587" y="1905"/>
                    </a:lnTo>
                    <a:lnTo>
                      <a:pt x="524" y="1863"/>
                    </a:lnTo>
                    <a:lnTo>
                      <a:pt x="482" y="1863"/>
                    </a:lnTo>
                    <a:lnTo>
                      <a:pt x="503" y="1905"/>
                    </a:lnTo>
                    <a:lnTo>
                      <a:pt x="503" y="1967"/>
                    </a:lnTo>
                    <a:lnTo>
                      <a:pt x="566" y="2009"/>
                    </a:lnTo>
                    <a:lnTo>
                      <a:pt x="649" y="2051"/>
                    </a:lnTo>
                    <a:lnTo>
                      <a:pt x="607" y="2114"/>
                    </a:lnTo>
                    <a:lnTo>
                      <a:pt x="670" y="2198"/>
                    </a:lnTo>
                    <a:lnTo>
                      <a:pt x="607" y="2198"/>
                    </a:lnTo>
                    <a:lnTo>
                      <a:pt x="566" y="2114"/>
                    </a:lnTo>
                    <a:lnTo>
                      <a:pt x="503" y="2114"/>
                    </a:lnTo>
                    <a:lnTo>
                      <a:pt x="461" y="2218"/>
                    </a:lnTo>
                    <a:lnTo>
                      <a:pt x="461" y="2281"/>
                    </a:lnTo>
                    <a:lnTo>
                      <a:pt x="440" y="2323"/>
                    </a:lnTo>
                    <a:lnTo>
                      <a:pt x="440" y="2428"/>
                    </a:lnTo>
                    <a:lnTo>
                      <a:pt x="503" y="2491"/>
                    </a:lnTo>
                    <a:lnTo>
                      <a:pt x="607" y="2491"/>
                    </a:lnTo>
                    <a:lnTo>
                      <a:pt x="670" y="2532"/>
                    </a:lnTo>
                    <a:lnTo>
                      <a:pt x="712" y="2532"/>
                    </a:lnTo>
                    <a:lnTo>
                      <a:pt x="775" y="2470"/>
                    </a:lnTo>
                    <a:lnTo>
                      <a:pt x="900" y="2407"/>
                    </a:lnTo>
                    <a:lnTo>
                      <a:pt x="817" y="2511"/>
                    </a:lnTo>
                    <a:lnTo>
                      <a:pt x="859" y="2595"/>
                    </a:lnTo>
                    <a:lnTo>
                      <a:pt x="921" y="2595"/>
                    </a:lnTo>
                    <a:lnTo>
                      <a:pt x="1005" y="2511"/>
                    </a:lnTo>
                    <a:lnTo>
                      <a:pt x="1026" y="2574"/>
                    </a:lnTo>
                    <a:lnTo>
                      <a:pt x="1068" y="2679"/>
                    </a:lnTo>
                    <a:lnTo>
                      <a:pt x="1382" y="2700"/>
                    </a:lnTo>
                    <a:lnTo>
                      <a:pt x="1444" y="2595"/>
                    </a:lnTo>
                    <a:lnTo>
                      <a:pt x="1423" y="2511"/>
                    </a:lnTo>
                    <a:lnTo>
                      <a:pt x="1444" y="2407"/>
                    </a:lnTo>
                    <a:lnTo>
                      <a:pt x="1507" y="2365"/>
                    </a:lnTo>
                    <a:lnTo>
                      <a:pt x="1528" y="2407"/>
                    </a:lnTo>
                    <a:lnTo>
                      <a:pt x="1528" y="2511"/>
                    </a:lnTo>
                    <a:lnTo>
                      <a:pt x="1570" y="2616"/>
                    </a:lnTo>
                    <a:lnTo>
                      <a:pt x="1612" y="2574"/>
                    </a:lnTo>
                    <a:lnTo>
                      <a:pt x="1612" y="2470"/>
                    </a:lnTo>
                    <a:lnTo>
                      <a:pt x="1612" y="2407"/>
                    </a:lnTo>
                    <a:lnTo>
                      <a:pt x="1654" y="2323"/>
                    </a:lnTo>
                    <a:lnTo>
                      <a:pt x="1675" y="2281"/>
                    </a:lnTo>
                    <a:lnTo>
                      <a:pt x="1570" y="2302"/>
                    </a:lnTo>
                    <a:lnTo>
                      <a:pt x="1486" y="2344"/>
                    </a:lnTo>
                    <a:lnTo>
                      <a:pt x="1528" y="2239"/>
                    </a:lnTo>
                    <a:lnTo>
                      <a:pt x="1633" y="2198"/>
                    </a:lnTo>
                    <a:lnTo>
                      <a:pt x="1695" y="2135"/>
                    </a:lnTo>
                    <a:lnTo>
                      <a:pt x="1758" y="2072"/>
                    </a:lnTo>
                    <a:lnTo>
                      <a:pt x="1758" y="1988"/>
                    </a:lnTo>
                    <a:lnTo>
                      <a:pt x="1821" y="1967"/>
                    </a:lnTo>
                    <a:lnTo>
                      <a:pt x="1905" y="1988"/>
                    </a:lnTo>
                    <a:lnTo>
                      <a:pt x="1905" y="2072"/>
                    </a:lnTo>
                    <a:lnTo>
                      <a:pt x="1905" y="2156"/>
                    </a:lnTo>
                    <a:lnTo>
                      <a:pt x="1947" y="2093"/>
                    </a:lnTo>
                    <a:lnTo>
                      <a:pt x="2072" y="1926"/>
                    </a:lnTo>
                    <a:lnTo>
                      <a:pt x="2072" y="1863"/>
                    </a:lnTo>
                    <a:lnTo>
                      <a:pt x="1947" y="1779"/>
                    </a:lnTo>
                    <a:lnTo>
                      <a:pt x="1947" y="1737"/>
                    </a:lnTo>
                    <a:lnTo>
                      <a:pt x="1988" y="1674"/>
                    </a:lnTo>
                    <a:lnTo>
                      <a:pt x="2051" y="1716"/>
                    </a:lnTo>
                    <a:lnTo>
                      <a:pt x="2135" y="1716"/>
                    </a:lnTo>
                    <a:lnTo>
                      <a:pt x="2156" y="1612"/>
                    </a:lnTo>
                    <a:lnTo>
                      <a:pt x="2156" y="1549"/>
                    </a:lnTo>
                    <a:lnTo>
                      <a:pt x="2260" y="1423"/>
                    </a:lnTo>
                    <a:lnTo>
                      <a:pt x="2281" y="1340"/>
                    </a:lnTo>
                    <a:lnTo>
                      <a:pt x="2407" y="1214"/>
                    </a:lnTo>
                    <a:lnTo>
                      <a:pt x="2511" y="1151"/>
                    </a:lnTo>
                    <a:lnTo>
                      <a:pt x="2553" y="1089"/>
                    </a:lnTo>
                    <a:lnTo>
                      <a:pt x="2511" y="942"/>
                    </a:lnTo>
                    <a:lnTo>
                      <a:pt x="2616" y="775"/>
                    </a:lnTo>
                    <a:lnTo>
                      <a:pt x="2742" y="691"/>
                    </a:lnTo>
                    <a:lnTo>
                      <a:pt x="2763" y="586"/>
                    </a:lnTo>
                    <a:lnTo>
                      <a:pt x="2700" y="482"/>
                    </a:lnTo>
                    <a:lnTo>
                      <a:pt x="2595" y="461"/>
                    </a:lnTo>
                    <a:lnTo>
                      <a:pt x="2553" y="356"/>
                    </a:lnTo>
                    <a:lnTo>
                      <a:pt x="2595" y="356"/>
                    </a:lnTo>
                    <a:lnTo>
                      <a:pt x="2616" y="294"/>
                    </a:lnTo>
                    <a:lnTo>
                      <a:pt x="2595" y="252"/>
                    </a:lnTo>
                    <a:lnTo>
                      <a:pt x="2616" y="168"/>
                    </a:lnTo>
                    <a:lnTo>
                      <a:pt x="2595" y="84"/>
                    </a:lnTo>
                    <a:lnTo>
                      <a:pt x="2511" y="84"/>
                    </a:lnTo>
                    <a:lnTo>
                      <a:pt x="2553" y="147"/>
                    </a:lnTo>
                    <a:lnTo>
                      <a:pt x="2553" y="252"/>
                    </a:lnTo>
                    <a:lnTo>
                      <a:pt x="2470" y="273"/>
                    </a:lnTo>
                    <a:lnTo>
                      <a:pt x="2386" y="189"/>
                    </a:lnTo>
                    <a:lnTo>
                      <a:pt x="2302" y="273"/>
                    </a:lnTo>
                    <a:lnTo>
                      <a:pt x="2302" y="461"/>
                    </a:lnTo>
                    <a:lnTo>
                      <a:pt x="2260" y="503"/>
                    </a:lnTo>
                    <a:lnTo>
                      <a:pt x="2198" y="503"/>
                    </a:lnTo>
                    <a:lnTo>
                      <a:pt x="2156" y="566"/>
                    </a:lnTo>
                    <a:lnTo>
                      <a:pt x="2093" y="566"/>
                    </a:lnTo>
                    <a:lnTo>
                      <a:pt x="2093" y="482"/>
                    </a:lnTo>
                    <a:lnTo>
                      <a:pt x="2177" y="398"/>
                    </a:lnTo>
                    <a:lnTo>
                      <a:pt x="2219" y="168"/>
                    </a:lnTo>
                    <a:lnTo>
                      <a:pt x="2156" y="105"/>
                    </a:lnTo>
                    <a:lnTo>
                      <a:pt x="2072" y="126"/>
                    </a:lnTo>
                    <a:lnTo>
                      <a:pt x="1988" y="84"/>
                    </a:lnTo>
                    <a:lnTo>
                      <a:pt x="196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7" name="Google Shape;2844;p68">
                <a:extLst>
                  <a:ext uri="{FF2B5EF4-FFF2-40B4-BE49-F238E27FC236}">
                    <a16:creationId xmlns:a16="http://schemas.microsoft.com/office/drawing/2014/main" id="{1B2C1ED1-4EE5-8F47-8289-2ECDF6D7F590}"/>
                  </a:ext>
                </a:extLst>
              </p:cNvPr>
              <p:cNvSpPr/>
              <p:nvPr/>
            </p:nvSpPr>
            <p:spPr>
              <a:xfrm>
                <a:off x="2686125" y="1510800"/>
                <a:ext cx="62275" cy="87900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3516" extrusionOk="0">
                    <a:moveTo>
                      <a:pt x="1026" y="0"/>
                    </a:moveTo>
                    <a:lnTo>
                      <a:pt x="921" y="63"/>
                    </a:lnTo>
                    <a:lnTo>
                      <a:pt x="879" y="147"/>
                    </a:lnTo>
                    <a:lnTo>
                      <a:pt x="754" y="230"/>
                    </a:lnTo>
                    <a:lnTo>
                      <a:pt x="733" y="335"/>
                    </a:lnTo>
                    <a:lnTo>
                      <a:pt x="607" y="481"/>
                    </a:lnTo>
                    <a:lnTo>
                      <a:pt x="607" y="586"/>
                    </a:lnTo>
                    <a:lnTo>
                      <a:pt x="712" y="649"/>
                    </a:lnTo>
                    <a:lnTo>
                      <a:pt x="754" y="586"/>
                    </a:lnTo>
                    <a:lnTo>
                      <a:pt x="879" y="565"/>
                    </a:lnTo>
                    <a:lnTo>
                      <a:pt x="921" y="628"/>
                    </a:lnTo>
                    <a:lnTo>
                      <a:pt x="775" y="753"/>
                    </a:lnTo>
                    <a:lnTo>
                      <a:pt x="649" y="837"/>
                    </a:lnTo>
                    <a:lnTo>
                      <a:pt x="545" y="984"/>
                    </a:lnTo>
                    <a:lnTo>
                      <a:pt x="545" y="1046"/>
                    </a:lnTo>
                    <a:lnTo>
                      <a:pt x="712" y="963"/>
                    </a:lnTo>
                    <a:lnTo>
                      <a:pt x="858" y="837"/>
                    </a:lnTo>
                    <a:lnTo>
                      <a:pt x="942" y="837"/>
                    </a:lnTo>
                    <a:lnTo>
                      <a:pt x="1026" y="774"/>
                    </a:lnTo>
                    <a:lnTo>
                      <a:pt x="1068" y="858"/>
                    </a:lnTo>
                    <a:lnTo>
                      <a:pt x="1047" y="984"/>
                    </a:lnTo>
                    <a:lnTo>
                      <a:pt x="963" y="984"/>
                    </a:lnTo>
                    <a:lnTo>
                      <a:pt x="838" y="1109"/>
                    </a:lnTo>
                    <a:lnTo>
                      <a:pt x="775" y="1193"/>
                    </a:lnTo>
                    <a:lnTo>
                      <a:pt x="838" y="1276"/>
                    </a:lnTo>
                    <a:lnTo>
                      <a:pt x="984" y="1256"/>
                    </a:lnTo>
                    <a:lnTo>
                      <a:pt x="1089" y="1297"/>
                    </a:lnTo>
                    <a:lnTo>
                      <a:pt x="963" y="1381"/>
                    </a:lnTo>
                    <a:lnTo>
                      <a:pt x="817" y="1465"/>
                    </a:lnTo>
                    <a:lnTo>
                      <a:pt x="712" y="1402"/>
                    </a:lnTo>
                    <a:lnTo>
                      <a:pt x="712" y="1486"/>
                    </a:lnTo>
                    <a:lnTo>
                      <a:pt x="838" y="1528"/>
                    </a:lnTo>
                    <a:lnTo>
                      <a:pt x="838" y="1590"/>
                    </a:lnTo>
                    <a:lnTo>
                      <a:pt x="649" y="1779"/>
                    </a:lnTo>
                    <a:lnTo>
                      <a:pt x="607" y="1779"/>
                    </a:lnTo>
                    <a:lnTo>
                      <a:pt x="545" y="1611"/>
                    </a:lnTo>
                    <a:lnTo>
                      <a:pt x="440" y="1569"/>
                    </a:lnTo>
                    <a:lnTo>
                      <a:pt x="335" y="1423"/>
                    </a:lnTo>
                    <a:lnTo>
                      <a:pt x="126" y="1528"/>
                    </a:lnTo>
                    <a:lnTo>
                      <a:pt x="126" y="1590"/>
                    </a:lnTo>
                    <a:lnTo>
                      <a:pt x="1" y="1800"/>
                    </a:lnTo>
                    <a:lnTo>
                      <a:pt x="105" y="1925"/>
                    </a:lnTo>
                    <a:lnTo>
                      <a:pt x="105" y="2051"/>
                    </a:lnTo>
                    <a:lnTo>
                      <a:pt x="189" y="2093"/>
                    </a:lnTo>
                    <a:lnTo>
                      <a:pt x="294" y="2009"/>
                    </a:lnTo>
                    <a:lnTo>
                      <a:pt x="356" y="2009"/>
                    </a:lnTo>
                    <a:lnTo>
                      <a:pt x="545" y="2051"/>
                    </a:lnTo>
                    <a:lnTo>
                      <a:pt x="733" y="2051"/>
                    </a:lnTo>
                    <a:lnTo>
                      <a:pt x="754" y="2113"/>
                    </a:lnTo>
                    <a:lnTo>
                      <a:pt x="942" y="2051"/>
                    </a:lnTo>
                    <a:lnTo>
                      <a:pt x="942" y="2134"/>
                    </a:lnTo>
                    <a:lnTo>
                      <a:pt x="838" y="2155"/>
                    </a:lnTo>
                    <a:lnTo>
                      <a:pt x="775" y="2239"/>
                    </a:lnTo>
                    <a:lnTo>
                      <a:pt x="817" y="2344"/>
                    </a:lnTo>
                    <a:lnTo>
                      <a:pt x="963" y="2323"/>
                    </a:lnTo>
                    <a:lnTo>
                      <a:pt x="1089" y="2427"/>
                    </a:lnTo>
                    <a:lnTo>
                      <a:pt x="1172" y="2616"/>
                    </a:lnTo>
                    <a:lnTo>
                      <a:pt x="1256" y="2616"/>
                    </a:lnTo>
                    <a:lnTo>
                      <a:pt x="1298" y="2657"/>
                    </a:lnTo>
                    <a:lnTo>
                      <a:pt x="1256" y="2741"/>
                    </a:lnTo>
                    <a:lnTo>
                      <a:pt x="1256" y="2867"/>
                    </a:lnTo>
                    <a:lnTo>
                      <a:pt x="1068" y="3201"/>
                    </a:lnTo>
                    <a:lnTo>
                      <a:pt x="1130" y="3390"/>
                    </a:lnTo>
                    <a:lnTo>
                      <a:pt x="1172" y="3494"/>
                    </a:lnTo>
                    <a:lnTo>
                      <a:pt x="1256" y="3494"/>
                    </a:lnTo>
                    <a:lnTo>
                      <a:pt x="1361" y="3473"/>
                    </a:lnTo>
                    <a:lnTo>
                      <a:pt x="1403" y="3515"/>
                    </a:lnTo>
                    <a:lnTo>
                      <a:pt x="1486" y="3515"/>
                    </a:lnTo>
                    <a:lnTo>
                      <a:pt x="1654" y="3411"/>
                    </a:lnTo>
                    <a:lnTo>
                      <a:pt x="1654" y="3348"/>
                    </a:lnTo>
                    <a:lnTo>
                      <a:pt x="1758" y="3285"/>
                    </a:lnTo>
                    <a:lnTo>
                      <a:pt x="1821" y="3160"/>
                    </a:lnTo>
                    <a:lnTo>
                      <a:pt x="1863" y="3034"/>
                    </a:lnTo>
                    <a:lnTo>
                      <a:pt x="1884" y="2846"/>
                    </a:lnTo>
                    <a:lnTo>
                      <a:pt x="1988" y="2678"/>
                    </a:lnTo>
                    <a:lnTo>
                      <a:pt x="1905" y="2657"/>
                    </a:lnTo>
                    <a:lnTo>
                      <a:pt x="1905" y="2574"/>
                    </a:lnTo>
                    <a:lnTo>
                      <a:pt x="1988" y="2532"/>
                    </a:lnTo>
                    <a:lnTo>
                      <a:pt x="2072" y="2365"/>
                    </a:lnTo>
                    <a:lnTo>
                      <a:pt x="2135" y="2365"/>
                    </a:lnTo>
                    <a:lnTo>
                      <a:pt x="2219" y="2260"/>
                    </a:lnTo>
                    <a:lnTo>
                      <a:pt x="2344" y="2197"/>
                    </a:lnTo>
                    <a:lnTo>
                      <a:pt x="2386" y="2030"/>
                    </a:lnTo>
                    <a:lnTo>
                      <a:pt x="2386" y="1925"/>
                    </a:lnTo>
                    <a:lnTo>
                      <a:pt x="2491" y="1841"/>
                    </a:lnTo>
                    <a:lnTo>
                      <a:pt x="2491" y="1800"/>
                    </a:lnTo>
                    <a:lnTo>
                      <a:pt x="2428" y="1695"/>
                    </a:lnTo>
                    <a:lnTo>
                      <a:pt x="2407" y="1569"/>
                    </a:lnTo>
                    <a:lnTo>
                      <a:pt x="2344" y="1569"/>
                    </a:lnTo>
                    <a:lnTo>
                      <a:pt x="2239" y="1507"/>
                    </a:lnTo>
                    <a:lnTo>
                      <a:pt x="2114" y="1507"/>
                    </a:lnTo>
                    <a:lnTo>
                      <a:pt x="2093" y="1465"/>
                    </a:lnTo>
                    <a:lnTo>
                      <a:pt x="2135" y="1360"/>
                    </a:lnTo>
                    <a:lnTo>
                      <a:pt x="2302" y="1276"/>
                    </a:lnTo>
                    <a:lnTo>
                      <a:pt x="2302" y="1193"/>
                    </a:lnTo>
                    <a:lnTo>
                      <a:pt x="2239" y="1109"/>
                    </a:lnTo>
                    <a:lnTo>
                      <a:pt x="2239" y="984"/>
                    </a:lnTo>
                    <a:lnTo>
                      <a:pt x="2281" y="879"/>
                    </a:lnTo>
                    <a:lnTo>
                      <a:pt x="2177" y="774"/>
                    </a:lnTo>
                    <a:lnTo>
                      <a:pt x="2093" y="774"/>
                    </a:lnTo>
                    <a:lnTo>
                      <a:pt x="1967" y="858"/>
                    </a:lnTo>
                    <a:lnTo>
                      <a:pt x="1779" y="900"/>
                    </a:lnTo>
                    <a:lnTo>
                      <a:pt x="1758" y="984"/>
                    </a:lnTo>
                    <a:lnTo>
                      <a:pt x="1675" y="1088"/>
                    </a:lnTo>
                    <a:lnTo>
                      <a:pt x="1591" y="1067"/>
                    </a:lnTo>
                    <a:lnTo>
                      <a:pt x="1570" y="963"/>
                    </a:lnTo>
                    <a:lnTo>
                      <a:pt x="1695" y="900"/>
                    </a:lnTo>
                    <a:lnTo>
                      <a:pt x="1758" y="837"/>
                    </a:lnTo>
                    <a:lnTo>
                      <a:pt x="1758" y="670"/>
                    </a:lnTo>
                    <a:lnTo>
                      <a:pt x="1800" y="460"/>
                    </a:lnTo>
                    <a:lnTo>
                      <a:pt x="1758" y="356"/>
                    </a:lnTo>
                    <a:lnTo>
                      <a:pt x="1695" y="272"/>
                    </a:lnTo>
                    <a:lnTo>
                      <a:pt x="1654" y="168"/>
                    </a:lnTo>
                    <a:lnTo>
                      <a:pt x="1507" y="105"/>
                    </a:lnTo>
                    <a:lnTo>
                      <a:pt x="1403" y="147"/>
                    </a:lnTo>
                    <a:lnTo>
                      <a:pt x="1277" y="105"/>
                    </a:lnTo>
                    <a:lnTo>
                      <a:pt x="1130" y="230"/>
                    </a:lnTo>
                    <a:lnTo>
                      <a:pt x="1047" y="209"/>
                    </a:lnTo>
                    <a:lnTo>
                      <a:pt x="1047" y="21"/>
                    </a:lnTo>
                    <a:lnTo>
                      <a:pt x="102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8" name="Google Shape;2845;p68">
                <a:extLst>
                  <a:ext uri="{FF2B5EF4-FFF2-40B4-BE49-F238E27FC236}">
                    <a16:creationId xmlns:a16="http://schemas.microsoft.com/office/drawing/2014/main" id="{92FB50E3-6BA6-84D0-BF1A-1CABEDB1C207}"/>
                  </a:ext>
                </a:extLst>
              </p:cNvPr>
              <p:cNvSpPr/>
              <p:nvPr/>
            </p:nvSpPr>
            <p:spPr>
              <a:xfrm>
                <a:off x="2799125" y="1455875"/>
                <a:ext cx="96775" cy="158525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6341" extrusionOk="0">
                    <a:moveTo>
                      <a:pt x="2385" y="0"/>
                    </a:moveTo>
                    <a:lnTo>
                      <a:pt x="2385" y="126"/>
                    </a:lnTo>
                    <a:lnTo>
                      <a:pt x="2302" y="272"/>
                    </a:lnTo>
                    <a:lnTo>
                      <a:pt x="2385" y="356"/>
                    </a:lnTo>
                    <a:lnTo>
                      <a:pt x="2490" y="356"/>
                    </a:lnTo>
                    <a:lnTo>
                      <a:pt x="2595" y="314"/>
                    </a:lnTo>
                    <a:lnTo>
                      <a:pt x="2741" y="377"/>
                    </a:lnTo>
                    <a:lnTo>
                      <a:pt x="2783" y="460"/>
                    </a:lnTo>
                    <a:lnTo>
                      <a:pt x="2888" y="481"/>
                    </a:lnTo>
                    <a:lnTo>
                      <a:pt x="2888" y="565"/>
                    </a:lnTo>
                    <a:lnTo>
                      <a:pt x="2699" y="733"/>
                    </a:lnTo>
                    <a:lnTo>
                      <a:pt x="2616" y="733"/>
                    </a:lnTo>
                    <a:lnTo>
                      <a:pt x="2490" y="649"/>
                    </a:lnTo>
                    <a:lnTo>
                      <a:pt x="2385" y="649"/>
                    </a:lnTo>
                    <a:lnTo>
                      <a:pt x="2281" y="628"/>
                    </a:lnTo>
                    <a:lnTo>
                      <a:pt x="2281" y="628"/>
                    </a:lnTo>
                    <a:lnTo>
                      <a:pt x="2323" y="733"/>
                    </a:lnTo>
                    <a:lnTo>
                      <a:pt x="2406" y="753"/>
                    </a:lnTo>
                    <a:lnTo>
                      <a:pt x="2323" y="837"/>
                    </a:lnTo>
                    <a:lnTo>
                      <a:pt x="2218" y="858"/>
                    </a:lnTo>
                    <a:lnTo>
                      <a:pt x="2072" y="691"/>
                    </a:lnTo>
                    <a:lnTo>
                      <a:pt x="1904" y="774"/>
                    </a:lnTo>
                    <a:lnTo>
                      <a:pt x="1862" y="942"/>
                    </a:lnTo>
                    <a:lnTo>
                      <a:pt x="1779" y="1005"/>
                    </a:lnTo>
                    <a:lnTo>
                      <a:pt x="1779" y="1088"/>
                    </a:lnTo>
                    <a:lnTo>
                      <a:pt x="1883" y="1109"/>
                    </a:lnTo>
                    <a:lnTo>
                      <a:pt x="1904" y="1256"/>
                    </a:lnTo>
                    <a:lnTo>
                      <a:pt x="2051" y="1318"/>
                    </a:lnTo>
                    <a:lnTo>
                      <a:pt x="2051" y="1381"/>
                    </a:lnTo>
                    <a:lnTo>
                      <a:pt x="1946" y="1381"/>
                    </a:lnTo>
                    <a:lnTo>
                      <a:pt x="1946" y="1465"/>
                    </a:lnTo>
                    <a:lnTo>
                      <a:pt x="1988" y="1528"/>
                    </a:lnTo>
                    <a:lnTo>
                      <a:pt x="1988" y="1611"/>
                    </a:lnTo>
                    <a:lnTo>
                      <a:pt x="1904" y="1590"/>
                    </a:lnTo>
                    <a:lnTo>
                      <a:pt x="1841" y="1528"/>
                    </a:lnTo>
                    <a:lnTo>
                      <a:pt x="1695" y="1507"/>
                    </a:lnTo>
                    <a:lnTo>
                      <a:pt x="1590" y="1423"/>
                    </a:lnTo>
                    <a:lnTo>
                      <a:pt x="1528" y="1402"/>
                    </a:lnTo>
                    <a:lnTo>
                      <a:pt x="1423" y="1486"/>
                    </a:lnTo>
                    <a:lnTo>
                      <a:pt x="1381" y="1569"/>
                    </a:lnTo>
                    <a:lnTo>
                      <a:pt x="1465" y="1674"/>
                    </a:lnTo>
                    <a:lnTo>
                      <a:pt x="1423" y="1779"/>
                    </a:lnTo>
                    <a:lnTo>
                      <a:pt x="1360" y="1737"/>
                    </a:lnTo>
                    <a:lnTo>
                      <a:pt x="1360" y="1674"/>
                    </a:lnTo>
                    <a:lnTo>
                      <a:pt x="1276" y="1611"/>
                    </a:lnTo>
                    <a:lnTo>
                      <a:pt x="1151" y="1569"/>
                    </a:lnTo>
                    <a:lnTo>
                      <a:pt x="1109" y="1569"/>
                    </a:lnTo>
                    <a:lnTo>
                      <a:pt x="1025" y="1486"/>
                    </a:lnTo>
                    <a:lnTo>
                      <a:pt x="942" y="1465"/>
                    </a:lnTo>
                    <a:lnTo>
                      <a:pt x="921" y="1528"/>
                    </a:lnTo>
                    <a:lnTo>
                      <a:pt x="963" y="1674"/>
                    </a:lnTo>
                    <a:lnTo>
                      <a:pt x="963" y="1800"/>
                    </a:lnTo>
                    <a:lnTo>
                      <a:pt x="1004" y="1946"/>
                    </a:lnTo>
                    <a:lnTo>
                      <a:pt x="1109" y="2009"/>
                    </a:lnTo>
                    <a:lnTo>
                      <a:pt x="1235" y="2030"/>
                    </a:lnTo>
                    <a:lnTo>
                      <a:pt x="1276" y="2093"/>
                    </a:lnTo>
                    <a:lnTo>
                      <a:pt x="1256" y="2113"/>
                    </a:lnTo>
                    <a:lnTo>
                      <a:pt x="1130" y="2113"/>
                    </a:lnTo>
                    <a:lnTo>
                      <a:pt x="1256" y="2197"/>
                    </a:lnTo>
                    <a:lnTo>
                      <a:pt x="1318" y="2260"/>
                    </a:lnTo>
                    <a:lnTo>
                      <a:pt x="1423" y="2344"/>
                    </a:lnTo>
                    <a:lnTo>
                      <a:pt x="1548" y="2344"/>
                    </a:lnTo>
                    <a:lnTo>
                      <a:pt x="1632" y="2260"/>
                    </a:lnTo>
                    <a:lnTo>
                      <a:pt x="1674" y="2260"/>
                    </a:lnTo>
                    <a:lnTo>
                      <a:pt x="1674" y="2344"/>
                    </a:lnTo>
                    <a:lnTo>
                      <a:pt x="1590" y="2427"/>
                    </a:lnTo>
                    <a:lnTo>
                      <a:pt x="1548" y="2616"/>
                    </a:lnTo>
                    <a:lnTo>
                      <a:pt x="1486" y="2616"/>
                    </a:lnTo>
                    <a:lnTo>
                      <a:pt x="1339" y="2469"/>
                    </a:lnTo>
                    <a:lnTo>
                      <a:pt x="1025" y="2427"/>
                    </a:lnTo>
                    <a:lnTo>
                      <a:pt x="921" y="2260"/>
                    </a:lnTo>
                    <a:lnTo>
                      <a:pt x="837" y="2239"/>
                    </a:lnTo>
                    <a:lnTo>
                      <a:pt x="795" y="2155"/>
                    </a:lnTo>
                    <a:lnTo>
                      <a:pt x="753" y="2155"/>
                    </a:lnTo>
                    <a:lnTo>
                      <a:pt x="712" y="2302"/>
                    </a:lnTo>
                    <a:lnTo>
                      <a:pt x="712" y="2344"/>
                    </a:lnTo>
                    <a:lnTo>
                      <a:pt x="649" y="2406"/>
                    </a:lnTo>
                    <a:lnTo>
                      <a:pt x="712" y="2574"/>
                    </a:lnTo>
                    <a:lnTo>
                      <a:pt x="628" y="2637"/>
                    </a:lnTo>
                    <a:lnTo>
                      <a:pt x="544" y="2616"/>
                    </a:lnTo>
                    <a:lnTo>
                      <a:pt x="544" y="2762"/>
                    </a:lnTo>
                    <a:lnTo>
                      <a:pt x="502" y="2783"/>
                    </a:lnTo>
                    <a:lnTo>
                      <a:pt x="502" y="3034"/>
                    </a:lnTo>
                    <a:lnTo>
                      <a:pt x="586" y="3097"/>
                    </a:lnTo>
                    <a:lnTo>
                      <a:pt x="732" y="3097"/>
                    </a:lnTo>
                    <a:lnTo>
                      <a:pt x="837" y="3160"/>
                    </a:lnTo>
                    <a:lnTo>
                      <a:pt x="942" y="3139"/>
                    </a:lnTo>
                    <a:lnTo>
                      <a:pt x="942" y="3181"/>
                    </a:lnTo>
                    <a:lnTo>
                      <a:pt x="858" y="3243"/>
                    </a:lnTo>
                    <a:lnTo>
                      <a:pt x="753" y="3181"/>
                    </a:lnTo>
                    <a:lnTo>
                      <a:pt x="586" y="3181"/>
                    </a:lnTo>
                    <a:lnTo>
                      <a:pt x="523" y="3160"/>
                    </a:lnTo>
                    <a:lnTo>
                      <a:pt x="419" y="3181"/>
                    </a:lnTo>
                    <a:lnTo>
                      <a:pt x="272" y="3369"/>
                    </a:lnTo>
                    <a:lnTo>
                      <a:pt x="230" y="3473"/>
                    </a:lnTo>
                    <a:lnTo>
                      <a:pt x="314" y="3557"/>
                    </a:lnTo>
                    <a:lnTo>
                      <a:pt x="293" y="3599"/>
                    </a:lnTo>
                    <a:lnTo>
                      <a:pt x="209" y="3620"/>
                    </a:lnTo>
                    <a:lnTo>
                      <a:pt x="209" y="3725"/>
                    </a:lnTo>
                    <a:lnTo>
                      <a:pt x="293" y="3787"/>
                    </a:lnTo>
                    <a:lnTo>
                      <a:pt x="335" y="3725"/>
                    </a:lnTo>
                    <a:lnTo>
                      <a:pt x="502" y="3725"/>
                    </a:lnTo>
                    <a:lnTo>
                      <a:pt x="586" y="3662"/>
                    </a:lnTo>
                    <a:lnTo>
                      <a:pt x="628" y="3704"/>
                    </a:lnTo>
                    <a:lnTo>
                      <a:pt x="628" y="3787"/>
                    </a:lnTo>
                    <a:lnTo>
                      <a:pt x="523" y="3808"/>
                    </a:lnTo>
                    <a:lnTo>
                      <a:pt x="440" y="3913"/>
                    </a:lnTo>
                    <a:lnTo>
                      <a:pt x="502" y="3976"/>
                    </a:lnTo>
                    <a:lnTo>
                      <a:pt x="586" y="3976"/>
                    </a:lnTo>
                    <a:lnTo>
                      <a:pt x="691" y="3892"/>
                    </a:lnTo>
                    <a:lnTo>
                      <a:pt x="753" y="3892"/>
                    </a:lnTo>
                    <a:lnTo>
                      <a:pt x="858" y="3808"/>
                    </a:lnTo>
                    <a:lnTo>
                      <a:pt x="858" y="3871"/>
                    </a:lnTo>
                    <a:lnTo>
                      <a:pt x="816" y="3934"/>
                    </a:lnTo>
                    <a:lnTo>
                      <a:pt x="858" y="3976"/>
                    </a:lnTo>
                    <a:lnTo>
                      <a:pt x="1046" y="3976"/>
                    </a:lnTo>
                    <a:lnTo>
                      <a:pt x="1067" y="4018"/>
                    </a:lnTo>
                    <a:lnTo>
                      <a:pt x="963" y="4038"/>
                    </a:lnTo>
                    <a:lnTo>
                      <a:pt x="963" y="4122"/>
                    </a:lnTo>
                    <a:lnTo>
                      <a:pt x="1067" y="4143"/>
                    </a:lnTo>
                    <a:lnTo>
                      <a:pt x="1172" y="4122"/>
                    </a:lnTo>
                    <a:lnTo>
                      <a:pt x="1318" y="4206"/>
                    </a:lnTo>
                    <a:lnTo>
                      <a:pt x="1590" y="4290"/>
                    </a:lnTo>
                    <a:lnTo>
                      <a:pt x="1632" y="4331"/>
                    </a:lnTo>
                    <a:lnTo>
                      <a:pt x="1381" y="4310"/>
                    </a:lnTo>
                    <a:lnTo>
                      <a:pt x="1276" y="4331"/>
                    </a:lnTo>
                    <a:lnTo>
                      <a:pt x="1130" y="4227"/>
                    </a:lnTo>
                    <a:lnTo>
                      <a:pt x="963" y="4290"/>
                    </a:lnTo>
                    <a:lnTo>
                      <a:pt x="963" y="4352"/>
                    </a:lnTo>
                    <a:lnTo>
                      <a:pt x="1130" y="4415"/>
                    </a:lnTo>
                    <a:lnTo>
                      <a:pt x="1339" y="4436"/>
                    </a:lnTo>
                    <a:lnTo>
                      <a:pt x="1569" y="4436"/>
                    </a:lnTo>
                    <a:lnTo>
                      <a:pt x="1653" y="4499"/>
                    </a:lnTo>
                    <a:lnTo>
                      <a:pt x="1423" y="4541"/>
                    </a:lnTo>
                    <a:lnTo>
                      <a:pt x="1339" y="4520"/>
                    </a:lnTo>
                    <a:lnTo>
                      <a:pt x="1109" y="4499"/>
                    </a:lnTo>
                    <a:lnTo>
                      <a:pt x="942" y="4457"/>
                    </a:lnTo>
                    <a:lnTo>
                      <a:pt x="900" y="4394"/>
                    </a:lnTo>
                    <a:lnTo>
                      <a:pt x="753" y="4352"/>
                    </a:lnTo>
                    <a:lnTo>
                      <a:pt x="607" y="4206"/>
                    </a:lnTo>
                    <a:lnTo>
                      <a:pt x="544" y="4248"/>
                    </a:lnTo>
                    <a:lnTo>
                      <a:pt x="481" y="4331"/>
                    </a:lnTo>
                    <a:lnTo>
                      <a:pt x="293" y="4352"/>
                    </a:lnTo>
                    <a:lnTo>
                      <a:pt x="209" y="4415"/>
                    </a:lnTo>
                    <a:lnTo>
                      <a:pt x="188" y="4624"/>
                    </a:lnTo>
                    <a:lnTo>
                      <a:pt x="314" y="4729"/>
                    </a:lnTo>
                    <a:lnTo>
                      <a:pt x="314" y="4854"/>
                    </a:lnTo>
                    <a:lnTo>
                      <a:pt x="272" y="4917"/>
                    </a:lnTo>
                    <a:lnTo>
                      <a:pt x="188" y="4729"/>
                    </a:lnTo>
                    <a:lnTo>
                      <a:pt x="126" y="4729"/>
                    </a:lnTo>
                    <a:lnTo>
                      <a:pt x="63" y="4980"/>
                    </a:lnTo>
                    <a:lnTo>
                      <a:pt x="84" y="5126"/>
                    </a:lnTo>
                    <a:lnTo>
                      <a:pt x="168" y="5147"/>
                    </a:lnTo>
                    <a:lnTo>
                      <a:pt x="188" y="5126"/>
                    </a:lnTo>
                    <a:lnTo>
                      <a:pt x="272" y="5126"/>
                    </a:lnTo>
                    <a:lnTo>
                      <a:pt x="335" y="5252"/>
                    </a:lnTo>
                    <a:lnTo>
                      <a:pt x="419" y="5273"/>
                    </a:lnTo>
                    <a:lnTo>
                      <a:pt x="335" y="5294"/>
                    </a:lnTo>
                    <a:lnTo>
                      <a:pt x="272" y="5336"/>
                    </a:lnTo>
                    <a:lnTo>
                      <a:pt x="188" y="5231"/>
                    </a:lnTo>
                    <a:lnTo>
                      <a:pt x="21" y="5252"/>
                    </a:lnTo>
                    <a:lnTo>
                      <a:pt x="0" y="5461"/>
                    </a:lnTo>
                    <a:lnTo>
                      <a:pt x="63" y="5503"/>
                    </a:lnTo>
                    <a:lnTo>
                      <a:pt x="126" y="5482"/>
                    </a:lnTo>
                    <a:lnTo>
                      <a:pt x="84" y="5566"/>
                    </a:lnTo>
                    <a:lnTo>
                      <a:pt x="84" y="5817"/>
                    </a:lnTo>
                    <a:lnTo>
                      <a:pt x="168" y="5754"/>
                    </a:lnTo>
                    <a:lnTo>
                      <a:pt x="230" y="5775"/>
                    </a:lnTo>
                    <a:lnTo>
                      <a:pt x="230" y="5963"/>
                    </a:lnTo>
                    <a:lnTo>
                      <a:pt x="398" y="6005"/>
                    </a:lnTo>
                    <a:lnTo>
                      <a:pt x="628" y="6173"/>
                    </a:lnTo>
                    <a:lnTo>
                      <a:pt x="732" y="6110"/>
                    </a:lnTo>
                    <a:lnTo>
                      <a:pt x="795" y="6005"/>
                    </a:lnTo>
                    <a:lnTo>
                      <a:pt x="753" y="5922"/>
                    </a:lnTo>
                    <a:lnTo>
                      <a:pt x="921" y="5922"/>
                    </a:lnTo>
                    <a:lnTo>
                      <a:pt x="942" y="6026"/>
                    </a:lnTo>
                    <a:lnTo>
                      <a:pt x="921" y="6131"/>
                    </a:lnTo>
                    <a:lnTo>
                      <a:pt x="942" y="6235"/>
                    </a:lnTo>
                    <a:lnTo>
                      <a:pt x="1004" y="6214"/>
                    </a:lnTo>
                    <a:lnTo>
                      <a:pt x="1067" y="5963"/>
                    </a:lnTo>
                    <a:lnTo>
                      <a:pt x="1067" y="5712"/>
                    </a:lnTo>
                    <a:lnTo>
                      <a:pt x="1130" y="5566"/>
                    </a:lnTo>
                    <a:lnTo>
                      <a:pt x="1256" y="5440"/>
                    </a:lnTo>
                    <a:lnTo>
                      <a:pt x="1318" y="5294"/>
                    </a:lnTo>
                    <a:lnTo>
                      <a:pt x="1318" y="5461"/>
                    </a:lnTo>
                    <a:lnTo>
                      <a:pt x="1172" y="5670"/>
                    </a:lnTo>
                    <a:lnTo>
                      <a:pt x="1151" y="5817"/>
                    </a:lnTo>
                    <a:lnTo>
                      <a:pt x="1172" y="5922"/>
                    </a:lnTo>
                    <a:lnTo>
                      <a:pt x="1130" y="6131"/>
                    </a:lnTo>
                    <a:lnTo>
                      <a:pt x="1172" y="6235"/>
                    </a:lnTo>
                    <a:lnTo>
                      <a:pt x="1151" y="6319"/>
                    </a:lnTo>
                    <a:lnTo>
                      <a:pt x="1214" y="6340"/>
                    </a:lnTo>
                    <a:lnTo>
                      <a:pt x="1256" y="6298"/>
                    </a:lnTo>
                    <a:lnTo>
                      <a:pt x="1339" y="6173"/>
                    </a:lnTo>
                    <a:lnTo>
                      <a:pt x="1528" y="5984"/>
                    </a:lnTo>
                    <a:lnTo>
                      <a:pt x="1590" y="5691"/>
                    </a:lnTo>
                    <a:lnTo>
                      <a:pt x="1674" y="5650"/>
                    </a:lnTo>
                    <a:lnTo>
                      <a:pt x="1674" y="5754"/>
                    </a:lnTo>
                    <a:lnTo>
                      <a:pt x="1632" y="5880"/>
                    </a:lnTo>
                    <a:lnTo>
                      <a:pt x="1632" y="5963"/>
                    </a:lnTo>
                    <a:lnTo>
                      <a:pt x="1737" y="5984"/>
                    </a:lnTo>
                    <a:lnTo>
                      <a:pt x="1862" y="5859"/>
                    </a:lnTo>
                    <a:lnTo>
                      <a:pt x="1946" y="5775"/>
                    </a:lnTo>
                    <a:lnTo>
                      <a:pt x="1946" y="5670"/>
                    </a:lnTo>
                    <a:lnTo>
                      <a:pt x="1841" y="5650"/>
                    </a:lnTo>
                    <a:lnTo>
                      <a:pt x="1841" y="5608"/>
                    </a:lnTo>
                    <a:lnTo>
                      <a:pt x="1946" y="5566"/>
                    </a:lnTo>
                    <a:lnTo>
                      <a:pt x="1946" y="5398"/>
                    </a:lnTo>
                    <a:lnTo>
                      <a:pt x="1904" y="5336"/>
                    </a:lnTo>
                    <a:lnTo>
                      <a:pt x="1904" y="5231"/>
                    </a:lnTo>
                    <a:lnTo>
                      <a:pt x="2072" y="5126"/>
                    </a:lnTo>
                    <a:lnTo>
                      <a:pt x="2113" y="4938"/>
                    </a:lnTo>
                    <a:lnTo>
                      <a:pt x="2218" y="4875"/>
                    </a:lnTo>
                    <a:lnTo>
                      <a:pt x="2281" y="4813"/>
                    </a:lnTo>
                    <a:lnTo>
                      <a:pt x="2281" y="4917"/>
                    </a:lnTo>
                    <a:lnTo>
                      <a:pt x="2281" y="4959"/>
                    </a:lnTo>
                    <a:lnTo>
                      <a:pt x="2197" y="4980"/>
                    </a:lnTo>
                    <a:lnTo>
                      <a:pt x="2113" y="5168"/>
                    </a:lnTo>
                    <a:lnTo>
                      <a:pt x="2051" y="5294"/>
                    </a:lnTo>
                    <a:lnTo>
                      <a:pt x="2009" y="5461"/>
                    </a:lnTo>
                    <a:lnTo>
                      <a:pt x="2072" y="5566"/>
                    </a:lnTo>
                    <a:lnTo>
                      <a:pt x="2092" y="5691"/>
                    </a:lnTo>
                    <a:lnTo>
                      <a:pt x="2155" y="5650"/>
                    </a:lnTo>
                    <a:lnTo>
                      <a:pt x="2260" y="5461"/>
                    </a:lnTo>
                    <a:lnTo>
                      <a:pt x="2469" y="5273"/>
                    </a:lnTo>
                    <a:lnTo>
                      <a:pt x="2532" y="5147"/>
                    </a:lnTo>
                    <a:lnTo>
                      <a:pt x="2532" y="4980"/>
                    </a:lnTo>
                    <a:lnTo>
                      <a:pt x="2616" y="4875"/>
                    </a:lnTo>
                    <a:lnTo>
                      <a:pt x="2699" y="4854"/>
                    </a:lnTo>
                    <a:lnTo>
                      <a:pt x="2699" y="4917"/>
                    </a:lnTo>
                    <a:lnTo>
                      <a:pt x="2678" y="4959"/>
                    </a:lnTo>
                    <a:lnTo>
                      <a:pt x="2678" y="5085"/>
                    </a:lnTo>
                    <a:lnTo>
                      <a:pt x="2741" y="5064"/>
                    </a:lnTo>
                    <a:lnTo>
                      <a:pt x="2888" y="4875"/>
                    </a:lnTo>
                    <a:lnTo>
                      <a:pt x="2971" y="4875"/>
                    </a:lnTo>
                    <a:lnTo>
                      <a:pt x="3139" y="4917"/>
                    </a:lnTo>
                    <a:lnTo>
                      <a:pt x="3327" y="4854"/>
                    </a:lnTo>
                    <a:lnTo>
                      <a:pt x="3432" y="4834"/>
                    </a:lnTo>
                    <a:lnTo>
                      <a:pt x="3494" y="4750"/>
                    </a:lnTo>
                    <a:lnTo>
                      <a:pt x="3620" y="4729"/>
                    </a:lnTo>
                    <a:lnTo>
                      <a:pt x="3662" y="4624"/>
                    </a:lnTo>
                    <a:lnTo>
                      <a:pt x="3662" y="4541"/>
                    </a:lnTo>
                    <a:lnTo>
                      <a:pt x="3683" y="4457"/>
                    </a:lnTo>
                    <a:lnTo>
                      <a:pt x="3620" y="4394"/>
                    </a:lnTo>
                    <a:lnTo>
                      <a:pt x="3662" y="4227"/>
                    </a:lnTo>
                    <a:lnTo>
                      <a:pt x="3662" y="3976"/>
                    </a:lnTo>
                    <a:lnTo>
                      <a:pt x="3620" y="3976"/>
                    </a:lnTo>
                    <a:lnTo>
                      <a:pt x="3536" y="4122"/>
                    </a:lnTo>
                    <a:lnTo>
                      <a:pt x="3411" y="4290"/>
                    </a:lnTo>
                    <a:lnTo>
                      <a:pt x="3348" y="4290"/>
                    </a:lnTo>
                    <a:lnTo>
                      <a:pt x="3348" y="4206"/>
                    </a:lnTo>
                    <a:lnTo>
                      <a:pt x="3432" y="4101"/>
                    </a:lnTo>
                    <a:lnTo>
                      <a:pt x="3536" y="4018"/>
                    </a:lnTo>
                    <a:lnTo>
                      <a:pt x="3557" y="3934"/>
                    </a:lnTo>
                    <a:lnTo>
                      <a:pt x="3432" y="3829"/>
                    </a:lnTo>
                    <a:lnTo>
                      <a:pt x="3411" y="3725"/>
                    </a:lnTo>
                    <a:lnTo>
                      <a:pt x="3348" y="3725"/>
                    </a:lnTo>
                    <a:lnTo>
                      <a:pt x="3306" y="3766"/>
                    </a:lnTo>
                    <a:lnTo>
                      <a:pt x="3264" y="3829"/>
                    </a:lnTo>
                    <a:lnTo>
                      <a:pt x="3201" y="3787"/>
                    </a:lnTo>
                    <a:lnTo>
                      <a:pt x="3097" y="3808"/>
                    </a:lnTo>
                    <a:lnTo>
                      <a:pt x="3013" y="3871"/>
                    </a:lnTo>
                    <a:lnTo>
                      <a:pt x="2909" y="3829"/>
                    </a:lnTo>
                    <a:lnTo>
                      <a:pt x="2950" y="3787"/>
                    </a:lnTo>
                    <a:lnTo>
                      <a:pt x="3222" y="3683"/>
                    </a:lnTo>
                    <a:lnTo>
                      <a:pt x="3327" y="3662"/>
                    </a:lnTo>
                    <a:lnTo>
                      <a:pt x="3536" y="3453"/>
                    </a:lnTo>
                    <a:lnTo>
                      <a:pt x="3578" y="3390"/>
                    </a:lnTo>
                    <a:lnTo>
                      <a:pt x="3725" y="3160"/>
                    </a:lnTo>
                    <a:lnTo>
                      <a:pt x="3766" y="2971"/>
                    </a:lnTo>
                    <a:lnTo>
                      <a:pt x="3725" y="2950"/>
                    </a:lnTo>
                    <a:lnTo>
                      <a:pt x="3641" y="2971"/>
                    </a:lnTo>
                    <a:lnTo>
                      <a:pt x="3578" y="3034"/>
                    </a:lnTo>
                    <a:lnTo>
                      <a:pt x="3536" y="2950"/>
                    </a:lnTo>
                    <a:lnTo>
                      <a:pt x="3578" y="2888"/>
                    </a:lnTo>
                    <a:lnTo>
                      <a:pt x="3641" y="2846"/>
                    </a:lnTo>
                    <a:lnTo>
                      <a:pt x="3725" y="2867"/>
                    </a:lnTo>
                    <a:lnTo>
                      <a:pt x="3766" y="2783"/>
                    </a:lnTo>
                    <a:lnTo>
                      <a:pt x="3766" y="2657"/>
                    </a:lnTo>
                    <a:lnTo>
                      <a:pt x="3871" y="2553"/>
                    </a:lnTo>
                    <a:lnTo>
                      <a:pt x="3871" y="2427"/>
                    </a:lnTo>
                    <a:lnTo>
                      <a:pt x="3850" y="2365"/>
                    </a:lnTo>
                    <a:lnTo>
                      <a:pt x="3850" y="2302"/>
                    </a:lnTo>
                    <a:lnTo>
                      <a:pt x="3745" y="2260"/>
                    </a:lnTo>
                    <a:lnTo>
                      <a:pt x="3641" y="2302"/>
                    </a:lnTo>
                    <a:lnTo>
                      <a:pt x="3494" y="2553"/>
                    </a:lnTo>
                    <a:lnTo>
                      <a:pt x="3494" y="2678"/>
                    </a:lnTo>
                    <a:lnTo>
                      <a:pt x="3557" y="2762"/>
                    </a:lnTo>
                    <a:lnTo>
                      <a:pt x="3473" y="2846"/>
                    </a:lnTo>
                    <a:lnTo>
                      <a:pt x="3432" y="2888"/>
                    </a:lnTo>
                    <a:lnTo>
                      <a:pt x="3369" y="2867"/>
                    </a:lnTo>
                    <a:lnTo>
                      <a:pt x="3411" y="2825"/>
                    </a:lnTo>
                    <a:lnTo>
                      <a:pt x="3348" y="2762"/>
                    </a:lnTo>
                    <a:lnTo>
                      <a:pt x="3348" y="2657"/>
                    </a:lnTo>
                    <a:lnTo>
                      <a:pt x="3453" y="2448"/>
                    </a:lnTo>
                    <a:lnTo>
                      <a:pt x="3432" y="2344"/>
                    </a:lnTo>
                    <a:lnTo>
                      <a:pt x="3453" y="2302"/>
                    </a:lnTo>
                    <a:lnTo>
                      <a:pt x="3473" y="2323"/>
                    </a:lnTo>
                    <a:lnTo>
                      <a:pt x="3557" y="2302"/>
                    </a:lnTo>
                    <a:lnTo>
                      <a:pt x="3536" y="2134"/>
                    </a:lnTo>
                    <a:lnTo>
                      <a:pt x="3453" y="2030"/>
                    </a:lnTo>
                    <a:lnTo>
                      <a:pt x="3348" y="2030"/>
                    </a:lnTo>
                    <a:lnTo>
                      <a:pt x="3222" y="2051"/>
                    </a:lnTo>
                    <a:lnTo>
                      <a:pt x="3160" y="2155"/>
                    </a:lnTo>
                    <a:lnTo>
                      <a:pt x="3139" y="2113"/>
                    </a:lnTo>
                    <a:lnTo>
                      <a:pt x="3118" y="2051"/>
                    </a:lnTo>
                    <a:lnTo>
                      <a:pt x="3139" y="1904"/>
                    </a:lnTo>
                    <a:lnTo>
                      <a:pt x="3055" y="1737"/>
                    </a:lnTo>
                    <a:lnTo>
                      <a:pt x="3097" y="1507"/>
                    </a:lnTo>
                    <a:lnTo>
                      <a:pt x="3097" y="1318"/>
                    </a:lnTo>
                    <a:lnTo>
                      <a:pt x="3139" y="1193"/>
                    </a:lnTo>
                    <a:lnTo>
                      <a:pt x="3160" y="1005"/>
                    </a:lnTo>
                    <a:lnTo>
                      <a:pt x="3139" y="858"/>
                    </a:lnTo>
                    <a:lnTo>
                      <a:pt x="3243" y="670"/>
                    </a:lnTo>
                    <a:lnTo>
                      <a:pt x="3243" y="523"/>
                    </a:lnTo>
                    <a:lnTo>
                      <a:pt x="3139" y="419"/>
                    </a:lnTo>
                    <a:lnTo>
                      <a:pt x="3118" y="272"/>
                    </a:lnTo>
                    <a:lnTo>
                      <a:pt x="2950" y="147"/>
                    </a:lnTo>
                    <a:lnTo>
                      <a:pt x="2909" y="63"/>
                    </a:lnTo>
                    <a:lnTo>
                      <a:pt x="2741" y="0"/>
                    </a:lnTo>
                    <a:lnTo>
                      <a:pt x="2699" y="21"/>
                    </a:lnTo>
                    <a:lnTo>
                      <a:pt x="2699" y="105"/>
                    </a:lnTo>
                    <a:lnTo>
                      <a:pt x="2678" y="126"/>
                    </a:lnTo>
                    <a:lnTo>
                      <a:pt x="25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9" name="Google Shape;2846;p68">
                <a:extLst>
                  <a:ext uri="{FF2B5EF4-FFF2-40B4-BE49-F238E27FC236}">
                    <a16:creationId xmlns:a16="http://schemas.microsoft.com/office/drawing/2014/main" id="{5B2E711E-2A2E-210B-3B3F-C6251C029202}"/>
                  </a:ext>
                </a:extLst>
              </p:cNvPr>
              <p:cNvSpPr/>
              <p:nvPr/>
            </p:nvSpPr>
            <p:spPr>
              <a:xfrm>
                <a:off x="2744725" y="1557875"/>
                <a:ext cx="36625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1465" h="1926" extrusionOk="0">
                    <a:moveTo>
                      <a:pt x="711" y="0"/>
                    </a:moveTo>
                    <a:lnTo>
                      <a:pt x="586" y="105"/>
                    </a:lnTo>
                    <a:lnTo>
                      <a:pt x="502" y="168"/>
                    </a:lnTo>
                    <a:lnTo>
                      <a:pt x="502" y="356"/>
                    </a:lnTo>
                    <a:lnTo>
                      <a:pt x="419" y="419"/>
                    </a:lnTo>
                    <a:lnTo>
                      <a:pt x="356" y="377"/>
                    </a:lnTo>
                    <a:lnTo>
                      <a:pt x="272" y="544"/>
                    </a:lnTo>
                    <a:lnTo>
                      <a:pt x="272" y="733"/>
                    </a:lnTo>
                    <a:lnTo>
                      <a:pt x="188" y="837"/>
                    </a:lnTo>
                    <a:lnTo>
                      <a:pt x="272" y="963"/>
                    </a:lnTo>
                    <a:lnTo>
                      <a:pt x="147" y="963"/>
                    </a:lnTo>
                    <a:lnTo>
                      <a:pt x="167" y="1005"/>
                    </a:lnTo>
                    <a:lnTo>
                      <a:pt x="272" y="1088"/>
                    </a:lnTo>
                    <a:lnTo>
                      <a:pt x="398" y="1256"/>
                    </a:lnTo>
                    <a:lnTo>
                      <a:pt x="377" y="1360"/>
                    </a:lnTo>
                    <a:lnTo>
                      <a:pt x="356" y="1360"/>
                    </a:lnTo>
                    <a:lnTo>
                      <a:pt x="209" y="1256"/>
                    </a:lnTo>
                    <a:lnTo>
                      <a:pt x="84" y="1256"/>
                    </a:lnTo>
                    <a:lnTo>
                      <a:pt x="63" y="1318"/>
                    </a:lnTo>
                    <a:lnTo>
                      <a:pt x="0" y="1402"/>
                    </a:lnTo>
                    <a:lnTo>
                      <a:pt x="105" y="1465"/>
                    </a:lnTo>
                    <a:lnTo>
                      <a:pt x="147" y="1590"/>
                    </a:lnTo>
                    <a:lnTo>
                      <a:pt x="188" y="1632"/>
                    </a:lnTo>
                    <a:lnTo>
                      <a:pt x="105" y="1737"/>
                    </a:lnTo>
                    <a:lnTo>
                      <a:pt x="105" y="1883"/>
                    </a:lnTo>
                    <a:lnTo>
                      <a:pt x="251" y="1821"/>
                    </a:lnTo>
                    <a:lnTo>
                      <a:pt x="272" y="1737"/>
                    </a:lnTo>
                    <a:lnTo>
                      <a:pt x="356" y="1737"/>
                    </a:lnTo>
                    <a:lnTo>
                      <a:pt x="377" y="1883"/>
                    </a:lnTo>
                    <a:lnTo>
                      <a:pt x="460" y="1883"/>
                    </a:lnTo>
                    <a:lnTo>
                      <a:pt x="607" y="1842"/>
                    </a:lnTo>
                    <a:lnTo>
                      <a:pt x="711" y="1883"/>
                    </a:lnTo>
                    <a:lnTo>
                      <a:pt x="837" y="1779"/>
                    </a:lnTo>
                    <a:lnTo>
                      <a:pt x="900" y="1821"/>
                    </a:lnTo>
                    <a:lnTo>
                      <a:pt x="900" y="1925"/>
                    </a:lnTo>
                    <a:lnTo>
                      <a:pt x="983" y="1925"/>
                    </a:lnTo>
                    <a:lnTo>
                      <a:pt x="1025" y="1883"/>
                    </a:lnTo>
                    <a:lnTo>
                      <a:pt x="1235" y="1737"/>
                    </a:lnTo>
                    <a:lnTo>
                      <a:pt x="1235" y="1632"/>
                    </a:lnTo>
                    <a:lnTo>
                      <a:pt x="1214" y="1465"/>
                    </a:lnTo>
                    <a:lnTo>
                      <a:pt x="1151" y="1465"/>
                    </a:lnTo>
                    <a:lnTo>
                      <a:pt x="1109" y="1402"/>
                    </a:lnTo>
                    <a:lnTo>
                      <a:pt x="1193" y="1360"/>
                    </a:lnTo>
                    <a:lnTo>
                      <a:pt x="1297" y="1381"/>
                    </a:lnTo>
                    <a:lnTo>
                      <a:pt x="1339" y="1298"/>
                    </a:lnTo>
                    <a:lnTo>
                      <a:pt x="1465" y="1214"/>
                    </a:lnTo>
                    <a:lnTo>
                      <a:pt x="1423" y="984"/>
                    </a:lnTo>
                    <a:lnTo>
                      <a:pt x="1360" y="900"/>
                    </a:lnTo>
                    <a:lnTo>
                      <a:pt x="1360" y="837"/>
                    </a:lnTo>
                    <a:lnTo>
                      <a:pt x="1235" y="837"/>
                    </a:lnTo>
                    <a:lnTo>
                      <a:pt x="1193" y="691"/>
                    </a:lnTo>
                    <a:lnTo>
                      <a:pt x="1193" y="649"/>
                    </a:lnTo>
                    <a:lnTo>
                      <a:pt x="1130" y="586"/>
                    </a:lnTo>
                    <a:lnTo>
                      <a:pt x="1109" y="482"/>
                    </a:lnTo>
                    <a:lnTo>
                      <a:pt x="1046" y="461"/>
                    </a:lnTo>
                    <a:lnTo>
                      <a:pt x="1004" y="377"/>
                    </a:lnTo>
                    <a:lnTo>
                      <a:pt x="1025" y="272"/>
                    </a:lnTo>
                    <a:lnTo>
                      <a:pt x="983" y="168"/>
                    </a:lnTo>
                    <a:lnTo>
                      <a:pt x="8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0" name="Google Shape;2847;p68">
                <a:extLst>
                  <a:ext uri="{FF2B5EF4-FFF2-40B4-BE49-F238E27FC236}">
                    <a16:creationId xmlns:a16="http://schemas.microsoft.com/office/drawing/2014/main" id="{44AEBB3E-1A1A-C940-1153-198BD0E11DE8}"/>
                  </a:ext>
                </a:extLst>
              </p:cNvPr>
              <p:cNvSpPr/>
              <p:nvPr/>
            </p:nvSpPr>
            <p:spPr>
              <a:xfrm>
                <a:off x="2789175" y="1410350"/>
                <a:ext cx="386600" cy="302375"/>
              </a:xfrm>
              <a:custGeom>
                <a:avLst/>
                <a:gdLst/>
                <a:ahLst/>
                <a:cxnLst/>
                <a:rect l="l" t="t" r="r" b="b"/>
                <a:pathLst>
                  <a:path w="15464" h="12095" extrusionOk="0">
                    <a:moveTo>
                      <a:pt x="9625" y="1"/>
                    </a:moveTo>
                    <a:lnTo>
                      <a:pt x="9521" y="105"/>
                    </a:lnTo>
                    <a:lnTo>
                      <a:pt x="9416" y="105"/>
                    </a:lnTo>
                    <a:lnTo>
                      <a:pt x="9353" y="168"/>
                    </a:lnTo>
                    <a:lnTo>
                      <a:pt x="9416" y="252"/>
                    </a:lnTo>
                    <a:lnTo>
                      <a:pt x="9521" y="273"/>
                    </a:lnTo>
                    <a:lnTo>
                      <a:pt x="9584" y="315"/>
                    </a:lnTo>
                    <a:lnTo>
                      <a:pt x="9458" y="315"/>
                    </a:lnTo>
                    <a:lnTo>
                      <a:pt x="9395" y="377"/>
                    </a:lnTo>
                    <a:lnTo>
                      <a:pt x="9458" y="461"/>
                    </a:lnTo>
                    <a:lnTo>
                      <a:pt x="9584" y="566"/>
                    </a:lnTo>
                    <a:lnTo>
                      <a:pt x="9563" y="629"/>
                    </a:lnTo>
                    <a:lnTo>
                      <a:pt x="9521" y="691"/>
                    </a:lnTo>
                    <a:lnTo>
                      <a:pt x="9625" y="796"/>
                    </a:lnTo>
                    <a:lnTo>
                      <a:pt x="9709" y="817"/>
                    </a:lnTo>
                    <a:lnTo>
                      <a:pt x="9709" y="880"/>
                    </a:lnTo>
                    <a:lnTo>
                      <a:pt x="9605" y="901"/>
                    </a:lnTo>
                    <a:lnTo>
                      <a:pt x="9605" y="942"/>
                    </a:lnTo>
                    <a:lnTo>
                      <a:pt x="9395" y="712"/>
                    </a:lnTo>
                    <a:lnTo>
                      <a:pt x="9353" y="712"/>
                    </a:lnTo>
                    <a:lnTo>
                      <a:pt x="9312" y="796"/>
                    </a:lnTo>
                    <a:lnTo>
                      <a:pt x="9312" y="901"/>
                    </a:lnTo>
                    <a:lnTo>
                      <a:pt x="9270" y="880"/>
                    </a:lnTo>
                    <a:lnTo>
                      <a:pt x="9249" y="691"/>
                    </a:lnTo>
                    <a:lnTo>
                      <a:pt x="9270" y="566"/>
                    </a:lnTo>
                    <a:lnTo>
                      <a:pt x="9186" y="419"/>
                    </a:lnTo>
                    <a:lnTo>
                      <a:pt x="9186" y="273"/>
                    </a:lnTo>
                    <a:lnTo>
                      <a:pt x="9123" y="210"/>
                    </a:lnTo>
                    <a:lnTo>
                      <a:pt x="9081" y="252"/>
                    </a:lnTo>
                    <a:lnTo>
                      <a:pt x="8956" y="147"/>
                    </a:lnTo>
                    <a:lnTo>
                      <a:pt x="8872" y="105"/>
                    </a:lnTo>
                    <a:lnTo>
                      <a:pt x="8851" y="252"/>
                    </a:lnTo>
                    <a:lnTo>
                      <a:pt x="8872" y="461"/>
                    </a:lnTo>
                    <a:lnTo>
                      <a:pt x="8851" y="670"/>
                    </a:lnTo>
                    <a:lnTo>
                      <a:pt x="8893" y="817"/>
                    </a:lnTo>
                    <a:lnTo>
                      <a:pt x="8935" y="984"/>
                    </a:lnTo>
                    <a:lnTo>
                      <a:pt x="8935" y="1047"/>
                    </a:lnTo>
                    <a:lnTo>
                      <a:pt x="8935" y="1193"/>
                    </a:lnTo>
                    <a:lnTo>
                      <a:pt x="8872" y="1235"/>
                    </a:lnTo>
                    <a:lnTo>
                      <a:pt x="8830" y="1131"/>
                    </a:lnTo>
                    <a:lnTo>
                      <a:pt x="8788" y="984"/>
                    </a:lnTo>
                    <a:lnTo>
                      <a:pt x="8747" y="901"/>
                    </a:lnTo>
                    <a:lnTo>
                      <a:pt x="8747" y="775"/>
                    </a:lnTo>
                    <a:lnTo>
                      <a:pt x="8726" y="629"/>
                    </a:lnTo>
                    <a:lnTo>
                      <a:pt x="8684" y="482"/>
                    </a:lnTo>
                    <a:lnTo>
                      <a:pt x="8475" y="357"/>
                    </a:lnTo>
                    <a:lnTo>
                      <a:pt x="8412" y="357"/>
                    </a:lnTo>
                    <a:lnTo>
                      <a:pt x="8370" y="482"/>
                    </a:lnTo>
                    <a:lnTo>
                      <a:pt x="8349" y="524"/>
                    </a:lnTo>
                    <a:lnTo>
                      <a:pt x="8370" y="691"/>
                    </a:lnTo>
                    <a:lnTo>
                      <a:pt x="8558" y="817"/>
                    </a:lnTo>
                    <a:lnTo>
                      <a:pt x="8558" y="901"/>
                    </a:lnTo>
                    <a:lnTo>
                      <a:pt x="8370" y="880"/>
                    </a:lnTo>
                    <a:lnTo>
                      <a:pt x="8328" y="838"/>
                    </a:lnTo>
                    <a:lnTo>
                      <a:pt x="8244" y="838"/>
                    </a:lnTo>
                    <a:lnTo>
                      <a:pt x="8161" y="921"/>
                    </a:lnTo>
                    <a:lnTo>
                      <a:pt x="8244" y="1131"/>
                    </a:lnTo>
                    <a:lnTo>
                      <a:pt x="8224" y="1193"/>
                    </a:lnTo>
                    <a:lnTo>
                      <a:pt x="8077" y="1235"/>
                    </a:lnTo>
                    <a:lnTo>
                      <a:pt x="8035" y="1340"/>
                    </a:lnTo>
                    <a:lnTo>
                      <a:pt x="7952" y="1403"/>
                    </a:lnTo>
                    <a:lnTo>
                      <a:pt x="7910" y="1319"/>
                    </a:lnTo>
                    <a:lnTo>
                      <a:pt x="7910" y="1214"/>
                    </a:lnTo>
                    <a:lnTo>
                      <a:pt x="7847" y="1214"/>
                    </a:lnTo>
                    <a:lnTo>
                      <a:pt x="7784" y="1361"/>
                    </a:lnTo>
                    <a:lnTo>
                      <a:pt x="7700" y="1403"/>
                    </a:lnTo>
                    <a:lnTo>
                      <a:pt x="7680" y="1131"/>
                    </a:lnTo>
                    <a:lnTo>
                      <a:pt x="7700" y="984"/>
                    </a:lnTo>
                    <a:lnTo>
                      <a:pt x="7700" y="921"/>
                    </a:lnTo>
                    <a:lnTo>
                      <a:pt x="7491" y="838"/>
                    </a:lnTo>
                    <a:lnTo>
                      <a:pt x="7470" y="775"/>
                    </a:lnTo>
                    <a:lnTo>
                      <a:pt x="7533" y="691"/>
                    </a:lnTo>
                    <a:lnTo>
                      <a:pt x="7554" y="608"/>
                    </a:lnTo>
                    <a:lnTo>
                      <a:pt x="7470" y="566"/>
                    </a:lnTo>
                    <a:lnTo>
                      <a:pt x="7261" y="524"/>
                    </a:lnTo>
                    <a:lnTo>
                      <a:pt x="7219" y="482"/>
                    </a:lnTo>
                    <a:lnTo>
                      <a:pt x="7073" y="524"/>
                    </a:lnTo>
                    <a:lnTo>
                      <a:pt x="7031" y="629"/>
                    </a:lnTo>
                    <a:lnTo>
                      <a:pt x="7115" y="712"/>
                    </a:lnTo>
                    <a:lnTo>
                      <a:pt x="7115" y="921"/>
                    </a:lnTo>
                    <a:lnTo>
                      <a:pt x="7073" y="984"/>
                    </a:lnTo>
                    <a:lnTo>
                      <a:pt x="6968" y="942"/>
                    </a:lnTo>
                    <a:lnTo>
                      <a:pt x="6864" y="984"/>
                    </a:lnTo>
                    <a:lnTo>
                      <a:pt x="6780" y="901"/>
                    </a:lnTo>
                    <a:lnTo>
                      <a:pt x="6654" y="901"/>
                    </a:lnTo>
                    <a:lnTo>
                      <a:pt x="6633" y="1026"/>
                    </a:lnTo>
                    <a:lnTo>
                      <a:pt x="6675" y="1089"/>
                    </a:lnTo>
                    <a:lnTo>
                      <a:pt x="6738" y="1193"/>
                    </a:lnTo>
                    <a:lnTo>
                      <a:pt x="6801" y="1256"/>
                    </a:lnTo>
                    <a:lnTo>
                      <a:pt x="6801" y="1403"/>
                    </a:lnTo>
                    <a:lnTo>
                      <a:pt x="6864" y="1465"/>
                    </a:lnTo>
                    <a:lnTo>
                      <a:pt x="6905" y="1465"/>
                    </a:lnTo>
                    <a:lnTo>
                      <a:pt x="7010" y="1633"/>
                    </a:lnTo>
                    <a:lnTo>
                      <a:pt x="7010" y="1779"/>
                    </a:lnTo>
                    <a:lnTo>
                      <a:pt x="6968" y="1842"/>
                    </a:lnTo>
                    <a:lnTo>
                      <a:pt x="6989" y="1717"/>
                    </a:lnTo>
                    <a:lnTo>
                      <a:pt x="6947" y="1717"/>
                    </a:lnTo>
                    <a:lnTo>
                      <a:pt x="6843" y="1842"/>
                    </a:lnTo>
                    <a:lnTo>
                      <a:pt x="6780" y="1758"/>
                    </a:lnTo>
                    <a:lnTo>
                      <a:pt x="6780" y="1654"/>
                    </a:lnTo>
                    <a:lnTo>
                      <a:pt x="6801" y="1633"/>
                    </a:lnTo>
                    <a:lnTo>
                      <a:pt x="6780" y="1549"/>
                    </a:lnTo>
                    <a:lnTo>
                      <a:pt x="6738" y="1612"/>
                    </a:lnTo>
                    <a:lnTo>
                      <a:pt x="6654" y="1612"/>
                    </a:lnTo>
                    <a:lnTo>
                      <a:pt x="6654" y="1758"/>
                    </a:lnTo>
                    <a:lnTo>
                      <a:pt x="6592" y="1842"/>
                    </a:lnTo>
                    <a:lnTo>
                      <a:pt x="6571" y="1758"/>
                    </a:lnTo>
                    <a:lnTo>
                      <a:pt x="6508" y="1675"/>
                    </a:lnTo>
                    <a:lnTo>
                      <a:pt x="6550" y="1570"/>
                    </a:lnTo>
                    <a:lnTo>
                      <a:pt x="6550" y="1424"/>
                    </a:lnTo>
                    <a:lnTo>
                      <a:pt x="6445" y="1298"/>
                    </a:lnTo>
                    <a:lnTo>
                      <a:pt x="6382" y="1298"/>
                    </a:lnTo>
                    <a:lnTo>
                      <a:pt x="6257" y="1465"/>
                    </a:lnTo>
                    <a:lnTo>
                      <a:pt x="6215" y="1507"/>
                    </a:lnTo>
                    <a:lnTo>
                      <a:pt x="6215" y="1633"/>
                    </a:lnTo>
                    <a:lnTo>
                      <a:pt x="6257" y="1717"/>
                    </a:lnTo>
                    <a:lnTo>
                      <a:pt x="6215" y="1758"/>
                    </a:lnTo>
                    <a:lnTo>
                      <a:pt x="6131" y="1675"/>
                    </a:lnTo>
                    <a:lnTo>
                      <a:pt x="6152" y="1612"/>
                    </a:lnTo>
                    <a:lnTo>
                      <a:pt x="6110" y="1528"/>
                    </a:lnTo>
                    <a:lnTo>
                      <a:pt x="6131" y="1424"/>
                    </a:lnTo>
                    <a:lnTo>
                      <a:pt x="6110" y="1298"/>
                    </a:lnTo>
                    <a:lnTo>
                      <a:pt x="5985" y="1235"/>
                    </a:lnTo>
                    <a:lnTo>
                      <a:pt x="5985" y="1089"/>
                    </a:lnTo>
                    <a:lnTo>
                      <a:pt x="5985" y="984"/>
                    </a:lnTo>
                    <a:lnTo>
                      <a:pt x="5943" y="984"/>
                    </a:lnTo>
                    <a:lnTo>
                      <a:pt x="5796" y="1110"/>
                    </a:lnTo>
                    <a:lnTo>
                      <a:pt x="5713" y="1131"/>
                    </a:lnTo>
                    <a:lnTo>
                      <a:pt x="5692" y="1256"/>
                    </a:lnTo>
                    <a:lnTo>
                      <a:pt x="5713" y="1340"/>
                    </a:lnTo>
                    <a:lnTo>
                      <a:pt x="5692" y="1403"/>
                    </a:lnTo>
                    <a:lnTo>
                      <a:pt x="5692" y="1465"/>
                    </a:lnTo>
                    <a:lnTo>
                      <a:pt x="5608" y="1528"/>
                    </a:lnTo>
                    <a:lnTo>
                      <a:pt x="5608" y="1445"/>
                    </a:lnTo>
                    <a:lnTo>
                      <a:pt x="5629" y="1403"/>
                    </a:lnTo>
                    <a:lnTo>
                      <a:pt x="5608" y="1340"/>
                    </a:lnTo>
                    <a:lnTo>
                      <a:pt x="5524" y="1424"/>
                    </a:lnTo>
                    <a:lnTo>
                      <a:pt x="5462" y="1570"/>
                    </a:lnTo>
                    <a:lnTo>
                      <a:pt x="5399" y="1612"/>
                    </a:lnTo>
                    <a:lnTo>
                      <a:pt x="5399" y="1340"/>
                    </a:lnTo>
                    <a:lnTo>
                      <a:pt x="5420" y="1256"/>
                    </a:lnTo>
                    <a:lnTo>
                      <a:pt x="5420" y="1193"/>
                    </a:lnTo>
                    <a:lnTo>
                      <a:pt x="5336" y="1152"/>
                    </a:lnTo>
                    <a:lnTo>
                      <a:pt x="5273" y="1214"/>
                    </a:lnTo>
                    <a:lnTo>
                      <a:pt x="5022" y="1214"/>
                    </a:lnTo>
                    <a:lnTo>
                      <a:pt x="4876" y="1319"/>
                    </a:lnTo>
                    <a:lnTo>
                      <a:pt x="4771" y="1298"/>
                    </a:lnTo>
                    <a:lnTo>
                      <a:pt x="4646" y="1361"/>
                    </a:lnTo>
                    <a:lnTo>
                      <a:pt x="4583" y="1465"/>
                    </a:lnTo>
                    <a:lnTo>
                      <a:pt x="4457" y="1465"/>
                    </a:lnTo>
                    <a:lnTo>
                      <a:pt x="4353" y="1528"/>
                    </a:lnTo>
                    <a:lnTo>
                      <a:pt x="4332" y="1654"/>
                    </a:lnTo>
                    <a:lnTo>
                      <a:pt x="4248" y="1612"/>
                    </a:lnTo>
                    <a:lnTo>
                      <a:pt x="4227" y="1633"/>
                    </a:lnTo>
                    <a:lnTo>
                      <a:pt x="4248" y="1737"/>
                    </a:lnTo>
                    <a:lnTo>
                      <a:pt x="4290" y="1758"/>
                    </a:lnTo>
                    <a:lnTo>
                      <a:pt x="4269" y="1863"/>
                    </a:lnTo>
                    <a:lnTo>
                      <a:pt x="4290" y="1968"/>
                    </a:lnTo>
                    <a:lnTo>
                      <a:pt x="4415" y="1947"/>
                    </a:lnTo>
                    <a:lnTo>
                      <a:pt x="4478" y="1863"/>
                    </a:lnTo>
                    <a:lnTo>
                      <a:pt x="4478" y="1779"/>
                    </a:lnTo>
                    <a:lnTo>
                      <a:pt x="4604" y="1758"/>
                    </a:lnTo>
                    <a:lnTo>
                      <a:pt x="4667" y="1717"/>
                    </a:lnTo>
                    <a:lnTo>
                      <a:pt x="4708" y="1675"/>
                    </a:lnTo>
                    <a:lnTo>
                      <a:pt x="4750" y="1821"/>
                    </a:lnTo>
                    <a:lnTo>
                      <a:pt x="4813" y="1758"/>
                    </a:lnTo>
                    <a:lnTo>
                      <a:pt x="4855" y="1654"/>
                    </a:lnTo>
                    <a:lnTo>
                      <a:pt x="4897" y="1633"/>
                    </a:lnTo>
                    <a:lnTo>
                      <a:pt x="4876" y="1779"/>
                    </a:lnTo>
                    <a:lnTo>
                      <a:pt x="4918" y="1842"/>
                    </a:lnTo>
                    <a:lnTo>
                      <a:pt x="5064" y="1842"/>
                    </a:lnTo>
                    <a:lnTo>
                      <a:pt x="4939" y="1884"/>
                    </a:lnTo>
                    <a:lnTo>
                      <a:pt x="4771" y="1926"/>
                    </a:lnTo>
                    <a:lnTo>
                      <a:pt x="4604" y="2051"/>
                    </a:lnTo>
                    <a:lnTo>
                      <a:pt x="4478" y="2093"/>
                    </a:lnTo>
                    <a:lnTo>
                      <a:pt x="4499" y="2198"/>
                    </a:lnTo>
                    <a:lnTo>
                      <a:pt x="4499" y="2281"/>
                    </a:lnTo>
                    <a:lnTo>
                      <a:pt x="4583" y="2281"/>
                    </a:lnTo>
                    <a:lnTo>
                      <a:pt x="4667" y="2198"/>
                    </a:lnTo>
                    <a:lnTo>
                      <a:pt x="4771" y="2198"/>
                    </a:lnTo>
                    <a:lnTo>
                      <a:pt x="4918" y="2156"/>
                    </a:lnTo>
                    <a:lnTo>
                      <a:pt x="5127" y="2135"/>
                    </a:lnTo>
                    <a:lnTo>
                      <a:pt x="5378" y="2072"/>
                    </a:lnTo>
                    <a:lnTo>
                      <a:pt x="5420" y="2135"/>
                    </a:lnTo>
                    <a:lnTo>
                      <a:pt x="5420" y="2198"/>
                    </a:lnTo>
                    <a:lnTo>
                      <a:pt x="5336" y="2240"/>
                    </a:lnTo>
                    <a:lnTo>
                      <a:pt x="5273" y="2177"/>
                    </a:lnTo>
                    <a:lnTo>
                      <a:pt x="5169" y="2177"/>
                    </a:lnTo>
                    <a:lnTo>
                      <a:pt x="5064" y="2261"/>
                    </a:lnTo>
                    <a:lnTo>
                      <a:pt x="4876" y="2261"/>
                    </a:lnTo>
                    <a:lnTo>
                      <a:pt x="4708" y="2386"/>
                    </a:lnTo>
                    <a:lnTo>
                      <a:pt x="4562" y="2386"/>
                    </a:lnTo>
                    <a:lnTo>
                      <a:pt x="4541" y="2449"/>
                    </a:lnTo>
                    <a:lnTo>
                      <a:pt x="4604" y="2554"/>
                    </a:lnTo>
                    <a:lnTo>
                      <a:pt x="4708" y="2554"/>
                    </a:lnTo>
                    <a:lnTo>
                      <a:pt x="4813" y="2616"/>
                    </a:lnTo>
                    <a:lnTo>
                      <a:pt x="4750" y="2658"/>
                    </a:lnTo>
                    <a:lnTo>
                      <a:pt x="4562" y="2658"/>
                    </a:lnTo>
                    <a:lnTo>
                      <a:pt x="4478" y="2574"/>
                    </a:lnTo>
                    <a:lnTo>
                      <a:pt x="4415" y="2574"/>
                    </a:lnTo>
                    <a:lnTo>
                      <a:pt x="4353" y="2616"/>
                    </a:lnTo>
                    <a:lnTo>
                      <a:pt x="4353" y="2763"/>
                    </a:lnTo>
                    <a:lnTo>
                      <a:pt x="4290" y="2826"/>
                    </a:lnTo>
                    <a:lnTo>
                      <a:pt x="4332" y="2909"/>
                    </a:lnTo>
                    <a:lnTo>
                      <a:pt x="4415" y="2972"/>
                    </a:lnTo>
                    <a:lnTo>
                      <a:pt x="4562" y="2909"/>
                    </a:lnTo>
                    <a:lnTo>
                      <a:pt x="4750" y="3014"/>
                    </a:lnTo>
                    <a:lnTo>
                      <a:pt x="4897" y="2993"/>
                    </a:lnTo>
                    <a:lnTo>
                      <a:pt x="4918" y="3035"/>
                    </a:lnTo>
                    <a:lnTo>
                      <a:pt x="5022" y="3035"/>
                    </a:lnTo>
                    <a:lnTo>
                      <a:pt x="5169" y="3139"/>
                    </a:lnTo>
                    <a:lnTo>
                      <a:pt x="5231" y="3139"/>
                    </a:lnTo>
                    <a:lnTo>
                      <a:pt x="5315" y="3118"/>
                    </a:lnTo>
                    <a:lnTo>
                      <a:pt x="5462" y="3139"/>
                    </a:lnTo>
                    <a:lnTo>
                      <a:pt x="5545" y="3139"/>
                    </a:lnTo>
                    <a:lnTo>
                      <a:pt x="5713" y="3035"/>
                    </a:lnTo>
                    <a:lnTo>
                      <a:pt x="5943" y="3035"/>
                    </a:lnTo>
                    <a:lnTo>
                      <a:pt x="6110" y="3014"/>
                    </a:lnTo>
                    <a:lnTo>
                      <a:pt x="6173" y="2972"/>
                    </a:lnTo>
                    <a:lnTo>
                      <a:pt x="6236" y="2930"/>
                    </a:lnTo>
                    <a:lnTo>
                      <a:pt x="6320" y="2930"/>
                    </a:lnTo>
                    <a:lnTo>
                      <a:pt x="6320" y="2993"/>
                    </a:lnTo>
                    <a:lnTo>
                      <a:pt x="6278" y="3077"/>
                    </a:lnTo>
                    <a:lnTo>
                      <a:pt x="6068" y="3098"/>
                    </a:lnTo>
                    <a:lnTo>
                      <a:pt x="5838" y="3139"/>
                    </a:lnTo>
                    <a:lnTo>
                      <a:pt x="5755" y="3202"/>
                    </a:lnTo>
                    <a:lnTo>
                      <a:pt x="5650" y="3223"/>
                    </a:lnTo>
                    <a:lnTo>
                      <a:pt x="5629" y="3244"/>
                    </a:lnTo>
                    <a:lnTo>
                      <a:pt x="5462" y="3223"/>
                    </a:lnTo>
                    <a:lnTo>
                      <a:pt x="5336" y="3286"/>
                    </a:lnTo>
                    <a:lnTo>
                      <a:pt x="5231" y="3286"/>
                    </a:lnTo>
                    <a:lnTo>
                      <a:pt x="5190" y="3223"/>
                    </a:lnTo>
                    <a:lnTo>
                      <a:pt x="5085" y="3223"/>
                    </a:lnTo>
                    <a:lnTo>
                      <a:pt x="4897" y="3118"/>
                    </a:lnTo>
                    <a:lnTo>
                      <a:pt x="4562" y="3118"/>
                    </a:lnTo>
                    <a:lnTo>
                      <a:pt x="4499" y="3077"/>
                    </a:lnTo>
                    <a:lnTo>
                      <a:pt x="4374" y="3098"/>
                    </a:lnTo>
                    <a:lnTo>
                      <a:pt x="4269" y="3077"/>
                    </a:lnTo>
                    <a:lnTo>
                      <a:pt x="4227" y="3118"/>
                    </a:lnTo>
                    <a:lnTo>
                      <a:pt x="4248" y="3286"/>
                    </a:lnTo>
                    <a:lnTo>
                      <a:pt x="4290" y="3328"/>
                    </a:lnTo>
                    <a:lnTo>
                      <a:pt x="4290" y="3516"/>
                    </a:lnTo>
                    <a:lnTo>
                      <a:pt x="4353" y="3642"/>
                    </a:lnTo>
                    <a:lnTo>
                      <a:pt x="4395" y="3704"/>
                    </a:lnTo>
                    <a:lnTo>
                      <a:pt x="4478" y="3725"/>
                    </a:lnTo>
                    <a:lnTo>
                      <a:pt x="4646" y="3934"/>
                    </a:lnTo>
                    <a:lnTo>
                      <a:pt x="4708" y="3976"/>
                    </a:lnTo>
                    <a:lnTo>
                      <a:pt x="4771" y="3955"/>
                    </a:lnTo>
                    <a:lnTo>
                      <a:pt x="4897" y="3767"/>
                    </a:lnTo>
                    <a:lnTo>
                      <a:pt x="5106" y="3662"/>
                    </a:lnTo>
                    <a:lnTo>
                      <a:pt x="5315" y="3537"/>
                    </a:lnTo>
                    <a:lnTo>
                      <a:pt x="5441" y="3432"/>
                    </a:lnTo>
                    <a:lnTo>
                      <a:pt x="5503" y="3349"/>
                    </a:lnTo>
                    <a:lnTo>
                      <a:pt x="5545" y="3349"/>
                    </a:lnTo>
                    <a:lnTo>
                      <a:pt x="5817" y="3411"/>
                    </a:lnTo>
                    <a:lnTo>
                      <a:pt x="6027" y="3390"/>
                    </a:lnTo>
                    <a:lnTo>
                      <a:pt x="6173" y="3390"/>
                    </a:lnTo>
                    <a:lnTo>
                      <a:pt x="6320" y="3495"/>
                    </a:lnTo>
                    <a:lnTo>
                      <a:pt x="6571" y="3516"/>
                    </a:lnTo>
                    <a:lnTo>
                      <a:pt x="6780" y="3516"/>
                    </a:lnTo>
                    <a:lnTo>
                      <a:pt x="6864" y="3558"/>
                    </a:lnTo>
                    <a:lnTo>
                      <a:pt x="6843" y="3600"/>
                    </a:lnTo>
                    <a:lnTo>
                      <a:pt x="6654" y="3621"/>
                    </a:lnTo>
                    <a:lnTo>
                      <a:pt x="6550" y="3600"/>
                    </a:lnTo>
                    <a:lnTo>
                      <a:pt x="6361" y="3558"/>
                    </a:lnTo>
                    <a:lnTo>
                      <a:pt x="6152" y="3453"/>
                    </a:lnTo>
                    <a:lnTo>
                      <a:pt x="6047" y="3453"/>
                    </a:lnTo>
                    <a:lnTo>
                      <a:pt x="5964" y="3495"/>
                    </a:lnTo>
                    <a:lnTo>
                      <a:pt x="5734" y="3453"/>
                    </a:lnTo>
                    <a:lnTo>
                      <a:pt x="5608" y="3432"/>
                    </a:lnTo>
                    <a:lnTo>
                      <a:pt x="5545" y="3516"/>
                    </a:lnTo>
                    <a:lnTo>
                      <a:pt x="5399" y="3600"/>
                    </a:lnTo>
                    <a:lnTo>
                      <a:pt x="5294" y="3725"/>
                    </a:lnTo>
                    <a:lnTo>
                      <a:pt x="5106" y="3830"/>
                    </a:lnTo>
                    <a:lnTo>
                      <a:pt x="5022" y="3976"/>
                    </a:lnTo>
                    <a:lnTo>
                      <a:pt x="4939" y="4060"/>
                    </a:lnTo>
                    <a:lnTo>
                      <a:pt x="4918" y="4123"/>
                    </a:lnTo>
                    <a:lnTo>
                      <a:pt x="5064" y="4227"/>
                    </a:lnTo>
                    <a:lnTo>
                      <a:pt x="5190" y="4227"/>
                    </a:lnTo>
                    <a:lnTo>
                      <a:pt x="5190" y="4290"/>
                    </a:lnTo>
                    <a:lnTo>
                      <a:pt x="5294" y="4395"/>
                    </a:lnTo>
                    <a:lnTo>
                      <a:pt x="5503" y="4395"/>
                    </a:lnTo>
                    <a:lnTo>
                      <a:pt x="5755" y="4478"/>
                    </a:lnTo>
                    <a:lnTo>
                      <a:pt x="5943" y="4478"/>
                    </a:lnTo>
                    <a:lnTo>
                      <a:pt x="6110" y="4332"/>
                    </a:lnTo>
                    <a:lnTo>
                      <a:pt x="6131" y="4144"/>
                    </a:lnTo>
                    <a:lnTo>
                      <a:pt x="6278" y="4081"/>
                    </a:lnTo>
                    <a:lnTo>
                      <a:pt x="6382" y="4123"/>
                    </a:lnTo>
                    <a:lnTo>
                      <a:pt x="6257" y="4165"/>
                    </a:lnTo>
                    <a:lnTo>
                      <a:pt x="6257" y="4269"/>
                    </a:lnTo>
                    <a:lnTo>
                      <a:pt x="6361" y="4290"/>
                    </a:lnTo>
                    <a:lnTo>
                      <a:pt x="6508" y="4248"/>
                    </a:lnTo>
                    <a:lnTo>
                      <a:pt x="6654" y="4269"/>
                    </a:lnTo>
                    <a:lnTo>
                      <a:pt x="6780" y="4186"/>
                    </a:lnTo>
                    <a:lnTo>
                      <a:pt x="6884" y="4227"/>
                    </a:lnTo>
                    <a:lnTo>
                      <a:pt x="6780" y="4332"/>
                    </a:lnTo>
                    <a:lnTo>
                      <a:pt x="6571" y="4353"/>
                    </a:lnTo>
                    <a:lnTo>
                      <a:pt x="6466" y="4374"/>
                    </a:lnTo>
                    <a:lnTo>
                      <a:pt x="6320" y="4374"/>
                    </a:lnTo>
                    <a:lnTo>
                      <a:pt x="6152" y="4541"/>
                    </a:lnTo>
                    <a:lnTo>
                      <a:pt x="6173" y="4604"/>
                    </a:lnTo>
                    <a:lnTo>
                      <a:pt x="6257" y="4646"/>
                    </a:lnTo>
                    <a:lnTo>
                      <a:pt x="6445" y="4604"/>
                    </a:lnTo>
                    <a:lnTo>
                      <a:pt x="6571" y="4771"/>
                    </a:lnTo>
                    <a:lnTo>
                      <a:pt x="7010" y="4771"/>
                    </a:lnTo>
                    <a:lnTo>
                      <a:pt x="7156" y="4750"/>
                    </a:lnTo>
                    <a:lnTo>
                      <a:pt x="7554" y="4583"/>
                    </a:lnTo>
                    <a:lnTo>
                      <a:pt x="7680" y="4562"/>
                    </a:lnTo>
                    <a:lnTo>
                      <a:pt x="7889" y="4395"/>
                    </a:lnTo>
                    <a:lnTo>
                      <a:pt x="7847" y="4353"/>
                    </a:lnTo>
                    <a:lnTo>
                      <a:pt x="7805" y="4353"/>
                    </a:lnTo>
                    <a:lnTo>
                      <a:pt x="7952" y="4165"/>
                    </a:lnTo>
                    <a:lnTo>
                      <a:pt x="8056" y="4165"/>
                    </a:lnTo>
                    <a:lnTo>
                      <a:pt x="8140" y="4039"/>
                    </a:lnTo>
                    <a:lnTo>
                      <a:pt x="8161" y="4060"/>
                    </a:lnTo>
                    <a:lnTo>
                      <a:pt x="8224" y="4165"/>
                    </a:lnTo>
                    <a:lnTo>
                      <a:pt x="8265" y="4165"/>
                    </a:lnTo>
                    <a:lnTo>
                      <a:pt x="8265" y="4060"/>
                    </a:lnTo>
                    <a:lnTo>
                      <a:pt x="8579" y="3830"/>
                    </a:lnTo>
                    <a:lnTo>
                      <a:pt x="8788" y="3809"/>
                    </a:lnTo>
                    <a:lnTo>
                      <a:pt x="9123" y="3662"/>
                    </a:lnTo>
                    <a:lnTo>
                      <a:pt x="9123" y="3746"/>
                    </a:lnTo>
                    <a:lnTo>
                      <a:pt x="8851" y="3872"/>
                    </a:lnTo>
                    <a:lnTo>
                      <a:pt x="8684" y="3872"/>
                    </a:lnTo>
                    <a:lnTo>
                      <a:pt x="8370" y="4060"/>
                    </a:lnTo>
                    <a:lnTo>
                      <a:pt x="8328" y="4227"/>
                    </a:lnTo>
                    <a:lnTo>
                      <a:pt x="8203" y="4332"/>
                    </a:lnTo>
                    <a:lnTo>
                      <a:pt x="8056" y="4332"/>
                    </a:lnTo>
                    <a:lnTo>
                      <a:pt x="8014" y="4478"/>
                    </a:lnTo>
                    <a:lnTo>
                      <a:pt x="7952" y="4541"/>
                    </a:lnTo>
                    <a:lnTo>
                      <a:pt x="7952" y="4583"/>
                    </a:lnTo>
                    <a:lnTo>
                      <a:pt x="8244" y="4562"/>
                    </a:lnTo>
                    <a:lnTo>
                      <a:pt x="8328" y="4604"/>
                    </a:lnTo>
                    <a:lnTo>
                      <a:pt x="8454" y="4604"/>
                    </a:lnTo>
                    <a:lnTo>
                      <a:pt x="8579" y="4688"/>
                    </a:lnTo>
                    <a:lnTo>
                      <a:pt x="8558" y="4750"/>
                    </a:lnTo>
                    <a:lnTo>
                      <a:pt x="8663" y="4792"/>
                    </a:lnTo>
                    <a:lnTo>
                      <a:pt x="8747" y="4792"/>
                    </a:lnTo>
                    <a:lnTo>
                      <a:pt x="8788" y="4855"/>
                    </a:lnTo>
                    <a:lnTo>
                      <a:pt x="8663" y="4876"/>
                    </a:lnTo>
                    <a:lnTo>
                      <a:pt x="8558" y="4918"/>
                    </a:lnTo>
                    <a:lnTo>
                      <a:pt x="8433" y="4813"/>
                    </a:lnTo>
                    <a:lnTo>
                      <a:pt x="8224" y="4750"/>
                    </a:lnTo>
                    <a:lnTo>
                      <a:pt x="7952" y="4771"/>
                    </a:lnTo>
                    <a:lnTo>
                      <a:pt x="7554" y="4813"/>
                    </a:lnTo>
                    <a:lnTo>
                      <a:pt x="7408" y="4876"/>
                    </a:lnTo>
                    <a:lnTo>
                      <a:pt x="7303" y="4876"/>
                    </a:lnTo>
                    <a:lnTo>
                      <a:pt x="7303" y="4918"/>
                    </a:lnTo>
                    <a:lnTo>
                      <a:pt x="7324" y="4981"/>
                    </a:lnTo>
                    <a:lnTo>
                      <a:pt x="7512" y="5022"/>
                    </a:lnTo>
                    <a:lnTo>
                      <a:pt x="7680" y="5022"/>
                    </a:lnTo>
                    <a:lnTo>
                      <a:pt x="7784" y="5085"/>
                    </a:lnTo>
                    <a:lnTo>
                      <a:pt x="7784" y="5169"/>
                    </a:lnTo>
                    <a:lnTo>
                      <a:pt x="7638" y="5190"/>
                    </a:lnTo>
                    <a:lnTo>
                      <a:pt x="7533" y="5106"/>
                    </a:lnTo>
                    <a:lnTo>
                      <a:pt x="7324" y="5085"/>
                    </a:lnTo>
                    <a:lnTo>
                      <a:pt x="7219" y="5002"/>
                    </a:lnTo>
                    <a:lnTo>
                      <a:pt x="7115" y="4981"/>
                    </a:lnTo>
                    <a:lnTo>
                      <a:pt x="6947" y="5064"/>
                    </a:lnTo>
                    <a:lnTo>
                      <a:pt x="6696" y="5085"/>
                    </a:lnTo>
                    <a:lnTo>
                      <a:pt x="6508" y="5002"/>
                    </a:lnTo>
                    <a:lnTo>
                      <a:pt x="6361" y="5002"/>
                    </a:lnTo>
                    <a:lnTo>
                      <a:pt x="6215" y="4960"/>
                    </a:lnTo>
                    <a:lnTo>
                      <a:pt x="6131" y="4897"/>
                    </a:lnTo>
                    <a:lnTo>
                      <a:pt x="5922" y="4918"/>
                    </a:lnTo>
                    <a:lnTo>
                      <a:pt x="5859" y="5064"/>
                    </a:lnTo>
                    <a:lnTo>
                      <a:pt x="5922" y="5169"/>
                    </a:lnTo>
                    <a:lnTo>
                      <a:pt x="5922" y="5587"/>
                    </a:lnTo>
                    <a:lnTo>
                      <a:pt x="5943" y="5629"/>
                    </a:lnTo>
                    <a:lnTo>
                      <a:pt x="5838" y="5755"/>
                    </a:lnTo>
                    <a:lnTo>
                      <a:pt x="5838" y="5839"/>
                    </a:lnTo>
                    <a:lnTo>
                      <a:pt x="5922" y="5901"/>
                    </a:lnTo>
                    <a:lnTo>
                      <a:pt x="5985" y="6006"/>
                    </a:lnTo>
                    <a:lnTo>
                      <a:pt x="6131" y="6006"/>
                    </a:lnTo>
                    <a:lnTo>
                      <a:pt x="6236" y="6069"/>
                    </a:lnTo>
                    <a:lnTo>
                      <a:pt x="6110" y="6048"/>
                    </a:lnTo>
                    <a:lnTo>
                      <a:pt x="6027" y="6111"/>
                    </a:lnTo>
                    <a:lnTo>
                      <a:pt x="5985" y="6173"/>
                    </a:lnTo>
                    <a:lnTo>
                      <a:pt x="5964" y="6069"/>
                    </a:lnTo>
                    <a:lnTo>
                      <a:pt x="5859" y="5964"/>
                    </a:lnTo>
                    <a:lnTo>
                      <a:pt x="5817" y="5964"/>
                    </a:lnTo>
                    <a:lnTo>
                      <a:pt x="5796" y="6027"/>
                    </a:lnTo>
                    <a:lnTo>
                      <a:pt x="5713" y="5922"/>
                    </a:lnTo>
                    <a:lnTo>
                      <a:pt x="5692" y="5734"/>
                    </a:lnTo>
                    <a:lnTo>
                      <a:pt x="5692" y="5525"/>
                    </a:lnTo>
                    <a:lnTo>
                      <a:pt x="5629" y="5232"/>
                    </a:lnTo>
                    <a:lnTo>
                      <a:pt x="5503" y="5085"/>
                    </a:lnTo>
                    <a:lnTo>
                      <a:pt x="5503" y="4981"/>
                    </a:lnTo>
                    <a:lnTo>
                      <a:pt x="5231" y="4792"/>
                    </a:lnTo>
                    <a:lnTo>
                      <a:pt x="5169" y="4792"/>
                    </a:lnTo>
                    <a:lnTo>
                      <a:pt x="5001" y="4688"/>
                    </a:lnTo>
                    <a:lnTo>
                      <a:pt x="4980" y="4583"/>
                    </a:lnTo>
                    <a:lnTo>
                      <a:pt x="4876" y="4541"/>
                    </a:lnTo>
                    <a:lnTo>
                      <a:pt x="4708" y="4583"/>
                    </a:lnTo>
                    <a:lnTo>
                      <a:pt x="4353" y="4981"/>
                    </a:lnTo>
                    <a:lnTo>
                      <a:pt x="4290" y="5106"/>
                    </a:lnTo>
                    <a:lnTo>
                      <a:pt x="4290" y="5211"/>
                    </a:lnTo>
                    <a:lnTo>
                      <a:pt x="4374" y="5274"/>
                    </a:lnTo>
                    <a:lnTo>
                      <a:pt x="4499" y="5315"/>
                    </a:lnTo>
                    <a:lnTo>
                      <a:pt x="4562" y="5441"/>
                    </a:lnTo>
                    <a:lnTo>
                      <a:pt x="4562" y="5525"/>
                    </a:lnTo>
                    <a:lnTo>
                      <a:pt x="4541" y="5546"/>
                    </a:lnTo>
                    <a:lnTo>
                      <a:pt x="4457" y="5420"/>
                    </a:lnTo>
                    <a:lnTo>
                      <a:pt x="4374" y="5399"/>
                    </a:lnTo>
                    <a:lnTo>
                      <a:pt x="4290" y="5336"/>
                    </a:lnTo>
                    <a:lnTo>
                      <a:pt x="4248" y="5378"/>
                    </a:lnTo>
                    <a:lnTo>
                      <a:pt x="4164" y="5399"/>
                    </a:lnTo>
                    <a:lnTo>
                      <a:pt x="4143" y="5483"/>
                    </a:lnTo>
                    <a:lnTo>
                      <a:pt x="4185" y="5608"/>
                    </a:lnTo>
                    <a:lnTo>
                      <a:pt x="4269" y="5650"/>
                    </a:lnTo>
                    <a:lnTo>
                      <a:pt x="4332" y="5818"/>
                    </a:lnTo>
                    <a:lnTo>
                      <a:pt x="4353" y="6131"/>
                    </a:lnTo>
                    <a:lnTo>
                      <a:pt x="4269" y="6278"/>
                    </a:lnTo>
                    <a:lnTo>
                      <a:pt x="4269" y="6445"/>
                    </a:lnTo>
                    <a:lnTo>
                      <a:pt x="4185" y="6634"/>
                    </a:lnTo>
                    <a:lnTo>
                      <a:pt x="4185" y="6759"/>
                    </a:lnTo>
                    <a:lnTo>
                      <a:pt x="4227" y="6780"/>
                    </a:lnTo>
                    <a:lnTo>
                      <a:pt x="4290" y="6759"/>
                    </a:lnTo>
                    <a:lnTo>
                      <a:pt x="4290" y="6759"/>
                    </a:lnTo>
                    <a:lnTo>
                      <a:pt x="4269" y="6906"/>
                    </a:lnTo>
                    <a:lnTo>
                      <a:pt x="4185" y="7052"/>
                    </a:lnTo>
                    <a:lnTo>
                      <a:pt x="4143" y="6968"/>
                    </a:lnTo>
                    <a:lnTo>
                      <a:pt x="4123" y="6864"/>
                    </a:lnTo>
                    <a:lnTo>
                      <a:pt x="4018" y="6780"/>
                    </a:lnTo>
                    <a:lnTo>
                      <a:pt x="3934" y="6864"/>
                    </a:lnTo>
                    <a:lnTo>
                      <a:pt x="3934" y="7052"/>
                    </a:lnTo>
                    <a:lnTo>
                      <a:pt x="4081" y="7303"/>
                    </a:lnTo>
                    <a:lnTo>
                      <a:pt x="4248" y="7282"/>
                    </a:lnTo>
                    <a:lnTo>
                      <a:pt x="4353" y="7324"/>
                    </a:lnTo>
                    <a:lnTo>
                      <a:pt x="4395" y="7408"/>
                    </a:lnTo>
                    <a:lnTo>
                      <a:pt x="4583" y="7408"/>
                    </a:lnTo>
                    <a:lnTo>
                      <a:pt x="4792" y="7491"/>
                    </a:lnTo>
                    <a:lnTo>
                      <a:pt x="4876" y="7408"/>
                    </a:lnTo>
                    <a:lnTo>
                      <a:pt x="5001" y="7324"/>
                    </a:lnTo>
                    <a:lnTo>
                      <a:pt x="5001" y="7261"/>
                    </a:lnTo>
                    <a:lnTo>
                      <a:pt x="5085" y="7219"/>
                    </a:lnTo>
                    <a:lnTo>
                      <a:pt x="5085" y="7303"/>
                    </a:lnTo>
                    <a:lnTo>
                      <a:pt x="5022" y="7408"/>
                    </a:lnTo>
                    <a:lnTo>
                      <a:pt x="5022" y="7533"/>
                    </a:lnTo>
                    <a:lnTo>
                      <a:pt x="4980" y="7596"/>
                    </a:lnTo>
                    <a:lnTo>
                      <a:pt x="4876" y="7533"/>
                    </a:lnTo>
                    <a:lnTo>
                      <a:pt x="4646" y="7533"/>
                    </a:lnTo>
                    <a:lnTo>
                      <a:pt x="4541" y="7575"/>
                    </a:lnTo>
                    <a:lnTo>
                      <a:pt x="4541" y="7680"/>
                    </a:lnTo>
                    <a:lnTo>
                      <a:pt x="4583" y="7701"/>
                    </a:lnTo>
                    <a:lnTo>
                      <a:pt x="4708" y="7701"/>
                    </a:lnTo>
                    <a:lnTo>
                      <a:pt x="4750" y="7784"/>
                    </a:lnTo>
                    <a:lnTo>
                      <a:pt x="4646" y="7784"/>
                    </a:lnTo>
                    <a:lnTo>
                      <a:pt x="4646" y="7952"/>
                    </a:lnTo>
                    <a:lnTo>
                      <a:pt x="4478" y="7722"/>
                    </a:lnTo>
                    <a:lnTo>
                      <a:pt x="4395" y="7722"/>
                    </a:lnTo>
                    <a:lnTo>
                      <a:pt x="4353" y="7617"/>
                    </a:lnTo>
                    <a:lnTo>
                      <a:pt x="4290" y="7533"/>
                    </a:lnTo>
                    <a:lnTo>
                      <a:pt x="4039" y="7366"/>
                    </a:lnTo>
                    <a:lnTo>
                      <a:pt x="3976" y="7366"/>
                    </a:lnTo>
                    <a:lnTo>
                      <a:pt x="3830" y="7199"/>
                    </a:lnTo>
                    <a:lnTo>
                      <a:pt x="3830" y="7178"/>
                    </a:lnTo>
                    <a:lnTo>
                      <a:pt x="3725" y="7178"/>
                    </a:lnTo>
                    <a:lnTo>
                      <a:pt x="3620" y="7261"/>
                    </a:lnTo>
                    <a:lnTo>
                      <a:pt x="3516" y="7261"/>
                    </a:lnTo>
                    <a:lnTo>
                      <a:pt x="3432" y="7303"/>
                    </a:lnTo>
                    <a:lnTo>
                      <a:pt x="3286" y="7261"/>
                    </a:lnTo>
                    <a:lnTo>
                      <a:pt x="3034" y="7303"/>
                    </a:lnTo>
                    <a:lnTo>
                      <a:pt x="2972" y="7282"/>
                    </a:lnTo>
                    <a:lnTo>
                      <a:pt x="2783" y="7471"/>
                    </a:lnTo>
                    <a:lnTo>
                      <a:pt x="2700" y="7617"/>
                    </a:lnTo>
                    <a:lnTo>
                      <a:pt x="2700" y="7743"/>
                    </a:lnTo>
                    <a:lnTo>
                      <a:pt x="2595" y="7784"/>
                    </a:lnTo>
                    <a:lnTo>
                      <a:pt x="2490" y="7847"/>
                    </a:lnTo>
                    <a:lnTo>
                      <a:pt x="2365" y="7910"/>
                    </a:lnTo>
                    <a:lnTo>
                      <a:pt x="2344" y="7994"/>
                    </a:lnTo>
                    <a:lnTo>
                      <a:pt x="2198" y="8098"/>
                    </a:lnTo>
                    <a:lnTo>
                      <a:pt x="2177" y="8224"/>
                    </a:lnTo>
                    <a:lnTo>
                      <a:pt x="2260" y="8224"/>
                    </a:lnTo>
                    <a:lnTo>
                      <a:pt x="2281" y="8307"/>
                    </a:lnTo>
                    <a:lnTo>
                      <a:pt x="2177" y="8307"/>
                    </a:lnTo>
                    <a:lnTo>
                      <a:pt x="2093" y="8349"/>
                    </a:lnTo>
                    <a:lnTo>
                      <a:pt x="2260" y="8475"/>
                    </a:lnTo>
                    <a:lnTo>
                      <a:pt x="2407" y="8517"/>
                    </a:lnTo>
                    <a:lnTo>
                      <a:pt x="2511" y="8433"/>
                    </a:lnTo>
                    <a:lnTo>
                      <a:pt x="2490" y="8349"/>
                    </a:lnTo>
                    <a:lnTo>
                      <a:pt x="2658" y="8370"/>
                    </a:lnTo>
                    <a:lnTo>
                      <a:pt x="2825" y="8245"/>
                    </a:lnTo>
                    <a:lnTo>
                      <a:pt x="2825" y="8349"/>
                    </a:lnTo>
                    <a:lnTo>
                      <a:pt x="2700" y="8412"/>
                    </a:lnTo>
                    <a:lnTo>
                      <a:pt x="2616" y="8538"/>
                    </a:lnTo>
                    <a:lnTo>
                      <a:pt x="2616" y="8621"/>
                    </a:lnTo>
                    <a:lnTo>
                      <a:pt x="2783" y="8621"/>
                    </a:lnTo>
                    <a:lnTo>
                      <a:pt x="2888" y="8642"/>
                    </a:lnTo>
                    <a:lnTo>
                      <a:pt x="3014" y="8475"/>
                    </a:lnTo>
                    <a:lnTo>
                      <a:pt x="3202" y="8349"/>
                    </a:lnTo>
                    <a:lnTo>
                      <a:pt x="3307" y="8119"/>
                    </a:lnTo>
                    <a:lnTo>
                      <a:pt x="3453" y="7931"/>
                    </a:lnTo>
                    <a:lnTo>
                      <a:pt x="3558" y="7910"/>
                    </a:lnTo>
                    <a:lnTo>
                      <a:pt x="3558" y="7910"/>
                    </a:lnTo>
                    <a:lnTo>
                      <a:pt x="3537" y="7994"/>
                    </a:lnTo>
                    <a:lnTo>
                      <a:pt x="3453" y="8035"/>
                    </a:lnTo>
                    <a:lnTo>
                      <a:pt x="3307" y="8245"/>
                    </a:lnTo>
                    <a:lnTo>
                      <a:pt x="3348" y="8349"/>
                    </a:lnTo>
                    <a:lnTo>
                      <a:pt x="3244" y="8349"/>
                    </a:lnTo>
                    <a:lnTo>
                      <a:pt x="3181" y="8454"/>
                    </a:lnTo>
                    <a:lnTo>
                      <a:pt x="3202" y="8538"/>
                    </a:lnTo>
                    <a:lnTo>
                      <a:pt x="3286" y="8538"/>
                    </a:lnTo>
                    <a:lnTo>
                      <a:pt x="3223" y="8580"/>
                    </a:lnTo>
                    <a:lnTo>
                      <a:pt x="3139" y="8580"/>
                    </a:lnTo>
                    <a:lnTo>
                      <a:pt x="3034" y="8684"/>
                    </a:lnTo>
                    <a:lnTo>
                      <a:pt x="3076" y="8747"/>
                    </a:lnTo>
                    <a:lnTo>
                      <a:pt x="3202" y="8747"/>
                    </a:lnTo>
                    <a:lnTo>
                      <a:pt x="3118" y="8789"/>
                    </a:lnTo>
                    <a:lnTo>
                      <a:pt x="2993" y="8747"/>
                    </a:lnTo>
                    <a:lnTo>
                      <a:pt x="2888" y="8747"/>
                    </a:lnTo>
                    <a:lnTo>
                      <a:pt x="2804" y="8789"/>
                    </a:lnTo>
                    <a:lnTo>
                      <a:pt x="2721" y="8831"/>
                    </a:lnTo>
                    <a:lnTo>
                      <a:pt x="2679" y="8872"/>
                    </a:lnTo>
                    <a:lnTo>
                      <a:pt x="2721" y="8977"/>
                    </a:lnTo>
                    <a:lnTo>
                      <a:pt x="2804" y="8977"/>
                    </a:lnTo>
                    <a:lnTo>
                      <a:pt x="2867" y="8935"/>
                    </a:lnTo>
                    <a:lnTo>
                      <a:pt x="2909" y="8956"/>
                    </a:lnTo>
                    <a:lnTo>
                      <a:pt x="3014" y="8956"/>
                    </a:lnTo>
                    <a:lnTo>
                      <a:pt x="3014" y="9040"/>
                    </a:lnTo>
                    <a:lnTo>
                      <a:pt x="2930" y="9040"/>
                    </a:lnTo>
                    <a:lnTo>
                      <a:pt x="2825" y="8998"/>
                    </a:lnTo>
                    <a:lnTo>
                      <a:pt x="2783" y="9040"/>
                    </a:lnTo>
                    <a:lnTo>
                      <a:pt x="2783" y="9082"/>
                    </a:lnTo>
                    <a:lnTo>
                      <a:pt x="2888" y="9103"/>
                    </a:lnTo>
                    <a:lnTo>
                      <a:pt x="2867" y="9144"/>
                    </a:lnTo>
                    <a:lnTo>
                      <a:pt x="2783" y="9186"/>
                    </a:lnTo>
                    <a:lnTo>
                      <a:pt x="2700" y="9186"/>
                    </a:lnTo>
                    <a:lnTo>
                      <a:pt x="2700" y="9249"/>
                    </a:lnTo>
                    <a:lnTo>
                      <a:pt x="2783" y="9396"/>
                    </a:lnTo>
                    <a:lnTo>
                      <a:pt x="2867" y="9396"/>
                    </a:lnTo>
                    <a:lnTo>
                      <a:pt x="2909" y="9312"/>
                    </a:lnTo>
                    <a:lnTo>
                      <a:pt x="3034" y="9207"/>
                    </a:lnTo>
                    <a:lnTo>
                      <a:pt x="3014" y="9312"/>
                    </a:lnTo>
                    <a:lnTo>
                      <a:pt x="2909" y="9396"/>
                    </a:lnTo>
                    <a:lnTo>
                      <a:pt x="2825" y="9479"/>
                    </a:lnTo>
                    <a:lnTo>
                      <a:pt x="2804" y="9563"/>
                    </a:lnTo>
                    <a:lnTo>
                      <a:pt x="2972" y="9626"/>
                    </a:lnTo>
                    <a:lnTo>
                      <a:pt x="3097" y="9626"/>
                    </a:lnTo>
                    <a:lnTo>
                      <a:pt x="3118" y="9605"/>
                    </a:lnTo>
                    <a:lnTo>
                      <a:pt x="3181" y="9605"/>
                    </a:lnTo>
                    <a:lnTo>
                      <a:pt x="3244" y="9668"/>
                    </a:lnTo>
                    <a:lnTo>
                      <a:pt x="3432" y="9584"/>
                    </a:lnTo>
                    <a:lnTo>
                      <a:pt x="3620" y="9416"/>
                    </a:lnTo>
                    <a:lnTo>
                      <a:pt x="3620" y="9396"/>
                    </a:lnTo>
                    <a:lnTo>
                      <a:pt x="3725" y="9312"/>
                    </a:lnTo>
                    <a:lnTo>
                      <a:pt x="3934" y="9103"/>
                    </a:lnTo>
                    <a:lnTo>
                      <a:pt x="3934" y="9040"/>
                    </a:lnTo>
                    <a:lnTo>
                      <a:pt x="4018" y="8956"/>
                    </a:lnTo>
                    <a:lnTo>
                      <a:pt x="4081" y="8956"/>
                    </a:lnTo>
                    <a:lnTo>
                      <a:pt x="4018" y="9040"/>
                    </a:lnTo>
                    <a:lnTo>
                      <a:pt x="3976" y="9144"/>
                    </a:lnTo>
                    <a:lnTo>
                      <a:pt x="3809" y="9354"/>
                    </a:lnTo>
                    <a:lnTo>
                      <a:pt x="3599" y="9479"/>
                    </a:lnTo>
                    <a:lnTo>
                      <a:pt x="3453" y="9626"/>
                    </a:lnTo>
                    <a:lnTo>
                      <a:pt x="3307" y="9709"/>
                    </a:lnTo>
                    <a:lnTo>
                      <a:pt x="3223" y="9793"/>
                    </a:lnTo>
                    <a:lnTo>
                      <a:pt x="3286" y="9877"/>
                    </a:lnTo>
                    <a:lnTo>
                      <a:pt x="3223" y="9898"/>
                    </a:lnTo>
                    <a:lnTo>
                      <a:pt x="3076" y="9772"/>
                    </a:lnTo>
                    <a:lnTo>
                      <a:pt x="2825" y="9772"/>
                    </a:lnTo>
                    <a:lnTo>
                      <a:pt x="2825" y="9835"/>
                    </a:lnTo>
                    <a:lnTo>
                      <a:pt x="2783" y="9814"/>
                    </a:lnTo>
                    <a:lnTo>
                      <a:pt x="2700" y="9688"/>
                    </a:lnTo>
                    <a:lnTo>
                      <a:pt x="2490" y="9584"/>
                    </a:lnTo>
                    <a:lnTo>
                      <a:pt x="2407" y="9605"/>
                    </a:lnTo>
                    <a:lnTo>
                      <a:pt x="2365" y="9563"/>
                    </a:lnTo>
                    <a:lnTo>
                      <a:pt x="2407" y="9416"/>
                    </a:lnTo>
                    <a:lnTo>
                      <a:pt x="2407" y="9082"/>
                    </a:lnTo>
                    <a:lnTo>
                      <a:pt x="2365" y="8872"/>
                    </a:lnTo>
                    <a:lnTo>
                      <a:pt x="2239" y="8726"/>
                    </a:lnTo>
                    <a:lnTo>
                      <a:pt x="2156" y="8726"/>
                    </a:lnTo>
                    <a:lnTo>
                      <a:pt x="2030" y="8663"/>
                    </a:lnTo>
                    <a:lnTo>
                      <a:pt x="1946" y="8684"/>
                    </a:lnTo>
                    <a:lnTo>
                      <a:pt x="1821" y="8684"/>
                    </a:lnTo>
                    <a:lnTo>
                      <a:pt x="1737" y="8726"/>
                    </a:lnTo>
                    <a:lnTo>
                      <a:pt x="1633" y="8747"/>
                    </a:lnTo>
                    <a:lnTo>
                      <a:pt x="1633" y="8831"/>
                    </a:lnTo>
                    <a:lnTo>
                      <a:pt x="1654" y="8935"/>
                    </a:lnTo>
                    <a:lnTo>
                      <a:pt x="1633" y="8977"/>
                    </a:lnTo>
                    <a:lnTo>
                      <a:pt x="1612" y="9165"/>
                    </a:lnTo>
                    <a:lnTo>
                      <a:pt x="1654" y="9249"/>
                    </a:lnTo>
                    <a:lnTo>
                      <a:pt x="1716" y="9249"/>
                    </a:lnTo>
                    <a:lnTo>
                      <a:pt x="1716" y="9312"/>
                    </a:lnTo>
                    <a:lnTo>
                      <a:pt x="1612" y="9396"/>
                    </a:lnTo>
                    <a:lnTo>
                      <a:pt x="1570" y="9458"/>
                    </a:lnTo>
                    <a:lnTo>
                      <a:pt x="1654" y="9563"/>
                    </a:lnTo>
                    <a:lnTo>
                      <a:pt x="1737" y="9563"/>
                    </a:lnTo>
                    <a:lnTo>
                      <a:pt x="1758" y="9500"/>
                    </a:lnTo>
                    <a:lnTo>
                      <a:pt x="1884" y="9563"/>
                    </a:lnTo>
                    <a:lnTo>
                      <a:pt x="1863" y="9584"/>
                    </a:lnTo>
                    <a:lnTo>
                      <a:pt x="1737" y="9584"/>
                    </a:lnTo>
                    <a:lnTo>
                      <a:pt x="1737" y="9605"/>
                    </a:lnTo>
                    <a:lnTo>
                      <a:pt x="1821" y="9668"/>
                    </a:lnTo>
                    <a:lnTo>
                      <a:pt x="1821" y="9709"/>
                    </a:lnTo>
                    <a:lnTo>
                      <a:pt x="1737" y="9772"/>
                    </a:lnTo>
                    <a:lnTo>
                      <a:pt x="1716" y="9793"/>
                    </a:lnTo>
                    <a:lnTo>
                      <a:pt x="1779" y="9814"/>
                    </a:lnTo>
                    <a:lnTo>
                      <a:pt x="1842" y="9877"/>
                    </a:lnTo>
                    <a:lnTo>
                      <a:pt x="1946" y="9877"/>
                    </a:lnTo>
                    <a:lnTo>
                      <a:pt x="1967" y="9898"/>
                    </a:lnTo>
                    <a:lnTo>
                      <a:pt x="1926" y="9940"/>
                    </a:lnTo>
                    <a:lnTo>
                      <a:pt x="1821" y="9940"/>
                    </a:lnTo>
                    <a:lnTo>
                      <a:pt x="1779" y="9981"/>
                    </a:lnTo>
                    <a:lnTo>
                      <a:pt x="1654" y="9877"/>
                    </a:lnTo>
                    <a:lnTo>
                      <a:pt x="1612" y="9898"/>
                    </a:lnTo>
                    <a:lnTo>
                      <a:pt x="1570" y="9940"/>
                    </a:lnTo>
                    <a:lnTo>
                      <a:pt x="1507" y="9940"/>
                    </a:lnTo>
                    <a:lnTo>
                      <a:pt x="1444" y="9835"/>
                    </a:lnTo>
                    <a:lnTo>
                      <a:pt x="1361" y="9814"/>
                    </a:lnTo>
                    <a:lnTo>
                      <a:pt x="1298" y="9877"/>
                    </a:lnTo>
                    <a:lnTo>
                      <a:pt x="1110" y="9877"/>
                    </a:lnTo>
                    <a:lnTo>
                      <a:pt x="984" y="9793"/>
                    </a:lnTo>
                    <a:lnTo>
                      <a:pt x="879" y="9793"/>
                    </a:lnTo>
                    <a:lnTo>
                      <a:pt x="817" y="9835"/>
                    </a:lnTo>
                    <a:lnTo>
                      <a:pt x="817" y="9919"/>
                    </a:lnTo>
                    <a:lnTo>
                      <a:pt x="733" y="9940"/>
                    </a:lnTo>
                    <a:lnTo>
                      <a:pt x="628" y="9981"/>
                    </a:lnTo>
                    <a:lnTo>
                      <a:pt x="586" y="10044"/>
                    </a:lnTo>
                    <a:lnTo>
                      <a:pt x="419" y="10086"/>
                    </a:lnTo>
                    <a:lnTo>
                      <a:pt x="377" y="10107"/>
                    </a:lnTo>
                    <a:lnTo>
                      <a:pt x="273" y="10128"/>
                    </a:lnTo>
                    <a:lnTo>
                      <a:pt x="189" y="10212"/>
                    </a:lnTo>
                    <a:lnTo>
                      <a:pt x="168" y="10316"/>
                    </a:lnTo>
                    <a:lnTo>
                      <a:pt x="168" y="10358"/>
                    </a:lnTo>
                    <a:lnTo>
                      <a:pt x="147" y="10442"/>
                    </a:lnTo>
                    <a:lnTo>
                      <a:pt x="1" y="10525"/>
                    </a:lnTo>
                    <a:lnTo>
                      <a:pt x="1" y="10609"/>
                    </a:lnTo>
                    <a:lnTo>
                      <a:pt x="42" y="10651"/>
                    </a:lnTo>
                    <a:lnTo>
                      <a:pt x="42" y="10818"/>
                    </a:lnTo>
                    <a:lnTo>
                      <a:pt x="63" y="10860"/>
                    </a:lnTo>
                    <a:lnTo>
                      <a:pt x="189" y="10860"/>
                    </a:lnTo>
                    <a:lnTo>
                      <a:pt x="252" y="10735"/>
                    </a:lnTo>
                    <a:lnTo>
                      <a:pt x="294" y="10735"/>
                    </a:lnTo>
                    <a:lnTo>
                      <a:pt x="273" y="10756"/>
                    </a:lnTo>
                    <a:lnTo>
                      <a:pt x="210" y="10860"/>
                    </a:lnTo>
                    <a:lnTo>
                      <a:pt x="273" y="10881"/>
                    </a:lnTo>
                    <a:lnTo>
                      <a:pt x="356" y="10818"/>
                    </a:lnTo>
                    <a:lnTo>
                      <a:pt x="356" y="10651"/>
                    </a:lnTo>
                    <a:lnTo>
                      <a:pt x="398" y="10421"/>
                    </a:lnTo>
                    <a:lnTo>
                      <a:pt x="482" y="10400"/>
                    </a:lnTo>
                    <a:lnTo>
                      <a:pt x="566" y="10337"/>
                    </a:lnTo>
                    <a:lnTo>
                      <a:pt x="419" y="10567"/>
                    </a:lnTo>
                    <a:lnTo>
                      <a:pt x="419" y="10672"/>
                    </a:lnTo>
                    <a:lnTo>
                      <a:pt x="398" y="10714"/>
                    </a:lnTo>
                    <a:lnTo>
                      <a:pt x="377" y="10839"/>
                    </a:lnTo>
                    <a:lnTo>
                      <a:pt x="314" y="10944"/>
                    </a:lnTo>
                    <a:lnTo>
                      <a:pt x="377" y="10986"/>
                    </a:lnTo>
                    <a:lnTo>
                      <a:pt x="419" y="10986"/>
                    </a:lnTo>
                    <a:lnTo>
                      <a:pt x="503" y="11069"/>
                    </a:lnTo>
                    <a:lnTo>
                      <a:pt x="607" y="11069"/>
                    </a:lnTo>
                    <a:lnTo>
                      <a:pt x="628" y="10965"/>
                    </a:lnTo>
                    <a:lnTo>
                      <a:pt x="607" y="10944"/>
                    </a:lnTo>
                    <a:lnTo>
                      <a:pt x="670" y="10839"/>
                    </a:lnTo>
                    <a:lnTo>
                      <a:pt x="691" y="10735"/>
                    </a:lnTo>
                    <a:lnTo>
                      <a:pt x="733" y="10672"/>
                    </a:lnTo>
                    <a:lnTo>
                      <a:pt x="733" y="10756"/>
                    </a:lnTo>
                    <a:lnTo>
                      <a:pt x="775" y="10818"/>
                    </a:lnTo>
                    <a:lnTo>
                      <a:pt x="712" y="10944"/>
                    </a:lnTo>
                    <a:lnTo>
                      <a:pt x="712" y="11028"/>
                    </a:lnTo>
                    <a:lnTo>
                      <a:pt x="712" y="11090"/>
                    </a:lnTo>
                    <a:lnTo>
                      <a:pt x="796" y="11195"/>
                    </a:lnTo>
                    <a:lnTo>
                      <a:pt x="838" y="11237"/>
                    </a:lnTo>
                    <a:lnTo>
                      <a:pt x="921" y="11153"/>
                    </a:lnTo>
                    <a:lnTo>
                      <a:pt x="900" y="11069"/>
                    </a:lnTo>
                    <a:lnTo>
                      <a:pt x="900" y="11048"/>
                    </a:lnTo>
                    <a:lnTo>
                      <a:pt x="921" y="11028"/>
                    </a:lnTo>
                    <a:lnTo>
                      <a:pt x="1005" y="11028"/>
                    </a:lnTo>
                    <a:lnTo>
                      <a:pt x="1047" y="10965"/>
                    </a:lnTo>
                    <a:lnTo>
                      <a:pt x="1026" y="10860"/>
                    </a:lnTo>
                    <a:lnTo>
                      <a:pt x="984" y="10818"/>
                    </a:lnTo>
                    <a:lnTo>
                      <a:pt x="984" y="10735"/>
                    </a:lnTo>
                    <a:lnTo>
                      <a:pt x="1026" y="10756"/>
                    </a:lnTo>
                    <a:lnTo>
                      <a:pt x="1110" y="10923"/>
                    </a:lnTo>
                    <a:lnTo>
                      <a:pt x="1110" y="10986"/>
                    </a:lnTo>
                    <a:lnTo>
                      <a:pt x="1047" y="11090"/>
                    </a:lnTo>
                    <a:lnTo>
                      <a:pt x="1005" y="11090"/>
                    </a:lnTo>
                    <a:lnTo>
                      <a:pt x="942" y="11195"/>
                    </a:lnTo>
                    <a:lnTo>
                      <a:pt x="984" y="11258"/>
                    </a:lnTo>
                    <a:lnTo>
                      <a:pt x="1026" y="11258"/>
                    </a:lnTo>
                    <a:lnTo>
                      <a:pt x="1089" y="11279"/>
                    </a:lnTo>
                    <a:lnTo>
                      <a:pt x="1110" y="11341"/>
                    </a:lnTo>
                    <a:lnTo>
                      <a:pt x="1151" y="11341"/>
                    </a:lnTo>
                    <a:lnTo>
                      <a:pt x="1340" y="11446"/>
                    </a:lnTo>
                    <a:lnTo>
                      <a:pt x="1402" y="11446"/>
                    </a:lnTo>
                    <a:lnTo>
                      <a:pt x="1402" y="11551"/>
                    </a:lnTo>
                    <a:lnTo>
                      <a:pt x="1612" y="11551"/>
                    </a:lnTo>
                    <a:lnTo>
                      <a:pt x="1674" y="11593"/>
                    </a:lnTo>
                    <a:lnTo>
                      <a:pt x="1737" y="11572"/>
                    </a:lnTo>
                    <a:lnTo>
                      <a:pt x="1779" y="11488"/>
                    </a:lnTo>
                    <a:lnTo>
                      <a:pt x="1716" y="11362"/>
                    </a:lnTo>
                    <a:lnTo>
                      <a:pt x="1654" y="11174"/>
                    </a:lnTo>
                    <a:lnTo>
                      <a:pt x="1716" y="11048"/>
                    </a:lnTo>
                    <a:lnTo>
                      <a:pt x="1758" y="10986"/>
                    </a:lnTo>
                    <a:lnTo>
                      <a:pt x="1779" y="11048"/>
                    </a:lnTo>
                    <a:lnTo>
                      <a:pt x="1821" y="11174"/>
                    </a:lnTo>
                    <a:lnTo>
                      <a:pt x="1821" y="11279"/>
                    </a:lnTo>
                    <a:lnTo>
                      <a:pt x="1842" y="11341"/>
                    </a:lnTo>
                    <a:lnTo>
                      <a:pt x="1926" y="11341"/>
                    </a:lnTo>
                    <a:lnTo>
                      <a:pt x="1946" y="11279"/>
                    </a:lnTo>
                    <a:lnTo>
                      <a:pt x="2030" y="11279"/>
                    </a:lnTo>
                    <a:lnTo>
                      <a:pt x="2051" y="11237"/>
                    </a:lnTo>
                    <a:lnTo>
                      <a:pt x="2072" y="11153"/>
                    </a:lnTo>
                    <a:lnTo>
                      <a:pt x="2135" y="11090"/>
                    </a:lnTo>
                    <a:lnTo>
                      <a:pt x="2156" y="10965"/>
                    </a:lnTo>
                    <a:lnTo>
                      <a:pt x="2177" y="10923"/>
                    </a:lnTo>
                    <a:lnTo>
                      <a:pt x="2198" y="10923"/>
                    </a:lnTo>
                    <a:lnTo>
                      <a:pt x="2260" y="11048"/>
                    </a:lnTo>
                    <a:lnTo>
                      <a:pt x="2239" y="11090"/>
                    </a:lnTo>
                    <a:lnTo>
                      <a:pt x="2177" y="11195"/>
                    </a:lnTo>
                    <a:lnTo>
                      <a:pt x="2156" y="11279"/>
                    </a:lnTo>
                    <a:lnTo>
                      <a:pt x="2198" y="11341"/>
                    </a:lnTo>
                    <a:lnTo>
                      <a:pt x="2198" y="11404"/>
                    </a:lnTo>
                    <a:lnTo>
                      <a:pt x="2302" y="11488"/>
                    </a:lnTo>
                    <a:lnTo>
                      <a:pt x="2386" y="11446"/>
                    </a:lnTo>
                    <a:lnTo>
                      <a:pt x="2490" y="11279"/>
                    </a:lnTo>
                    <a:lnTo>
                      <a:pt x="2449" y="11174"/>
                    </a:lnTo>
                    <a:lnTo>
                      <a:pt x="2470" y="11028"/>
                    </a:lnTo>
                    <a:lnTo>
                      <a:pt x="2574" y="10944"/>
                    </a:lnTo>
                    <a:lnTo>
                      <a:pt x="2679" y="10923"/>
                    </a:lnTo>
                    <a:lnTo>
                      <a:pt x="2574" y="11028"/>
                    </a:lnTo>
                    <a:lnTo>
                      <a:pt x="2553" y="11132"/>
                    </a:lnTo>
                    <a:lnTo>
                      <a:pt x="2595" y="11237"/>
                    </a:lnTo>
                    <a:lnTo>
                      <a:pt x="2511" y="11446"/>
                    </a:lnTo>
                    <a:lnTo>
                      <a:pt x="2511" y="11509"/>
                    </a:lnTo>
                    <a:lnTo>
                      <a:pt x="2595" y="11593"/>
                    </a:lnTo>
                    <a:lnTo>
                      <a:pt x="2700" y="11572"/>
                    </a:lnTo>
                    <a:lnTo>
                      <a:pt x="2783" y="11593"/>
                    </a:lnTo>
                    <a:lnTo>
                      <a:pt x="2867" y="11572"/>
                    </a:lnTo>
                    <a:lnTo>
                      <a:pt x="2867" y="11446"/>
                    </a:lnTo>
                    <a:lnTo>
                      <a:pt x="2930" y="11362"/>
                    </a:lnTo>
                    <a:lnTo>
                      <a:pt x="2909" y="11279"/>
                    </a:lnTo>
                    <a:lnTo>
                      <a:pt x="2825" y="11132"/>
                    </a:lnTo>
                    <a:lnTo>
                      <a:pt x="2909" y="10944"/>
                    </a:lnTo>
                    <a:lnTo>
                      <a:pt x="2909" y="10818"/>
                    </a:lnTo>
                    <a:lnTo>
                      <a:pt x="2972" y="10923"/>
                    </a:lnTo>
                    <a:lnTo>
                      <a:pt x="2930" y="11028"/>
                    </a:lnTo>
                    <a:lnTo>
                      <a:pt x="2909" y="11090"/>
                    </a:lnTo>
                    <a:lnTo>
                      <a:pt x="2993" y="11258"/>
                    </a:lnTo>
                    <a:lnTo>
                      <a:pt x="3076" y="11279"/>
                    </a:lnTo>
                    <a:lnTo>
                      <a:pt x="3118" y="11300"/>
                    </a:lnTo>
                    <a:lnTo>
                      <a:pt x="3034" y="11341"/>
                    </a:lnTo>
                    <a:lnTo>
                      <a:pt x="2993" y="11488"/>
                    </a:lnTo>
                    <a:lnTo>
                      <a:pt x="3014" y="11551"/>
                    </a:lnTo>
                    <a:lnTo>
                      <a:pt x="3181" y="11593"/>
                    </a:lnTo>
                    <a:lnTo>
                      <a:pt x="3244" y="11551"/>
                    </a:lnTo>
                    <a:lnTo>
                      <a:pt x="3348" y="11697"/>
                    </a:lnTo>
                    <a:lnTo>
                      <a:pt x="3348" y="11802"/>
                    </a:lnTo>
                    <a:lnTo>
                      <a:pt x="3286" y="11906"/>
                    </a:lnTo>
                    <a:lnTo>
                      <a:pt x="3181" y="11990"/>
                    </a:lnTo>
                    <a:lnTo>
                      <a:pt x="3223" y="12011"/>
                    </a:lnTo>
                    <a:lnTo>
                      <a:pt x="3286" y="12095"/>
                    </a:lnTo>
                    <a:lnTo>
                      <a:pt x="3369" y="12095"/>
                    </a:lnTo>
                    <a:lnTo>
                      <a:pt x="3495" y="12074"/>
                    </a:lnTo>
                    <a:lnTo>
                      <a:pt x="3537" y="12095"/>
                    </a:lnTo>
                    <a:lnTo>
                      <a:pt x="3725" y="11927"/>
                    </a:lnTo>
                    <a:lnTo>
                      <a:pt x="3830" y="11969"/>
                    </a:lnTo>
                    <a:lnTo>
                      <a:pt x="3871" y="11990"/>
                    </a:lnTo>
                    <a:lnTo>
                      <a:pt x="4039" y="11823"/>
                    </a:lnTo>
                    <a:lnTo>
                      <a:pt x="4123" y="11802"/>
                    </a:lnTo>
                    <a:lnTo>
                      <a:pt x="4227" y="11655"/>
                    </a:lnTo>
                    <a:lnTo>
                      <a:pt x="4290" y="11593"/>
                    </a:lnTo>
                    <a:lnTo>
                      <a:pt x="4332" y="11613"/>
                    </a:lnTo>
                    <a:lnTo>
                      <a:pt x="4290" y="11781"/>
                    </a:lnTo>
                    <a:lnTo>
                      <a:pt x="4269" y="11906"/>
                    </a:lnTo>
                    <a:lnTo>
                      <a:pt x="4290" y="11927"/>
                    </a:lnTo>
                    <a:lnTo>
                      <a:pt x="4395" y="11865"/>
                    </a:lnTo>
                    <a:lnTo>
                      <a:pt x="4478" y="11718"/>
                    </a:lnTo>
                    <a:lnTo>
                      <a:pt x="4583" y="11655"/>
                    </a:lnTo>
                    <a:lnTo>
                      <a:pt x="4687" y="11655"/>
                    </a:lnTo>
                    <a:lnTo>
                      <a:pt x="4813" y="11446"/>
                    </a:lnTo>
                    <a:lnTo>
                      <a:pt x="4876" y="11237"/>
                    </a:lnTo>
                    <a:lnTo>
                      <a:pt x="4855" y="11153"/>
                    </a:lnTo>
                    <a:lnTo>
                      <a:pt x="4876" y="11048"/>
                    </a:lnTo>
                    <a:lnTo>
                      <a:pt x="4792" y="11028"/>
                    </a:lnTo>
                    <a:lnTo>
                      <a:pt x="4750" y="11048"/>
                    </a:lnTo>
                    <a:lnTo>
                      <a:pt x="4667" y="11048"/>
                    </a:lnTo>
                    <a:lnTo>
                      <a:pt x="4541" y="11132"/>
                    </a:lnTo>
                    <a:lnTo>
                      <a:pt x="4478" y="11195"/>
                    </a:lnTo>
                    <a:lnTo>
                      <a:pt x="4374" y="11195"/>
                    </a:lnTo>
                    <a:lnTo>
                      <a:pt x="4457" y="11090"/>
                    </a:lnTo>
                    <a:lnTo>
                      <a:pt x="4478" y="11028"/>
                    </a:lnTo>
                    <a:lnTo>
                      <a:pt x="4374" y="11048"/>
                    </a:lnTo>
                    <a:lnTo>
                      <a:pt x="4353" y="10986"/>
                    </a:lnTo>
                    <a:lnTo>
                      <a:pt x="4374" y="10923"/>
                    </a:lnTo>
                    <a:lnTo>
                      <a:pt x="4457" y="10923"/>
                    </a:lnTo>
                    <a:lnTo>
                      <a:pt x="4499" y="10735"/>
                    </a:lnTo>
                    <a:lnTo>
                      <a:pt x="4562" y="10651"/>
                    </a:lnTo>
                    <a:lnTo>
                      <a:pt x="4541" y="10546"/>
                    </a:lnTo>
                    <a:lnTo>
                      <a:pt x="4395" y="10463"/>
                    </a:lnTo>
                    <a:lnTo>
                      <a:pt x="4185" y="10525"/>
                    </a:lnTo>
                    <a:lnTo>
                      <a:pt x="4060" y="10630"/>
                    </a:lnTo>
                    <a:lnTo>
                      <a:pt x="4123" y="10504"/>
                    </a:lnTo>
                    <a:lnTo>
                      <a:pt x="4039" y="10358"/>
                    </a:lnTo>
                    <a:lnTo>
                      <a:pt x="3892" y="10295"/>
                    </a:lnTo>
                    <a:lnTo>
                      <a:pt x="3830" y="10316"/>
                    </a:lnTo>
                    <a:lnTo>
                      <a:pt x="3767" y="10358"/>
                    </a:lnTo>
                    <a:lnTo>
                      <a:pt x="3725" y="10358"/>
                    </a:lnTo>
                    <a:lnTo>
                      <a:pt x="3599" y="10525"/>
                    </a:lnTo>
                    <a:lnTo>
                      <a:pt x="3495" y="10525"/>
                    </a:lnTo>
                    <a:lnTo>
                      <a:pt x="3558" y="10337"/>
                    </a:lnTo>
                    <a:lnTo>
                      <a:pt x="3453" y="10232"/>
                    </a:lnTo>
                    <a:lnTo>
                      <a:pt x="3809" y="10232"/>
                    </a:lnTo>
                    <a:lnTo>
                      <a:pt x="3830" y="10191"/>
                    </a:lnTo>
                    <a:lnTo>
                      <a:pt x="3725" y="10044"/>
                    </a:lnTo>
                    <a:lnTo>
                      <a:pt x="3767" y="9981"/>
                    </a:lnTo>
                    <a:lnTo>
                      <a:pt x="3830" y="9793"/>
                    </a:lnTo>
                    <a:lnTo>
                      <a:pt x="3830" y="9709"/>
                    </a:lnTo>
                    <a:lnTo>
                      <a:pt x="3934" y="9605"/>
                    </a:lnTo>
                    <a:lnTo>
                      <a:pt x="3934" y="9668"/>
                    </a:lnTo>
                    <a:lnTo>
                      <a:pt x="3955" y="9730"/>
                    </a:lnTo>
                    <a:lnTo>
                      <a:pt x="3934" y="9835"/>
                    </a:lnTo>
                    <a:lnTo>
                      <a:pt x="3871" y="9898"/>
                    </a:lnTo>
                    <a:lnTo>
                      <a:pt x="3934" y="10128"/>
                    </a:lnTo>
                    <a:lnTo>
                      <a:pt x="4164" y="10421"/>
                    </a:lnTo>
                    <a:lnTo>
                      <a:pt x="4332" y="10442"/>
                    </a:lnTo>
                    <a:lnTo>
                      <a:pt x="4353" y="10421"/>
                    </a:lnTo>
                    <a:lnTo>
                      <a:pt x="4478" y="10421"/>
                    </a:lnTo>
                    <a:lnTo>
                      <a:pt x="4771" y="10546"/>
                    </a:lnTo>
                    <a:lnTo>
                      <a:pt x="4813" y="10525"/>
                    </a:lnTo>
                    <a:lnTo>
                      <a:pt x="4897" y="10358"/>
                    </a:lnTo>
                    <a:lnTo>
                      <a:pt x="4980" y="10295"/>
                    </a:lnTo>
                    <a:lnTo>
                      <a:pt x="5022" y="10295"/>
                    </a:lnTo>
                    <a:lnTo>
                      <a:pt x="4980" y="10358"/>
                    </a:lnTo>
                    <a:lnTo>
                      <a:pt x="5064" y="10400"/>
                    </a:lnTo>
                    <a:lnTo>
                      <a:pt x="5169" y="10337"/>
                    </a:lnTo>
                    <a:lnTo>
                      <a:pt x="5190" y="10253"/>
                    </a:lnTo>
                    <a:lnTo>
                      <a:pt x="5211" y="10212"/>
                    </a:lnTo>
                    <a:lnTo>
                      <a:pt x="5273" y="10253"/>
                    </a:lnTo>
                    <a:lnTo>
                      <a:pt x="5399" y="10212"/>
                    </a:lnTo>
                    <a:lnTo>
                      <a:pt x="5399" y="10086"/>
                    </a:lnTo>
                    <a:lnTo>
                      <a:pt x="5545" y="9981"/>
                    </a:lnTo>
                    <a:lnTo>
                      <a:pt x="5545" y="9877"/>
                    </a:lnTo>
                    <a:lnTo>
                      <a:pt x="5524" y="9835"/>
                    </a:lnTo>
                    <a:lnTo>
                      <a:pt x="5420" y="9835"/>
                    </a:lnTo>
                    <a:lnTo>
                      <a:pt x="5524" y="9730"/>
                    </a:lnTo>
                    <a:lnTo>
                      <a:pt x="5545" y="9521"/>
                    </a:lnTo>
                    <a:lnTo>
                      <a:pt x="5713" y="9500"/>
                    </a:lnTo>
                    <a:lnTo>
                      <a:pt x="5943" y="9563"/>
                    </a:lnTo>
                    <a:lnTo>
                      <a:pt x="6027" y="9626"/>
                    </a:lnTo>
                    <a:lnTo>
                      <a:pt x="6173" y="9626"/>
                    </a:lnTo>
                    <a:lnTo>
                      <a:pt x="6278" y="9563"/>
                    </a:lnTo>
                    <a:lnTo>
                      <a:pt x="6382" y="9563"/>
                    </a:lnTo>
                    <a:lnTo>
                      <a:pt x="6466" y="9668"/>
                    </a:lnTo>
                    <a:lnTo>
                      <a:pt x="6571" y="9626"/>
                    </a:lnTo>
                    <a:lnTo>
                      <a:pt x="6675" y="9521"/>
                    </a:lnTo>
                    <a:lnTo>
                      <a:pt x="6759" y="9479"/>
                    </a:lnTo>
                    <a:lnTo>
                      <a:pt x="6759" y="9396"/>
                    </a:lnTo>
                    <a:lnTo>
                      <a:pt x="6633" y="9396"/>
                    </a:lnTo>
                    <a:lnTo>
                      <a:pt x="6278" y="9207"/>
                    </a:lnTo>
                    <a:lnTo>
                      <a:pt x="6257" y="9144"/>
                    </a:lnTo>
                    <a:lnTo>
                      <a:pt x="6340" y="9082"/>
                    </a:lnTo>
                    <a:lnTo>
                      <a:pt x="6445" y="9103"/>
                    </a:lnTo>
                    <a:lnTo>
                      <a:pt x="6487" y="9165"/>
                    </a:lnTo>
                    <a:lnTo>
                      <a:pt x="6592" y="9144"/>
                    </a:lnTo>
                    <a:lnTo>
                      <a:pt x="6780" y="9291"/>
                    </a:lnTo>
                    <a:lnTo>
                      <a:pt x="6864" y="9270"/>
                    </a:lnTo>
                    <a:lnTo>
                      <a:pt x="6989" y="9165"/>
                    </a:lnTo>
                    <a:lnTo>
                      <a:pt x="7073" y="9144"/>
                    </a:lnTo>
                    <a:lnTo>
                      <a:pt x="7115" y="9061"/>
                    </a:lnTo>
                    <a:lnTo>
                      <a:pt x="7094" y="8935"/>
                    </a:lnTo>
                    <a:lnTo>
                      <a:pt x="6968" y="8831"/>
                    </a:lnTo>
                    <a:lnTo>
                      <a:pt x="6884" y="8831"/>
                    </a:lnTo>
                    <a:lnTo>
                      <a:pt x="6864" y="8747"/>
                    </a:lnTo>
                    <a:lnTo>
                      <a:pt x="6738" y="8684"/>
                    </a:lnTo>
                    <a:lnTo>
                      <a:pt x="6738" y="8642"/>
                    </a:lnTo>
                    <a:lnTo>
                      <a:pt x="6864" y="8663"/>
                    </a:lnTo>
                    <a:lnTo>
                      <a:pt x="6947" y="8684"/>
                    </a:lnTo>
                    <a:lnTo>
                      <a:pt x="6968" y="8768"/>
                    </a:lnTo>
                    <a:lnTo>
                      <a:pt x="7031" y="8789"/>
                    </a:lnTo>
                    <a:lnTo>
                      <a:pt x="7156" y="8789"/>
                    </a:lnTo>
                    <a:lnTo>
                      <a:pt x="7198" y="8852"/>
                    </a:lnTo>
                    <a:lnTo>
                      <a:pt x="7387" y="8726"/>
                    </a:lnTo>
                    <a:lnTo>
                      <a:pt x="7428" y="8726"/>
                    </a:lnTo>
                    <a:lnTo>
                      <a:pt x="7470" y="8538"/>
                    </a:lnTo>
                    <a:lnTo>
                      <a:pt x="7596" y="8328"/>
                    </a:lnTo>
                    <a:lnTo>
                      <a:pt x="7596" y="8224"/>
                    </a:lnTo>
                    <a:lnTo>
                      <a:pt x="7512" y="8161"/>
                    </a:lnTo>
                    <a:lnTo>
                      <a:pt x="7387" y="8056"/>
                    </a:lnTo>
                    <a:lnTo>
                      <a:pt x="7198" y="8056"/>
                    </a:lnTo>
                    <a:lnTo>
                      <a:pt x="7094" y="8119"/>
                    </a:lnTo>
                    <a:lnTo>
                      <a:pt x="7094" y="8035"/>
                    </a:lnTo>
                    <a:lnTo>
                      <a:pt x="7219" y="7994"/>
                    </a:lnTo>
                    <a:lnTo>
                      <a:pt x="7366" y="7994"/>
                    </a:lnTo>
                    <a:lnTo>
                      <a:pt x="7387" y="7931"/>
                    </a:lnTo>
                    <a:lnTo>
                      <a:pt x="7198" y="7784"/>
                    </a:lnTo>
                    <a:lnTo>
                      <a:pt x="7115" y="7743"/>
                    </a:lnTo>
                    <a:lnTo>
                      <a:pt x="7010" y="7743"/>
                    </a:lnTo>
                    <a:lnTo>
                      <a:pt x="6968" y="7722"/>
                    </a:lnTo>
                    <a:lnTo>
                      <a:pt x="6947" y="7743"/>
                    </a:lnTo>
                    <a:lnTo>
                      <a:pt x="6843" y="7784"/>
                    </a:lnTo>
                    <a:lnTo>
                      <a:pt x="6801" y="7743"/>
                    </a:lnTo>
                    <a:lnTo>
                      <a:pt x="6780" y="7784"/>
                    </a:lnTo>
                    <a:lnTo>
                      <a:pt x="6675" y="7784"/>
                    </a:lnTo>
                    <a:lnTo>
                      <a:pt x="6675" y="7701"/>
                    </a:lnTo>
                    <a:lnTo>
                      <a:pt x="6696" y="7638"/>
                    </a:lnTo>
                    <a:lnTo>
                      <a:pt x="6487" y="7533"/>
                    </a:lnTo>
                    <a:lnTo>
                      <a:pt x="6466" y="7491"/>
                    </a:lnTo>
                    <a:lnTo>
                      <a:pt x="6466" y="7491"/>
                    </a:lnTo>
                    <a:lnTo>
                      <a:pt x="6571" y="7533"/>
                    </a:lnTo>
                    <a:lnTo>
                      <a:pt x="6759" y="7575"/>
                    </a:lnTo>
                    <a:lnTo>
                      <a:pt x="6843" y="7617"/>
                    </a:lnTo>
                    <a:lnTo>
                      <a:pt x="6801" y="7701"/>
                    </a:lnTo>
                    <a:lnTo>
                      <a:pt x="6801" y="7701"/>
                    </a:lnTo>
                    <a:lnTo>
                      <a:pt x="6989" y="7638"/>
                    </a:lnTo>
                    <a:lnTo>
                      <a:pt x="7198" y="7638"/>
                    </a:lnTo>
                    <a:lnTo>
                      <a:pt x="7324" y="7743"/>
                    </a:lnTo>
                    <a:lnTo>
                      <a:pt x="7366" y="7722"/>
                    </a:lnTo>
                    <a:lnTo>
                      <a:pt x="7387" y="7596"/>
                    </a:lnTo>
                    <a:lnTo>
                      <a:pt x="7115" y="7512"/>
                    </a:lnTo>
                    <a:lnTo>
                      <a:pt x="6905" y="7491"/>
                    </a:lnTo>
                    <a:lnTo>
                      <a:pt x="6759" y="7429"/>
                    </a:lnTo>
                    <a:lnTo>
                      <a:pt x="6780" y="7387"/>
                    </a:lnTo>
                    <a:lnTo>
                      <a:pt x="6884" y="7366"/>
                    </a:lnTo>
                    <a:lnTo>
                      <a:pt x="6989" y="7429"/>
                    </a:lnTo>
                    <a:lnTo>
                      <a:pt x="7219" y="7491"/>
                    </a:lnTo>
                    <a:lnTo>
                      <a:pt x="7408" y="7491"/>
                    </a:lnTo>
                    <a:lnTo>
                      <a:pt x="7470" y="7596"/>
                    </a:lnTo>
                    <a:lnTo>
                      <a:pt x="7470" y="7722"/>
                    </a:lnTo>
                    <a:lnTo>
                      <a:pt x="7491" y="7805"/>
                    </a:lnTo>
                    <a:lnTo>
                      <a:pt x="7638" y="7910"/>
                    </a:lnTo>
                    <a:lnTo>
                      <a:pt x="7805" y="7952"/>
                    </a:lnTo>
                    <a:lnTo>
                      <a:pt x="7889" y="8035"/>
                    </a:lnTo>
                    <a:lnTo>
                      <a:pt x="7910" y="8035"/>
                    </a:lnTo>
                    <a:lnTo>
                      <a:pt x="7993" y="7994"/>
                    </a:lnTo>
                    <a:lnTo>
                      <a:pt x="7952" y="7847"/>
                    </a:lnTo>
                    <a:lnTo>
                      <a:pt x="7993" y="7743"/>
                    </a:lnTo>
                    <a:lnTo>
                      <a:pt x="7952" y="7701"/>
                    </a:lnTo>
                    <a:lnTo>
                      <a:pt x="8056" y="7617"/>
                    </a:lnTo>
                    <a:lnTo>
                      <a:pt x="7993" y="7575"/>
                    </a:lnTo>
                    <a:lnTo>
                      <a:pt x="7680" y="7491"/>
                    </a:lnTo>
                    <a:lnTo>
                      <a:pt x="7554" y="7512"/>
                    </a:lnTo>
                    <a:lnTo>
                      <a:pt x="7512" y="7512"/>
                    </a:lnTo>
                    <a:lnTo>
                      <a:pt x="7408" y="7408"/>
                    </a:lnTo>
                    <a:lnTo>
                      <a:pt x="7282" y="7387"/>
                    </a:lnTo>
                    <a:lnTo>
                      <a:pt x="7198" y="7282"/>
                    </a:lnTo>
                    <a:lnTo>
                      <a:pt x="7115" y="7282"/>
                    </a:lnTo>
                    <a:lnTo>
                      <a:pt x="7073" y="7324"/>
                    </a:lnTo>
                    <a:lnTo>
                      <a:pt x="6989" y="7324"/>
                    </a:lnTo>
                    <a:lnTo>
                      <a:pt x="7010" y="7219"/>
                    </a:lnTo>
                    <a:lnTo>
                      <a:pt x="6864" y="7178"/>
                    </a:lnTo>
                    <a:lnTo>
                      <a:pt x="6843" y="7094"/>
                    </a:lnTo>
                    <a:lnTo>
                      <a:pt x="6947" y="7073"/>
                    </a:lnTo>
                    <a:lnTo>
                      <a:pt x="6989" y="7115"/>
                    </a:lnTo>
                    <a:lnTo>
                      <a:pt x="7094" y="7157"/>
                    </a:lnTo>
                    <a:lnTo>
                      <a:pt x="7156" y="7073"/>
                    </a:lnTo>
                    <a:lnTo>
                      <a:pt x="7115" y="7010"/>
                    </a:lnTo>
                    <a:lnTo>
                      <a:pt x="7156" y="6968"/>
                    </a:lnTo>
                    <a:lnTo>
                      <a:pt x="7219" y="7052"/>
                    </a:lnTo>
                    <a:lnTo>
                      <a:pt x="7219" y="7178"/>
                    </a:lnTo>
                    <a:lnTo>
                      <a:pt x="7324" y="7219"/>
                    </a:lnTo>
                    <a:lnTo>
                      <a:pt x="7638" y="7303"/>
                    </a:lnTo>
                    <a:lnTo>
                      <a:pt x="7700" y="7261"/>
                    </a:lnTo>
                    <a:lnTo>
                      <a:pt x="7554" y="7052"/>
                    </a:lnTo>
                    <a:lnTo>
                      <a:pt x="7408" y="6989"/>
                    </a:lnTo>
                    <a:lnTo>
                      <a:pt x="7303" y="6947"/>
                    </a:lnTo>
                    <a:lnTo>
                      <a:pt x="7303" y="6864"/>
                    </a:lnTo>
                    <a:lnTo>
                      <a:pt x="7324" y="6801"/>
                    </a:lnTo>
                    <a:lnTo>
                      <a:pt x="7408" y="6906"/>
                    </a:lnTo>
                    <a:lnTo>
                      <a:pt x="7554" y="6906"/>
                    </a:lnTo>
                    <a:lnTo>
                      <a:pt x="7638" y="6968"/>
                    </a:lnTo>
                    <a:lnTo>
                      <a:pt x="7680" y="7073"/>
                    </a:lnTo>
                    <a:lnTo>
                      <a:pt x="7721" y="7052"/>
                    </a:lnTo>
                    <a:lnTo>
                      <a:pt x="7805" y="7157"/>
                    </a:lnTo>
                    <a:lnTo>
                      <a:pt x="7910" y="7199"/>
                    </a:lnTo>
                    <a:lnTo>
                      <a:pt x="7952" y="7261"/>
                    </a:lnTo>
                    <a:lnTo>
                      <a:pt x="8014" y="7282"/>
                    </a:lnTo>
                    <a:lnTo>
                      <a:pt x="8077" y="7178"/>
                    </a:lnTo>
                    <a:lnTo>
                      <a:pt x="8203" y="7178"/>
                    </a:lnTo>
                    <a:lnTo>
                      <a:pt x="8307" y="7282"/>
                    </a:lnTo>
                    <a:lnTo>
                      <a:pt x="8349" y="7261"/>
                    </a:lnTo>
                    <a:lnTo>
                      <a:pt x="8349" y="7157"/>
                    </a:lnTo>
                    <a:lnTo>
                      <a:pt x="8412" y="7157"/>
                    </a:lnTo>
                    <a:lnTo>
                      <a:pt x="8516" y="7261"/>
                    </a:lnTo>
                    <a:lnTo>
                      <a:pt x="8642" y="7261"/>
                    </a:lnTo>
                    <a:lnTo>
                      <a:pt x="8684" y="7199"/>
                    </a:lnTo>
                    <a:lnTo>
                      <a:pt x="8684" y="6885"/>
                    </a:lnTo>
                    <a:lnTo>
                      <a:pt x="8433" y="6634"/>
                    </a:lnTo>
                    <a:lnTo>
                      <a:pt x="8349" y="6634"/>
                    </a:lnTo>
                    <a:lnTo>
                      <a:pt x="8307" y="6655"/>
                    </a:lnTo>
                    <a:lnTo>
                      <a:pt x="8224" y="6634"/>
                    </a:lnTo>
                    <a:lnTo>
                      <a:pt x="8244" y="6571"/>
                    </a:lnTo>
                    <a:lnTo>
                      <a:pt x="8433" y="6550"/>
                    </a:lnTo>
                    <a:lnTo>
                      <a:pt x="8516" y="6571"/>
                    </a:lnTo>
                    <a:lnTo>
                      <a:pt x="8558" y="6550"/>
                    </a:lnTo>
                    <a:lnTo>
                      <a:pt x="8642" y="6592"/>
                    </a:lnTo>
                    <a:lnTo>
                      <a:pt x="8642" y="6696"/>
                    </a:lnTo>
                    <a:lnTo>
                      <a:pt x="8684" y="6759"/>
                    </a:lnTo>
                    <a:lnTo>
                      <a:pt x="8851" y="6780"/>
                    </a:lnTo>
                    <a:lnTo>
                      <a:pt x="8851" y="6968"/>
                    </a:lnTo>
                    <a:lnTo>
                      <a:pt x="8893" y="7052"/>
                    </a:lnTo>
                    <a:lnTo>
                      <a:pt x="8998" y="7052"/>
                    </a:lnTo>
                    <a:lnTo>
                      <a:pt x="9060" y="7094"/>
                    </a:lnTo>
                    <a:lnTo>
                      <a:pt x="9353" y="7115"/>
                    </a:lnTo>
                    <a:lnTo>
                      <a:pt x="9500" y="7115"/>
                    </a:lnTo>
                    <a:lnTo>
                      <a:pt x="9688" y="6947"/>
                    </a:lnTo>
                    <a:lnTo>
                      <a:pt x="9709" y="6864"/>
                    </a:lnTo>
                    <a:lnTo>
                      <a:pt x="9605" y="6801"/>
                    </a:lnTo>
                    <a:lnTo>
                      <a:pt x="9563" y="6843"/>
                    </a:lnTo>
                    <a:lnTo>
                      <a:pt x="9500" y="6780"/>
                    </a:lnTo>
                    <a:lnTo>
                      <a:pt x="9563" y="6759"/>
                    </a:lnTo>
                    <a:lnTo>
                      <a:pt x="9709" y="6696"/>
                    </a:lnTo>
                    <a:lnTo>
                      <a:pt x="9835" y="6738"/>
                    </a:lnTo>
                    <a:lnTo>
                      <a:pt x="9981" y="6675"/>
                    </a:lnTo>
                    <a:lnTo>
                      <a:pt x="10002" y="6571"/>
                    </a:lnTo>
                    <a:lnTo>
                      <a:pt x="9918" y="6466"/>
                    </a:lnTo>
                    <a:lnTo>
                      <a:pt x="9625" y="6466"/>
                    </a:lnTo>
                    <a:lnTo>
                      <a:pt x="9395" y="6424"/>
                    </a:lnTo>
                    <a:lnTo>
                      <a:pt x="9416" y="6362"/>
                    </a:lnTo>
                    <a:lnTo>
                      <a:pt x="9521" y="6362"/>
                    </a:lnTo>
                    <a:lnTo>
                      <a:pt x="9563" y="6257"/>
                    </a:lnTo>
                    <a:lnTo>
                      <a:pt x="9605" y="6278"/>
                    </a:lnTo>
                    <a:lnTo>
                      <a:pt x="9625" y="6383"/>
                    </a:lnTo>
                    <a:lnTo>
                      <a:pt x="9709" y="6383"/>
                    </a:lnTo>
                    <a:lnTo>
                      <a:pt x="9772" y="6341"/>
                    </a:lnTo>
                    <a:lnTo>
                      <a:pt x="9981" y="6424"/>
                    </a:lnTo>
                    <a:lnTo>
                      <a:pt x="10044" y="6362"/>
                    </a:lnTo>
                    <a:lnTo>
                      <a:pt x="10149" y="6445"/>
                    </a:lnTo>
                    <a:lnTo>
                      <a:pt x="10211" y="6445"/>
                    </a:lnTo>
                    <a:lnTo>
                      <a:pt x="10316" y="6320"/>
                    </a:lnTo>
                    <a:lnTo>
                      <a:pt x="10295" y="6236"/>
                    </a:lnTo>
                    <a:lnTo>
                      <a:pt x="10149" y="6152"/>
                    </a:lnTo>
                    <a:lnTo>
                      <a:pt x="10211" y="6048"/>
                    </a:lnTo>
                    <a:lnTo>
                      <a:pt x="10253" y="6006"/>
                    </a:lnTo>
                    <a:lnTo>
                      <a:pt x="10232" y="5839"/>
                    </a:lnTo>
                    <a:lnTo>
                      <a:pt x="10316" y="5901"/>
                    </a:lnTo>
                    <a:lnTo>
                      <a:pt x="10316" y="6006"/>
                    </a:lnTo>
                    <a:lnTo>
                      <a:pt x="10253" y="6069"/>
                    </a:lnTo>
                    <a:lnTo>
                      <a:pt x="10295" y="6152"/>
                    </a:lnTo>
                    <a:lnTo>
                      <a:pt x="10358" y="6173"/>
                    </a:lnTo>
                    <a:lnTo>
                      <a:pt x="10441" y="6111"/>
                    </a:lnTo>
                    <a:lnTo>
                      <a:pt x="10734" y="6111"/>
                    </a:lnTo>
                    <a:lnTo>
                      <a:pt x="10776" y="6027"/>
                    </a:lnTo>
                    <a:lnTo>
                      <a:pt x="10923" y="5922"/>
                    </a:lnTo>
                    <a:lnTo>
                      <a:pt x="10881" y="5797"/>
                    </a:lnTo>
                    <a:lnTo>
                      <a:pt x="10944" y="5755"/>
                    </a:lnTo>
                    <a:lnTo>
                      <a:pt x="11048" y="5755"/>
                    </a:lnTo>
                    <a:lnTo>
                      <a:pt x="11132" y="5650"/>
                    </a:lnTo>
                    <a:lnTo>
                      <a:pt x="11216" y="5692"/>
                    </a:lnTo>
                    <a:lnTo>
                      <a:pt x="11299" y="5629"/>
                    </a:lnTo>
                    <a:lnTo>
                      <a:pt x="11550" y="5608"/>
                    </a:lnTo>
                    <a:lnTo>
                      <a:pt x="11613" y="5483"/>
                    </a:lnTo>
                    <a:lnTo>
                      <a:pt x="11822" y="5420"/>
                    </a:lnTo>
                    <a:lnTo>
                      <a:pt x="11927" y="5336"/>
                    </a:lnTo>
                    <a:lnTo>
                      <a:pt x="12073" y="5336"/>
                    </a:lnTo>
                    <a:lnTo>
                      <a:pt x="12136" y="5315"/>
                    </a:lnTo>
                    <a:lnTo>
                      <a:pt x="12262" y="5315"/>
                    </a:lnTo>
                    <a:lnTo>
                      <a:pt x="12429" y="5232"/>
                    </a:lnTo>
                    <a:lnTo>
                      <a:pt x="12555" y="5106"/>
                    </a:lnTo>
                    <a:lnTo>
                      <a:pt x="12659" y="5085"/>
                    </a:lnTo>
                    <a:lnTo>
                      <a:pt x="12743" y="4960"/>
                    </a:lnTo>
                    <a:lnTo>
                      <a:pt x="12952" y="4918"/>
                    </a:lnTo>
                    <a:lnTo>
                      <a:pt x="13036" y="4876"/>
                    </a:lnTo>
                    <a:lnTo>
                      <a:pt x="13224" y="4771"/>
                    </a:lnTo>
                    <a:lnTo>
                      <a:pt x="13308" y="4604"/>
                    </a:lnTo>
                    <a:lnTo>
                      <a:pt x="13371" y="4458"/>
                    </a:lnTo>
                    <a:lnTo>
                      <a:pt x="13182" y="4458"/>
                    </a:lnTo>
                    <a:lnTo>
                      <a:pt x="13057" y="4478"/>
                    </a:lnTo>
                    <a:lnTo>
                      <a:pt x="12973" y="4437"/>
                    </a:lnTo>
                    <a:lnTo>
                      <a:pt x="12848" y="4458"/>
                    </a:lnTo>
                    <a:lnTo>
                      <a:pt x="12659" y="4646"/>
                    </a:lnTo>
                    <a:lnTo>
                      <a:pt x="12387" y="4667"/>
                    </a:lnTo>
                    <a:lnTo>
                      <a:pt x="11927" y="4709"/>
                    </a:lnTo>
                    <a:lnTo>
                      <a:pt x="11801" y="4688"/>
                    </a:lnTo>
                    <a:lnTo>
                      <a:pt x="11488" y="4688"/>
                    </a:lnTo>
                    <a:lnTo>
                      <a:pt x="11299" y="4771"/>
                    </a:lnTo>
                    <a:lnTo>
                      <a:pt x="11299" y="4667"/>
                    </a:lnTo>
                    <a:lnTo>
                      <a:pt x="11174" y="4667"/>
                    </a:lnTo>
                    <a:lnTo>
                      <a:pt x="11216" y="4562"/>
                    </a:lnTo>
                    <a:lnTo>
                      <a:pt x="11362" y="4562"/>
                    </a:lnTo>
                    <a:lnTo>
                      <a:pt x="11446" y="4583"/>
                    </a:lnTo>
                    <a:lnTo>
                      <a:pt x="11550" y="4541"/>
                    </a:lnTo>
                    <a:lnTo>
                      <a:pt x="11571" y="4604"/>
                    </a:lnTo>
                    <a:lnTo>
                      <a:pt x="11718" y="4604"/>
                    </a:lnTo>
                    <a:lnTo>
                      <a:pt x="11906" y="4583"/>
                    </a:lnTo>
                    <a:lnTo>
                      <a:pt x="12032" y="4583"/>
                    </a:lnTo>
                    <a:lnTo>
                      <a:pt x="12346" y="4541"/>
                    </a:lnTo>
                    <a:lnTo>
                      <a:pt x="12848" y="4332"/>
                    </a:lnTo>
                    <a:lnTo>
                      <a:pt x="12931" y="4269"/>
                    </a:lnTo>
                    <a:lnTo>
                      <a:pt x="12848" y="4186"/>
                    </a:lnTo>
                    <a:lnTo>
                      <a:pt x="12638" y="4144"/>
                    </a:lnTo>
                    <a:lnTo>
                      <a:pt x="12262" y="4081"/>
                    </a:lnTo>
                    <a:lnTo>
                      <a:pt x="12199" y="3976"/>
                    </a:lnTo>
                    <a:lnTo>
                      <a:pt x="12199" y="3976"/>
                    </a:lnTo>
                    <a:lnTo>
                      <a:pt x="12346" y="4060"/>
                    </a:lnTo>
                    <a:lnTo>
                      <a:pt x="12450" y="4039"/>
                    </a:lnTo>
                    <a:lnTo>
                      <a:pt x="12450" y="3976"/>
                    </a:lnTo>
                    <a:lnTo>
                      <a:pt x="12325" y="3851"/>
                    </a:lnTo>
                    <a:lnTo>
                      <a:pt x="12304" y="3725"/>
                    </a:lnTo>
                    <a:lnTo>
                      <a:pt x="12408" y="3851"/>
                    </a:lnTo>
                    <a:lnTo>
                      <a:pt x="12597" y="4060"/>
                    </a:lnTo>
                    <a:lnTo>
                      <a:pt x="12638" y="4060"/>
                    </a:lnTo>
                    <a:lnTo>
                      <a:pt x="12722" y="4018"/>
                    </a:lnTo>
                    <a:lnTo>
                      <a:pt x="12764" y="4081"/>
                    </a:lnTo>
                    <a:lnTo>
                      <a:pt x="12973" y="4081"/>
                    </a:lnTo>
                    <a:lnTo>
                      <a:pt x="13057" y="4144"/>
                    </a:lnTo>
                    <a:lnTo>
                      <a:pt x="13141" y="4144"/>
                    </a:lnTo>
                    <a:lnTo>
                      <a:pt x="13287" y="4165"/>
                    </a:lnTo>
                    <a:lnTo>
                      <a:pt x="13371" y="4123"/>
                    </a:lnTo>
                    <a:lnTo>
                      <a:pt x="13308" y="4081"/>
                    </a:lnTo>
                    <a:lnTo>
                      <a:pt x="13162" y="4060"/>
                    </a:lnTo>
                    <a:lnTo>
                      <a:pt x="13162" y="3976"/>
                    </a:lnTo>
                    <a:lnTo>
                      <a:pt x="13350" y="4018"/>
                    </a:lnTo>
                    <a:lnTo>
                      <a:pt x="13475" y="4060"/>
                    </a:lnTo>
                    <a:lnTo>
                      <a:pt x="13601" y="4165"/>
                    </a:lnTo>
                    <a:lnTo>
                      <a:pt x="13664" y="4144"/>
                    </a:lnTo>
                    <a:lnTo>
                      <a:pt x="13706" y="4018"/>
                    </a:lnTo>
                    <a:lnTo>
                      <a:pt x="13810" y="4081"/>
                    </a:lnTo>
                    <a:lnTo>
                      <a:pt x="13978" y="4081"/>
                    </a:lnTo>
                    <a:lnTo>
                      <a:pt x="14124" y="4039"/>
                    </a:lnTo>
                    <a:lnTo>
                      <a:pt x="14229" y="4018"/>
                    </a:lnTo>
                    <a:lnTo>
                      <a:pt x="14354" y="3914"/>
                    </a:lnTo>
                    <a:lnTo>
                      <a:pt x="14710" y="3746"/>
                    </a:lnTo>
                    <a:lnTo>
                      <a:pt x="14794" y="3662"/>
                    </a:lnTo>
                    <a:lnTo>
                      <a:pt x="14794" y="3621"/>
                    </a:lnTo>
                    <a:lnTo>
                      <a:pt x="14877" y="3600"/>
                    </a:lnTo>
                    <a:lnTo>
                      <a:pt x="15003" y="3621"/>
                    </a:lnTo>
                    <a:lnTo>
                      <a:pt x="15045" y="3558"/>
                    </a:lnTo>
                    <a:lnTo>
                      <a:pt x="15275" y="3432"/>
                    </a:lnTo>
                    <a:lnTo>
                      <a:pt x="15400" y="3181"/>
                    </a:lnTo>
                    <a:lnTo>
                      <a:pt x="15463" y="2909"/>
                    </a:lnTo>
                    <a:lnTo>
                      <a:pt x="15442" y="2721"/>
                    </a:lnTo>
                    <a:lnTo>
                      <a:pt x="15379" y="2595"/>
                    </a:lnTo>
                    <a:lnTo>
                      <a:pt x="15233" y="2512"/>
                    </a:lnTo>
                    <a:lnTo>
                      <a:pt x="15149" y="2512"/>
                    </a:lnTo>
                    <a:lnTo>
                      <a:pt x="15128" y="2554"/>
                    </a:lnTo>
                    <a:lnTo>
                      <a:pt x="15024" y="2554"/>
                    </a:lnTo>
                    <a:lnTo>
                      <a:pt x="14961" y="2658"/>
                    </a:lnTo>
                    <a:lnTo>
                      <a:pt x="14877" y="2700"/>
                    </a:lnTo>
                    <a:lnTo>
                      <a:pt x="14835" y="2658"/>
                    </a:lnTo>
                    <a:lnTo>
                      <a:pt x="14961" y="2470"/>
                    </a:lnTo>
                    <a:lnTo>
                      <a:pt x="15003" y="2386"/>
                    </a:lnTo>
                    <a:lnTo>
                      <a:pt x="15107" y="2302"/>
                    </a:lnTo>
                    <a:lnTo>
                      <a:pt x="15128" y="2156"/>
                    </a:lnTo>
                    <a:lnTo>
                      <a:pt x="15066" y="2051"/>
                    </a:lnTo>
                    <a:lnTo>
                      <a:pt x="15024" y="2030"/>
                    </a:lnTo>
                    <a:lnTo>
                      <a:pt x="15107" y="1968"/>
                    </a:lnTo>
                    <a:lnTo>
                      <a:pt x="15170" y="1737"/>
                    </a:lnTo>
                    <a:lnTo>
                      <a:pt x="15066" y="1717"/>
                    </a:lnTo>
                    <a:lnTo>
                      <a:pt x="14940" y="1737"/>
                    </a:lnTo>
                    <a:lnTo>
                      <a:pt x="14919" y="1842"/>
                    </a:lnTo>
                    <a:lnTo>
                      <a:pt x="14856" y="1884"/>
                    </a:lnTo>
                    <a:lnTo>
                      <a:pt x="14794" y="1926"/>
                    </a:lnTo>
                    <a:lnTo>
                      <a:pt x="14731" y="1863"/>
                    </a:lnTo>
                    <a:lnTo>
                      <a:pt x="14794" y="1779"/>
                    </a:lnTo>
                    <a:lnTo>
                      <a:pt x="14794" y="1717"/>
                    </a:lnTo>
                    <a:lnTo>
                      <a:pt x="14835" y="1633"/>
                    </a:lnTo>
                    <a:lnTo>
                      <a:pt x="14814" y="1570"/>
                    </a:lnTo>
                    <a:lnTo>
                      <a:pt x="14689" y="1654"/>
                    </a:lnTo>
                    <a:lnTo>
                      <a:pt x="14626" y="1779"/>
                    </a:lnTo>
                    <a:lnTo>
                      <a:pt x="14584" y="1821"/>
                    </a:lnTo>
                    <a:lnTo>
                      <a:pt x="14522" y="1758"/>
                    </a:lnTo>
                    <a:lnTo>
                      <a:pt x="14584" y="1633"/>
                    </a:lnTo>
                    <a:lnTo>
                      <a:pt x="14542" y="1549"/>
                    </a:lnTo>
                    <a:lnTo>
                      <a:pt x="14417" y="1549"/>
                    </a:lnTo>
                    <a:lnTo>
                      <a:pt x="14270" y="1633"/>
                    </a:lnTo>
                    <a:lnTo>
                      <a:pt x="14208" y="1737"/>
                    </a:lnTo>
                    <a:lnTo>
                      <a:pt x="14082" y="1737"/>
                    </a:lnTo>
                    <a:lnTo>
                      <a:pt x="14019" y="1779"/>
                    </a:lnTo>
                    <a:lnTo>
                      <a:pt x="13978" y="1884"/>
                    </a:lnTo>
                    <a:lnTo>
                      <a:pt x="13894" y="1884"/>
                    </a:lnTo>
                    <a:lnTo>
                      <a:pt x="13789" y="1842"/>
                    </a:lnTo>
                    <a:lnTo>
                      <a:pt x="13580" y="1821"/>
                    </a:lnTo>
                    <a:lnTo>
                      <a:pt x="13308" y="1821"/>
                    </a:lnTo>
                    <a:lnTo>
                      <a:pt x="13496" y="1758"/>
                    </a:lnTo>
                    <a:lnTo>
                      <a:pt x="13559" y="1717"/>
                    </a:lnTo>
                    <a:lnTo>
                      <a:pt x="13643" y="1737"/>
                    </a:lnTo>
                    <a:lnTo>
                      <a:pt x="13747" y="1737"/>
                    </a:lnTo>
                    <a:lnTo>
                      <a:pt x="13894" y="1654"/>
                    </a:lnTo>
                    <a:lnTo>
                      <a:pt x="14019" y="1633"/>
                    </a:lnTo>
                    <a:lnTo>
                      <a:pt x="14124" y="1507"/>
                    </a:lnTo>
                    <a:lnTo>
                      <a:pt x="14333" y="1403"/>
                    </a:lnTo>
                    <a:lnTo>
                      <a:pt x="14396" y="1340"/>
                    </a:lnTo>
                    <a:lnTo>
                      <a:pt x="14354" y="1298"/>
                    </a:lnTo>
                    <a:lnTo>
                      <a:pt x="14270" y="1298"/>
                    </a:lnTo>
                    <a:lnTo>
                      <a:pt x="14061" y="1152"/>
                    </a:lnTo>
                    <a:lnTo>
                      <a:pt x="14019" y="1089"/>
                    </a:lnTo>
                    <a:lnTo>
                      <a:pt x="13978" y="1089"/>
                    </a:lnTo>
                    <a:lnTo>
                      <a:pt x="13873" y="1131"/>
                    </a:lnTo>
                    <a:lnTo>
                      <a:pt x="13810" y="1193"/>
                    </a:lnTo>
                    <a:lnTo>
                      <a:pt x="13747" y="1152"/>
                    </a:lnTo>
                    <a:lnTo>
                      <a:pt x="13706" y="1089"/>
                    </a:lnTo>
                    <a:lnTo>
                      <a:pt x="13789" y="1005"/>
                    </a:lnTo>
                    <a:lnTo>
                      <a:pt x="13768" y="921"/>
                    </a:lnTo>
                    <a:lnTo>
                      <a:pt x="13601" y="942"/>
                    </a:lnTo>
                    <a:lnTo>
                      <a:pt x="13538" y="1047"/>
                    </a:lnTo>
                    <a:lnTo>
                      <a:pt x="13454" y="1026"/>
                    </a:lnTo>
                    <a:lnTo>
                      <a:pt x="13454" y="901"/>
                    </a:lnTo>
                    <a:lnTo>
                      <a:pt x="13308" y="942"/>
                    </a:lnTo>
                    <a:lnTo>
                      <a:pt x="13266" y="1005"/>
                    </a:lnTo>
                    <a:lnTo>
                      <a:pt x="13224" y="921"/>
                    </a:lnTo>
                    <a:lnTo>
                      <a:pt x="13287" y="838"/>
                    </a:lnTo>
                    <a:lnTo>
                      <a:pt x="13245" y="775"/>
                    </a:lnTo>
                    <a:lnTo>
                      <a:pt x="13308" y="775"/>
                    </a:lnTo>
                    <a:lnTo>
                      <a:pt x="13371" y="691"/>
                    </a:lnTo>
                    <a:lnTo>
                      <a:pt x="13287" y="608"/>
                    </a:lnTo>
                    <a:lnTo>
                      <a:pt x="13078" y="587"/>
                    </a:lnTo>
                    <a:lnTo>
                      <a:pt x="12910" y="503"/>
                    </a:lnTo>
                    <a:lnTo>
                      <a:pt x="12785" y="524"/>
                    </a:lnTo>
                    <a:lnTo>
                      <a:pt x="12659" y="629"/>
                    </a:lnTo>
                    <a:lnTo>
                      <a:pt x="12638" y="733"/>
                    </a:lnTo>
                    <a:lnTo>
                      <a:pt x="12597" y="775"/>
                    </a:lnTo>
                    <a:lnTo>
                      <a:pt x="12513" y="670"/>
                    </a:lnTo>
                    <a:lnTo>
                      <a:pt x="12638" y="524"/>
                    </a:lnTo>
                    <a:lnTo>
                      <a:pt x="12659" y="461"/>
                    </a:lnTo>
                    <a:lnTo>
                      <a:pt x="12513" y="461"/>
                    </a:lnTo>
                    <a:lnTo>
                      <a:pt x="12387" y="377"/>
                    </a:lnTo>
                    <a:lnTo>
                      <a:pt x="12262" y="377"/>
                    </a:lnTo>
                    <a:lnTo>
                      <a:pt x="12199" y="482"/>
                    </a:lnTo>
                    <a:lnTo>
                      <a:pt x="12011" y="608"/>
                    </a:lnTo>
                    <a:lnTo>
                      <a:pt x="11885" y="733"/>
                    </a:lnTo>
                    <a:lnTo>
                      <a:pt x="11801" y="775"/>
                    </a:lnTo>
                    <a:lnTo>
                      <a:pt x="11781" y="712"/>
                    </a:lnTo>
                    <a:lnTo>
                      <a:pt x="11822" y="587"/>
                    </a:lnTo>
                    <a:lnTo>
                      <a:pt x="11822" y="419"/>
                    </a:lnTo>
                    <a:lnTo>
                      <a:pt x="11781" y="377"/>
                    </a:lnTo>
                    <a:lnTo>
                      <a:pt x="11739" y="273"/>
                    </a:lnTo>
                    <a:lnTo>
                      <a:pt x="11592" y="189"/>
                    </a:lnTo>
                    <a:lnTo>
                      <a:pt x="11467" y="210"/>
                    </a:lnTo>
                    <a:lnTo>
                      <a:pt x="11341" y="189"/>
                    </a:lnTo>
                    <a:lnTo>
                      <a:pt x="11278" y="85"/>
                    </a:lnTo>
                    <a:lnTo>
                      <a:pt x="11153" y="64"/>
                    </a:lnTo>
                    <a:lnTo>
                      <a:pt x="10985" y="105"/>
                    </a:lnTo>
                    <a:lnTo>
                      <a:pt x="10881" y="85"/>
                    </a:lnTo>
                    <a:lnTo>
                      <a:pt x="10818" y="64"/>
                    </a:lnTo>
                    <a:lnTo>
                      <a:pt x="10734" y="1"/>
                    </a:lnTo>
                    <a:lnTo>
                      <a:pt x="10651" y="64"/>
                    </a:lnTo>
                    <a:lnTo>
                      <a:pt x="10630" y="210"/>
                    </a:lnTo>
                    <a:lnTo>
                      <a:pt x="10734" y="461"/>
                    </a:lnTo>
                    <a:lnTo>
                      <a:pt x="10651" y="670"/>
                    </a:lnTo>
                    <a:lnTo>
                      <a:pt x="10651" y="817"/>
                    </a:lnTo>
                    <a:lnTo>
                      <a:pt x="10609" y="880"/>
                    </a:lnTo>
                    <a:lnTo>
                      <a:pt x="10525" y="838"/>
                    </a:lnTo>
                    <a:lnTo>
                      <a:pt x="10400" y="880"/>
                    </a:lnTo>
                    <a:lnTo>
                      <a:pt x="10337" y="817"/>
                    </a:lnTo>
                    <a:lnTo>
                      <a:pt x="10421" y="733"/>
                    </a:lnTo>
                    <a:lnTo>
                      <a:pt x="10358" y="566"/>
                    </a:lnTo>
                    <a:lnTo>
                      <a:pt x="10421" y="461"/>
                    </a:lnTo>
                    <a:lnTo>
                      <a:pt x="10441" y="315"/>
                    </a:lnTo>
                    <a:lnTo>
                      <a:pt x="10400" y="273"/>
                    </a:lnTo>
                    <a:lnTo>
                      <a:pt x="10232" y="398"/>
                    </a:lnTo>
                    <a:lnTo>
                      <a:pt x="10232" y="461"/>
                    </a:lnTo>
                    <a:lnTo>
                      <a:pt x="10149" y="482"/>
                    </a:lnTo>
                    <a:lnTo>
                      <a:pt x="10107" y="419"/>
                    </a:lnTo>
                    <a:lnTo>
                      <a:pt x="10149" y="273"/>
                    </a:lnTo>
                    <a:lnTo>
                      <a:pt x="10107" y="210"/>
                    </a:lnTo>
                    <a:lnTo>
                      <a:pt x="10044" y="252"/>
                    </a:lnTo>
                    <a:lnTo>
                      <a:pt x="9981" y="398"/>
                    </a:lnTo>
                    <a:lnTo>
                      <a:pt x="9897" y="398"/>
                    </a:lnTo>
                    <a:lnTo>
                      <a:pt x="9877" y="357"/>
                    </a:lnTo>
                    <a:lnTo>
                      <a:pt x="9918" y="252"/>
                    </a:lnTo>
                    <a:lnTo>
                      <a:pt x="9918" y="105"/>
                    </a:lnTo>
                    <a:lnTo>
                      <a:pt x="9897" y="64"/>
                    </a:lnTo>
                    <a:lnTo>
                      <a:pt x="96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1" name="Google Shape;2848;p68">
                <a:extLst>
                  <a:ext uri="{FF2B5EF4-FFF2-40B4-BE49-F238E27FC236}">
                    <a16:creationId xmlns:a16="http://schemas.microsoft.com/office/drawing/2014/main" id="{2A98D110-F490-185C-FF3E-3F781EA5580D}"/>
                  </a:ext>
                </a:extLst>
              </p:cNvPr>
              <p:cNvSpPr/>
              <p:nvPr/>
            </p:nvSpPr>
            <p:spPr>
              <a:xfrm>
                <a:off x="2905300" y="2401625"/>
                <a:ext cx="91575" cy="98875"/>
              </a:xfrm>
              <a:custGeom>
                <a:avLst/>
                <a:gdLst/>
                <a:ahLst/>
                <a:cxnLst/>
                <a:rect l="l" t="t" r="r" b="b"/>
                <a:pathLst>
                  <a:path w="3663" h="3955" extrusionOk="0">
                    <a:moveTo>
                      <a:pt x="2909" y="2155"/>
                    </a:moveTo>
                    <a:lnTo>
                      <a:pt x="2872" y="2165"/>
                    </a:lnTo>
                    <a:lnTo>
                      <a:pt x="2872" y="2165"/>
                    </a:lnTo>
                    <a:lnTo>
                      <a:pt x="2878" y="2166"/>
                    </a:lnTo>
                    <a:lnTo>
                      <a:pt x="2878" y="2166"/>
                    </a:lnTo>
                    <a:lnTo>
                      <a:pt x="2930" y="2155"/>
                    </a:lnTo>
                    <a:close/>
                    <a:moveTo>
                      <a:pt x="2323" y="0"/>
                    </a:moveTo>
                    <a:lnTo>
                      <a:pt x="2260" y="42"/>
                    </a:lnTo>
                    <a:lnTo>
                      <a:pt x="2219" y="84"/>
                    </a:lnTo>
                    <a:lnTo>
                      <a:pt x="2135" y="84"/>
                    </a:lnTo>
                    <a:lnTo>
                      <a:pt x="2072" y="147"/>
                    </a:lnTo>
                    <a:lnTo>
                      <a:pt x="2009" y="188"/>
                    </a:lnTo>
                    <a:lnTo>
                      <a:pt x="1905" y="188"/>
                    </a:lnTo>
                    <a:lnTo>
                      <a:pt x="1779" y="293"/>
                    </a:lnTo>
                    <a:lnTo>
                      <a:pt x="1675" y="377"/>
                    </a:lnTo>
                    <a:lnTo>
                      <a:pt x="1675" y="460"/>
                    </a:lnTo>
                    <a:lnTo>
                      <a:pt x="1612" y="460"/>
                    </a:lnTo>
                    <a:lnTo>
                      <a:pt x="1570" y="419"/>
                    </a:lnTo>
                    <a:lnTo>
                      <a:pt x="1570" y="460"/>
                    </a:lnTo>
                    <a:lnTo>
                      <a:pt x="1591" y="481"/>
                    </a:lnTo>
                    <a:lnTo>
                      <a:pt x="1591" y="523"/>
                    </a:lnTo>
                    <a:lnTo>
                      <a:pt x="1528" y="586"/>
                    </a:lnTo>
                    <a:lnTo>
                      <a:pt x="1423" y="670"/>
                    </a:lnTo>
                    <a:lnTo>
                      <a:pt x="1382" y="691"/>
                    </a:lnTo>
                    <a:lnTo>
                      <a:pt x="1402" y="711"/>
                    </a:lnTo>
                    <a:lnTo>
                      <a:pt x="1382" y="774"/>
                    </a:lnTo>
                    <a:lnTo>
                      <a:pt x="1319" y="774"/>
                    </a:lnTo>
                    <a:lnTo>
                      <a:pt x="1319" y="816"/>
                    </a:lnTo>
                    <a:lnTo>
                      <a:pt x="1382" y="837"/>
                    </a:lnTo>
                    <a:lnTo>
                      <a:pt x="1319" y="879"/>
                    </a:lnTo>
                    <a:lnTo>
                      <a:pt x="1256" y="879"/>
                    </a:lnTo>
                    <a:lnTo>
                      <a:pt x="1193" y="942"/>
                    </a:lnTo>
                    <a:lnTo>
                      <a:pt x="1193" y="1004"/>
                    </a:lnTo>
                    <a:lnTo>
                      <a:pt x="1214" y="1004"/>
                    </a:lnTo>
                    <a:lnTo>
                      <a:pt x="1256" y="1025"/>
                    </a:lnTo>
                    <a:lnTo>
                      <a:pt x="1193" y="1046"/>
                    </a:lnTo>
                    <a:lnTo>
                      <a:pt x="1151" y="1046"/>
                    </a:lnTo>
                    <a:lnTo>
                      <a:pt x="1089" y="1151"/>
                    </a:lnTo>
                    <a:lnTo>
                      <a:pt x="1068" y="1214"/>
                    </a:lnTo>
                    <a:lnTo>
                      <a:pt x="942" y="1402"/>
                    </a:lnTo>
                    <a:lnTo>
                      <a:pt x="942" y="1444"/>
                    </a:lnTo>
                    <a:lnTo>
                      <a:pt x="984" y="1507"/>
                    </a:lnTo>
                    <a:lnTo>
                      <a:pt x="984" y="1548"/>
                    </a:lnTo>
                    <a:lnTo>
                      <a:pt x="963" y="1548"/>
                    </a:lnTo>
                    <a:lnTo>
                      <a:pt x="942" y="1527"/>
                    </a:lnTo>
                    <a:lnTo>
                      <a:pt x="900" y="1527"/>
                    </a:lnTo>
                    <a:lnTo>
                      <a:pt x="796" y="1569"/>
                    </a:lnTo>
                    <a:lnTo>
                      <a:pt x="754" y="1653"/>
                    </a:lnTo>
                    <a:lnTo>
                      <a:pt x="754" y="1716"/>
                    </a:lnTo>
                    <a:lnTo>
                      <a:pt x="796" y="1716"/>
                    </a:lnTo>
                    <a:lnTo>
                      <a:pt x="858" y="1758"/>
                    </a:lnTo>
                    <a:lnTo>
                      <a:pt x="838" y="1779"/>
                    </a:lnTo>
                    <a:lnTo>
                      <a:pt x="838" y="1841"/>
                    </a:lnTo>
                    <a:lnTo>
                      <a:pt x="775" y="1883"/>
                    </a:lnTo>
                    <a:lnTo>
                      <a:pt x="649" y="1862"/>
                    </a:lnTo>
                    <a:lnTo>
                      <a:pt x="628" y="1883"/>
                    </a:lnTo>
                    <a:lnTo>
                      <a:pt x="628" y="1946"/>
                    </a:lnTo>
                    <a:lnTo>
                      <a:pt x="545" y="2030"/>
                    </a:lnTo>
                    <a:lnTo>
                      <a:pt x="482" y="2134"/>
                    </a:lnTo>
                    <a:lnTo>
                      <a:pt x="440" y="2197"/>
                    </a:lnTo>
                    <a:lnTo>
                      <a:pt x="419" y="2197"/>
                    </a:lnTo>
                    <a:lnTo>
                      <a:pt x="419" y="2134"/>
                    </a:lnTo>
                    <a:lnTo>
                      <a:pt x="377" y="2197"/>
                    </a:lnTo>
                    <a:lnTo>
                      <a:pt x="335" y="2134"/>
                    </a:lnTo>
                    <a:lnTo>
                      <a:pt x="356" y="2072"/>
                    </a:lnTo>
                    <a:lnTo>
                      <a:pt x="440" y="2030"/>
                    </a:lnTo>
                    <a:lnTo>
                      <a:pt x="461" y="1967"/>
                    </a:lnTo>
                    <a:lnTo>
                      <a:pt x="440" y="1988"/>
                    </a:lnTo>
                    <a:lnTo>
                      <a:pt x="356" y="2051"/>
                    </a:lnTo>
                    <a:lnTo>
                      <a:pt x="231" y="2134"/>
                    </a:lnTo>
                    <a:lnTo>
                      <a:pt x="168" y="2260"/>
                    </a:lnTo>
                    <a:lnTo>
                      <a:pt x="231" y="2260"/>
                    </a:lnTo>
                    <a:lnTo>
                      <a:pt x="314" y="2239"/>
                    </a:lnTo>
                    <a:lnTo>
                      <a:pt x="461" y="2197"/>
                    </a:lnTo>
                    <a:lnTo>
                      <a:pt x="586" y="2197"/>
                    </a:lnTo>
                    <a:lnTo>
                      <a:pt x="524" y="2281"/>
                    </a:lnTo>
                    <a:lnTo>
                      <a:pt x="419" y="2406"/>
                    </a:lnTo>
                    <a:lnTo>
                      <a:pt x="335" y="2511"/>
                    </a:lnTo>
                    <a:lnTo>
                      <a:pt x="210" y="2595"/>
                    </a:lnTo>
                    <a:lnTo>
                      <a:pt x="105" y="2699"/>
                    </a:lnTo>
                    <a:lnTo>
                      <a:pt x="22" y="2699"/>
                    </a:lnTo>
                    <a:lnTo>
                      <a:pt x="1" y="2762"/>
                    </a:lnTo>
                    <a:lnTo>
                      <a:pt x="22" y="2804"/>
                    </a:lnTo>
                    <a:lnTo>
                      <a:pt x="1" y="2888"/>
                    </a:lnTo>
                    <a:lnTo>
                      <a:pt x="22" y="2929"/>
                    </a:lnTo>
                    <a:lnTo>
                      <a:pt x="63" y="2929"/>
                    </a:lnTo>
                    <a:lnTo>
                      <a:pt x="168" y="2971"/>
                    </a:lnTo>
                    <a:lnTo>
                      <a:pt x="314" y="2929"/>
                    </a:lnTo>
                    <a:lnTo>
                      <a:pt x="377" y="2888"/>
                    </a:lnTo>
                    <a:lnTo>
                      <a:pt x="482" y="2888"/>
                    </a:lnTo>
                    <a:lnTo>
                      <a:pt x="566" y="2825"/>
                    </a:lnTo>
                    <a:lnTo>
                      <a:pt x="586" y="2783"/>
                    </a:lnTo>
                    <a:lnTo>
                      <a:pt x="586" y="2804"/>
                    </a:lnTo>
                    <a:lnTo>
                      <a:pt x="545" y="2888"/>
                    </a:lnTo>
                    <a:lnTo>
                      <a:pt x="670" y="2908"/>
                    </a:lnTo>
                    <a:lnTo>
                      <a:pt x="754" y="2888"/>
                    </a:lnTo>
                    <a:lnTo>
                      <a:pt x="796" y="2929"/>
                    </a:lnTo>
                    <a:lnTo>
                      <a:pt x="963" y="2929"/>
                    </a:lnTo>
                    <a:lnTo>
                      <a:pt x="1047" y="2908"/>
                    </a:lnTo>
                    <a:lnTo>
                      <a:pt x="1068" y="2971"/>
                    </a:lnTo>
                    <a:lnTo>
                      <a:pt x="1110" y="3013"/>
                    </a:lnTo>
                    <a:lnTo>
                      <a:pt x="1214" y="3013"/>
                    </a:lnTo>
                    <a:lnTo>
                      <a:pt x="1256" y="2992"/>
                    </a:lnTo>
                    <a:lnTo>
                      <a:pt x="1277" y="3013"/>
                    </a:lnTo>
                    <a:lnTo>
                      <a:pt x="1361" y="3013"/>
                    </a:lnTo>
                    <a:lnTo>
                      <a:pt x="1402" y="2992"/>
                    </a:lnTo>
                    <a:lnTo>
                      <a:pt x="1402" y="2950"/>
                    </a:lnTo>
                    <a:lnTo>
                      <a:pt x="1486" y="2950"/>
                    </a:lnTo>
                    <a:lnTo>
                      <a:pt x="1507" y="2992"/>
                    </a:lnTo>
                    <a:lnTo>
                      <a:pt x="1570" y="2992"/>
                    </a:lnTo>
                    <a:lnTo>
                      <a:pt x="1591" y="2929"/>
                    </a:lnTo>
                    <a:lnTo>
                      <a:pt x="1633" y="2929"/>
                    </a:lnTo>
                    <a:lnTo>
                      <a:pt x="1695" y="2971"/>
                    </a:lnTo>
                    <a:lnTo>
                      <a:pt x="1716" y="2908"/>
                    </a:lnTo>
                    <a:lnTo>
                      <a:pt x="1716" y="2867"/>
                    </a:lnTo>
                    <a:lnTo>
                      <a:pt x="1716" y="2783"/>
                    </a:lnTo>
                    <a:lnTo>
                      <a:pt x="1737" y="2804"/>
                    </a:lnTo>
                    <a:lnTo>
                      <a:pt x="1779" y="2762"/>
                    </a:lnTo>
                    <a:lnTo>
                      <a:pt x="1821" y="2762"/>
                    </a:lnTo>
                    <a:lnTo>
                      <a:pt x="1800" y="2783"/>
                    </a:lnTo>
                    <a:lnTo>
                      <a:pt x="1779" y="2888"/>
                    </a:lnTo>
                    <a:lnTo>
                      <a:pt x="1800" y="2908"/>
                    </a:lnTo>
                    <a:lnTo>
                      <a:pt x="1821" y="2867"/>
                    </a:lnTo>
                    <a:lnTo>
                      <a:pt x="1884" y="2783"/>
                    </a:lnTo>
                    <a:lnTo>
                      <a:pt x="1905" y="2783"/>
                    </a:lnTo>
                    <a:lnTo>
                      <a:pt x="1905" y="2867"/>
                    </a:lnTo>
                    <a:lnTo>
                      <a:pt x="1884" y="2908"/>
                    </a:lnTo>
                    <a:lnTo>
                      <a:pt x="1884" y="2971"/>
                    </a:lnTo>
                    <a:lnTo>
                      <a:pt x="1947" y="2929"/>
                    </a:lnTo>
                    <a:lnTo>
                      <a:pt x="1988" y="2929"/>
                    </a:lnTo>
                    <a:lnTo>
                      <a:pt x="1988" y="2971"/>
                    </a:lnTo>
                    <a:lnTo>
                      <a:pt x="1884" y="3034"/>
                    </a:lnTo>
                    <a:lnTo>
                      <a:pt x="1779" y="3097"/>
                    </a:lnTo>
                    <a:lnTo>
                      <a:pt x="1800" y="3118"/>
                    </a:lnTo>
                    <a:lnTo>
                      <a:pt x="1821" y="3097"/>
                    </a:lnTo>
                    <a:lnTo>
                      <a:pt x="1884" y="3097"/>
                    </a:lnTo>
                    <a:lnTo>
                      <a:pt x="1905" y="3118"/>
                    </a:lnTo>
                    <a:lnTo>
                      <a:pt x="1947" y="3118"/>
                    </a:lnTo>
                    <a:lnTo>
                      <a:pt x="1988" y="3139"/>
                    </a:lnTo>
                    <a:lnTo>
                      <a:pt x="2030" y="3118"/>
                    </a:lnTo>
                    <a:lnTo>
                      <a:pt x="2114" y="3097"/>
                    </a:lnTo>
                    <a:lnTo>
                      <a:pt x="2135" y="3013"/>
                    </a:lnTo>
                    <a:lnTo>
                      <a:pt x="2135" y="2971"/>
                    </a:lnTo>
                    <a:lnTo>
                      <a:pt x="2198" y="2992"/>
                    </a:lnTo>
                    <a:lnTo>
                      <a:pt x="2260" y="3013"/>
                    </a:lnTo>
                    <a:lnTo>
                      <a:pt x="2323" y="3076"/>
                    </a:lnTo>
                    <a:lnTo>
                      <a:pt x="2365" y="3034"/>
                    </a:lnTo>
                    <a:lnTo>
                      <a:pt x="2428" y="3013"/>
                    </a:lnTo>
                    <a:lnTo>
                      <a:pt x="2511" y="3013"/>
                    </a:lnTo>
                    <a:lnTo>
                      <a:pt x="2449" y="3076"/>
                    </a:lnTo>
                    <a:lnTo>
                      <a:pt x="2449" y="3097"/>
                    </a:lnTo>
                    <a:lnTo>
                      <a:pt x="2344" y="3139"/>
                    </a:lnTo>
                    <a:lnTo>
                      <a:pt x="2239" y="3139"/>
                    </a:lnTo>
                    <a:lnTo>
                      <a:pt x="2198" y="3201"/>
                    </a:lnTo>
                    <a:lnTo>
                      <a:pt x="2198" y="3243"/>
                    </a:lnTo>
                    <a:lnTo>
                      <a:pt x="2156" y="3285"/>
                    </a:lnTo>
                    <a:lnTo>
                      <a:pt x="2135" y="3327"/>
                    </a:lnTo>
                    <a:lnTo>
                      <a:pt x="2051" y="3327"/>
                    </a:lnTo>
                    <a:lnTo>
                      <a:pt x="2009" y="3348"/>
                    </a:lnTo>
                    <a:lnTo>
                      <a:pt x="1988" y="3411"/>
                    </a:lnTo>
                    <a:lnTo>
                      <a:pt x="1926" y="3432"/>
                    </a:lnTo>
                    <a:lnTo>
                      <a:pt x="1821" y="3452"/>
                    </a:lnTo>
                    <a:lnTo>
                      <a:pt x="1737" y="3515"/>
                    </a:lnTo>
                    <a:lnTo>
                      <a:pt x="1716" y="3557"/>
                    </a:lnTo>
                    <a:lnTo>
                      <a:pt x="1737" y="3599"/>
                    </a:lnTo>
                    <a:lnTo>
                      <a:pt x="1779" y="3620"/>
                    </a:lnTo>
                    <a:lnTo>
                      <a:pt x="1842" y="3620"/>
                    </a:lnTo>
                    <a:lnTo>
                      <a:pt x="1884" y="3557"/>
                    </a:lnTo>
                    <a:lnTo>
                      <a:pt x="1905" y="3536"/>
                    </a:lnTo>
                    <a:lnTo>
                      <a:pt x="1947" y="3536"/>
                    </a:lnTo>
                    <a:lnTo>
                      <a:pt x="1947" y="3599"/>
                    </a:lnTo>
                    <a:lnTo>
                      <a:pt x="1988" y="3620"/>
                    </a:lnTo>
                    <a:lnTo>
                      <a:pt x="2051" y="3599"/>
                    </a:lnTo>
                    <a:lnTo>
                      <a:pt x="2114" y="3536"/>
                    </a:lnTo>
                    <a:lnTo>
                      <a:pt x="2135" y="3494"/>
                    </a:lnTo>
                    <a:lnTo>
                      <a:pt x="2156" y="3494"/>
                    </a:lnTo>
                    <a:lnTo>
                      <a:pt x="2198" y="3432"/>
                    </a:lnTo>
                    <a:lnTo>
                      <a:pt x="2219" y="3348"/>
                    </a:lnTo>
                    <a:lnTo>
                      <a:pt x="2260" y="3327"/>
                    </a:lnTo>
                    <a:lnTo>
                      <a:pt x="2365" y="3222"/>
                    </a:lnTo>
                    <a:lnTo>
                      <a:pt x="2428" y="3201"/>
                    </a:lnTo>
                    <a:lnTo>
                      <a:pt x="2470" y="3222"/>
                    </a:lnTo>
                    <a:lnTo>
                      <a:pt x="2553" y="3222"/>
                    </a:lnTo>
                    <a:lnTo>
                      <a:pt x="2511" y="3285"/>
                    </a:lnTo>
                    <a:lnTo>
                      <a:pt x="2553" y="3285"/>
                    </a:lnTo>
                    <a:lnTo>
                      <a:pt x="2616" y="3243"/>
                    </a:lnTo>
                    <a:lnTo>
                      <a:pt x="2658" y="3118"/>
                    </a:lnTo>
                    <a:lnTo>
                      <a:pt x="2721" y="3013"/>
                    </a:lnTo>
                    <a:lnTo>
                      <a:pt x="2721" y="2908"/>
                    </a:lnTo>
                    <a:lnTo>
                      <a:pt x="2742" y="2888"/>
                    </a:lnTo>
                    <a:lnTo>
                      <a:pt x="2763" y="2888"/>
                    </a:lnTo>
                    <a:lnTo>
                      <a:pt x="2825" y="2929"/>
                    </a:lnTo>
                    <a:lnTo>
                      <a:pt x="2846" y="2929"/>
                    </a:lnTo>
                    <a:lnTo>
                      <a:pt x="2888" y="2971"/>
                    </a:lnTo>
                    <a:lnTo>
                      <a:pt x="2888" y="3076"/>
                    </a:lnTo>
                    <a:lnTo>
                      <a:pt x="2867" y="3139"/>
                    </a:lnTo>
                    <a:lnTo>
                      <a:pt x="2846" y="3222"/>
                    </a:lnTo>
                    <a:lnTo>
                      <a:pt x="2867" y="3285"/>
                    </a:lnTo>
                    <a:lnTo>
                      <a:pt x="2846" y="3327"/>
                    </a:lnTo>
                    <a:lnTo>
                      <a:pt x="2763" y="3411"/>
                    </a:lnTo>
                    <a:lnTo>
                      <a:pt x="2721" y="3557"/>
                    </a:lnTo>
                    <a:lnTo>
                      <a:pt x="2721" y="3641"/>
                    </a:lnTo>
                    <a:lnTo>
                      <a:pt x="2679" y="3662"/>
                    </a:lnTo>
                    <a:lnTo>
                      <a:pt x="2679" y="3745"/>
                    </a:lnTo>
                    <a:lnTo>
                      <a:pt x="2742" y="3766"/>
                    </a:lnTo>
                    <a:lnTo>
                      <a:pt x="2825" y="3724"/>
                    </a:lnTo>
                    <a:lnTo>
                      <a:pt x="2888" y="3557"/>
                    </a:lnTo>
                    <a:lnTo>
                      <a:pt x="2951" y="3557"/>
                    </a:lnTo>
                    <a:lnTo>
                      <a:pt x="3035" y="3452"/>
                    </a:lnTo>
                    <a:lnTo>
                      <a:pt x="3076" y="3411"/>
                    </a:lnTo>
                    <a:lnTo>
                      <a:pt x="3097" y="3432"/>
                    </a:lnTo>
                    <a:lnTo>
                      <a:pt x="3202" y="3432"/>
                    </a:lnTo>
                    <a:lnTo>
                      <a:pt x="3202" y="3494"/>
                    </a:lnTo>
                    <a:lnTo>
                      <a:pt x="3139" y="3515"/>
                    </a:lnTo>
                    <a:lnTo>
                      <a:pt x="3035" y="3620"/>
                    </a:lnTo>
                    <a:lnTo>
                      <a:pt x="3035" y="3704"/>
                    </a:lnTo>
                    <a:lnTo>
                      <a:pt x="2993" y="3766"/>
                    </a:lnTo>
                    <a:lnTo>
                      <a:pt x="3035" y="3808"/>
                    </a:lnTo>
                    <a:lnTo>
                      <a:pt x="3035" y="3913"/>
                    </a:lnTo>
                    <a:lnTo>
                      <a:pt x="3076" y="3955"/>
                    </a:lnTo>
                    <a:lnTo>
                      <a:pt x="3097" y="3871"/>
                    </a:lnTo>
                    <a:lnTo>
                      <a:pt x="3160" y="3829"/>
                    </a:lnTo>
                    <a:lnTo>
                      <a:pt x="3202" y="3829"/>
                    </a:lnTo>
                    <a:lnTo>
                      <a:pt x="3265" y="3913"/>
                    </a:lnTo>
                    <a:lnTo>
                      <a:pt x="3307" y="3934"/>
                    </a:lnTo>
                    <a:lnTo>
                      <a:pt x="3390" y="3871"/>
                    </a:lnTo>
                    <a:lnTo>
                      <a:pt x="3390" y="3829"/>
                    </a:lnTo>
                    <a:lnTo>
                      <a:pt x="3411" y="3829"/>
                    </a:lnTo>
                    <a:lnTo>
                      <a:pt x="3453" y="3766"/>
                    </a:lnTo>
                    <a:lnTo>
                      <a:pt x="3453" y="3704"/>
                    </a:lnTo>
                    <a:lnTo>
                      <a:pt x="3474" y="3704"/>
                    </a:lnTo>
                    <a:lnTo>
                      <a:pt x="3495" y="3641"/>
                    </a:lnTo>
                    <a:lnTo>
                      <a:pt x="3474" y="3599"/>
                    </a:lnTo>
                    <a:lnTo>
                      <a:pt x="3495" y="3494"/>
                    </a:lnTo>
                    <a:lnTo>
                      <a:pt x="3599" y="3348"/>
                    </a:lnTo>
                    <a:lnTo>
                      <a:pt x="3662" y="3243"/>
                    </a:lnTo>
                    <a:lnTo>
                      <a:pt x="3662" y="3097"/>
                    </a:lnTo>
                    <a:lnTo>
                      <a:pt x="3662" y="3034"/>
                    </a:lnTo>
                    <a:lnTo>
                      <a:pt x="3620" y="3034"/>
                    </a:lnTo>
                    <a:lnTo>
                      <a:pt x="3620" y="3097"/>
                    </a:lnTo>
                    <a:lnTo>
                      <a:pt x="3579" y="3180"/>
                    </a:lnTo>
                    <a:lnTo>
                      <a:pt x="3495" y="3222"/>
                    </a:lnTo>
                    <a:lnTo>
                      <a:pt x="3411" y="3306"/>
                    </a:lnTo>
                    <a:lnTo>
                      <a:pt x="3369" y="3327"/>
                    </a:lnTo>
                    <a:lnTo>
                      <a:pt x="3348" y="3243"/>
                    </a:lnTo>
                    <a:lnTo>
                      <a:pt x="3369" y="3180"/>
                    </a:lnTo>
                    <a:lnTo>
                      <a:pt x="3369" y="3097"/>
                    </a:lnTo>
                    <a:lnTo>
                      <a:pt x="3474" y="3013"/>
                    </a:lnTo>
                    <a:lnTo>
                      <a:pt x="3495" y="2971"/>
                    </a:lnTo>
                    <a:lnTo>
                      <a:pt x="3579" y="2888"/>
                    </a:lnTo>
                    <a:lnTo>
                      <a:pt x="3599" y="2888"/>
                    </a:lnTo>
                    <a:lnTo>
                      <a:pt x="3662" y="2867"/>
                    </a:lnTo>
                    <a:lnTo>
                      <a:pt x="3620" y="2804"/>
                    </a:lnTo>
                    <a:lnTo>
                      <a:pt x="3579" y="2867"/>
                    </a:lnTo>
                    <a:lnTo>
                      <a:pt x="3516" y="2867"/>
                    </a:lnTo>
                    <a:lnTo>
                      <a:pt x="3453" y="2888"/>
                    </a:lnTo>
                    <a:lnTo>
                      <a:pt x="3390" y="2888"/>
                    </a:lnTo>
                    <a:lnTo>
                      <a:pt x="3307" y="2929"/>
                    </a:lnTo>
                    <a:lnTo>
                      <a:pt x="3286" y="2992"/>
                    </a:lnTo>
                    <a:lnTo>
                      <a:pt x="3181" y="3076"/>
                    </a:lnTo>
                    <a:lnTo>
                      <a:pt x="3181" y="3118"/>
                    </a:lnTo>
                    <a:lnTo>
                      <a:pt x="3139" y="3180"/>
                    </a:lnTo>
                    <a:lnTo>
                      <a:pt x="3055" y="3097"/>
                    </a:lnTo>
                    <a:lnTo>
                      <a:pt x="3055" y="3034"/>
                    </a:lnTo>
                    <a:lnTo>
                      <a:pt x="3035" y="2971"/>
                    </a:lnTo>
                    <a:lnTo>
                      <a:pt x="3035" y="2888"/>
                    </a:lnTo>
                    <a:lnTo>
                      <a:pt x="3076" y="2929"/>
                    </a:lnTo>
                    <a:lnTo>
                      <a:pt x="3097" y="2929"/>
                    </a:lnTo>
                    <a:lnTo>
                      <a:pt x="3181" y="2825"/>
                    </a:lnTo>
                    <a:lnTo>
                      <a:pt x="3139" y="2825"/>
                    </a:lnTo>
                    <a:lnTo>
                      <a:pt x="3055" y="2804"/>
                    </a:lnTo>
                    <a:lnTo>
                      <a:pt x="3181" y="2804"/>
                    </a:lnTo>
                    <a:lnTo>
                      <a:pt x="3076" y="2783"/>
                    </a:lnTo>
                    <a:lnTo>
                      <a:pt x="3035" y="2720"/>
                    </a:lnTo>
                    <a:lnTo>
                      <a:pt x="3035" y="2678"/>
                    </a:lnTo>
                    <a:lnTo>
                      <a:pt x="3055" y="2657"/>
                    </a:lnTo>
                    <a:lnTo>
                      <a:pt x="3160" y="2657"/>
                    </a:lnTo>
                    <a:lnTo>
                      <a:pt x="3181" y="2616"/>
                    </a:lnTo>
                    <a:lnTo>
                      <a:pt x="3265" y="2553"/>
                    </a:lnTo>
                    <a:lnTo>
                      <a:pt x="3286" y="2448"/>
                    </a:lnTo>
                    <a:lnTo>
                      <a:pt x="3369" y="2448"/>
                    </a:lnTo>
                    <a:lnTo>
                      <a:pt x="3390" y="2469"/>
                    </a:lnTo>
                    <a:lnTo>
                      <a:pt x="3495" y="2406"/>
                    </a:lnTo>
                    <a:lnTo>
                      <a:pt x="3516" y="2344"/>
                    </a:lnTo>
                    <a:lnTo>
                      <a:pt x="3516" y="2260"/>
                    </a:lnTo>
                    <a:lnTo>
                      <a:pt x="3495" y="2197"/>
                    </a:lnTo>
                    <a:lnTo>
                      <a:pt x="3411" y="2281"/>
                    </a:lnTo>
                    <a:lnTo>
                      <a:pt x="3369" y="2302"/>
                    </a:lnTo>
                    <a:lnTo>
                      <a:pt x="3348" y="2281"/>
                    </a:lnTo>
                    <a:lnTo>
                      <a:pt x="3286" y="2281"/>
                    </a:lnTo>
                    <a:lnTo>
                      <a:pt x="3286" y="2344"/>
                    </a:lnTo>
                    <a:lnTo>
                      <a:pt x="3286" y="2406"/>
                    </a:lnTo>
                    <a:lnTo>
                      <a:pt x="3244" y="2448"/>
                    </a:lnTo>
                    <a:lnTo>
                      <a:pt x="3181" y="2448"/>
                    </a:lnTo>
                    <a:lnTo>
                      <a:pt x="3097" y="2490"/>
                    </a:lnTo>
                    <a:lnTo>
                      <a:pt x="3055" y="2511"/>
                    </a:lnTo>
                    <a:lnTo>
                      <a:pt x="3055" y="2574"/>
                    </a:lnTo>
                    <a:lnTo>
                      <a:pt x="2993" y="2595"/>
                    </a:lnTo>
                    <a:lnTo>
                      <a:pt x="3035" y="2553"/>
                    </a:lnTo>
                    <a:lnTo>
                      <a:pt x="3035" y="2469"/>
                    </a:lnTo>
                    <a:lnTo>
                      <a:pt x="2993" y="2490"/>
                    </a:lnTo>
                    <a:lnTo>
                      <a:pt x="2951" y="2490"/>
                    </a:lnTo>
                    <a:lnTo>
                      <a:pt x="2993" y="2469"/>
                    </a:lnTo>
                    <a:lnTo>
                      <a:pt x="3055" y="2406"/>
                    </a:lnTo>
                    <a:lnTo>
                      <a:pt x="3076" y="2385"/>
                    </a:lnTo>
                    <a:lnTo>
                      <a:pt x="3035" y="2364"/>
                    </a:lnTo>
                    <a:lnTo>
                      <a:pt x="3076" y="2302"/>
                    </a:lnTo>
                    <a:lnTo>
                      <a:pt x="3097" y="2239"/>
                    </a:lnTo>
                    <a:lnTo>
                      <a:pt x="3055" y="2197"/>
                    </a:lnTo>
                    <a:lnTo>
                      <a:pt x="2993" y="2260"/>
                    </a:lnTo>
                    <a:lnTo>
                      <a:pt x="3035" y="2197"/>
                    </a:lnTo>
                    <a:lnTo>
                      <a:pt x="3035" y="2155"/>
                    </a:lnTo>
                    <a:lnTo>
                      <a:pt x="2993" y="2155"/>
                    </a:lnTo>
                    <a:lnTo>
                      <a:pt x="2930" y="2176"/>
                    </a:lnTo>
                    <a:lnTo>
                      <a:pt x="2878" y="2166"/>
                    </a:lnTo>
                    <a:lnTo>
                      <a:pt x="2878" y="2166"/>
                    </a:lnTo>
                    <a:lnTo>
                      <a:pt x="2825" y="2176"/>
                    </a:lnTo>
                    <a:lnTo>
                      <a:pt x="2872" y="2165"/>
                    </a:lnTo>
                    <a:lnTo>
                      <a:pt x="2872" y="2165"/>
                    </a:lnTo>
                    <a:lnTo>
                      <a:pt x="2825" y="2155"/>
                    </a:lnTo>
                    <a:lnTo>
                      <a:pt x="2909" y="2155"/>
                    </a:lnTo>
                    <a:lnTo>
                      <a:pt x="2993" y="2113"/>
                    </a:lnTo>
                    <a:lnTo>
                      <a:pt x="3035" y="2072"/>
                    </a:lnTo>
                    <a:lnTo>
                      <a:pt x="3076" y="2072"/>
                    </a:lnTo>
                    <a:lnTo>
                      <a:pt x="3139" y="2051"/>
                    </a:lnTo>
                    <a:lnTo>
                      <a:pt x="3139" y="1967"/>
                    </a:lnTo>
                    <a:lnTo>
                      <a:pt x="3181" y="1904"/>
                    </a:lnTo>
                    <a:lnTo>
                      <a:pt x="3181" y="1862"/>
                    </a:lnTo>
                    <a:lnTo>
                      <a:pt x="3097" y="1800"/>
                    </a:lnTo>
                    <a:lnTo>
                      <a:pt x="2993" y="1716"/>
                    </a:lnTo>
                    <a:lnTo>
                      <a:pt x="2888" y="1716"/>
                    </a:lnTo>
                    <a:lnTo>
                      <a:pt x="2783" y="1737"/>
                    </a:lnTo>
                    <a:lnTo>
                      <a:pt x="2742" y="1737"/>
                    </a:lnTo>
                    <a:lnTo>
                      <a:pt x="2742" y="1779"/>
                    </a:lnTo>
                    <a:lnTo>
                      <a:pt x="2679" y="1862"/>
                    </a:lnTo>
                    <a:lnTo>
                      <a:pt x="2658" y="1946"/>
                    </a:lnTo>
                    <a:lnTo>
                      <a:pt x="2679" y="1841"/>
                    </a:lnTo>
                    <a:lnTo>
                      <a:pt x="2658" y="1820"/>
                    </a:lnTo>
                    <a:lnTo>
                      <a:pt x="2679" y="1758"/>
                    </a:lnTo>
                    <a:lnTo>
                      <a:pt x="2742" y="1674"/>
                    </a:lnTo>
                    <a:lnTo>
                      <a:pt x="2721" y="1674"/>
                    </a:lnTo>
                    <a:lnTo>
                      <a:pt x="2637" y="1737"/>
                    </a:lnTo>
                    <a:lnTo>
                      <a:pt x="2574" y="1779"/>
                    </a:lnTo>
                    <a:lnTo>
                      <a:pt x="2553" y="1862"/>
                    </a:lnTo>
                    <a:lnTo>
                      <a:pt x="2532" y="1841"/>
                    </a:lnTo>
                    <a:lnTo>
                      <a:pt x="2491" y="1862"/>
                    </a:lnTo>
                    <a:lnTo>
                      <a:pt x="2449" y="1883"/>
                    </a:lnTo>
                    <a:lnTo>
                      <a:pt x="2428" y="1862"/>
                    </a:lnTo>
                    <a:lnTo>
                      <a:pt x="2344" y="1925"/>
                    </a:lnTo>
                    <a:lnTo>
                      <a:pt x="2323" y="2030"/>
                    </a:lnTo>
                    <a:lnTo>
                      <a:pt x="2239" y="2072"/>
                    </a:lnTo>
                    <a:lnTo>
                      <a:pt x="2239" y="2072"/>
                    </a:lnTo>
                    <a:lnTo>
                      <a:pt x="2281" y="2030"/>
                    </a:lnTo>
                    <a:lnTo>
                      <a:pt x="2323" y="1883"/>
                    </a:lnTo>
                    <a:lnTo>
                      <a:pt x="2365" y="1779"/>
                    </a:lnTo>
                    <a:lnTo>
                      <a:pt x="2344" y="1758"/>
                    </a:lnTo>
                    <a:lnTo>
                      <a:pt x="2281" y="1779"/>
                    </a:lnTo>
                    <a:lnTo>
                      <a:pt x="2260" y="1841"/>
                    </a:lnTo>
                    <a:lnTo>
                      <a:pt x="2219" y="1883"/>
                    </a:lnTo>
                    <a:lnTo>
                      <a:pt x="2177" y="1841"/>
                    </a:lnTo>
                    <a:lnTo>
                      <a:pt x="2239" y="1779"/>
                    </a:lnTo>
                    <a:lnTo>
                      <a:pt x="2260" y="1737"/>
                    </a:lnTo>
                    <a:lnTo>
                      <a:pt x="2260" y="1716"/>
                    </a:lnTo>
                    <a:lnTo>
                      <a:pt x="2177" y="1737"/>
                    </a:lnTo>
                    <a:lnTo>
                      <a:pt x="2072" y="1820"/>
                    </a:lnTo>
                    <a:lnTo>
                      <a:pt x="2030" y="1820"/>
                    </a:lnTo>
                    <a:lnTo>
                      <a:pt x="2009" y="1737"/>
                    </a:lnTo>
                    <a:lnTo>
                      <a:pt x="1967" y="1737"/>
                    </a:lnTo>
                    <a:lnTo>
                      <a:pt x="1905" y="1820"/>
                    </a:lnTo>
                    <a:lnTo>
                      <a:pt x="1842" y="1820"/>
                    </a:lnTo>
                    <a:lnTo>
                      <a:pt x="1842" y="1779"/>
                    </a:lnTo>
                    <a:lnTo>
                      <a:pt x="1947" y="1737"/>
                    </a:lnTo>
                    <a:lnTo>
                      <a:pt x="2009" y="1632"/>
                    </a:lnTo>
                    <a:lnTo>
                      <a:pt x="2030" y="1548"/>
                    </a:lnTo>
                    <a:lnTo>
                      <a:pt x="1947" y="1548"/>
                    </a:lnTo>
                    <a:lnTo>
                      <a:pt x="1863" y="1611"/>
                    </a:lnTo>
                    <a:lnTo>
                      <a:pt x="1863" y="1611"/>
                    </a:lnTo>
                    <a:lnTo>
                      <a:pt x="1926" y="1527"/>
                    </a:lnTo>
                    <a:lnTo>
                      <a:pt x="2009" y="1444"/>
                    </a:lnTo>
                    <a:lnTo>
                      <a:pt x="2114" y="1444"/>
                    </a:lnTo>
                    <a:lnTo>
                      <a:pt x="2156" y="1423"/>
                    </a:lnTo>
                    <a:lnTo>
                      <a:pt x="2239" y="1381"/>
                    </a:lnTo>
                    <a:lnTo>
                      <a:pt x="2281" y="1339"/>
                    </a:lnTo>
                    <a:lnTo>
                      <a:pt x="2281" y="1276"/>
                    </a:lnTo>
                    <a:lnTo>
                      <a:pt x="2260" y="1318"/>
                    </a:lnTo>
                    <a:lnTo>
                      <a:pt x="2156" y="1339"/>
                    </a:lnTo>
                    <a:lnTo>
                      <a:pt x="2114" y="1318"/>
                    </a:lnTo>
                    <a:lnTo>
                      <a:pt x="2030" y="1235"/>
                    </a:lnTo>
                    <a:lnTo>
                      <a:pt x="1967" y="1235"/>
                    </a:lnTo>
                    <a:lnTo>
                      <a:pt x="1926" y="1255"/>
                    </a:lnTo>
                    <a:lnTo>
                      <a:pt x="1967" y="1151"/>
                    </a:lnTo>
                    <a:lnTo>
                      <a:pt x="2009" y="1130"/>
                    </a:lnTo>
                    <a:lnTo>
                      <a:pt x="2009" y="1109"/>
                    </a:lnTo>
                    <a:lnTo>
                      <a:pt x="1947" y="1130"/>
                    </a:lnTo>
                    <a:lnTo>
                      <a:pt x="1863" y="1193"/>
                    </a:lnTo>
                    <a:lnTo>
                      <a:pt x="1821" y="1255"/>
                    </a:lnTo>
                    <a:lnTo>
                      <a:pt x="1737" y="1339"/>
                    </a:lnTo>
                    <a:lnTo>
                      <a:pt x="1695" y="1360"/>
                    </a:lnTo>
                    <a:lnTo>
                      <a:pt x="1654" y="1423"/>
                    </a:lnTo>
                    <a:lnTo>
                      <a:pt x="1591" y="1465"/>
                    </a:lnTo>
                    <a:lnTo>
                      <a:pt x="1528" y="1548"/>
                    </a:lnTo>
                    <a:lnTo>
                      <a:pt x="1528" y="1444"/>
                    </a:lnTo>
                    <a:lnTo>
                      <a:pt x="1549" y="1360"/>
                    </a:lnTo>
                    <a:lnTo>
                      <a:pt x="1612" y="1297"/>
                    </a:lnTo>
                    <a:lnTo>
                      <a:pt x="1612" y="1235"/>
                    </a:lnTo>
                    <a:lnTo>
                      <a:pt x="1654" y="1130"/>
                    </a:lnTo>
                    <a:lnTo>
                      <a:pt x="1737" y="1046"/>
                    </a:lnTo>
                    <a:lnTo>
                      <a:pt x="1737" y="1004"/>
                    </a:lnTo>
                    <a:lnTo>
                      <a:pt x="1800" y="942"/>
                    </a:lnTo>
                    <a:lnTo>
                      <a:pt x="1821" y="921"/>
                    </a:lnTo>
                    <a:lnTo>
                      <a:pt x="1863" y="816"/>
                    </a:lnTo>
                    <a:lnTo>
                      <a:pt x="1947" y="774"/>
                    </a:lnTo>
                    <a:lnTo>
                      <a:pt x="2009" y="711"/>
                    </a:lnTo>
                    <a:lnTo>
                      <a:pt x="2051" y="691"/>
                    </a:lnTo>
                    <a:lnTo>
                      <a:pt x="2072" y="670"/>
                    </a:lnTo>
                    <a:lnTo>
                      <a:pt x="2072" y="607"/>
                    </a:lnTo>
                    <a:lnTo>
                      <a:pt x="2114" y="565"/>
                    </a:lnTo>
                    <a:lnTo>
                      <a:pt x="2135" y="481"/>
                    </a:lnTo>
                    <a:lnTo>
                      <a:pt x="2135" y="523"/>
                    </a:lnTo>
                    <a:lnTo>
                      <a:pt x="2114" y="586"/>
                    </a:lnTo>
                    <a:lnTo>
                      <a:pt x="2135" y="628"/>
                    </a:lnTo>
                    <a:lnTo>
                      <a:pt x="2219" y="523"/>
                    </a:lnTo>
                    <a:lnTo>
                      <a:pt x="2323" y="419"/>
                    </a:lnTo>
                    <a:lnTo>
                      <a:pt x="2344" y="377"/>
                    </a:lnTo>
                    <a:lnTo>
                      <a:pt x="2323" y="314"/>
                    </a:lnTo>
                    <a:lnTo>
                      <a:pt x="2260" y="314"/>
                    </a:lnTo>
                    <a:lnTo>
                      <a:pt x="2219" y="377"/>
                    </a:lnTo>
                    <a:lnTo>
                      <a:pt x="2177" y="293"/>
                    </a:lnTo>
                    <a:lnTo>
                      <a:pt x="2156" y="272"/>
                    </a:lnTo>
                    <a:lnTo>
                      <a:pt x="2177" y="209"/>
                    </a:lnTo>
                    <a:lnTo>
                      <a:pt x="2239" y="188"/>
                    </a:lnTo>
                    <a:lnTo>
                      <a:pt x="2323" y="209"/>
                    </a:lnTo>
                    <a:lnTo>
                      <a:pt x="2386" y="272"/>
                    </a:lnTo>
                    <a:lnTo>
                      <a:pt x="2449" y="251"/>
                    </a:lnTo>
                    <a:lnTo>
                      <a:pt x="2491" y="188"/>
                    </a:lnTo>
                    <a:lnTo>
                      <a:pt x="2491" y="42"/>
                    </a:lnTo>
                    <a:lnTo>
                      <a:pt x="2428" y="42"/>
                    </a:lnTo>
                    <a:lnTo>
                      <a:pt x="2365" y="63"/>
                    </a:lnTo>
                    <a:lnTo>
                      <a:pt x="2365" y="105"/>
                    </a:lnTo>
                    <a:lnTo>
                      <a:pt x="2323" y="105"/>
                    </a:lnTo>
                    <a:lnTo>
                      <a:pt x="2323" y="63"/>
                    </a:lnTo>
                    <a:lnTo>
                      <a:pt x="232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2" name="Google Shape;2849;p68">
                <a:extLst>
                  <a:ext uri="{FF2B5EF4-FFF2-40B4-BE49-F238E27FC236}">
                    <a16:creationId xmlns:a16="http://schemas.microsoft.com/office/drawing/2014/main" id="{C1110C3C-F2DB-FD29-7168-9DE6599B8A7F}"/>
                  </a:ext>
                </a:extLst>
              </p:cNvPr>
              <p:cNvSpPr/>
              <p:nvPr/>
            </p:nvSpPr>
            <p:spPr>
              <a:xfrm>
                <a:off x="1922950" y="1659350"/>
                <a:ext cx="1050900" cy="913875"/>
              </a:xfrm>
              <a:custGeom>
                <a:avLst/>
                <a:gdLst/>
                <a:ahLst/>
                <a:cxnLst/>
                <a:rect l="l" t="t" r="r" b="b"/>
                <a:pathLst>
                  <a:path w="42036" h="36555" extrusionOk="0">
                    <a:moveTo>
                      <a:pt x="4310" y="26929"/>
                    </a:moveTo>
                    <a:lnTo>
                      <a:pt x="4310" y="27055"/>
                    </a:lnTo>
                    <a:lnTo>
                      <a:pt x="4268" y="27159"/>
                    </a:lnTo>
                    <a:lnTo>
                      <a:pt x="4101" y="27264"/>
                    </a:lnTo>
                    <a:lnTo>
                      <a:pt x="4076" y="27268"/>
                    </a:lnTo>
                    <a:lnTo>
                      <a:pt x="4076" y="27268"/>
                    </a:lnTo>
                    <a:lnTo>
                      <a:pt x="4101" y="27243"/>
                    </a:lnTo>
                    <a:lnTo>
                      <a:pt x="4185" y="27117"/>
                    </a:lnTo>
                    <a:lnTo>
                      <a:pt x="4289" y="27034"/>
                    </a:lnTo>
                    <a:lnTo>
                      <a:pt x="4310" y="26929"/>
                    </a:lnTo>
                    <a:close/>
                    <a:moveTo>
                      <a:pt x="40508" y="27473"/>
                    </a:moveTo>
                    <a:lnTo>
                      <a:pt x="40299" y="27557"/>
                    </a:lnTo>
                    <a:lnTo>
                      <a:pt x="40090" y="27599"/>
                    </a:lnTo>
                    <a:lnTo>
                      <a:pt x="40132" y="27536"/>
                    </a:lnTo>
                    <a:lnTo>
                      <a:pt x="40404" y="27473"/>
                    </a:lnTo>
                    <a:close/>
                    <a:moveTo>
                      <a:pt x="19459" y="0"/>
                    </a:moveTo>
                    <a:lnTo>
                      <a:pt x="19187" y="105"/>
                    </a:lnTo>
                    <a:lnTo>
                      <a:pt x="18810" y="105"/>
                    </a:lnTo>
                    <a:lnTo>
                      <a:pt x="18727" y="63"/>
                    </a:lnTo>
                    <a:lnTo>
                      <a:pt x="18392" y="84"/>
                    </a:lnTo>
                    <a:lnTo>
                      <a:pt x="18308" y="63"/>
                    </a:lnTo>
                    <a:lnTo>
                      <a:pt x="18120" y="105"/>
                    </a:lnTo>
                    <a:lnTo>
                      <a:pt x="18078" y="210"/>
                    </a:lnTo>
                    <a:lnTo>
                      <a:pt x="18120" y="272"/>
                    </a:lnTo>
                    <a:lnTo>
                      <a:pt x="18078" y="377"/>
                    </a:lnTo>
                    <a:lnTo>
                      <a:pt x="18078" y="524"/>
                    </a:lnTo>
                    <a:lnTo>
                      <a:pt x="18036" y="775"/>
                    </a:lnTo>
                    <a:lnTo>
                      <a:pt x="18120" y="879"/>
                    </a:lnTo>
                    <a:lnTo>
                      <a:pt x="18036" y="942"/>
                    </a:lnTo>
                    <a:lnTo>
                      <a:pt x="17911" y="942"/>
                    </a:lnTo>
                    <a:lnTo>
                      <a:pt x="17764" y="1109"/>
                    </a:lnTo>
                    <a:lnTo>
                      <a:pt x="17701" y="1214"/>
                    </a:lnTo>
                    <a:lnTo>
                      <a:pt x="17471" y="1298"/>
                    </a:lnTo>
                    <a:lnTo>
                      <a:pt x="17367" y="1444"/>
                    </a:lnTo>
                    <a:lnTo>
                      <a:pt x="17095" y="1633"/>
                    </a:lnTo>
                    <a:lnTo>
                      <a:pt x="16990" y="1674"/>
                    </a:lnTo>
                    <a:lnTo>
                      <a:pt x="16990" y="1758"/>
                    </a:lnTo>
                    <a:lnTo>
                      <a:pt x="17074" y="1925"/>
                    </a:lnTo>
                    <a:lnTo>
                      <a:pt x="17074" y="2072"/>
                    </a:lnTo>
                    <a:lnTo>
                      <a:pt x="16760" y="2030"/>
                    </a:lnTo>
                    <a:lnTo>
                      <a:pt x="16739" y="1946"/>
                    </a:lnTo>
                    <a:lnTo>
                      <a:pt x="16718" y="2135"/>
                    </a:lnTo>
                    <a:lnTo>
                      <a:pt x="16613" y="2281"/>
                    </a:lnTo>
                    <a:lnTo>
                      <a:pt x="16530" y="2302"/>
                    </a:lnTo>
                    <a:lnTo>
                      <a:pt x="16509" y="2365"/>
                    </a:lnTo>
                    <a:lnTo>
                      <a:pt x="16300" y="2407"/>
                    </a:lnTo>
                    <a:lnTo>
                      <a:pt x="16237" y="2574"/>
                    </a:lnTo>
                    <a:lnTo>
                      <a:pt x="16132" y="2595"/>
                    </a:lnTo>
                    <a:lnTo>
                      <a:pt x="16028" y="2700"/>
                    </a:lnTo>
                    <a:lnTo>
                      <a:pt x="15944" y="2700"/>
                    </a:lnTo>
                    <a:lnTo>
                      <a:pt x="15923" y="2804"/>
                    </a:lnTo>
                    <a:lnTo>
                      <a:pt x="15776" y="2888"/>
                    </a:lnTo>
                    <a:lnTo>
                      <a:pt x="15672" y="2993"/>
                    </a:lnTo>
                    <a:lnTo>
                      <a:pt x="15588" y="2972"/>
                    </a:lnTo>
                    <a:lnTo>
                      <a:pt x="15588" y="3076"/>
                    </a:lnTo>
                    <a:lnTo>
                      <a:pt x="15776" y="3139"/>
                    </a:lnTo>
                    <a:lnTo>
                      <a:pt x="15986" y="3139"/>
                    </a:lnTo>
                    <a:lnTo>
                      <a:pt x="15986" y="3244"/>
                    </a:lnTo>
                    <a:lnTo>
                      <a:pt x="15839" y="3202"/>
                    </a:lnTo>
                    <a:lnTo>
                      <a:pt x="15944" y="3516"/>
                    </a:lnTo>
                    <a:lnTo>
                      <a:pt x="16028" y="3599"/>
                    </a:lnTo>
                    <a:lnTo>
                      <a:pt x="16007" y="3725"/>
                    </a:lnTo>
                    <a:lnTo>
                      <a:pt x="15944" y="3871"/>
                    </a:lnTo>
                    <a:lnTo>
                      <a:pt x="16007" y="4018"/>
                    </a:lnTo>
                    <a:lnTo>
                      <a:pt x="15902" y="4185"/>
                    </a:lnTo>
                    <a:lnTo>
                      <a:pt x="15902" y="4394"/>
                    </a:lnTo>
                    <a:lnTo>
                      <a:pt x="15902" y="4457"/>
                    </a:lnTo>
                    <a:lnTo>
                      <a:pt x="15986" y="4457"/>
                    </a:lnTo>
                    <a:lnTo>
                      <a:pt x="16028" y="4478"/>
                    </a:lnTo>
                    <a:lnTo>
                      <a:pt x="16111" y="4394"/>
                    </a:lnTo>
                    <a:lnTo>
                      <a:pt x="16237" y="4374"/>
                    </a:lnTo>
                    <a:lnTo>
                      <a:pt x="16341" y="4394"/>
                    </a:lnTo>
                    <a:lnTo>
                      <a:pt x="16509" y="4374"/>
                    </a:lnTo>
                    <a:lnTo>
                      <a:pt x="16676" y="4227"/>
                    </a:lnTo>
                    <a:lnTo>
                      <a:pt x="16760" y="4185"/>
                    </a:lnTo>
                    <a:lnTo>
                      <a:pt x="16760" y="4143"/>
                    </a:lnTo>
                    <a:lnTo>
                      <a:pt x="16864" y="4060"/>
                    </a:lnTo>
                    <a:lnTo>
                      <a:pt x="16927" y="4143"/>
                    </a:lnTo>
                    <a:lnTo>
                      <a:pt x="16927" y="4269"/>
                    </a:lnTo>
                    <a:lnTo>
                      <a:pt x="16844" y="4353"/>
                    </a:lnTo>
                    <a:lnTo>
                      <a:pt x="16927" y="4457"/>
                    </a:lnTo>
                    <a:lnTo>
                      <a:pt x="17032" y="4457"/>
                    </a:lnTo>
                    <a:lnTo>
                      <a:pt x="17178" y="4374"/>
                    </a:lnTo>
                    <a:lnTo>
                      <a:pt x="17346" y="4374"/>
                    </a:lnTo>
                    <a:lnTo>
                      <a:pt x="17450" y="4248"/>
                    </a:lnTo>
                    <a:lnTo>
                      <a:pt x="17597" y="4081"/>
                    </a:lnTo>
                    <a:lnTo>
                      <a:pt x="17576" y="4018"/>
                    </a:lnTo>
                    <a:lnTo>
                      <a:pt x="17701" y="3850"/>
                    </a:lnTo>
                    <a:lnTo>
                      <a:pt x="17722" y="3767"/>
                    </a:lnTo>
                    <a:lnTo>
                      <a:pt x="17890" y="3620"/>
                    </a:lnTo>
                    <a:lnTo>
                      <a:pt x="18015" y="3557"/>
                    </a:lnTo>
                    <a:lnTo>
                      <a:pt x="18036" y="3453"/>
                    </a:lnTo>
                    <a:lnTo>
                      <a:pt x="18099" y="3306"/>
                    </a:lnTo>
                    <a:lnTo>
                      <a:pt x="18204" y="3453"/>
                    </a:lnTo>
                    <a:lnTo>
                      <a:pt x="18350" y="3453"/>
                    </a:lnTo>
                    <a:lnTo>
                      <a:pt x="18497" y="3348"/>
                    </a:lnTo>
                    <a:lnTo>
                      <a:pt x="18643" y="3327"/>
                    </a:lnTo>
                    <a:lnTo>
                      <a:pt x="18706" y="3181"/>
                    </a:lnTo>
                    <a:lnTo>
                      <a:pt x="18769" y="3181"/>
                    </a:lnTo>
                    <a:lnTo>
                      <a:pt x="18873" y="3076"/>
                    </a:lnTo>
                    <a:lnTo>
                      <a:pt x="18936" y="2909"/>
                    </a:lnTo>
                    <a:lnTo>
                      <a:pt x="19124" y="2867"/>
                    </a:lnTo>
                    <a:lnTo>
                      <a:pt x="19187" y="2846"/>
                    </a:lnTo>
                    <a:lnTo>
                      <a:pt x="19250" y="2888"/>
                    </a:lnTo>
                    <a:lnTo>
                      <a:pt x="19333" y="2846"/>
                    </a:lnTo>
                    <a:lnTo>
                      <a:pt x="19543" y="2846"/>
                    </a:lnTo>
                    <a:lnTo>
                      <a:pt x="19668" y="2762"/>
                    </a:lnTo>
                    <a:lnTo>
                      <a:pt x="19773" y="2762"/>
                    </a:lnTo>
                    <a:lnTo>
                      <a:pt x="20024" y="2658"/>
                    </a:lnTo>
                    <a:lnTo>
                      <a:pt x="20233" y="2616"/>
                    </a:lnTo>
                    <a:lnTo>
                      <a:pt x="20296" y="2595"/>
                    </a:lnTo>
                    <a:cubicBezTo>
                      <a:pt x="20338" y="2679"/>
                      <a:pt x="20442" y="2741"/>
                      <a:pt x="20526" y="2762"/>
                    </a:cubicBezTo>
                    <a:lnTo>
                      <a:pt x="20401" y="2783"/>
                    </a:lnTo>
                    <a:lnTo>
                      <a:pt x="19877" y="2993"/>
                    </a:lnTo>
                    <a:lnTo>
                      <a:pt x="19752" y="3097"/>
                    </a:lnTo>
                    <a:lnTo>
                      <a:pt x="19438" y="3181"/>
                    </a:lnTo>
                    <a:lnTo>
                      <a:pt x="19020" y="3369"/>
                    </a:lnTo>
                    <a:lnTo>
                      <a:pt x="18852" y="3495"/>
                    </a:lnTo>
                    <a:lnTo>
                      <a:pt x="18852" y="3578"/>
                    </a:lnTo>
                    <a:lnTo>
                      <a:pt x="18957" y="3578"/>
                    </a:lnTo>
                    <a:lnTo>
                      <a:pt x="19020" y="3620"/>
                    </a:lnTo>
                    <a:lnTo>
                      <a:pt x="18915" y="3704"/>
                    </a:lnTo>
                    <a:lnTo>
                      <a:pt x="18831" y="3704"/>
                    </a:lnTo>
                    <a:lnTo>
                      <a:pt x="18643" y="3850"/>
                    </a:lnTo>
                    <a:lnTo>
                      <a:pt x="18497" y="3850"/>
                    </a:lnTo>
                    <a:lnTo>
                      <a:pt x="18413" y="3934"/>
                    </a:lnTo>
                    <a:lnTo>
                      <a:pt x="18392" y="4039"/>
                    </a:lnTo>
                    <a:lnTo>
                      <a:pt x="18225" y="4143"/>
                    </a:lnTo>
                    <a:lnTo>
                      <a:pt x="18162" y="4227"/>
                    </a:lnTo>
                    <a:lnTo>
                      <a:pt x="18162" y="4353"/>
                    </a:lnTo>
                    <a:lnTo>
                      <a:pt x="18225" y="4311"/>
                    </a:lnTo>
                    <a:lnTo>
                      <a:pt x="18308" y="4374"/>
                    </a:lnTo>
                    <a:lnTo>
                      <a:pt x="18266" y="4457"/>
                    </a:lnTo>
                    <a:lnTo>
                      <a:pt x="18287" y="4478"/>
                    </a:lnTo>
                    <a:lnTo>
                      <a:pt x="18371" y="4457"/>
                    </a:lnTo>
                    <a:lnTo>
                      <a:pt x="18476" y="4415"/>
                    </a:lnTo>
                    <a:lnTo>
                      <a:pt x="18580" y="4415"/>
                    </a:lnTo>
                    <a:lnTo>
                      <a:pt x="18643" y="4457"/>
                    </a:lnTo>
                    <a:lnTo>
                      <a:pt x="18622" y="4541"/>
                    </a:lnTo>
                    <a:lnTo>
                      <a:pt x="18497" y="4583"/>
                    </a:lnTo>
                    <a:lnTo>
                      <a:pt x="18371" y="4520"/>
                    </a:lnTo>
                    <a:lnTo>
                      <a:pt x="18287" y="4562"/>
                    </a:lnTo>
                    <a:lnTo>
                      <a:pt x="18308" y="4666"/>
                    </a:lnTo>
                    <a:lnTo>
                      <a:pt x="18517" y="4771"/>
                    </a:lnTo>
                    <a:lnTo>
                      <a:pt x="18601" y="4729"/>
                    </a:lnTo>
                    <a:lnTo>
                      <a:pt x="18622" y="4646"/>
                    </a:lnTo>
                    <a:lnTo>
                      <a:pt x="18685" y="4646"/>
                    </a:lnTo>
                    <a:lnTo>
                      <a:pt x="18727" y="4687"/>
                    </a:lnTo>
                    <a:lnTo>
                      <a:pt x="18685" y="4771"/>
                    </a:lnTo>
                    <a:lnTo>
                      <a:pt x="18789" y="4771"/>
                    </a:lnTo>
                    <a:lnTo>
                      <a:pt x="18957" y="4792"/>
                    </a:lnTo>
                    <a:lnTo>
                      <a:pt x="19145" y="4750"/>
                    </a:lnTo>
                    <a:lnTo>
                      <a:pt x="19250" y="4750"/>
                    </a:lnTo>
                    <a:lnTo>
                      <a:pt x="19417" y="4834"/>
                    </a:lnTo>
                    <a:lnTo>
                      <a:pt x="19543" y="4792"/>
                    </a:lnTo>
                    <a:lnTo>
                      <a:pt x="19647" y="4855"/>
                    </a:lnTo>
                    <a:lnTo>
                      <a:pt x="19689" y="4959"/>
                    </a:lnTo>
                    <a:lnTo>
                      <a:pt x="19773" y="4959"/>
                    </a:lnTo>
                    <a:lnTo>
                      <a:pt x="19752" y="5001"/>
                    </a:lnTo>
                    <a:lnTo>
                      <a:pt x="19668" y="5001"/>
                    </a:lnTo>
                    <a:lnTo>
                      <a:pt x="19522" y="4897"/>
                    </a:lnTo>
                    <a:lnTo>
                      <a:pt x="19313" y="4897"/>
                    </a:lnTo>
                    <a:lnTo>
                      <a:pt x="19250" y="4959"/>
                    </a:lnTo>
                    <a:lnTo>
                      <a:pt x="19375" y="5001"/>
                    </a:lnTo>
                    <a:lnTo>
                      <a:pt x="19417" y="5064"/>
                    </a:lnTo>
                    <a:lnTo>
                      <a:pt x="19229" y="5064"/>
                    </a:lnTo>
                    <a:lnTo>
                      <a:pt x="19145" y="4980"/>
                    </a:lnTo>
                    <a:lnTo>
                      <a:pt x="18894" y="5001"/>
                    </a:lnTo>
                    <a:lnTo>
                      <a:pt x="18810" y="5064"/>
                    </a:lnTo>
                    <a:lnTo>
                      <a:pt x="18727" y="5001"/>
                    </a:lnTo>
                    <a:lnTo>
                      <a:pt x="18643" y="5001"/>
                    </a:lnTo>
                    <a:lnTo>
                      <a:pt x="18580" y="5043"/>
                    </a:lnTo>
                    <a:lnTo>
                      <a:pt x="18497" y="5043"/>
                    </a:lnTo>
                    <a:lnTo>
                      <a:pt x="18225" y="5064"/>
                    </a:lnTo>
                    <a:lnTo>
                      <a:pt x="18183" y="5085"/>
                    </a:lnTo>
                    <a:lnTo>
                      <a:pt x="17973" y="5127"/>
                    </a:lnTo>
                    <a:lnTo>
                      <a:pt x="17953" y="5273"/>
                    </a:lnTo>
                    <a:lnTo>
                      <a:pt x="17973" y="5587"/>
                    </a:lnTo>
                    <a:lnTo>
                      <a:pt x="17994" y="5629"/>
                    </a:lnTo>
                    <a:lnTo>
                      <a:pt x="17994" y="5754"/>
                    </a:lnTo>
                    <a:lnTo>
                      <a:pt x="17953" y="5796"/>
                    </a:lnTo>
                    <a:lnTo>
                      <a:pt x="17953" y="5859"/>
                    </a:lnTo>
                    <a:lnTo>
                      <a:pt x="17994" y="5922"/>
                    </a:lnTo>
                    <a:lnTo>
                      <a:pt x="18099" y="5901"/>
                    </a:lnTo>
                    <a:lnTo>
                      <a:pt x="18141" y="5901"/>
                    </a:lnTo>
                    <a:lnTo>
                      <a:pt x="18225" y="5943"/>
                    </a:lnTo>
                    <a:lnTo>
                      <a:pt x="18329" y="5943"/>
                    </a:lnTo>
                    <a:lnTo>
                      <a:pt x="18371" y="5901"/>
                    </a:lnTo>
                    <a:lnTo>
                      <a:pt x="18392" y="5901"/>
                    </a:lnTo>
                    <a:lnTo>
                      <a:pt x="18476" y="5922"/>
                    </a:lnTo>
                    <a:lnTo>
                      <a:pt x="18517" y="5964"/>
                    </a:lnTo>
                    <a:lnTo>
                      <a:pt x="18559" y="5943"/>
                    </a:lnTo>
                    <a:lnTo>
                      <a:pt x="18622" y="6006"/>
                    </a:lnTo>
                    <a:lnTo>
                      <a:pt x="18622" y="6047"/>
                    </a:lnTo>
                    <a:lnTo>
                      <a:pt x="18706" y="6068"/>
                    </a:lnTo>
                    <a:lnTo>
                      <a:pt x="18789" y="6047"/>
                    </a:lnTo>
                    <a:lnTo>
                      <a:pt x="18852" y="6047"/>
                    </a:lnTo>
                    <a:lnTo>
                      <a:pt x="18915" y="6110"/>
                    </a:lnTo>
                    <a:lnTo>
                      <a:pt x="19041" y="6110"/>
                    </a:lnTo>
                    <a:lnTo>
                      <a:pt x="19124" y="6068"/>
                    </a:lnTo>
                    <a:lnTo>
                      <a:pt x="19229" y="6131"/>
                    </a:lnTo>
                    <a:lnTo>
                      <a:pt x="19333" y="6068"/>
                    </a:lnTo>
                    <a:lnTo>
                      <a:pt x="19417" y="6110"/>
                    </a:lnTo>
                    <a:lnTo>
                      <a:pt x="19543" y="6110"/>
                    </a:lnTo>
                    <a:lnTo>
                      <a:pt x="19647" y="6068"/>
                    </a:lnTo>
                    <a:lnTo>
                      <a:pt x="19752" y="6131"/>
                    </a:lnTo>
                    <a:lnTo>
                      <a:pt x="19773" y="6215"/>
                    </a:lnTo>
                    <a:lnTo>
                      <a:pt x="19857" y="6152"/>
                    </a:lnTo>
                    <a:lnTo>
                      <a:pt x="19877" y="6257"/>
                    </a:lnTo>
                    <a:lnTo>
                      <a:pt x="19982" y="6340"/>
                    </a:lnTo>
                    <a:lnTo>
                      <a:pt x="19982" y="6382"/>
                    </a:lnTo>
                    <a:lnTo>
                      <a:pt x="20003" y="6445"/>
                    </a:lnTo>
                    <a:lnTo>
                      <a:pt x="20108" y="6445"/>
                    </a:lnTo>
                    <a:lnTo>
                      <a:pt x="20191" y="6466"/>
                    </a:lnTo>
                    <a:lnTo>
                      <a:pt x="20212" y="6550"/>
                    </a:lnTo>
                    <a:lnTo>
                      <a:pt x="20275" y="6570"/>
                    </a:lnTo>
                    <a:lnTo>
                      <a:pt x="20359" y="6654"/>
                    </a:lnTo>
                    <a:lnTo>
                      <a:pt x="20317" y="6696"/>
                    </a:lnTo>
                    <a:lnTo>
                      <a:pt x="20317" y="6780"/>
                    </a:lnTo>
                    <a:lnTo>
                      <a:pt x="20422" y="6884"/>
                    </a:lnTo>
                    <a:lnTo>
                      <a:pt x="20589" y="6989"/>
                    </a:lnTo>
                    <a:lnTo>
                      <a:pt x="20589" y="7052"/>
                    </a:lnTo>
                    <a:lnTo>
                      <a:pt x="20568" y="7073"/>
                    </a:lnTo>
                    <a:lnTo>
                      <a:pt x="20589" y="7114"/>
                    </a:lnTo>
                    <a:lnTo>
                      <a:pt x="20526" y="7094"/>
                    </a:lnTo>
                    <a:lnTo>
                      <a:pt x="20317" y="7052"/>
                    </a:lnTo>
                    <a:lnTo>
                      <a:pt x="20170" y="6989"/>
                    </a:lnTo>
                    <a:lnTo>
                      <a:pt x="20087" y="7010"/>
                    </a:lnTo>
                    <a:lnTo>
                      <a:pt x="20003" y="6989"/>
                    </a:lnTo>
                    <a:lnTo>
                      <a:pt x="19982" y="7010"/>
                    </a:lnTo>
                    <a:lnTo>
                      <a:pt x="19898" y="7010"/>
                    </a:lnTo>
                    <a:lnTo>
                      <a:pt x="19836" y="6905"/>
                    </a:lnTo>
                    <a:lnTo>
                      <a:pt x="19752" y="6905"/>
                    </a:lnTo>
                    <a:lnTo>
                      <a:pt x="19689" y="6801"/>
                    </a:lnTo>
                    <a:lnTo>
                      <a:pt x="19647" y="6780"/>
                    </a:lnTo>
                    <a:lnTo>
                      <a:pt x="19522" y="6801"/>
                    </a:lnTo>
                    <a:lnTo>
                      <a:pt x="19438" y="6780"/>
                    </a:lnTo>
                    <a:lnTo>
                      <a:pt x="19375" y="6738"/>
                    </a:lnTo>
                    <a:lnTo>
                      <a:pt x="19250" y="6675"/>
                    </a:lnTo>
                    <a:lnTo>
                      <a:pt x="19229" y="6591"/>
                    </a:lnTo>
                    <a:lnTo>
                      <a:pt x="19166" y="6591"/>
                    </a:lnTo>
                    <a:lnTo>
                      <a:pt x="19124" y="6570"/>
                    </a:lnTo>
                    <a:lnTo>
                      <a:pt x="18999" y="6570"/>
                    </a:lnTo>
                    <a:lnTo>
                      <a:pt x="18936" y="6550"/>
                    </a:lnTo>
                    <a:lnTo>
                      <a:pt x="18685" y="6550"/>
                    </a:lnTo>
                    <a:lnTo>
                      <a:pt x="18517" y="6529"/>
                    </a:lnTo>
                    <a:lnTo>
                      <a:pt x="18413" y="6487"/>
                    </a:lnTo>
                    <a:lnTo>
                      <a:pt x="17973" y="6487"/>
                    </a:lnTo>
                    <a:lnTo>
                      <a:pt x="17890" y="6529"/>
                    </a:lnTo>
                    <a:lnTo>
                      <a:pt x="17764" y="6550"/>
                    </a:lnTo>
                    <a:lnTo>
                      <a:pt x="17701" y="6633"/>
                    </a:lnTo>
                    <a:lnTo>
                      <a:pt x="17701" y="6801"/>
                    </a:lnTo>
                    <a:lnTo>
                      <a:pt x="17597" y="6968"/>
                    </a:lnTo>
                    <a:lnTo>
                      <a:pt x="17639" y="7156"/>
                    </a:lnTo>
                    <a:lnTo>
                      <a:pt x="17597" y="7219"/>
                    </a:lnTo>
                    <a:lnTo>
                      <a:pt x="17639" y="7282"/>
                    </a:lnTo>
                    <a:lnTo>
                      <a:pt x="17701" y="7303"/>
                    </a:lnTo>
                    <a:lnTo>
                      <a:pt x="17681" y="7366"/>
                    </a:lnTo>
                    <a:lnTo>
                      <a:pt x="17639" y="7387"/>
                    </a:lnTo>
                    <a:lnTo>
                      <a:pt x="17701" y="7617"/>
                    </a:lnTo>
                    <a:lnTo>
                      <a:pt x="17785" y="7700"/>
                    </a:lnTo>
                    <a:lnTo>
                      <a:pt x="17806" y="7742"/>
                    </a:lnTo>
                    <a:lnTo>
                      <a:pt x="17973" y="7847"/>
                    </a:lnTo>
                    <a:lnTo>
                      <a:pt x="18015" y="7910"/>
                    </a:lnTo>
                    <a:lnTo>
                      <a:pt x="18120" y="7889"/>
                    </a:lnTo>
                    <a:lnTo>
                      <a:pt x="18183" y="7951"/>
                    </a:lnTo>
                    <a:lnTo>
                      <a:pt x="18266" y="7993"/>
                    </a:lnTo>
                    <a:lnTo>
                      <a:pt x="18392" y="7931"/>
                    </a:lnTo>
                    <a:lnTo>
                      <a:pt x="18476" y="7931"/>
                    </a:lnTo>
                    <a:lnTo>
                      <a:pt x="18538" y="8014"/>
                    </a:lnTo>
                    <a:lnTo>
                      <a:pt x="18685" y="8014"/>
                    </a:lnTo>
                    <a:lnTo>
                      <a:pt x="18748" y="8140"/>
                    </a:lnTo>
                    <a:lnTo>
                      <a:pt x="18831" y="8161"/>
                    </a:lnTo>
                    <a:lnTo>
                      <a:pt x="18852" y="8223"/>
                    </a:lnTo>
                    <a:lnTo>
                      <a:pt x="18727" y="8265"/>
                    </a:lnTo>
                    <a:lnTo>
                      <a:pt x="18727" y="8349"/>
                    </a:lnTo>
                    <a:lnTo>
                      <a:pt x="18685" y="8412"/>
                    </a:lnTo>
                    <a:lnTo>
                      <a:pt x="18685" y="8454"/>
                    </a:lnTo>
                    <a:lnTo>
                      <a:pt x="18622" y="8537"/>
                    </a:lnTo>
                    <a:lnTo>
                      <a:pt x="18497" y="8621"/>
                    </a:lnTo>
                    <a:lnTo>
                      <a:pt x="18497" y="8663"/>
                    </a:lnTo>
                    <a:lnTo>
                      <a:pt x="18434" y="8747"/>
                    </a:lnTo>
                    <a:lnTo>
                      <a:pt x="18517" y="8788"/>
                    </a:lnTo>
                    <a:lnTo>
                      <a:pt x="18517" y="8935"/>
                    </a:lnTo>
                    <a:lnTo>
                      <a:pt x="18580" y="9060"/>
                    </a:lnTo>
                    <a:lnTo>
                      <a:pt x="18580" y="9144"/>
                    </a:lnTo>
                    <a:lnTo>
                      <a:pt x="18434" y="9165"/>
                    </a:lnTo>
                    <a:lnTo>
                      <a:pt x="18497" y="9207"/>
                    </a:lnTo>
                    <a:lnTo>
                      <a:pt x="18685" y="9249"/>
                    </a:lnTo>
                    <a:lnTo>
                      <a:pt x="18748" y="9207"/>
                    </a:lnTo>
                    <a:lnTo>
                      <a:pt x="18810" y="9207"/>
                    </a:lnTo>
                    <a:lnTo>
                      <a:pt x="18831" y="9270"/>
                    </a:lnTo>
                    <a:lnTo>
                      <a:pt x="18894" y="9207"/>
                    </a:lnTo>
                    <a:lnTo>
                      <a:pt x="18936" y="9207"/>
                    </a:lnTo>
                    <a:lnTo>
                      <a:pt x="18999" y="9249"/>
                    </a:lnTo>
                    <a:lnTo>
                      <a:pt x="19145" y="9249"/>
                    </a:lnTo>
                    <a:lnTo>
                      <a:pt x="19333" y="9311"/>
                    </a:lnTo>
                    <a:lnTo>
                      <a:pt x="19417" y="9249"/>
                    </a:lnTo>
                    <a:lnTo>
                      <a:pt x="19564" y="9249"/>
                    </a:lnTo>
                    <a:lnTo>
                      <a:pt x="19585" y="9291"/>
                    </a:lnTo>
                    <a:lnTo>
                      <a:pt x="19626" y="9291"/>
                    </a:lnTo>
                    <a:lnTo>
                      <a:pt x="19668" y="9270"/>
                    </a:lnTo>
                    <a:lnTo>
                      <a:pt x="19752" y="9249"/>
                    </a:lnTo>
                    <a:lnTo>
                      <a:pt x="19794" y="9270"/>
                    </a:lnTo>
                    <a:lnTo>
                      <a:pt x="19836" y="9353"/>
                    </a:lnTo>
                    <a:lnTo>
                      <a:pt x="19877" y="9353"/>
                    </a:lnTo>
                    <a:lnTo>
                      <a:pt x="19940" y="9311"/>
                    </a:lnTo>
                    <a:lnTo>
                      <a:pt x="19982" y="9353"/>
                    </a:lnTo>
                    <a:lnTo>
                      <a:pt x="20003" y="9416"/>
                    </a:lnTo>
                    <a:lnTo>
                      <a:pt x="20066" y="9416"/>
                    </a:lnTo>
                    <a:lnTo>
                      <a:pt x="20108" y="9374"/>
                    </a:lnTo>
                    <a:lnTo>
                      <a:pt x="20254" y="9353"/>
                    </a:lnTo>
                    <a:lnTo>
                      <a:pt x="20296" y="9270"/>
                    </a:lnTo>
                    <a:lnTo>
                      <a:pt x="20401" y="9249"/>
                    </a:lnTo>
                    <a:lnTo>
                      <a:pt x="20484" y="9249"/>
                    </a:lnTo>
                    <a:lnTo>
                      <a:pt x="20589" y="9144"/>
                    </a:lnTo>
                    <a:lnTo>
                      <a:pt x="20714" y="9081"/>
                    </a:lnTo>
                    <a:lnTo>
                      <a:pt x="20819" y="9060"/>
                    </a:lnTo>
                    <a:lnTo>
                      <a:pt x="20840" y="8998"/>
                    </a:lnTo>
                    <a:lnTo>
                      <a:pt x="20924" y="8998"/>
                    </a:lnTo>
                    <a:lnTo>
                      <a:pt x="21028" y="9039"/>
                    </a:lnTo>
                    <a:lnTo>
                      <a:pt x="21112" y="9039"/>
                    </a:lnTo>
                    <a:lnTo>
                      <a:pt x="21196" y="9081"/>
                    </a:lnTo>
                    <a:lnTo>
                      <a:pt x="21405" y="9081"/>
                    </a:lnTo>
                    <a:lnTo>
                      <a:pt x="21635" y="8935"/>
                    </a:lnTo>
                    <a:lnTo>
                      <a:pt x="21656" y="8851"/>
                    </a:lnTo>
                    <a:lnTo>
                      <a:pt x="21719" y="8851"/>
                    </a:lnTo>
                    <a:lnTo>
                      <a:pt x="21740" y="8893"/>
                    </a:lnTo>
                    <a:lnTo>
                      <a:pt x="21761" y="8851"/>
                    </a:lnTo>
                    <a:lnTo>
                      <a:pt x="21844" y="8788"/>
                    </a:lnTo>
                    <a:lnTo>
                      <a:pt x="21844" y="8726"/>
                    </a:lnTo>
                    <a:lnTo>
                      <a:pt x="21865" y="8663"/>
                    </a:lnTo>
                    <a:lnTo>
                      <a:pt x="21928" y="8684"/>
                    </a:lnTo>
                    <a:lnTo>
                      <a:pt x="21991" y="8684"/>
                    </a:lnTo>
                    <a:lnTo>
                      <a:pt x="22054" y="8642"/>
                    </a:lnTo>
                    <a:lnTo>
                      <a:pt x="22054" y="8579"/>
                    </a:lnTo>
                    <a:lnTo>
                      <a:pt x="22095" y="8621"/>
                    </a:lnTo>
                    <a:lnTo>
                      <a:pt x="22158" y="8621"/>
                    </a:lnTo>
                    <a:lnTo>
                      <a:pt x="22179" y="8663"/>
                    </a:lnTo>
                    <a:lnTo>
                      <a:pt x="22179" y="8726"/>
                    </a:lnTo>
                    <a:lnTo>
                      <a:pt x="22242" y="8767"/>
                    </a:lnTo>
                    <a:lnTo>
                      <a:pt x="22158" y="8830"/>
                    </a:lnTo>
                    <a:lnTo>
                      <a:pt x="22158" y="8893"/>
                    </a:lnTo>
                    <a:lnTo>
                      <a:pt x="22095" y="8977"/>
                    </a:lnTo>
                    <a:lnTo>
                      <a:pt x="22054" y="8998"/>
                    </a:lnTo>
                    <a:lnTo>
                      <a:pt x="22054" y="9060"/>
                    </a:lnTo>
                    <a:lnTo>
                      <a:pt x="22137" y="9081"/>
                    </a:lnTo>
                    <a:lnTo>
                      <a:pt x="22200" y="9165"/>
                    </a:lnTo>
                    <a:lnTo>
                      <a:pt x="22242" y="9144"/>
                    </a:lnTo>
                    <a:lnTo>
                      <a:pt x="22305" y="9144"/>
                    </a:lnTo>
                    <a:lnTo>
                      <a:pt x="22409" y="9186"/>
                    </a:lnTo>
                    <a:lnTo>
                      <a:pt x="22409" y="9207"/>
                    </a:lnTo>
                    <a:cubicBezTo>
                      <a:pt x="22367" y="9207"/>
                      <a:pt x="22305" y="9249"/>
                      <a:pt x="22263" y="9270"/>
                    </a:cubicBezTo>
                    <a:lnTo>
                      <a:pt x="22242" y="9270"/>
                    </a:lnTo>
                    <a:cubicBezTo>
                      <a:pt x="22137" y="9291"/>
                      <a:pt x="22054" y="9353"/>
                      <a:pt x="21949" y="9374"/>
                    </a:cubicBezTo>
                    <a:cubicBezTo>
                      <a:pt x="21886" y="9374"/>
                      <a:pt x="21865" y="9395"/>
                      <a:pt x="21844" y="9458"/>
                    </a:cubicBezTo>
                    <a:lnTo>
                      <a:pt x="21551" y="9521"/>
                    </a:lnTo>
                    <a:lnTo>
                      <a:pt x="21133" y="9563"/>
                    </a:lnTo>
                    <a:lnTo>
                      <a:pt x="21007" y="9521"/>
                    </a:lnTo>
                    <a:lnTo>
                      <a:pt x="20903" y="9521"/>
                    </a:lnTo>
                    <a:lnTo>
                      <a:pt x="20735" y="9730"/>
                    </a:lnTo>
                    <a:lnTo>
                      <a:pt x="20631" y="9793"/>
                    </a:lnTo>
                    <a:lnTo>
                      <a:pt x="20589" y="9876"/>
                    </a:lnTo>
                    <a:lnTo>
                      <a:pt x="20673" y="9918"/>
                    </a:lnTo>
                    <a:lnTo>
                      <a:pt x="20735" y="9876"/>
                    </a:lnTo>
                    <a:lnTo>
                      <a:pt x="20798" y="9876"/>
                    </a:lnTo>
                    <a:lnTo>
                      <a:pt x="20777" y="9981"/>
                    </a:lnTo>
                    <a:lnTo>
                      <a:pt x="20694" y="10023"/>
                    </a:lnTo>
                    <a:lnTo>
                      <a:pt x="20714" y="10086"/>
                    </a:lnTo>
                    <a:lnTo>
                      <a:pt x="20882" y="10107"/>
                    </a:lnTo>
                    <a:lnTo>
                      <a:pt x="20903" y="10148"/>
                    </a:lnTo>
                    <a:lnTo>
                      <a:pt x="21028" y="10127"/>
                    </a:lnTo>
                    <a:lnTo>
                      <a:pt x="21028" y="10044"/>
                    </a:lnTo>
                    <a:lnTo>
                      <a:pt x="20945" y="9981"/>
                    </a:lnTo>
                    <a:lnTo>
                      <a:pt x="20945" y="9897"/>
                    </a:lnTo>
                    <a:lnTo>
                      <a:pt x="21028" y="9876"/>
                    </a:lnTo>
                    <a:lnTo>
                      <a:pt x="21049" y="9918"/>
                    </a:lnTo>
                    <a:lnTo>
                      <a:pt x="21133" y="9918"/>
                    </a:lnTo>
                    <a:lnTo>
                      <a:pt x="21238" y="10002"/>
                    </a:lnTo>
                    <a:lnTo>
                      <a:pt x="21321" y="9981"/>
                    </a:lnTo>
                    <a:lnTo>
                      <a:pt x="21342" y="9876"/>
                    </a:lnTo>
                    <a:lnTo>
                      <a:pt x="21426" y="9814"/>
                    </a:lnTo>
                    <a:lnTo>
                      <a:pt x="21426" y="9918"/>
                    </a:lnTo>
                    <a:lnTo>
                      <a:pt x="21530" y="10023"/>
                    </a:lnTo>
                    <a:lnTo>
                      <a:pt x="21551" y="9981"/>
                    </a:lnTo>
                    <a:lnTo>
                      <a:pt x="21551" y="9897"/>
                    </a:lnTo>
                    <a:lnTo>
                      <a:pt x="21656" y="9897"/>
                    </a:lnTo>
                    <a:lnTo>
                      <a:pt x="21677" y="9814"/>
                    </a:lnTo>
                    <a:lnTo>
                      <a:pt x="21761" y="9814"/>
                    </a:lnTo>
                    <a:lnTo>
                      <a:pt x="21886" y="9772"/>
                    </a:lnTo>
                    <a:cubicBezTo>
                      <a:pt x="21932" y="9802"/>
                      <a:pt x="21989" y="9822"/>
                      <a:pt x="22041" y="9822"/>
                    </a:cubicBezTo>
                    <a:cubicBezTo>
                      <a:pt x="22060" y="9822"/>
                      <a:pt x="22079" y="9819"/>
                      <a:pt x="22095" y="9814"/>
                    </a:cubicBezTo>
                    <a:cubicBezTo>
                      <a:pt x="22116" y="9814"/>
                      <a:pt x="22132" y="9808"/>
                      <a:pt x="22142" y="9803"/>
                    </a:cubicBezTo>
                    <a:lnTo>
                      <a:pt x="22142" y="9803"/>
                    </a:lnTo>
                    <a:lnTo>
                      <a:pt x="22095" y="9835"/>
                    </a:lnTo>
                    <a:lnTo>
                      <a:pt x="22158" y="9918"/>
                    </a:lnTo>
                    <a:lnTo>
                      <a:pt x="22033" y="10044"/>
                    </a:lnTo>
                    <a:lnTo>
                      <a:pt x="21949" y="10002"/>
                    </a:lnTo>
                    <a:lnTo>
                      <a:pt x="21886" y="10044"/>
                    </a:lnTo>
                    <a:lnTo>
                      <a:pt x="21782" y="10044"/>
                    </a:lnTo>
                    <a:lnTo>
                      <a:pt x="21740" y="10002"/>
                    </a:lnTo>
                    <a:lnTo>
                      <a:pt x="21656" y="10002"/>
                    </a:lnTo>
                    <a:lnTo>
                      <a:pt x="21551" y="10190"/>
                    </a:lnTo>
                    <a:lnTo>
                      <a:pt x="21572" y="10316"/>
                    </a:lnTo>
                    <a:lnTo>
                      <a:pt x="21572" y="10462"/>
                    </a:lnTo>
                    <a:lnTo>
                      <a:pt x="21551" y="10316"/>
                    </a:lnTo>
                    <a:lnTo>
                      <a:pt x="21510" y="10316"/>
                    </a:lnTo>
                    <a:lnTo>
                      <a:pt x="21468" y="10232"/>
                    </a:lnTo>
                    <a:lnTo>
                      <a:pt x="21405" y="10232"/>
                    </a:lnTo>
                    <a:lnTo>
                      <a:pt x="21342" y="10337"/>
                    </a:lnTo>
                    <a:lnTo>
                      <a:pt x="21196" y="10379"/>
                    </a:lnTo>
                    <a:lnTo>
                      <a:pt x="21133" y="10400"/>
                    </a:lnTo>
                    <a:lnTo>
                      <a:pt x="21133" y="10316"/>
                    </a:lnTo>
                    <a:lnTo>
                      <a:pt x="21091" y="10316"/>
                    </a:lnTo>
                    <a:lnTo>
                      <a:pt x="21007" y="10420"/>
                    </a:lnTo>
                    <a:lnTo>
                      <a:pt x="20924" y="10441"/>
                    </a:lnTo>
                    <a:lnTo>
                      <a:pt x="20882" y="10400"/>
                    </a:lnTo>
                    <a:lnTo>
                      <a:pt x="20798" y="10400"/>
                    </a:lnTo>
                    <a:lnTo>
                      <a:pt x="20735" y="10483"/>
                    </a:lnTo>
                    <a:lnTo>
                      <a:pt x="20735" y="10504"/>
                    </a:lnTo>
                    <a:lnTo>
                      <a:pt x="20589" y="10525"/>
                    </a:lnTo>
                    <a:lnTo>
                      <a:pt x="20505" y="10588"/>
                    </a:lnTo>
                    <a:lnTo>
                      <a:pt x="20505" y="10692"/>
                    </a:lnTo>
                    <a:lnTo>
                      <a:pt x="20526" y="10797"/>
                    </a:lnTo>
                    <a:lnTo>
                      <a:pt x="20422" y="11069"/>
                    </a:lnTo>
                    <a:lnTo>
                      <a:pt x="20380" y="11278"/>
                    </a:lnTo>
                    <a:lnTo>
                      <a:pt x="20380" y="11362"/>
                    </a:lnTo>
                    <a:lnTo>
                      <a:pt x="20484" y="11446"/>
                    </a:lnTo>
                    <a:lnTo>
                      <a:pt x="20463" y="11488"/>
                    </a:lnTo>
                    <a:lnTo>
                      <a:pt x="20359" y="11529"/>
                    </a:lnTo>
                    <a:lnTo>
                      <a:pt x="20359" y="11592"/>
                    </a:lnTo>
                    <a:lnTo>
                      <a:pt x="20422" y="11697"/>
                    </a:lnTo>
                    <a:lnTo>
                      <a:pt x="20422" y="11801"/>
                    </a:lnTo>
                    <a:lnTo>
                      <a:pt x="20380" y="11864"/>
                    </a:lnTo>
                    <a:lnTo>
                      <a:pt x="20359" y="11801"/>
                    </a:lnTo>
                    <a:lnTo>
                      <a:pt x="20275" y="11864"/>
                    </a:lnTo>
                    <a:lnTo>
                      <a:pt x="20212" y="11843"/>
                    </a:lnTo>
                    <a:lnTo>
                      <a:pt x="20254" y="11760"/>
                    </a:lnTo>
                    <a:lnTo>
                      <a:pt x="20296" y="11739"/>
                    </a:lnTo>
                    <a:lnTo>
                      <a:pt x="20296" y="11634"/>
                    </a:lnTo>
                    <a:lnTo>
                      <a:pt x="20212" y="11634"/>
                    </a:lnTo>
                    <a:lnTo>
                      <a:pt x="20087" y="11864"/>
                    </a:lnTo>
                    <a:lnTo>
                      <a:pt x="20066" y="12115"/>
                    </a:lnTo>
                    <a:lnTo>
                      <a:pt x="20108" y="12408"/>
                    </a:lnTo>
                    <a:lnTo>
                      <a:pt x="20108" y="12785"/>
                    </a:lnTo>
                    <a:lnTo>
                      <a:pt x="20087" y="12408"/>
                    </a:lnTo>
                    <a:lnTo>
                      <a:pt x="20045" y="12220"/>
                    </a:lnTo>
                    <a:lnTo>
                      <a:pt x="19982" y="12178"/>
                    </a:lnTo>
                    <a:lnTo>
                      <a:pt x="20045" y="12073"/>
                    </a:lnTo>
                    <a:lnTo>
                      <a:pt x="20045" y="11990"/>
                    </a:lnTo>
                    <a:lnTo>
                      <a:pt x="19898" y="11906"/>
                    </a:lnTo>
                    <a:lnTo>
                      <a:pt x="19961" y="11780"/>
                    </a:lnTo>
                    <a:lnTo>
                      <a:pt x="19961" y="11571"/>
                    </a:lnTo>
                    <a:lnTo>
                      <a:pt x="19877" y="11446"/>
                    </a:lnTo>
                    <a:lnTo>
                      <a:pt x="19877" y="11236"/>
                    </a:lnTo>
                    <a:lnTo>
                      <a:pt x="19961" y="11111"/>
                    </a:lnTo>
                    <a:lnTo>
                      <a:pt x="20045" y="10923"/>
                    </a:lnTo>
                    <a:lnTo>
                      <a:pt x="20045" y="10755"/>
                    </a:lnTo>
                    <a:lnTo>
                      <a:pt x="20003" y="10755"/>
                    </a:lnTo>
                    <a:lnTo>
                      <a:pt x="19961" y="10839"/>
                    </a:lnTo>
                    <a:lnTo>
                      <a:pt x="19940" y="10964"/>
                    </a:lnTo>
                    <a:lnTo>
                      <a:pt x="19857" y="11048"/>
                    </a:lnTo>
                    <a:lnTo>
                      <a:pt x="19836" y="11027"/>
                    </a:lnTo>
                    <a:lnTo>
                      <a:pt x="19794" y="10902"/>
                    </a:lnTo>
                    <a:lnTo>
                      <a:pt x="19877" y="10713"/>
                    </a:lnTo>
                    <a:lnTo>
                      <a:pt x="19898" y="10609"/>
                    </a:lnTo>
                    <a:lnTo>
                      <a:pt x="19836" y="10546"/>
                    </a:lnTo>
                    <a:lnTo>
                      <a:pt x="19752" y="10630"/>
                    </a:lnTo>
                    <a:lnTo>
                      <a:pt x="19731" y="10609"/>
                    </a:lnTo>
                    <a:lnTo>
                      <a:pt x="19689" y="10546"/>
                    </a:lnTo>
                    <a:lnTo>
                      <a:pt x="19731" y="10483"/>
                    </a:lnTo>
                    <a:lnTo>
                      <a:pt x="19731" y="10337"/>
                    </a:lnTo>
                    <a:lnTo>
                      <a:pt x="19668" y="10337"/>
                    </a:lnTo>
                    <a:lnTo>
                      <a:pt x="19668" y="10295"/>
                    </a:lnTo>
                    <a:lnTo>
                      <a:pt x="19689" y="10232"/>
                    </a:lnTo>
                    <a:lnTo>
                      <a:pt x="19689" y="10127"/>
                    </a:lnTo>
                    <a:lnTo>
                      <a:pt x="19585" y="10169"/>
                    </a:lnTo>
                    <a:lnTo>
                      <a:pt x="19271" y="10274"/>
                    </a:lnTo>
                    <a:lnTo>
                      <a:pt x="19103" y="10379"/>
                    </a:lnTo>
                    <a:lnTo>
                      <a:pt x="19041" y="10337"/>
                    </a:lnTo>
                    <a:lnTo>
                      <a:pt x="19041" y="10295"/>
                    </a:lnTo>
                    <a:lnTo>
                      <a:pt x="18999" y="10295"/>
                    </a:lnTo>
                    <a:lnTo>
                      <a:pt x="18915" y="10379"/>
                    </a:lnTo>
                    <a:lnTo>
                      <a:pt x="18831" y="10379"/>
                    </a:lnTo>
                    <a:lnTo>
                      <a:pt x="18789" y="10295"/>
                    </a:lnTo>
                    <a:lnTo>
                      <a:pt x="18622" y="10420"/>
                    </a:lnTo>
                    <a:lnTo>
                      <a:pt x="18622" y="10337"/>
                    </a:lnTo>
                    <a:lnTo>
                      <a:pt x="18517" y="10295"/>
                    </a:lnTo>
                    <a:lnTo>
                      <a:pt x="18476" y="10295"/>
                    </a:lnTo>
                    <a:lnTo>
                      <a:pt x="18476" y="10337"/>
                    </a:lnTo>
                    <a:lnTo>
                      <a:pt x="18308" y="10337"/>
                    </a:lnTo>
                    <a:lnTo>
                      <a:pt x="18078" y="10232"/>
                    </a:lnTo>
                    <a:lnTo>
                      <a:pt x="17890" y="10232"/>
                    </a:lnTo>
                    <a:lnTo>
                      <a:pt x="17701" y="10127"/>
                    </a:lnTo>
                    <a:lnTo>
                      <a:pt x="17555" y="10127"/>
                    </a:lnTo>
                    <a:lnTo>
                      <a:pt x="17555" y="10023"/>
                    </a:lnTo>
                    <a:lnTo>
                      <a:pt x="17429" y="9918"/>
                    </a:lnTo>
                    <a:lnTo>
                      <a:pt x="17346" y="9981"/>
                    </a:lnTo>
                    <a:lnTo>
                      <a:pt x="17241" y="9897"/>
                    </a:lnTo>
                    <a:lnTo>
                      <a:pt x="17220" y="9772"/>
                    </a:lnTo>
                    <a:lnTo>
                      <a:pt x="17116" y="9709"/>
                    </a:lnTo>
                    <a:lnTo>
                      <a:pt x="17053" y="9667"/>
                    </a:lnTo>
                    <a:lnTo>
                      <a:pt x="17157" y="9646"/>
                    </a:lnTo>
                    <a:lnTo>
                      <a:pt x="17283" y="9646"/>
                    </a:lnTo>
                    <a:lnTo>
                      <a:pt x="17283" y="9500"/>
                    </a:lnTo>
                    <a:lnTo>
                      <a:pt x="17388" y="9437"/>
                    </a:lnTo>
                    <a:lnTo>
                      <a:pt x="17367" y="9353"/>
                    </a:lnTo>
                    <a:lnTo>
                      <a:pt x="17471" y="9353"/>
                    </a:lnTo>
                    <a:lnTo>
                      <a:pt x="17639" y="9395"/>
                    </a:lnTo>
                    <a:lnTo>
                      <a:pt x="17681" y="9374"/>
                    </a:lnTo>
                    <a:lnTo>
                      <a:pt x="17681" y="9332"/>
                    </a:lnTo>
                    <a:lnTo>
                      <a:pt x="17806" y="9332"/>
                    </a:lnTo>
                    <a:lnTo>
                      <a:pt x="18078" y="9395"/>
                    </a:lnTo>
                    <a:lnTo>
                      <a:pt x="18183" y="9291"/>
                    </a:lnTo>
                    <a:lnTo>
                      <a:pt x="18183" y="9165"/>
                    </a:lnTo>
                    <a:lnTo>
                      <a:pt x="18225" y="9060"/>
                    </a:lnTo>
                    <a:lnTo>
                      <a:pt x="18183" y="8935"/>
                    </a:lnTo>
                    <a:lnTo>
                      <a:pt x="18183" y="8809"/>
                    </a:lnTo>
                    <a:lnTo>
                      <a:pt x="18120" y="8705"/>
                    </a:lnTo>
                    <a:lnTo>
                      <a:pt x="18078" y="8537"/>
                    </a:lnTo>
                    <a:lnTo>
                      <a:pt x="17994" y="8516"/>
                    </a:lnTo>
                    <a:lnTo>
                      <a:pt x="17973" y="8433"/>
                    </a:lnTo>
                    <a:lnTo>
                      <a:pt x="17806" y="8286"/>
                    </a:lnTo>
                    <a:lnTo>
                      <a:pt x="17764" y="8286"/>
                    </a:lnTo>
                    <a:lnTo>
                      <a:pt x="17743" y="8349"/>
                    </a:lnTo>
                    <a:lnTo>
                      <a:pt x="17681" y="8349"/>
                    </a:lnTo>
                    <a:lnTo>
                      <a:pt x="17660" y="8286"/>
                    </a:lnTo>
                    <a:lnTo>
                      <a:pt x="17492" y="8203"/>
                    </a:lnTo>
                    <a:lnTo>
                      <a:pt x="17492" y="8244"/>
                    </a:lnTo>
                    <a:lnTo>
                      <a:pt x="17597" y="8328"/>
                    </a:lnTo>
                    <a:lnTo>
                      <a:pt x="17576" y="8391"/>
                    </a:lnTo>
                    <a:lnTo>
                      <a:pt x="17639" y="8454"/>
                    </a:lnTo>
                    <a:lnTo>
                      <a:pt x="17576" y="8558"/>
                    </a:lnTo>
                    <a:lnTo>
                      <a:pt x="17492" y="8454"/>
                    </a:lnTo>
                    <a:lnTo>
                      <a:pt x="17492" y="8349"/>
                    </a:lnTo>
                    <a:lnTo>
                      <a:pt x="17388" y="8349"/>
                    </a:lnTo>
                    <a:lnTo>
                      <a:pt x="17220" y="8244"/>
                    </a:lnTo>
                    <a:lnTo>
                      <a:pt x="17178" y="8182"/>
                    </a:lnTo>
                    <a:lnTo>
                      <a:pt x="17137" y="8223"/>
                    </a:lnTo>
                    <a:lnTo>
                      <a:pt x="17053" y="8182"/>
                    </a:lnTo>
                    <a:lnTo>
                      <a:pt x="17011" y="8077"/>
                    </a:lnTo>
                    <a:lnTo>
                      <a:pt x="16906" y="7993"/>
                    </a:lnTo>
                    <a:lnTo>
                      <a:pt x="16739" y="7993"/>
                    </a:lnTo>
                    <a:lnTo>
                      <a:pt x="16551" y="7805"/>
                    </a:lnTo>
                    <a:lnTo>
                      <a:pt x="16404" y="7721"/>
                    </a:lnTo>
                    <a:lnTo>
                      <a:pt x="16383" y="7617"/>
                    </a:lnTo>
                    <a:lnTo>
                      <a:pt x="15902" y="7345"/>
                    </a:lnTo>
                    <a:lnTo>
                      <a:pt x="15776" y="7135"/>
                    </a:lnTo>
                    <a:lnTo>
                      <a:pt x="15776" y="6968"/>
                    </a:lnTo>
                    <a:lnTo>
                      <a:pt x="15672" y="6717"/>
                    </a:lnTo>
                    <a:lnTo>
                      <a:pt x="15672" y="6612"/>
                    </a:lnTo>
                    <a:lnTo>
                      <a:pt x="15567" y="6612"/>
                    </a:lnTo>
                    <a:lnTo>
                      <a:pt x="15442" y="6508"/>
                    </a:lnTo>
                    <a:lnTo>
                      <a:pt x="15337" y="6508"/>
                    </a:lnTo>
                    <a:lnTo>
                      <a:pt x="15253" y="6424"/>
                    </a:lnTo>
                    <a:lnTo>
                      <a:pt x="15149" y="6403"/>
                    </a:lnTo>
                    <a:lnTo>
                      <a:pt x="15065" y="6319"/>
                    </a:lnTo>
                    <a:lnTo>
                      <a:pt x="14940" y="6361"/>
                    </a:lnTo>
                    <a:lnTo>
                      <a:pt x="14793" y="6487"/>
                    </a:lnTo>
                    <a:lnTo>
                      <a:pt x="14688" y="6696"/>
                    </a:lnTo>
                    <a:lnTo>
                      <a:pt x="14584" y="6738"/>
                    </a:lnTo>
                    <a:lnTo>
                      <a:pt x="14479" y="6801"/>
                    </a:lnTo>
                    <a:lnTo>
                      <a:pt x="14375" y="6801"/>
                    </a:lnTo>
                    <a:lnTo>
                      <a:pt x="14312" y="6738"/>
                    </a:lnTo>
                    <a:lnTo>
                      <a:pt x="14144" y="6696"/>
                    </a:lnTo>
                    <a:lnTo>
                      <a:pt x="14061" y="6633"/>
                    </a:lnTo>
                    <a:lnTo>
                      <a:pt x="14144" y="6529"/>
                    </a:lnTo>
                    <a:lnTo>
                      <a:pt x="14207" y="6466"/>
                    </a:lnTo>
                    <a:lnTo>
                      <a:pt x="14270" y="6466"/>
                    </a:lnTo>
                    <a:lnTo>
                      <a:pt x="14375" y="6361"/>
                    </a:lnTo>
                    <a:lnTo>
                      <a:pt x="14458" y="6319"/>
                    </a:lnTo>
                    <a:lnTo>
                      <a:pt x="14479" y="6257"/>
                    </a:lnTo>
                    <a:lnTo>
                      <a:pt x="14458" y="6215"/>
                    </a:lnTo>
                    <a:lnTo>
                      <a:pt x="14375" y="6236"/>
                    </a:lnTo>
                    <a:lnTo>
                      <a:pt x="14333" y="6194"/>
                    </a:lnTo>
                    <a:lnTo>
                      <a:pt x="14354" y="6110"/>
                    </a:lnTo>
                    <a:lnTo>
                      <a:pt x="14458" y="6006"/>
                    </a:lnTo>
                    <a:lnTo>
                      <a:pt x="14437" y="5943"/>
                    </a:lnTo>
                    <a:lnTo>
                      <a:pt x="14542" y="5838"/>
                    </a:lnTo>
                    <a:lnTo>
                      <a:pt x="14542" y="5754"/>
                    </a:lnTo>
                    <a:lnTo>
                      <a:pt x="14521" y="5629"/>
                    </a:lnTo>
                    <a:lnTo>
                      <a:pt x="14375" y="5650"/>
                    </a:lnTo>
                    <a:lnTo>
                      <a:pt x="14375" y="5734"/>
                    </a:lnTo>
                    <a:lnTo>
                      <a:pt x="14165" y="5880"/>
                    </a:lnTo>
                    <a:lnTo>
                      <a:pt x="14061" y="5838"/>
                    </a:lnTo>
                    <a:lnTo>
                      <a:pt x="14165" y="6047"/>
                    </a:lnTo>
                    <a:lnTo>
                      <a:pt x="14103" y="6131"/>
                    </a:lnTo>
                    <a:lnTo>
                      <a:pt x="14061" y="6026"/>
                    </a:lnTo>
                    <a:lnTo>
                      <a:pt x="13914" y="6026"/>
                    </a:lnTo>
                    <a:lnTo>
                      <a:pt x="13810" y="6131"/>
                    </a:lnTo>
                    <a:lnTo>
                      <a:pt x="13893" y="6152"/>
                    </a:lnTo>
                    <a:lnTo>
                      <a:pt x="13851" y="6298"/>
                    </a:lnTo>
                    <a:lnTo>
                      <a:pt x="13747" y="6236"/>
                    </a:lnTo>
                    <a:lnTo>
                      <a:pt x="13642" y="6319"/>
                    </a:lnTo>
                    <a:lnTo>
                      <a:pt x="13684" y="6403"/>
                    </a:lnTo>
                    <a:lnTo>
                      <a:pt x="13789" y="6403"/>
                    </a:lnTo>
                    <a:lnTo>
                      <a:pt x="13831" y="6466"/>
                    </a:lnTo>
                    <a:lnTo>
                      <a:pt x="13642" y="6570"/>
                    </a:lnTo>
                    <a:lnTo>
                      <a:pt x="13579" y="6424"/>
                    </a:lnTo>
                    <a:lnTo>
                      <a:pt x="13433" y="6361"/>
                    </a:lnTo>
                    <a:lnTo>
                      <a:pt x="13391" y="6236"/>
                    </a:lnTo>
                    <a:lnTo>
                      <a:pt x="13391" y="5713"/>
                    </a:lnTo>
                    <a:lnTo>
                      <a:pt x="13496" y="5503"/>
                    </a:lnTo>
                    <a:lnTo>
                      <a:pt x="13475" y="5148"/>
                    </a:lnTo>
                    <a:lnTo>
                      <a:pt x="13538" y="5001"/>
                    </a:lnTo>
                    <a:lnTo>
                      <a:pt x="13517" y="4562"/>
                    </a:lnTo>
                    <a:lnTo>
                      <a:pt x="13517" y="4625"/>
                    </a:lnTo>
                    <a:lnTo>
                      <a:pt x="13370" y="4687"/>
                    </a:lnTo>
                    <a:lnTo>
                      <a:pt x="13266" y="4855"/>
                    </a:lnTo>
                    <a:lnTo>
                      <a:pt x="13349" y="4938"/>
                    </a:lnTo>
                    <a:lnTo>
                      <a:pt x="13287" y="5001"/>
                    </a:lnTo>
                    <a:lnTo>
                      <a:pt x="13349" y="5148"/>
                    </a:lnTo>
                    <a:lnTo>
                      <a:pt x="13307" y="5315"/>
                    </a:lnTo>
                    <a:lnTo>
                      <a:pt x="13245" y="5294"/>
                    </a:lnTo>
                    <a:lnTo>
                      <a:pt x="13161" y="5210"/>
                    </a:lnTo>
                    <a:lnTo>
                      <a:pt x="13119" y="5294"/>
                    </a:lnTo>
                    <a:lnTo>
                      <a:pt x="13119" y="5378"/>
                    </a:lnTo>
                    <a:lnTo>
                      <a:pt x="13056" y="5315"/>
                    </a:lnTo>
                    <a:lnTo>
                      <a:pt x="12952" y="5399"/>
                    </a:lnTo>
                    <a:lnTo>
                      <a:pt x="12952" y="5482"/>
                    </a:lnTo>
                    <a:lnTo>
                      <a:pt x="12889" y="5482"/>
                    </a:lnTo>
                    <a:lnTo>
                      <a:pt x="12638" y="5608"/>
                    </a:lnTo>
                    <a:lnTo>
                      <a:pt x="12491" y="5775"/>
                    </a:lnTo>
                    <a:lnTo>
                      <a:pt x="12429" y="5692"/>
                    </a:lnTo>
                    <a:lnTo>
                      <a:pt x="12429" y="5587"/>
                    </a:lnTo>
                    <a:lnTo>
                      <a:pt x="12575" y="5524"/>
                    </a:lnTo>
                    <a:lnTo>
                      <a:pt x="12596" y="5420"/>
                    </a:lnTo>
                    <a:lnTo>
                      <a:pt x="12491" y="5420"/>
                    </a:lnTo>
                    <a:lnTo>
                      <a:pt x="12387" y="5482"/>
                    </a:lnTo>
                    <a:lnTo>
                      <a:pt x="12178" y="5482"/>
                    </a:lnTo>
                    <a:lnTo>
                      <a:pt x="12052" y="5566"/>
                    </a:lnTo>
                    <a:lnTo>
                      <a:pt x="11780" y="5566"/>
                    </a:lnTo>
                    <a:lnTo>
                      <a:pt x="11424" y="5817"/>
                    </a:lnTo>
                    <a:lnTo>
                      <a:pt x="11257" y="5880"/>
                    </a:lnTo>
                    <a:lnTo>
                      <a:pt x="11111" y="6089"/>
                    </a:lnTo>
                    <a:lnTo>
                      <a:pt x="11090" y="5985"/>
                    </a:lnTo>
                    <a:lnTo>
                      <a:pt x="11215" y="5796"/>
                    </a:lnTo>
                    <a:lnTo>
                      <a:pt x="11173" y="5713"/>
                    </a:lnTo>
                    <a:lnTo>
                      <a:pt x="10985" y="5817"/>
                    </a:lnTo>
                    <a:lnTo>
                      <a:pt x="10964" y="5775"/>
                    </a:lnTo>
                    <a:lnTo>
                      <a:pt x="10880" y="5796"/>
                    </a:lnTo>
                    <a:lnTo>
                      <a:pt x="10797" y="5838"/>
                    </a:lnTo>
                    <a:lnTo>
                      <a:pt x="10734" y="5775"/>
                    </a:lnTo>
                    <a:lnTo>
                      <a:pt x="10629" y="5796"/>
                    </a:lnTo>
                    <a:lnTo>
                      <a:pt x="10587" y="5880"/>
                    </a:lnTo>
                    <a:lnTo>
                      <a:pt x="10315" y="6047"/>
                    </a:lnTo>
                    <a:lnTo>
                      <a:pt x="10211" y="6047"/>
                    </a:lnTo>
                    <a:lnTo>
                      <a:pt x="10022" y="6110"/>
                    </a:lnTo>
                    <a:lnTo>
                      <a:pt x="9897" y="6257"/>
                    </a:lnTo>
                    <a:lnTo>
                      <a:pt x="9939" y="6361"/>
                    </a:lnTo>
                    <a:lnTo>
                      <a:pt x="9834" y="6340"/>
                    </a:lnTo>
                    <a:lnTo>
                      <a:pt x="9792" y="6403"/>
                    </a:lnTo>
                    <a:lnTo>
                      <a:pt x="9688" y="6361"/>
                    </a:lnTo>
                    <a:lnTo>
                      <a:pt x="9657" y="6408"/>
                    </a:lnTo>
                    <a:lnTo>
                      <a:pt x="9657" y="6408"/>
                    </a:lnTo>
                    <a:lnTo>
                      <a:pt x="9583" y="6319"/>
                    </a:lnTo>
                    <a:lnTo>
                      <a:pt x="9625" y="6215"/>
                    </a:lnTo>
                    <a:lnTo>
                      <a:pt x="9709" y="6215"/>
                    </a:lnTo>
                    <a:lnTo>
                      <a:pt x="9792" y="6110"/>
                    </a:lnTo>
                    <a:lnTo>
                      <a:pt x="9897" y="6026"/>
                    </a:lnTo>
                    <a:lnTo>
                      <a:pt x="9939" y="6068"/>
                    </a:lnTo>
                    <a:lnTo>
                      <a:pt x="10022" y="6026"/>
                    </a:lnTo>
                    <a:lnTo>
                      <a:pt x="10043" y="5943"/>
                    </a:lnTo>
                    <a:lnTo>
                      <a:pt x="10169" y="5838"/>
                    </a:lnTo>
                    <a:lnTo>
                      <a:pt x="10211" y="5901"/>
                    </a:lnTo>
                    <a:lnTo>
                      <a:pt x="10462" y="5796"/>
                    </a:lnTo>
                    <a:lnTo>
                      <a:pt x="10546" y="5650"/>
                    </a:lnTo>
                    <a:lnTo>
                      <a:pt x="10671" y="5608"/>
                    </a:lnTo>
                    <a:lnTo>
                      <a:pt x="10880" y="5629"/>
                    </a:lnTo>
                    <a:lnTo>
                      <a:pt x="10901" y="5587"/>
                    </a:lnTo>
                    <a:lnTo>
                      <a:pt x="11090" y="5587"/>
                    </a:lnTo>
                    <a:lnTo>
                      <a:pt x="11278" y="5503"/>
                    </a:lnTo>
                    <a:lnTo>
                      <a:pt x="11320" y="5587"/>
                    </a:lnTo>
                    <a:lnTo>
                      <a:pt x="11383" y="5587"/>
                    </a:lnTo>
                    <a:lnTo>
                      <a:pt x="11445" y="5524"/>
                    </a:lnTo>
                    <a:lnTo>
                      <a:pt x="11529" y="5524"/>
                    </a:lnTo>
                    <a:lnTo>
                      <a:pt x="11675" y="5503"/>
                    </a:lnTo>
                    <a:lnTo>
                      <a:pt x="11738" y="5399"/>
                    </a:lnTo>
                    <a:lnTo>
                      <a:pt x="11989" y="5315"/>
                    </a:lnTo>
                    <a:lnTo>
                      <a:pt x="12240" y="5231"/>
                    </a:lnTo>
                    <a:lnTo>
                      <a:pt x="12261" y="5127"/>
                    </a:lnTo>
                    <a:lnTo>
                      <a:pt x="12324" y="5127"/>
                    </a:lnTo>
                    <a:lnTo>
                      <a:pt x="12366" y="5085"/>
                    </a:lnTo>
                    <a:lnTo>
                      <a:pt x="12324" y="5022"/>
                    </a:lnTo>
                    <a:lnTo>
                      <a:pt x="12324" y="4918"/>
                    </a:lnTo>
                    <a:lnTo>
                      <a:pt x="12240" y="4876"/>
                    </a:lnTo>
                    <a:lnTo>
                      <a:pt x="12219" y="4918"/>
                    </a:lnTo>
                    <a:lnTo>
                      <a:pt x="12219" y="5001"/>
                    </a:lnTo>
                    <a:lnTo>
                      <a:pt x="12115" y="5022"/>
                    </a:lnTo>
                    <a:lnTo>
                      <a:pt x="12073" y="4980"/>
                    </a:lnTo>
                    <a:lnTo>
                      <a:pt x="12031" y="4980"/>
                    </a:lnTo>
                    <a:lnTo>
                      <a:pt x="12010" y="4938"/>
                    </a:lnTo>
                    <a:lnTo>
                      <a:pt x="11885" y="4938"/>
                    </a:lnTo>
                    <a:lnTo>
                      <a:pt x="11696" y="5001"/>
                    </a:lnTo>
                    <a:lnTo>
                      <a:pt x="11634" y="5106"/>
                    </a:lnTo>
                    <a:lnTo>
                      <a:pt x="11571" y="5169"/>
                    </a:lnTo>
                    <a:lnTo>
                      <a:pt x="11508" y="5085"/>
                    </a:lnTo>
                    <a:lnTo>
                      <a:pt x="11466" y="5085"/>
                    </a:lnTo>
                    <a:lnTo>
                      <a:pt x="11362" y="5169"/>
                    </a:lnTo>
                    <a:lnTo>
                      <a:pt x="11090" y="5252"/>
                    </a:lnTo>
                    <a:lnTo>
                      <a:pt x="10755" y="5273"/>
                    </a:lnTo>
                    <a:lnTo>
                      <a:pt x="10692" y="5210"/>
                    </a:lnTo>
                    <a:lnTo>
                      <a:pt x="10629" y="5210"/>
                    </a:lnTo>
                    <a:lnTo>
                      <a:pt x="10650" y="5273"/>
                    </a:lnTo>
                    <a:lnTo>
                      <a:pt x="10587" y="5315"/>
                    </a:lnTo>
                    <a:lnTo>
                      <a:pt x="10483" y="5294"/>
                    </a:lnTo>
                    <a:lnTo>
                      <a:pt x="10420" y="5294"/>
                    </a:lnTo>
                    <a:lnTo>
                      <a:pt x="10357" y="5420"/>
                    </a:lnTo>
                    <a:lnTo>
                      <a:pt x="10211" y="5587"/>
                    </a:lnTo>
                    <a:lnTo>
                      <a:pt x="10148" y="5524"/>
                    </a:lnTo>
                    <a:lnTo>
                      <a:pt x="10043" y="5524"/>
                    </a:lnTo>
                    <a:lnTo>
                      <a:pt x="10022" y="5503"/>
                    </a:lnTo>
                    <a:lnTo>
                      <a:pt x="9897" y="5503"/>
                    </a:lnTo>
                    <a:lnTo>
                      <a:pt x="9813" y="5566"/>
                    </a:lnTo>
                    <a:lnTo>
                      <a:pt x="9730" y="5566"/>
                    </a:lnTo>
                    <a:lnTo>
                      <a:pt x="9688" y="5629"/>
                    </a:lnTo>
                    <a:lnTo>
                      <a:pt x="9583" y="5671"/>
                    </a:lnTo>
                    <a:lnTo>
                      <a:pt x="9478" y="5734"/>
                    </a:lnTo>
                    <a:lnTo>
                      <a:pt x="9311" y="5817"/>
                    </a:lnTo>
                    <a:lnTo>
                      <a:pt x="9123" y="5880"/>
                    </a:lnTo>
                    <a:lnTo>
                      <a:pt x="9081" y="5985"/>
                    </a:lnTo>
                    <a:lnTo>
                      <a:pt x="9081" y="6152"/>
                    </a:lnTo>
                    <a:lnTo>
                      <a:pt x="9102" y="6466"/>
                    </a:lnTo>
                    <a:lnTo>
                      <a:pt x="9081" y="6633"/>
                    </a:lnTo>
                    <a:lnTo>
                      <a:pt x="9018" y="6612"/>
                    </a:lnTo>
                    <a:lnTo>
                      <a:pt x="8955" y="6654"/>
                    </a:lnTo>
                    <a:lnTo>
                      <a:pt x="8704" y="6863"/>
                    </a:lnTo>
                    <a:lnTo>
                      <a:pt x="8788" y="6759"/>
                    </a:lnTo>
                    <a:lnTo>
                      <a:pt x="8893" y="6633"/>
                    </a:lnTo>
                    <a:lnTo>
                      <a:pt x="8914" y="6550"/>
                    </a:lnTo>
                    <a:lnTo>
                      <a:pt x="8872" y="6529"/>
                    </a:lnTo>
                    <a:lnTo>
                      <a:pt x="8872" y="6445"/>
                    </a:lnTo>
                    <a:lnTo>
                      <a:pt x="8746" y="6257"/>
                    </a:lnTo>
                    <a:lnTo>
                      <a:pt x="8662" y="6257"/>
                    </a:lnTo>
                    <a:lnTo>
                      <a:pt x="8600" y="6173"/>
                    </a:lnTo>
                    <a:lnTo>
                      <a:pt x="8537" y="6152"/>
                    </a:lnTo>
                    <a:lnTo>
                      <a:pt x="8537" y="6006"/>
                    </a:lnTo>
                    <a:lnTo>
                      <a:pt x="8390" y="5817"/>
                    </a:lnTo>
                    <a:lnTo>
                      <a:pt x="8370" y="5817"/>
                    </a:lnTo>
                    <a:lnTo>
                      <a:pt x="8286" y="5796"/>
                    </a:lnTo>
                    <a:lnTo>
                      <a:pt x="8265" y="5692"/>
                    </a:lnTo>
                    <a:lnTo>
                      <a:pt x="8181" y="5629"/>
                    </a:lnTo>
                    <a:lnTo>
                      <a:pt x="8139" y="5671"/>
                    </a:lnTo>
                    <a:lnTo>
                      <a:pt x="8035" y="5587"/>
                    </a:lnTo>
                    <a:lnTo>
                      <a:pt x="7846" y="5378"/>
                    </a:lnTo>
                    <a:lnTo>
                      <a:pt x="7805" y="5190"/>
                    </a:lnTo>
                    <a:lnTo>
                      <a:pt x="7805" y="5001"/>
                    </a:lnTo>
                    <a:lnTo>
                      <a:pt x="7763" y="4980"/>
                    </a:lnTo>
                    <a:lnTo>
                      <a:pt x="7721" y="5043"/>
                    </a:lnTo>
                    <a:lnTo>
                      <a:pt x="7658" y="5001"/>
                    </a:lnTo>
                    <a:lnTo>
                      <a:pt x="7616" y="4876"/>
                    </a:lnTo>
                    <a:lnTo>
                      <a:pt x="7658" y="4750"/>
                    </a:lnTo>
                    <a:lnTo>
                      <a:pt x="7637" y="4729"/>
                    </a:lnTo>
                    <a:lnTo>
                      <a:pt x="7658" y="4646"/>
                    </a:lnTo>
                    <a:lnTo>
                      <a:pt x="7533" y="4520"/>
                    </a:lnTo>
                    <a:lnTo>
                      <a:pt x="7533" y="4415"/>
                    </a:lnTo>
                    <a:lnTo>
                      <a:pt x="7428" y="4332"/>
                    </a:lnTo>
                    <a:lnTo>
                      <a:pt x="7386" y="4332"/>
                    </a:lnTo>
                    <a:lnTo>
                      <a:pt x="7323" y="4248"/>
                    </a:lnTo>
                    <a:lnTo>
                      <a:pt x="7219" y="4164"/>
                    </a:lnTo>
                    <a:lnTo>
                      <a:pt x="7114" y="4164"/>
                    </a:lnTo>
                    <a:lnTo>
                      <a:pt x="6800" y="3934"/>
                    </a:lnTo>
                    <a:lnTo>
                      <a:pt x="6717" y="3934"/>
                    </a:lnTo>
                    <a:lnTo>
                      <a:pt x="6696" y="3850"/>
                    </a:lnTo>
                    <a:lnTo>
                      <a:pt x="0" y="16091"/>
                    </a:lnTo>
                    <a:lnTo>
                      <a:pt x="377" y="16091"/>
                    </a:lnTo>
                    <a:lnTo>
                      <a:pt x="502" y="16153"/>
                    </a:lnTo>
                    <a:lnTo>
                      <a:pt x="711" y="16007"/>
                    </a:lnTo>
                    <a:lnTo>
                      <a:pt x="1004" y="16049"/>
                    </a:lnTo>
                    <a:lnTo>
                      <a:pt x="858" y="16300"/>
                    </a:lnTo>
                    <a:lnTo>
                      <a:pt x="921" y="16446"/>
                    </a:lnTo>
                    <a:lnTo>
                      <a:pt x="1025" y="16718"/>
                    </a:lnTo>
                    <a:lnTo>
                      <a:pt x="1172" y="17388"/>
                    </a:lnTo>
                    <a:lnTo>
                      <a:pt x="1235" y="17534"/>
                    </a:lnTo>
                    <a:lnTo>
                      <a:pt x="1130" y="17702"/>
                    </a:lnTo>
                    <a:lnTo>
                      <a:pt x="1130" y="17765"/>
                    </a:lnTo>
                    <a:lnTo>
                      <a:pt x="1172" y="17765"/>
                    </a:lnTo>
                    <a:lnTo>
                      <a:pt x="1381" y="17744"/>
                    </a:lnTo>
                    <a:lnTo>
                      <a:pt x="1569" y="17723"/>
                    </a:lnTo>
                    <a:lnTo>
                      <a:pt x="1695" y="17639"/>
                    </a:lnTo>
                    <a:lnTo>
                      <a:pt x="1862" y="17409"/>
                    </a:lnTo>
                    <a:lnTo>
                      <a:pt x="1988" y="17283"/>
                    </a:lnTo>
                    <a:lnTo>
                      <a:pt x="2197" y="17200"/>
                    </a:lnTo>
                    <a:lnTo>
                      <a:pt x="2260" y="17179"/>
                    </a:lnTo>
                    <a:lnTo>
                      <a:pt x="2469" y="17116"/>
                    </a:lnTo>
                    <a:lnTo>
                      <a:pt x="2636" y="17116"/>
                    </a:lnTo>
                    <a:lnTo>
                      <a:pt x="2783" y="17221"/>
                    </a:lnTo>
                    <a:lnTo>
                      <a:pt x="2783" y="17325"/>
                    </a:lnTo>
                    <a:lnTo>
                      <a:pt x="2804" y="17409"/>
                    </a:lnTo>
                    <a:lnTo>
                      <a:pt x="2720" y="17555"/>
                    </a:lnTo>
                    <a:lnTo>
                      <a:pt x="2699" y="17639"/>
                    </a:lnTo>
                    <a:lnTo>
                      <a:pt x="2825" y="17974"/>
                    </a:lnTo>
                    <a:lnTo>
                      <a:pt x="2804" y="18078"/>
                    </a:lnTo>
                    <a:lnTo>
                      <a:pt x="2846" y="18288"/>
                    </a:lnTo>
                    <a:lnTo>
                      <a:pt x="2992" y="18455"/>
                    </a:lnTo>
                    <a:lnTo>
                      <a:pt x="3013" y="18664"/>
                    </a:lnTo>
                    <a:lnTo>
                      <a:pt x="3055" y="18748"/>
                    </a:lnTo>
                    <a:lnTo>
                      <a:pt x="3097" y="18853"/>
                    </a:lnTo>
                    <a:lnTo>
                      <a:pt x="3034" y="18957"/>
                    </a:lnTo>
                    <a:lnTo>
                      <a:pt x="3034" y="19062"/>
                    </a:lnTo>
                    <a:lnTo>
                      <a:pt x="3055" y="19146"/>
                    </a:lnTo>
                    <a:lnTo>
                      <a:pt x="3013" y="19501"/>
                    </a:lnTo>
                    <a:lnTo>
                      <a:pt x="3013" y="19920"/>
                    </a:lnTo>
                    <a:lnTo>
                      <a:pt x="3034" y="20338"/>
                    </a:lnTo>
                    <a:lnTo>
                      <a:pt x="2929" y="20380"/>
                    </a:lnTo>
                    <a:lnTo>
                      <a:pt x="2929" y="20464"/>
                    </a:lnTo>
                    <a:lnTo>
                      <a:pt x="2971" y="20464"/>
                    </a:lnTo>
                    <a:lnTo>
                      <a:pt x="3055" y="20527"/>
                    </a:lnTo>
                    <a:lnTo>
                      <a:pt x="3076" y="20568"/>
                    </a:lnTo>
                    <a:lnTo>
                      <a:pt x="3034" y="20589"/>
                    </a:lnTo>
                    <a:lnTo>
                      <a:pt x="2971" y="20652"/>
                    </a:lnTo>
                    <a:lnTo>
                      <a:pt x="3013" y="20736"/>
                    </a:lnTo>
                    <a:lnTo>
                      <a:pt x="3055" y="20778"/>
                    </a:lnTo>
                    <a:lnTo>
                      <a:pt x="3076" y="20861"/>
                    </a:lnTo>
                    <a:lnTo>
                      <a:pt x="3055" y="20903"/>
                    </a:lnTo>
                    <a:lnTo>
                      <a:pt x="3055" y="20966"/>
                    </a:lnTo>
                    <a:lnTo>
                      <a:pt x="3160" y="20966"/>
                    </a:lnTo>
                    <a:lnTo>
                      <a:pt x="3243" y="20987"/>
                    </a:lnTo>
                    <a:lnTo>
                      <a:pt x="3348" y="21154"/>
                    </a:lnTo>
                    <a:lnTo>
                      <a:pt x="3369" y="21217"/>
                    </a:lnTo>
                    <a:lnTo>
                      <a:pt x="3452" y="21280"/>
                    </a:lnTo>
                    <a:lnTo>
                      <a:pt x="3578" y="21363"/>
                    </a:lnTo>
                    <a:lnTo>
                      <a:pt x="3641" y="21468"/>
                    </a:lnTo>
                    <a:lnTo>
                      <a:pt x="3641" y="21573"/>
                    </a:lnTo>
                    <a:lnTo>
                      <a:pt x="3683" y="21594"/>
                    </a:lnTo>
                    <a:lnTo>
                      <a:pt x="3704" y="21635"/>
                    </a:lnTo>
                    <a:lnTo>
                      <a:pt x="3683" y="21698"/>
                    </a:lnTo>
                    <a:lnTo>
                      <a:pt x="3683" y="21740"/>
                    </a:lnTo>
                    <a:lnTo>
                      <a:pt x="3641" y="21782"/>
                    </a:lnTo>
                    <a:lnTo>
                      <a:pt x="3641" y="21845"/>
                    </a:lnTo>
                    <a:lnTo>
                      <a:pt x="3641" y="21887"/>
                    </a:lnTo>
                    <a:lnTo>
                      <a:pt x="3662" y="21907"/>
                    </a:lnTo>
                    <a:lnTo>
                      <a:pt x="3599" y="22033"/>
                    </a:lnTo>
                    <a:lnTo>
                      <a:pt x="3452" y="22326"/>
                    </a:lnTo>
                    <a:lnTo>
                      <a:pt x="3432" y="22514"/>
                    </a:lnTo>
                    <a:lnTo>
                      <a:pt x="3285" y="22661"/>
                    </a:lnTo>
                    <a:lnTo>
                      <a:pt x="3285" y="22744"/>
                    </a:lnTo>
                    <a:lnTo>
                      <a:pt x="3327" y="22744"/>
                    </a:lnTo>
                    <a:lnTo>
                      <a:pt x="3494" y="22535"/>
                    </a:lnTo>
                    <a:lnTo>
                      <a:pt x="3536" y="22410"/>
                    </a:lnTo>
                    <a:lnTo>
                      <a:pt x="3662" y="22305"/>
                    </a:lnTo>
                    <a:lnTo>
                      <a:pt x="3683" y="22347"/>
                    </a:lnTo>
                    <a:lnTo>
                      <a:pt x="3766" y="22368"/>
                    </a:lnTo>
                    <a:lnTo>
                      <a:pt x="3766" y="22431"/>
                    </a:lnTo>
                    <a:lnTo>
                      <a:pt x="3599" y="22514"/>
                    </a:lnTo>
                    <a:lnTo>
                      <a:pt x="3557" y="22619"/>
                    </a:lnTo>
                    <a:lnTo>
                      <a:pt x="3390" y="22786"/>
                    </a:lnTo>
                    <a:lnTo>
                      <a:pt x="3390" y="22828"/>
                    </a:lnTo>
                    <a:lnTo>
                      <a:pt x="3473" y="22828"/>
                    </a:lnTo>
                    <a:lnTo>
                      <a:pt x="3432" y="22870"/>
                    </a:lnTo>
                    <a:lnTo>
                      <a:pt x="3285" y="22849"/>
                    </a:lnTo>
                    <a:lnTo>
                      <a:pt x="3222" y="22870"/>
                    </a:lnTo>
                    <a:lnTo>
                      <a:pt x="3160" y="23037"/>
                    </a:lnTo>
                    <a:lnTo>
                      <a:pt x="3055" y="23142"/>
                    </a:lnTo>
                    <a:lnTo>
                      <a:pt x="3076" y="23268"/>
                    </a:lnTo>
                    <a:lnTo>
                      <a:pt x="3034" y="23247"/>
                    </a:lnTo>
                    <a:lnTo>
                      <a:pt x="2971" y="23184"/>
                    </a:lnTo>
                    <a:lnTo>
                      <a:pt x="2908" y="23247"/>
                    </a:lnTo>
                    <a:lnTo>
                      <a:pt x="2908" y="23393"/>
                    </a:lnTo>
                    <a:lnTo>
                      <a:pt x="3013" y="23393"/>
                    </a:lnTo>
                    <a:lnTo>
                      <a:pt x="3034" y="23477"/>
                    </a:lnTo>
                    <a:lnTo>
                      <a:pt x="2971" y="23665"/>
                    </a:lnTo>
                    <a:lnTo>
                      <a:pt x="2950" y="23937"/>
                    </a:lnTo>
                    <a:lnTo>
                      <a:pt x="3013" y="24125"/>
                    </a:lnTo>
                    <a:lnTo>
                      <a:pt x="3076" y="24293"/>
                    </a:lnTo>
                    <a:lnTo>
                      <a:pt x="3160" y="24314"/>
                    </a:lnTo>
                    <a:lnTo>
                      <a:pt x="3180" y="24230"/>
                    </a:lnTo>
                    <a:lnTo>
                      <a:pt x="3264" y="24146"/>
                    </a:lnTo>
                    <a:lnTo>
                      <a:pt x="3452" y="24104"/>
                    </a:lnTo>
                    <a:lnTo>
                      <a:pt x="3557" y="24021"/>
                    </a:lnTo>
                    <a:lnTo>
                      <a:pt x="3662" y="23895"/>
                    </a:lnTo>
                    <a:lnTo>
                      <a:pt x="3704" y="23895"/>
                    </a:lnTo>
                    <a:lnTo>
                      <a:pt x="3704" y="24021"/>
                    </a:lnTo>
                    <a:lnTo>
                      <a:pt x="3662" y="24125"/>
                    </a:lnTo>
                    <a:lnTo>
                      <a:pt x="3599" y="24146"/>
                    </a:lnTo>
                    <a:lnTo>
                      <a:pt x="3536" y="24251"/>
                    </a:lnTo>
                    <a:lnTo>
                      <a:pt x="3536" y="24314"/>
                    </a:lnTo>
                    <a:lnTo>
                      <a:pt x="3641" y="24397"/>
                    </a:lnTo>
                    <a:lnTo>
                      <a:pt x="3704" y="24460"/>
                    </a:lnTo>
                    <a:lnTo>
                      <a:pt x="3808" y="24460"/>
                    </a:lnTo>
                    <a:lnTo>
                      <a:pt x="3892" y="24502"/>
                    </a:lnTo>
                    <a:lnTo>
                      <a:pt x="3955" y="24544"/>
                    </a:lnTo>
                    <a:lnTo>
                      <a:pt x="3808" y="24502"/>
                    </a:lnTo>
                    <a:lnTo>
                      <a:pt x="3683" y="24502"/>
                    </a:lnTo>
                    <a:lnTo>
                      <a:pt x="3578" y="24439"/>
                    </a:lnTo>
                    <a:lnTo>
                      <a:pt x="3432" y="24439"/>
                    </a:lnTo>
                    <a:lnTo>
                      <a:pt x="3369" y="24523"/>
                    </a:lnTo>
                    <a:lnTo>
                      <a:pt x="3369" y="24607"/>
                    </a:lnTo>
                    <a:lnTo>
                      <a:pt x="3432" y="24669"/>
                    </a:lnTo>
                    <a:lnTo>
                      <a:pt x="3452" y="24920"/>
                    </a:lnTo>
                    <a:lnTo>
                      <a:pt x="3494" y="24983"/>
                    </a:lnTo>
                    <a:lnTo>
                      <a:pt x="3557" y="24983"/>
                    </a:lnTo>
                    <a:lnTo>
                      <a:pt x="3641" y="24941"/>
                    </a:lnTo>
                    <a:lnTo>
                      <a:pt x="3683" y="24983"/>
                    </a:lnTo>
                    <a:lnTo>
                      <a:pt x="3641" y="25046"/>
                    </a:lnTo>
                    <a:lnTo>
                      <a:pt x="3599" y="25088"/>
                    </a:lnTo>
                    <a:lnTo>
                      <a:pt x="3683" y="25151"/>
                    </a:lnTo>
                    <a:lnTo>
                      <a:pt x="3683" y="25192"/>
                    </a:lnTo>
                    <a:lnTo>
                      <a:pt x="3662" y="25255"/>
                    </a:lnTo>
                    <a:lnTo>
                      <a:pt x="3557" y="25234"/>
                    </a:lnTo>
                    <a:lnTo>
                      <a:pt x="3411" y="25276"/>
                    </a:lnTo>
                    <a:lnTo>
                      <a:pt x="3264" y="25381"/>
                    </a:lnTo>
                    <a:lnTo>
                      <a:pt x="3243" y="25423"/>
                    </a:lnTo>
                    <a:lnTo>
                      <a:pt x="3306" y="25485"/>
                    </a:lnTo>
                    <a:lnTo>
                      <a:pt x="3452" y="25423"/>
                    </a:lnTo>
                    <a:lnTo>
                      <a:pt x="3536" y="25465"/>
                    </a:lnTo>
                    <a:lnTo>
                      <a:pt x="3452" y="25485"/>
                    </a:lnTo>
                    <a:lnTo>
                      <a:pt x="3432" y="25548"/>
                    </a:lnTo>
                    <a:lnTo>
                      <a:pt x="3515" y="25632"/>
                    </a:lnTo>
                    <a:lnTo>
                      <a:pt x="3662" y="25590"/>
                    </a:lnTo>
                    <a:lnTo>
                      <a:pt x="3829" y="25465"/>
                    </a:lnTo>
                    <a:lnTo>
                      <a:pt x="3934" y="25297"/>
                    </a:lnTo>
                    <a:lnTo>
                      <a:pt x="4038" y="25297"/>
                    </a:lnTo>
                    <a:lnTo>
                      <a:pt x="4143" y="25213"/>
                    </a:lnTo>
                    <a:lnTo>
                      <a:pt x="4164" y="25109"/>
                    </a:lnTo>
                    <a:lnTo>
                      <a:pt x="4185" y="25088"/>
                    </a:lnTo>
                    <a:lnTo>
                      <a:pt x="4206" y="25172"/>
                    </a:lnTo>
                    <a:lnTo>
                      <a:pt x="4143" y="25339"/>
                    </a:lnTo>
                    <a:lnTo>
                      <a:pt x="4038" y="25402"/>
                    </a:lnTo>
                    <a:lnTo>
                      <a:pt x="3913" y="25465"/>
                    </a:lnTo>
                    <a:lnTo>
                      <a:pt x="3892" y="25548"/>
                    </a:lnTo>
                    <a:lnTo>
                      <a:pt x="3955" y="25611"/>
                    </a:lnTo>
                    <a:lnTo>
                      <a:pt x="4038" y="25590"/>
                    </a:lnTo>
                    <a:lnTo>
                      <a:pt x="4164" y="25590"/>
                    </a:lnTo>
                    <a:lnTo>
                      <a:pt x="4268" y="25611"/>
                    </a:lnTo>
                    <a:lnTo>
                      <a:pt x="4122" y="25611"/>
                    </a:lnTo>
                    <a:lnTo>
                      <a:pt x="4017" y="25674"/>
                    </a:lnTo>
                    <a:lnTo>
                      <a:pt x="4017" y="25820"/>
                    </a:lnTo>
                    <a:lnTo>
                      <a:pt x="4059" y="25967"/>
                    </a:lnTo>
                    <a:lnTo>
                      <a:pt x="4017" y="25988"/>
                    </a:lnTo>
                    <a:lnTo>
                      <a:pt x="3976" y="25904"/>
                    </a:lnTo>
                    <a:lnTo>
                      <a:pt x="3976" y="25757"/>
                    </a:lnTo>
                    <a:lnTo>
                      <a:pt x="3913" y="25674"/>
                    </a:lnTo>
                    <a:lnTo>
                      <a:pt x="3850" y="25716"/>
                    </a:lnTo>
                    <a:lnTo>
                      <a:pt x="3578" y="25904"/>
                    </a:lnTo>
                    <a:lnTo>
                      <a:pt x="3536" y="25988"/>
                    </a:lnTo>
                    <a:lnTo>
                      <a:pt x="3369" y="26071"/>
                    </a:lnTo>
                    <a:lnTo>
                      <a:pt x="3327" y="26134"/>
                    </a:lnTo>
                    <a:lnTo>
                      <a:pt x="3348" y="26218"/>
                    </a:lnTo>
                    <a:lnTo>
                      <a:pt x="3348" y="26301"/>
                    </a:lnTo>
                    <a:lnTo>
                      <a:pt x="3369" y="26322"/>
                    </a:lnTo>
                    <a:lnTo>
                      <a:pt x="3452" y="26281"/>
                    </a:lnTo>
                    <a:lnTo>
                      <a:pt x="3557" y="26218"/>
                    </a:lnTo>
                    <a:lnTo>
                      <a:pt x="3599" y="26113"/>
                    </a:lnTo>
                    <a:lnTo>
                      <a:pt x="3662" y="26134"/>
                    </a:lnTo>
                    <a:lnTo>
                      <a:pt x="3704" y="26197"/>
                    </a:lnTo>
                    <a:lnTo>
                      <a:pt x="3892" y="26218"/>
                    </a:lnTo>
                    <a:lnTo>
                      <a:pt x="3871" y="26239"/>
                    </a:lnTo>
                    <a:lnTo>
                      <a:pt x="3766" y="26218"/>
                    </a:lnTo>
                    <a:lnTo>
                      <a:pt x="3599" y="26218"/>
                    </a:lnTo>
                    <a:lnTo>
                      <a:pt x="3536" y="26281"/>
                    </a:lnTo>
                    <a:lnTo>
                      <a:pt x="3536" y="26322"/>
                    </a:lnTo>
                    <a:lnTo>
                      <a:pt x="3557" y="26385"/>
                    </a:lnTo>
                    <a:lnTo>
                      <a:pt x="3473" y="26406"/>
                    </a:lnTo>
                    <a:lnTo>
                      <a:pt x="3432" y="26385"/>
                    </a:lnTo>
                    <a:lnTo>
                      <a:pt x="3264" y="26427"/>
                    </a:lnTo>
                    <a:lnTo>
                      <a:pt x="3264" y="26490"/>
                    </a:lnTo>
                    <a:lnTo>
                      <a:pt x="3390" y="26490"/>
                    </a:lnTo>
                    <a:lnTo>
                      <a:pt x="3473" y="26532"/>
                    </a:lnTo>
                    <a:lnTo>
                      <a:pt x="3578" y="26532"/>
                    </a:lnTo>
                    <a:lnTo>
                      <a:pt x="3515" y="26594"/>
                    </a:lnTo>
                    <a:lnTo>
                      <a:pt x="3390" y="26594"/>
                    </a:lnTo>
                    <a:lnTo>
                      <a:pt x="3327" y="26532"/>
                    </a:lnTo>
                    <a:lnTo>
                      <a:pt x="3222" y="26553"/>
                    </a:lnTo>
                    <a:lnTo>
                      <a:pt x="3180" y="26657"/>
                    </a:lnTo>
                    <a:lnTo>
                      <a:pt x="3243" y="26720"/>
                    </a:lnTo>
                    <a:lnTo>
                      <a:pt x="3327" y="26720"/>
                    </a:lnTo>
                    <a:lnTo>
                      <a:pt x="3452" y="26699"/>
                    </a:lnTo>
                    <a:lnTo>
                      <a:pt x="3536" y="26741"/>
                    </a:lnTo>
                    <a:lnTo>
                      <a:pt x="3683" y="26741"/>
                    </a:lnTo>
                    <a:lnTo>
                      <a:pt x="3662" y="26804"/>
                    </a:lnTo>
                    <a:lnTo>
                      <a:pt x="3557" y="26825"/>
                    </a:lnTo>
                    <a:lnTo>
                      <a:pt x="3452" y="26804"/>
                    </a:lnTo>
                    <a:lnTo>
                      <a:pt x="3432" y="26825"/>
                    </a:lnTo>
                    <a:lnTo>
                      <a:pt x="3452" y="26845"/>
                    </a:lnTo>
                    <a:lnTo>
                      <a:pt x="3662" y="26845"/>
                    </a:lnTo>
                    <a:lnTo>
                      <a:pt x="3662" y="26908"/>
                    </a:lnTo>
                    <a:lnTo>
                      <a:pt x="3536" y="26929"/>
                    </a:lnTo>
                    <a:lnTo>
                      <a:pt x="3390" y="26908"/>
                    </a:lnTo>
                    <a:lnTo>
                      <a:pt x="3327" y="26845"/>
                    </a:lnTo>
                    <a:lnTo>
                      <a:pt x="3264" y="26908"/>
                    </a:lnTo>
                    <a:lnTo>
                      <a:pt x="3327" y="27013"/>
                    </a:lnTo>
                    <a:lnTo>
                      <a:pt x="3452" y="27076"/>
                    </a:lnTo>
                    <a:lnTo>
                      <a:pt x="3473" y="27013"/>
                    </a:lnTo>
                    <a:lnTo>
                      <a:pt x="3557" y="27013"/>
                    </a:lnTo>
                    <a:lnTo>
                      <a:pt x="3641" y="27055"/>
                    </a:lnTo>
                    <a:lnTo>
                      <a:pt x="3787" y="27034"/>
                    </a:lnTo>
                    <a:lnTo>
                      <a:pt x="3850" y="27076"/>
                    </a:lnTo>
                    <a:lnTo>
                      <a:pt x="3766" y="27117"/>
                    </a:lnTo>
                    <a:lnTo>
                      <a:pt x="3766" y="27159"/>
                    </a:lnTo>
                    <a:lnTo>
                      <a:pt x="3871" y="27159"/>
                    </a:lnTo>
                    <a:lnTo>
                      <a:pt x="3892" y="27243"/>
                    </a:lnTo>
                    <a:lnTo>
                      <a:pt x="4026" y="27276"/>
                    </a:lnTo>
                    <a:lnTo>
                      <a:pt x="3976" y="27285"/>
                    </a:lnTo>
                    <a:lnTo>
                      <a:pt x="3871" y="27285"/>
                    </a:lnTo>
                    <a:lnTo>
                      <a:pt x="3787" y="27369"/>
                    </a:lnTo>
                    <a:lnTo>
                      <a:pt x="3787" y="27431"/>
                    </a:lnTo>
                    <a:lnTo>
                      <a:pt x="3871" y="27473"/>
                    </a:lnTo>
                    <a:lnTo>
                      <a:pt x="3913" y="27431"/>
                    </a:lnTo>
                    <a:lnTo>
                      <a:pt x="3976" y="27389"/>
                    </a:lnTo>
                    <a:lnTo>
                      <a:pt x="3996" y="27452"/>
                    </a:lnTo>
                    <a:lnTo>
                      <a:pt x="4017" y="27452"/>
                    </a:lnTo>
                    <a:lnTo>
                      <a:pt x="4080" y="27369"/>
                    </a:lnTo>
                    <a:lnTo>
                      <a:pt x="4185" y="27306"/>
                    </a:lnTo>
                    <a:lnTo>
                      <a:pt x="4185" y="27369"/>
                    </a:lnTo>
                    <a:lnTo>
                      <a:pt x="4164" y="27410"/>
                    </a:lnTo>
                    <a:lnTo>
                      <a:pt x="4164" y="27473"/>
                    </a:lnTo>
                    <a:lnTo>
                      <a:pt x="4206" y="27494"/>
                    </a:lnTo>
                    <a:lnTo>
                      <a:pt x="4289" y="27557"/>
                    </a:lnTo>
                    <a:lnTo>
                      <a:pt x="4373" y="27557"/>
                    </a:lnTo>
                    <a:lnTo>
                      <a:pt x="4499" y="27369"/>
                    </a:lnTo>
                    <a:lnTo>
                      <a:pt x="4520" y="27159"/>
                    </a:lnTo>
                    <a:lnTo>
                      <a:pt x="4582" y="27055"/>
                    </a:lnTo>
                    <a:lnTo>
                      <a:pt x="4645" y="27034"/>
                    </a:lnTo>
                    <a:lnTo>
                      <a:pt x="4645" y="27097"/>
                    </a:lnTo>
                    <a:lnTo>
                      <a:pt x="4603" y="27159"/>
                    </a:lnTo>
                    <a:lnTo>
                      <a:pt x="4603" y="27306"/>
                    </a:lnTo>
                    <a:lnTo>
                      <a:pt x="4499" y="27473"/>
                    </a:lnTo>
                    <a:lnTo>
                      <a:pt x="4415" y="27557"/>
                    </a:lnTo>
                    <a:lnTo>
                      <a:pt x="4436" y="27599"/>
                    </a:lnTo>
                    <a:lnTo>
                      <a:pt x="4582" y="27599"/>
                    </a:lnTo>
                    <a:lnTo>
                      <a:pt x="4687" y="27578"/>
                    </a:lnTo>
                    <a:lnTo>
                      <a:pt x="4708" y="27599"/>
                    </a:lnTo>
                    <a:lnTo>
                      <a:pt x="4624" y="27682"/>
                    </a:lnTo>
                    <a:lnTo>
                      <a:pt x="4582" y="27808"/>
                    </a:lnTo>
                    <a:lnTo>
                      <a:pt x="4415" y="27913"/>
                    </a:lnTo>
                    <a:lnTo>
                      <a:pt x="4415" y="27975"/>
                    </a:lnTo>
                    <a:lnTo>
                      <a:pt x="4499" y="28122"/>
                    </a:lnTo>
                    <a:lnTo>
                      <a:pt x="4624" y="28185"/>
                    </a:lnTo>
                    <a:lnTo>
                      <a:pt x="4708" y="28122"/>
                    </a:lnTo>
                    <a:lnTo>
                      <a:pt x="4792" y="28122"/>
                    </a:lnTo>
                    <a:lnTo>
                      <a:pt x="4812" y="28226"/>
                    </a:lnTo>
                    <a:lnTo>
                      <a:pt x="4875" y="28331"/>
                    </a:lnTo>
                    <a:lnTo>
                      <a:pt x="4875" y="28415"/>
                    </a:lnTo>
                    <a:lnTo>
                      <a:pt x="4812" y="28415"/>
                    </a:lnTo>
                    <a:lnTo>
                      <a:pt x="4771" y="28310"/>
                    </a:lnTo>
                    <a:lnTo>
                      <a:pt x="4708" y="28310"/>
                    </a:lnTo>
                    <a:lnTo>
                      <a:pt x="4708" y="28415"/>
                    </a:lnTo>
                    <a:lnTo>
                      <a:pt x="4812" y="28561"/>
                    </a:lnTo>
                    <a:lnTo>
                      <a:pt x="4938" y="28498"/>
                    </a:lnTo>
                    <a:lnTo>
                      <a:pt x="5085" y="28436"/>
                    </a:lnTo>
                    <a:lnTo>
                      <a:pt x="5147" y="28352"/>
                    </a:lnTo>
                    <a:lnTo>
                      <a:pt x="5147" y="28352"/>
                    </a:lnTo>
                    <a:lnTo>
                      <a:pt x="5126" y="28519"/>
                    </a:lnTo>
                    <a:lnTo>
                      <a:pt x="5022" y="28750"/>
                    </a:lnTo>
                    <a:lnTo>
                      <a:pt x="5043" y="28938"/>
                    </a:lnTo>
                    <a:lnTo>
                      <a:pt x="5126" y="28959"/>
                    </a:lnTo>
                    <a:lnTo>
                      <a:pt x="20087" y="30444"/>
                    </a:lnTo>
                    <a:lnTo>
                      <a:pt x="20212" y="30507"/>
                    </a:lnTo>
                    <a:lnTo>
                      <a:pt x="20359" y="30507"/>
                    </a:lnTo>
                    <a:lnTo>
                      <a:pt x="20484" y="30612"/>
                    </a:lnTo>
                    <a:lnTo>
                      <a:pt x="20484" y="30674"/>
                    </a:lnTo>
                    <a:lnTo>
                      <a:pt x="20568" y="30737"/>
                    </a:lnTo>
                    <a:lnTo>
                      <a:pt x="20589" y="30779"/>
                    </a:lnTo>
                    <a:lnTo>
                      <a:pt x="20694" y="30821"/>
                    </a:lnTo>
                    <a:lnTo>
                      <a:pt x="20714" y="30842"/>
                    </a:lnTo>
                    <a:lnTo>
                      <a:pt x="20840" y="30884"/>
                    </a:lnTo>
                    <a:lnTo>
                      <a:pt x="20903" y="30946"/>
                    </a:lnTo>
                    <a:lnTo>
                      <a:pt x="20945" y="30946"/>
                    </a:lnTo>
                    <a:lnTo>
                      <a:pt x="21049" y="30926"/>
                    </a:lnTo>
                    <a:lnTo>
                      <a:pt x="21133" y="30946"/>
                    </a:lnTo>
                    <a:lnTo>
                      <a:pt x="21238" y="30946"/>
                    </a:lnTo>
                    <a:lnTo>
                      <a:pt x="21363" y="31051"/>
                    </a:lnTo>
                    <a:lnTo>
                      <a:pt x="21447" y="31051"/>
                    </a:lnTo>
                    <a:lnTo>
                      <a:pt x="21510" y="31198"/>
                    </a:lnTo>
                    <a:lnTo>
                      <a:pt x="21719" y="31239"/>
                    </a:lnTo>
                    <a:lnTo>
                      <a:pt x="21823" y="31260"/>
                    </a:lnTo>
                    <a:lnTo>
                      <a:pt x="21886" y="31344"/>
                    </a:lnTo>
                    <a:lnTo>
                      <a:pt x="21970" y="31407"/>
                    </a:lnTo>
                    <a:lnTo>
                      <a:pt x="22158" y="31407"/>
                    </a:lnTo>
                    <a:lnTo>
                      <a:pt x="22263" y="31344"/>
                    </a:lnTo>
                    <a:lnTo>
                      <a:pt x="22305" y="31407"/>
                    </a:lnTo>
                    <a:lnTo>
                      <a:pt x="22367" y="31511"/>
                    </a:lnTo>
                    <a:lnTo>
                      <a:pt x="22618" y="31532"/>
                    </a:lnTo>
                    <a:lnTo>
                      <a:pt x="22681" y="31574"/>
                    </a:lnTo>
                    <a:lnTo>
                      <a:pt x="22807" y="31616"/>
                    </a:lnTo>
                    <a:lnTo>
                      <a:pt x="22890" y="31658"/>
                    </a:lnTo>
                    <a:lnTo>
                      <a:pt x="25192" y="32725"/>
                    </a:lnTo>
                    <a:lnTo>
                      <a:pt x="25339" y="32913"/>
                    </a:lnTo>
                    <a:lnTo>
                      <a:pt x="25694" y="33206"/>
                    </a:lnTo>
                    <a:lnTo>
                      <a:pt x="26050" y="34985"/>
                    </a:lnTo>
                    <a:lnTo>
                      <a:pt x="26008" y="35738"/>
                    </a:lnTo>
                    <a:lnTo>
                      <a:pt x="25945" y="35864"/>
                    </a:lnTo>
                    <a:lnTo>
                      <a:pt x="25903" y="36010"/>
                    </a:lnTo>
                    <a:lnTo>
                      <a:pt x="25820" y="36136"/>
                    </a:lnTo>
                    <a:lnTo>
                      <a:pt x="25611" y="36240"/>
                    </a:lnTo>
                    <a:lnTo>
                      <a:pt x="25506" y="36366"/>
                    </a:lnTo>
                    <a:lnTo>
                      <a:pt x="25611" y="36554"/>
                    </a:lnTo>
                    <a:lnTo>
                      <a:pt x="27598" y="36031"/>
                    </a:lnTo>
                    <a:lnTo>
                      <a:pt x="27849" y="35947"/>
                    </a:lnTo>
                    <a:lnTo>
                      <a:pt x="27912" y="35654"/>
                    </a:lnTo>
                    <a:lnTo>
                      <a:pt x="28979" y="35340"/>
                    </a:lnTo>
                    <a:lnTo>
                      <a:pt x="29461" y="34985"/>
                    </a:lnTo>
                    <a:lnTo>
                      <a:pt x="29565" y="34901"/>
                    </a:lnTo>
                    <a:lnTo>
                      <a:pt x="29712" y="34880"/>
                    </a:lnTo>
                    <a:lnTo>
                      <a:pt x="29984" y="34650"/>
                    </a:lnTo>
                    <a:lnTo>
                      <a:pt x="30088" y="34545"/>
                    </a:lnTo>
                    <a:lnTo>
                      <a:pt x="30214" y="34483"/>
                    </a:lnTo>
                    <a:lnTo>
                      <a:pt x="30318" y="34378"/>
                    </a:lnTo>
                    <a:lnTo>
                      <a:pt x="30528" y="34357"/>
                    </a:lnTo>
                    <a:lnTo>
                      <a:pt x="32202" y="34378"/>
                    </a:lnTo>
                    <a:lnTo>
                      <a:pt x="32327" y="34252"/>
                    </a:lnTo>
                    <a:lnTo>
                      <a:pt x="32390" y="34252"/>
                    </a:lnTo>
                    <a:lnTo>
                      <a:pt x="32432" y="34190"/>
                    </a:lnTo>
                    <a:lnTo>
                      <a:pt x="32515" y="34190"/>
                    </a:lnTo>
                    <a:lnTo>
                      <a:pt x="32620" y="34231"/>
                    </a:lnTo>
                    <a:lnTo>
                      <a:pt x="32704" y="34169"/>
                    </a:lnTo>
                    <a:lnTo>
                      <a:pt x="32725" y="34085"/>
                    </a:lnTo>
                    <a:lnTo>
                      <a:pt x="32913" y="33876"/>
                    </a:lnTo>
                    <a:lnTo>
                      <a:pt x="32976" y="33855"/>
                    </a:lnTo>
                    <a:lnTo>
                      <a:pt x="33143" y="33667"/>
                    </a:lnTo>
                    <a:lnTo>
                      <a:pt x="33185" y="33541"/>
                    </a:lnTo>
                    <a:lnTo>
                      <a:pt x="33227" y="33415"/>
                    </a:lnTo>
                    <a:lnTo>
                      <a:pt x="33373" y="33332"/>
                    </a:lnTo>
                    <a:lnTo>
                      <a:pt x="33373" y="33227"/>
                    </a:lnTo>
                    <a:lnTo>
                      <a:pt x="33478" y="33102"/>
                    </a:lnTo>
                    <a:lnTo>
                      <a:pt x="33687" y="32871"/>
                    </a:lnTo>
                    <a:lnTo>
                      <a:pt x="33750" y="32767"/>
                    </a:lnTo>
                    <a:lnTo>
                      <a:pt x="33854" y="32662"/>
                    </a:lnTo>
                    <a:lnTo>
                      <a:pt x="33875" y="32662"/>
                    </a:lnTo>
                    <a:lnTo>
                      <a:pt x="33959" y="32704"/>
                    </a:lnTo>
                    <a:lnTo>
                      <a:pt x="34022" y="32788"/>
                    </a:lnTo>
                    <a:lnTo>
                      <a:pt x="34168" y="32767"/>
                    </a:lnTo>
                    <a:lnTo>
                      <a:pt x="34315" y="32809"/>
                    </a:lnTo>
                    <a:lnTo>
                      <a:pt x="34378" y="32767"/>
                    </a:lnTo>
                    <a:lnTo>
                      <a:pt x="34608" y="32976"/>
                    </a:lnTo>
                    <a:lnTo>
                      <a:pt x="34608" y="33143"/>
                    </a:lnTo>
                    <a:lnTo>
                      <a:pt x="34482" y="33876"/>
                    </a:lnTo>
                    <a:lnTo>
                      <a:pt x="34440" y="33959"/>
                    </a:lnTo>
                    <a:lnTo>
                      <a:pt x="34503" y="33959"/>
                    </a:lnTo>
                    <a:lnTo>
                      <a:pt x="34524" y="34043"/>
                    </a:lnTo>
                    <a:lnTo>
                      <a:pt x="34587" y="34085"/>
                    </a:lnTo>
                    <a:lnTo>
                      <a:pt x="34587" y="34190"/>
                    </a:lnTo>
                    <a:lnTo>
                      <a:pt x="34587" y="34252"/>
                    </a:lnTo>
                    <a:lnTo>
                      <a:pt x="34587" y="34294"/>
                    </a:lnTo>
                    <a:lnTo>
                      <a:pt x="34545" y="34357"/>
                    </a:lnTo>
                    <a:lnTo>
                      <a:pt x="34587" y="34378"/>
                    </a:lnTo>
                    <a:lnTo>
                      <a:pt x="34733" y="34399"/>
                    </a:lnTo>
                    <a:lnTo>
                      <a:pt x="34859" y="34378"/>
                    </a:lnTo>
                    <a:lnTo>
                      <a:pt x="34901" y="34462"/>
                    </a:lnTo>
                    <a:lnTo>
                      <a:pt x="34963" y="34483"/>
                    </a:lnTo>
                    <a:lnTo>
                      <a:pt x="35026" y="34399"/>
                    </a:lnTo>
                    <a:lnTo>
                      <a:pt x="35110" y="34462"/>
                    </a:lnTo>
                    <a:lnTo>
                      <a:pt x="35235" y="34441"/>
                    </a:lnTo>
                    <a:lnTo>
                      <a:pt x="35277" y="34336"/>
                    </a:lnTo>
                    <a:lnTo>
                      <a:pt x="35382" y="34231"/>
                    </a:lnTo>
                    <a:lnTo>
                      <a:pt x="35382" y="34231"/>
                    </a:lnTo>
                    <a:lnTo>
                      <a:pt x="35319" y="34336"/>
                    </a:lnTo>
                    <a:lnTo>
                      <a:pt x="35340" y="34336"/>
                    </a:lnTo>
                    <a:lnTo>
                      <a:pt x="35319" y="34378"/>
                    </a:lnTo>
                    <a:lnTo>
                      <a:pt x="35361" y="34399"/>
                    </a:lnTo>
                    <a:lnTo>
                      <a:pt x="35633" y="34336"/>
                    </a:lnTo>
                    <a:lnTo>
                      <a:pt x="35675" y="34252"/>
                    </a:lnTo>
                    <a:lnTo>
                      <a:pt x="35842" y="34252"/>
                    </a:lnTo>
                    <a:lnTo>
                      <a:pt x="35968" y="34127"/>
                    </a:lnTo>
                    <a:lnTo>
                      <a:pt x="36072" y="34085"/>
                    </a:lnTo>
                    <a:lnTo>
                      <a:pt x="36198" y="33918"/>
                    </a:lnTo>
                    <a:lnTo>
                      <a:pt x="36198" y="33980"/>
                    </a:lnTo>
                    <a:lnTo>
                      <a:pt x="36282" y="33939"/>
                    </a:lnTo>
                    <a:lnTo>
                      <a:pt x="36282" y="33980"/>
                    </a:lnTo>
                    <a:lnTo>
                      <a:pt x="36156" y="34127"/>
                    </a:lnTo>
                    <a:lnTo>
                      <a:pt x="36051" y="34148"/>
                    </a:lnTo>
                    <a:lnTo>
                      <a:pt x="35947" y="34294"/>
                    </a:lnTo>
                    <a:lnTo>
                      <a:pt x="36072" y="34336"/>
                    </a:lnTo>
                    <a:lnTo>
                      <a:pt x="36156" y="34231"/>
                    </a:lnTo>
                    <a:lnTo>
                      <a:pt x="36261" y="34231"/>
                    </a:lnTo>
                    <a:lnTo>
                      <a:pt x="36323" y="34273"/>
                    </a:lnTo>
                    <a:lnTo>
                      <a:pt x="36575" y="34294"/>
                    </a:lnTo>
                    <a:lnTo>
                      <a:pt x="36742" y="34294"/>
                    </a:lnTo>
                    <a:lnTo>
                      <a:pt x="36616" y="34357"/>
                    </a:lnTo>
                    <a:lnTo>
                      <a:pt x="36470" y="34378"/>
                    </a:lnTo>
                    <a:lnTo>
                      <a:pt x="36365" y="34399"/>
                    </a:lnTo>
                    <a:lnTo>
                      <a:pt x="36323" y="34483"/>
                    </a:lnTo>
                    <a:lnTo>
                      <a:pt x="36323" y="34545"/>
                    </a:lnTo>
                    <a:lnTo>
                      <a:pt x="36261" y="34483"/>
                    </a:lnTo>
                    <a:lnTo>
                      <a:pt x="36219" y="34378"/>
                    </a:lnTo>
                    <a:lnTo>
                      <a:pt x="36156" y="34357"/>
                    </a:lnTo>
                    <a:lnTo>
                      <a:pt x="35968" y="34399"/>
                    </a:lnTo>
                    <a:lnTo>
                      <a:pt x="35779" y="34545"/>
                    </a:lnTo>
                    <a:lnTo>
                      <a:pt x="35549" y="34587"/>
                    </a:lnTo>
                    <a:lnTo>
                      <a:pt x="35340" y="34713"/>
                    </a:lnTo>
                    <a:lnTo>
                      <a:pt x="35319" y="34817"/>
                    </a:lnTo>
                    <a:lnTo>
                      <a:pt x="35173" y="34922"/>
                    </a:lnTo>
                    <a:lnTo>
                      <a:pt x="35110" y="35110"/>
                    </a:lnTo>
                    <a:lnTo>
                      <a:pt x="35110" y="35236"/>
                    </a:lnTo>
                    <a:lnTo>
                      <a:pt x="35131" y="35340"/>
                    </a:lnTo>
                    <a:lnTo>
                      <a:pt x="35152" y="35445"/>
                    </a:lnTo>
                    <a:lnTo>
                      <a:pt x="35215" y="35424"/>
                    </a:lnTo>
                    <a:lnTo>
                      <a:pt x="35256" y="35445"/>
                    </a:lnTo>
                    <a:lnTo>
                      <a:pt x="35256" y="35592"/>
                    </a:lnTo>
                    <a:lnTo>
                      <a:pt x="35361" y="35654"/>
                    </a:lnTo>
                    <a:lnTo>
                      <a:pt x="35403" y="35612"/>
                    </a:lnTo>
                    <a:lnTo>
                      <a:pt x="35466" y="35654"/>
                    </a:lnTo>
                    <a:lnTo>
                      <a:pt x="35507" y="35612"/>
                    </a:lnTo>
                    <a:lnTo>
                      <a:pt x="35507" y="35508"/>
                    </a:lnTo>
                    <a:lnTo>
                      <a:pt x="35570" y="35487"/>
                    </a:lnTo>
                    <a:lnTo>
                      <a:pt x="35654" y="35487"/>
                    </a:lnTo>
                    <a:lnTo>
                      <a:pt x="35779" y="35382"/>
                    </a:lnTo>
                    <a:lnTo>
                      <a:pt x="35884" y="35340"/>
                    </a:lnTo>
                    <a:lnTo>
                      <a:pt x="36031" y="35131"/>
                    </a:lnTo>
                    <a:lnTo>
                      <a:pt x="36219" y="35006"/>
                    </a:lnTo>
                    <a:lnTo>
                      <a:pt x="36177" y="34964"/>
                    </a:lnTo>
                    <a:lnTo>
                      <a:pt x="36240" y="34817"/>
                    </a:lnTo>
                    <a:lnTo>
                      <a:pt x="36323" y="34817"/>
                    </a:lnTo>
                    <a:lnTo>
                      <a:pt x="36386" y="34755"/>
                    </a:lnTo>
                    <a:lnTo>
                      <a:pt x="36428" y="34755"/>
                    </a:lnTo>
                    <a:lnTo>
                      <a:pt x="36491" y="34880"/>
                    </a:lnTo>
                    <a:lnTo>
                      <a:pt x="36637" y="34901"/>
                    </a:lnTo>
                    <a:lnTo>
                      <a:pt x="36637" y="34859"/>
                    </a:lnTo>
                    <a:lnTo>
                      <a:pt x="36721" y="34859"/>
                    </a:lnTo>
                    <a:lnTo>
                      <a:pt x="36909" y="34755"/>
                    </a:lnTo>
                    <a:lnTo>
                      <a:pt x="37077" y="34692"/>
                    </a:lnTo>
                    <a:lnTo>
                      <a:pt x="37286" y="34650"/>
                    </a:lnTo>
                    <a:lnTo>
                      <a:pt x="37391" y="34650"/>
                    </a:lnTo>
                    <a:lnTo>
                      <a:pt x="37663" y="34483"/>
                    </a:lnTo>
                    <a:lnTo>
                      <a:pt x="37809" y="34441"/>
                    </a:lnTo>
                    <a:lnTo>
                      <a:pt x="37914" y="34441"/>
                    </a:lnTo>
                    <a:lnTo>
                      <a:pt x="37997" y="34462"/>
                    </a:lnTo>
                    <a:lnTo>
                      <a:pt x="38081" y="34399"/>
                    </a:lnTo>
                    <a:lnTo>
                      <a:pt x="38018" y="34357"/>
                    </a:lnTo>
                    <a:lnTo>
                      <a:pt x="37935" y="34357"/>
                    </a:lnTo>
                    <a:lnTo>
                      <a:pt x="37830" y="34294"/>
                    </a:lnTo>
                    <a:lnTo>
                      <a:pt x="37872" y="34294"/>
                    </a:lnTo>
                    <a:lnTo>
                      <a:pt x="37956" y="34273"/>
                    </a:lnTo>
                    <a:lnTo>
                      <a:pt x="37956" y="34231"/>
                    </a:lnTo>
                    <a:lnTo>
                      <a:pt x="37663" y="34169"/>
                    </a:lnTo>
                    <a:lnTo>
                      <a:pt x="37537" y="34148"/>
                    </a:lnTo>
                    <a:lnTo>
                      <a:pt x="37558" y="34085"/>
                    </a:lnTo>
                    <a:lnTo>
                      <a:pt x="37537" y="33980"/>
                    </a:lnTo>
                    <a:lnTo>
                      <a:pt x="37370" y="34085"/>
                    </a:lnTo>
                    <a:lnTo>
                      <a:pt x="37349" y="34148"/>
                    </a:lnTo>
                    <a:lnTo>
                      <a:pt x="37160" y="34106"/>
                    </a:lnTo>
                    <a:lnTo>
                      <a:pt x="37139" y="34064"/>
                    </a:lnTo>
                    <a:lnTo>
                      <a:pt x="36993" y="34022"/>
                    </a:lnTo>
                    <a:lnTo>
                      <a:pt x="36930" y="34043"/>
                    </a:lnTo>
                    <a:lnTo>
                      <a:pt x="36826" y="33980"/>
                    </a:lnTo>
                    <a:lnTo>
                      <a:pt x="36637" y="33980"/>
                    </a:lnTo>
                    <a:lnTo>
                      <a:pt x="36491" y="33876"/>
                    </a:lnTo>
                    <a:lnTo>
                      <a:pt x="36616" y="33834"/>
                    </a:lnTo>
                    <a:lnTo>
                      <a:pt x="36637" y="33750"/>
                    </a:lnTo>
                    <a:lnTo>
                      <a:pt x="36491" y="33750"/>
                    </a:lnTo>
                    <a:lnTo>
                      <a:pt x="36428" y="33708"/>
                    </a:lnTo>
                    <a:lnTo>
                      <a:pt x="36323" y="33708"/>
                    </a:lnTo>
                    <a:lnTo>
                      <a:pt x="36282" y="33541"/>
                    </a:lnTo>
                    <a:lnTo>
                      <a:pt x="36219" y="33499"/>
                    </a:lnTo>
                    <a:lnTo>
                      <a:pt x="36219" y="33332"/>
                    </a:lnTo>
                    <a:lnTo>
                      <a:pt x="36261" y="33227"/>
                    </a:lnTo>
                    <a:lnTo>
                      <a:pt x="36177" y="33143"/>
                    </a:lnTo>
                    <a:lnTo>
                      <a:pt x="36261" y="33039"/>
                    </a:lnTo>
                    <a:lnTo>
                      <a:pt x="36261" y="32997"/>
                    </a:lnTo>
                    <a:lnTo>
                      <a:pt x="36051" y="32997"/>
                    </a:lnTo>
                    <a:lnTo>
                      <a:pt x="36114" y="32913"/>
                    </a:lnTo>
                    <a:lnTo>
                      <a:pt x="36198" y="32913"/>
                    </a:lnTo>
                    <a:lnTo>
                      <a:pt x="36365" y="32620"/>
                    </a:lnTo>
                    <a:lnTo>
                      <a:pt x="36470" y="32558"/>
                    </a:lnTo>
                    <a:lnTo>
                      <a:pt x="36428" y="32474"/>
                    </a:lnTo>
                    <a:lnTo>
                      <a:pt x="36365" y="32474"/>
                    </a:lnTo>
                    <a:lnTo>
                      <a:pt x="36323" y="32411"/>
                    </a:lnTo>
                    <a:lnTo>
                      <a:pt x="36219" y="32411"/>
                    </a:lnTo>
                    <a:lnTo>
                      <a:pt x="36114" y="32495"/>
                    </a:lnTo>
                    <a:lnTo>
                      <a:pt x="35989" y="32558"/>
                    </a:lnTo>
                    <a:lnTo>
                      <a:pt x="35947" y="32474"/>
                    </a:lnTo>
                    <a:lnTo>
                      <a:pt x="35905" y="32369"/>
                    </a:lnTo>
                    <a:lnTo>
                      <a:pt x="35675" y="32307"/>
                    </a:lnTo>
                    <a:lnTo>
                      <a:pt x="35528" y="32286"/>
                    </a:lnTo>
                    <a:lnTo>
                      <a:pt x="35361" y="32307"/>
                    </a:lnTo>
                    <a:lnTo>
                      <a:pt x="35528" y="32244"/>
                    </a:lnTo>
                    <a:lnTo>
                      <a:pt x="35654" y="32265"/>
                    </a:lnTo>
                    <a:lnTo>
                      <a:pt x="35779" y="32244"/>
                    </a:lnTo>
                    <a:lnTo>
                      <a:pt x="35863" y="32181"/>
                    </a:lnTo>
                    <a:lnTo>
                      <a:pt x="35989" y="32244"/>
                    </a:lnTo>
                    <a:lnTo>
                      <a:pt x="36093" y="32307"/>
                    </a:lnTo>
                    <a:lnTo>
                      <a:pt x="36219" y="32307"/>
                    </a:lnTo>
                    <a:lnTo>
                      <a:pt x="36386" y="32202"/>
                    </a:lnTo>
                    <a:lnTo>
                      <a:pt x="36470" y="32202"/>
                    </a:lnTo>
                    <a:lnTo>
                      <a:pt x="36575" y="32097"/>
                    </a:lnTo>
                    <a:lnTo>
                      <a:pt x="36700" y="32076"/>
                    </a:lnTo>
                    <a:lnTo>
                      <a:pt x="36784" y="31867"/>
                    </a:lnTo>
                    <a:lnTo>
                      <a:pt x="36721" y="31825"/>
                    </a:lnTo>
                    <a:lnTo>
                      <a:pt x="36805" y="31783"/>
                    </a:lnTo>
                    <a:lnTo>
                      <a:pt x="36742" y="31721"/>
                    </a:lnTo>
                    <a:lnTo>
                      <a:pt x="36616" y="31658"/>
                    </a:lnTo>
                    <a:lnTo>
                      <a:pt x="36533" y="31658"/>
                    </a:lnTo>
                    <a:lnTo>
                      <a:pt x="36575" y="31637"/>
                    </a:lnTo>
                    <a:lnTo>
                      <a:pt x="36575" y="31616"/>
                    </a:lnTo>
                    <a:lnTo>
                      <a:pt x="36742" y="31637"/>
                    </a:lnTo>
                    <a:lnTo>
                      <a:pt x="36742" y="31574"/>
                    </a:lnTo>
                    <a:lnTo>
                      <a:pt x="36512" y="31449"/>
                    </a:lnTo>
                    <a:lnTo>
                      <a:pt x="36303" y="31365"/>
                    </a:lnTo>
                    <a:lnTo>
                      <a:pt x="35905" y="31365"/>
                    </a:lnTo>
                    <a:lnTo>
                      <a:pt x="35800" y="31428"/>
                    </a:lnTo>
                    <a:lnTo>
                      <a:pt x="35675" y="31428"/>
                    </a:lnTo>
                    <a:lnTo>
                      <a:pt x="35319" y="31553"/>
                    </a:lnTo>
                    <a:lnTo>
                      <a:pt x="35026" y="31616"/>
                    </a:lnTo>
                    <a:lnTo>
                      <a:pt x="34859" y="31679"/>
                    </a:lnTo>
                    <a:lnTo>
                      <a:pt x="34712" y="31721"/>
                    </a:lnTo>
                    <a:lnTo>
                      <a:pt x="34440" y="31867"/>
                    </a:lnTo>
                    <a:lnTo>
                      <a:pt x="34064" y="32139"/>
                    </a:lnTo>
                    <a:lnTo>
                      <a:pt x="33771" y="32390"/>
                    </a:lnTo>
                    <a:lnTo>
                      <a:pt x="33666" y="32453"/>
                    </a:lnTo>
                    <a:lnTo>
                      <a:pt x="33541" y="32579"/>
                    </a:lnTo>
                    <a:lnTo>
                      <a:pt x="33373" y="32767"/>
                    </a:lnTo>
                    <a:lnTo>
                      <a:pt x="33185" y="32892"/>
                    </a:lnTo>
                    <a:lnTo>
                      <a:pt x="32934" y="33018"/>
                    </a:lnTo>
                    <a:lnTo>
                      <a:pt x="32641" y="33143"/>
                    </a:lnTo>
                    <a:lnTo>
                      <a:pt x="32515" y="33143"/>
                    </a:lnTo>
                    <a:lnTo>
                      <a:pt x="32704" y="33102"/>
                    </a:lnTo>
                    <a:lnTo>
                      <a:pt x="33018" y="32976"/>
                    </a:lnTo>
                    <a:lnTo>
                      <a:pt x="33038" y="32892"/>
                    </a:lnTo>
                    <a:lnTo>
                      <a:pt x="33290" y="32725"/>
                    </a:lnTo>
                    <a:lnTo>
                      <a:pt x="33373" y="32599"/>
                    </a:lnTo>
                    <a:lnTo>
                      <a:pt x="33436" y="32453"/>
                    </a:lnTo>
                    <a:lnTo>
                      <a:pt x="33541" y="32411"/>
                    </a:lnTo>
                    <a:lnTo>
                      <a:pt x="33666" y="32286"/>
                    </a:lnTo>
                    <a:lnTo>
                      <a:pt x="33813" y="32202"/>
                    </a:lnTo>
                    <a:lnTo>
                      <a:pt x="33875" y="31993"/>
                    </a:lnTo>
                    <a:lnTo>
                      <a:pt x="34106" y="31888"/>
                    </a:lnTo>
                    <a:lnTo>
                      <a:pt x="34231" y="31679"/>
                    </a:lnTo>
                    <a:lnTo>
                      <a:pt x="34294" y="31658"/>
                    </a:lnTo>
                    <a:lnTo>
                      <a:pt x="34315" y="31595"/>
                    </a:lnTo>
                    <a:lnTo>
                      <a:pt x="34440" y="31532"/>
                    </a:lnTo>
                    <a:lnTo>
                      <a:pt x="34545" y="31491"/>
                    </a:lnTo>
                    <a:lnTo>
                      <a:pt x="34608" y="31386"/>
                    </a:lnTo>
                    <a:lnTo>
                      <a:pt x="34712" y="31344"/>
                    </a:lnTo>
                    <a:lnTo>
                      <a:pt x="34754" y="31386"/>
                    </a:lnTo>
                    <a:lnTo>
                      <a:pt x="34838" y="31365"/>
                    </a:lnTo>
                    <a:lnTo>
                      <a:pt x="34922" y="31239"/>
                    </a:lnTo>
                    <a:lnTo>
                      <a:pt x="35131" y="31239"/>
                    </a:lnTo>
                    <a:lnTo>
                      <a:pt x="35235" y="31177"/>
                    </a:lnTo>
                    <a:lnTo>
                      <a:pt x="35424" y="31177"/>
                    </a:lnTo>
                    <a:lnTo>
                      <a:pt x="35487" y="31072"/>
                    </a:lnTo>
                    <a:lnTo>
                      <a:pt x="35528" y="30946"/>
                    </a:lnTo>
                    <a:lnTo>
                      <a:pt x="35570" y="30905"/>
                    </a:lnTo>
                    <a:lnTo>
                      <a:pt x="35570" y="30821"/>
                    </a:lnTo>
                    <a:lnTo>
                      <a:pt x="35696" y="30758"/>
                    </a:lnTo>
                    <a:lnTo>
                      <a:pt x="35905" y="30591"/>
                    </a:lnTo>
                    <a:lnTo>
                      <a:pt x="36010" y="30549"/>
                    </a:lnTo>
                    <a:lnTo>
                      <a:pt x="36072" y="30507"/>
                    </a:lnTo>
                    <a:lnTo>
                      <a:pt x="36010" y="30444"/>
                    </a:lnTo>
                    <a:lnTo>
                      <a:pt x="36072" y="30382"/>
                    </a:lnTo>
                    <a:lnTo>
                      <a:pt x="36156" y="30319"/>
                    </a:lnTo>
                    <a:lnTo>
                      <a:pt x="36261" y="30423"/>
                    </a:lnTo>
                    <a:lnTo>
                      <a:pt x="36386" y="30486"/>
                    </a:lnTo>
                    <a:lnTo>
                      <a:pt x="36616" y="30444"/>
                    </a:lnTo>
                    <a:lnTo>
                      <a:pt x="36805" y="30528"/>
                    </a:lnTo>
                    <a:lnTo>
                      <a:pt x="36888" y="30528"/>
                    </a:lnTo>
                    <a:lnTo>
                      <a:pt x="36951" y="30549"/>
                    </a:lnTo>
                    <a:lnTo>
                      <a:pt x="37098" y="30486"/>
                    </a:lnTo>
                    <a:lnTo>
                      <a:pt x="37160" y="30549"/>
                    </a:lnTo>
                    <a:lnTo>
                      <a:pt x="37265" y="30549"/>
                    </a:lnTo>
                    <a:lnTo>
                      <a:pt x="37349" y="30507"/>
                    </a:lnTo>
                    <a:lnTo>
                      <a:pt x="37474" y="30591"/>
                    </a:lnTo>
                    <a:lnTo>
                      <a:pt x="37663" y="30612"/>
                    </a:lnTo>
                    <a:lnTo>
                      <a:pt x="37746" y="30570"/>
                    </a:lnTo>
                    <a:lnTo>
                      <a:pt x="37788" y="30570"/>
                    </a:lnTo>
                    <a:lnTo>
                      <a:pt x="37893" y="30633"/>
                    </a:lnTo>
                    <a:lnTo>
                      <a:pt x="38039" y="30674"/>
                    </a:lnTo>
                    <a:lnTo>
                      <a:pt x="38081" y="30633"/>
                    </a:lnTo>
                    <a:lnTo>
                      <a:pt x="38248" y="30716"/>
                    </a:lnTo>
                    <a:lnTo>
                      <a:pt x="38311" y="30716"/>
                    </a:lnTo>
                    <a:lnTo>
                      <a:pt x="38416" y="30674"/>
                    </a:lnTo>
                    <a:lnTo>
                      <a:pt x="38500" y="30695"/>
                    </a:lnTo>
                    <a:lnTo>
                      <a:pt x="38479" y="30737"/>
                    </a:lnTo>
                    <a:lnTo>
                      <a:pt x="38583" y="30779"/>
                    </a:lnTo>
                    <a:lnTo>
                      <a:pt x="38834" y="30695"/>
                    </a:lnTo>
                    <a:lnTo>
                      <a:pt x="38897" y="30695"/>
                    </a:lnTo>
                    <a:lnTo>
                      <a:pt x="39023" y="30633"/>
                    </a:lnTo>
                    <a:lnTo>
                      <a:pt x="39085" y="30674"/>
                    </a:lnTo>
                    <a:lnTo>
                      <a:pt x="39253" y="30674"/>
                    </a:lnTo>
                    <a:lnTo>
                      <a:pt x="39336" y="30716"/>
                    </a:lnTo>
                    <a:lnTo>
                      <a:pt x="39441" y="30674"/>
                    </a:lnTo>
                    <a:lnTo>
                      <a:pt x="39462" y="30591"/>
                    </a:lnTo>
                    <a:lnTo>
                      <a:pt x="39608" y="30591"/>
                    </a:lnTo>
                    <a:lnTo>
                      <a:pt x="39671" y="30528"/>
                    </a:lnTo>
                    <a:lnTo>
                      <a:pt x="39734" y="30570"/>
                    </a:lnTo>
                    <a:lnTo>
                      <a:pt x="39818" y="30465"/>
                    </a:lnTo>
                    <a:lnTo>
                      <a:pt x="39922" y="30402"/>
                    </a:lnTo>
                    <a:lnTo>
                      <a:pt x="39943" y="30361"/>
                    </a:lnTo>
                    <a:lnTo>
                      <a:pt x="40048" y="30382"/>
                    </a:lnTo>
                    <a:lnTo>
                      <a:pt x="40132" y="30214"/>
                    </a:lnTo>
                    <a:lnTo>
                      <a:pt x="40132" y="30110"/>
                    </a:lnTo>
                    <a:lnTo>
                      <a:pt x="40194" y="30110"/>
                    </a:lnTo>
                    <a:lnTo>
                      <a:pt x="40278" y="30047"/>
                    </a:lnTo>
                    <a:lnTo>
                      <a:pt x="40299" y="29963"/>
                    </a:lnTo>
                    <a:lnTo>
                      <a:pt x="40257" y="29942"/>
                    </a:lnTo>
                    <a:lnTo>
                      <a:pt x="40278" y="29879"/>
                    </a:lnTo>
                    <a:lnTo>
                      <a:pt x="40383" y="29879"/>
                    </a:lnTo>
                    <a:lnTo>
                      <a:pt x="40487" y="29858"/>
                    </a:lnTo>
                    <a:lnTo>
                      <a:pt x="40487" y="29775"/>
                    </a:lnTo>
                    <a:lnTo>
                      <a:pt x="40508" y="29754"/>
                    </a:lnTo>
                    <a:lnTo>
                      <a:pt x="40571" y="29838"/>
                    </a:lnTo>
                    <a:lnTo>
                      <a:pt x="40696" y="29858"/>
                    </a:lnTo>
                    <a:lnTo>
                      <a:pt x="40801" y="29775"/>
                    </a:lnTo>
                    <a:lnTo>
                      <a:pt x="40822" y="29838"/>
                    </a:lnTo>
                    <a:lnTo>
                      <a:pt x="40906" y="29838"/>
                    </a:lnTo>
                    <a:lnTo>
                      <a:pt x="40989" y="29775"/>
                    </a:lnTo>
                    <a:lnTo>
                      <a:pt x="41031" y="29838"/>
                    </a:lnTo>
                    <a:lnTo>
                      <a:pt x="41136" y="29796"/>
                    </a:lnTo>
                    <a:lnTo>
                      <a:pt x="41178" y="29754"/>
                    </a:lnTo>
                    <a:lnTo>
                      <a:pt x="41241" y="29754"/>
                    </a:lnTo>
                    <a:lnTo>
                      <a:pt x="41324" y="29649"/>
                    </a:lnTo>
                    <a:lnTo>
                      <a:pt x="41387" y="29649"/>
                    </a:lnTo>
                    <a:lnTo>
                      <a:pt x="41492" y="29545"/>
                    </a:lnTo>
                    <a:lnTo>
                      <a:pt x="41617" y="29545"/>
                    </a:lnTo>
                    <a:lnTo>
                      <a:pt x="41764" y="29440"/>
                    </a:lnTo>
                    <a:lnTo>
                      <a:pt x="41826" y="29356"/>
                    </a:lnTo>
                    <a:lnTo>
                      <a:pt x="41910" y="29356"/>
                    </a:lnTo>
                    <a:lnTo>
                      <a:pt x="41931" y="29252"/>
                    </a:lnTo>
                    <a:lnTo>
                      <a:pt x="41973" y="29147"/>
                    </a:lnTo>
                    <a:lnTo>
                      <a:pt x="41910" y="29126"/>
                    </a:lnTo>
                    <a:lnTo>
                      <a:pt x="41805" y="29147"/>
                    </a:lnTo>
                    <a:lnTo>
                      <a:pt x="41722" y="29105"/>
                    </a:lnTo>
                    <a:lnTo>
                      <a:pt x="41764" y="29105"/>
                    </a:lnTo>
                    <a:lnTo>
                      <a:pt x="41868" y="29126"/>
                    </a:lnTo>
                    <a:lnTo>
                      <a:pt x="41952" y="29105"/>
                    </a:lnTo>
                    <a:lnTo>
                      <a:pt x="41868" y="29001"/>
                    </a:lnTo>
                    <a:lnTo>
                      <a:pt x="41764" y="29001"/>
                    </a:lnTo>
                    <a:lnTo>
                      <a:pt x="41617" y="28917"/>
                    </a:lnTo>
                    <a:lnTo>
                      <a:pt x="41554" y="28812"/>
                    </a:lnTo>
                    <a:lnTo>
                      <a:pt x="41554" y="28812"/>
                    </a:lnTo>
                    <a:lnTo>
                      <a:pt x="41701" y="28896"/>
                    </a:lnTo>
                    <a:lnTo>
                      <a:pt x="41805" y="28833"/>
                    </a:lnTo>
                    <a:lnTo>
                      <a:pt x="41826" y="28729"/>
                    </a:lnTo>
                    <a:lnTo>
                      <a:pt x="41910" y="28708"/>
                    </a:lnTo>
                    <a:lnTo>
                      <a:pt x="41952" y="28603"/>
                    </a:lnTo>
                    <a:lnTo>
                      <a:pt x="41764" y="28540"/>
                    </a:lnTo>
                    <a:lnTo>
                      <a:pt x="41847" y="28478"/>
                    </a:lnTo>
                    <a:lnTo>
                      <a:pt x="41931" y="28498"/>
                    </a:lnTo>
                    <a:lnTo>
                      <a:pt x="42015" y="28415"/>
                    </a:lnTo>
                    <a:lnTo>
                      <a:pt x="41973" y="28331"/>
                    </a:lnTo>
                    <a:lnTo>
                      <a:pt x="41826" y="28268"/>
                    </a:lnTo>
                    <a:lnTo>
                      <a:pt x="41805" y="28164"/>
                    </a:lnTo>
                    <a:lnTo>
                      <a:pt x="41847" y="28122"/>
                    </a:lnTo>
                    <a:lnTo>
                      <a:pt x="41952" y="28185"/>
                    </a:lnTo>
                    <a:lnTo>
                      <a:pt x="41931" y="28101"/>
                    </a:lnTo>
                    <a:lnTo>
                      <a:pt x="41764" y="28017"/>
                    </a:lnTo>
                    <a:lnTo>
                      <a:pt x="41617" y="28017"/>
                    </a:lnTo>
                    <a:lnTo>
                      <a:pt x="41638" y="27954"/>
                    </a:lnTo>
                    <a:lnTo>
                      <a:pt x="41701" y="27913"/>
                    </a:lnTo>
                    <a:lnTo>
                      <a:pt x="41659" y="27871"/>
                    </a:lnTo>
                    <a:lnTo>
                      <a:pt x="41533" y="27871"/>
                    </a:lnTo>
                    <a:lnTo>
                      <a:pt x="41387" y="27954"/>
                    </a:lnTo>
                    <a:lnTo>
                      <a:pt x="41345" y="28059"/>
                    </a:lnTo>
                    <a:lnTo>
                      <a:pt x="41303" y="28101"/>
                    </a:lnTo>
                    <a:lnTo>
                      <a:pt x="41241" y="27996"/>
                    </a:lnTo>
                    <a:lnTo>
                      <a:pt x="41094" y="27996"/>
                    </a:lnTo>
                    <a:lnTo>
                      <a:pt x="41157" y="27913"/>
                    </a:lnTo>
                    <a:lnTo>
                      <a:pt x="41220" y="27913"/>
                    </a:lnTo>
                    <a:lnTo>
                      <a:pt x="41345" y="27808"/>
                    </a:lnTo>
                    <a:lnTo>
                      <a:pt x="41387" y="27703"/>
                    </a:lnTo>
                    <a:lnTo>
                      <a:pt x="41303" y="27536"/>
                    </a:lnTo>
                    <a:lnTo>
                      <a:pt x="41115" y="27473"/>
                    </a:lnTo>
                    <a:lnTo>
                      <a:pt x="40885" y="27494"/>
                    </a:lnTo>
                    <a:lnTo>
                      <a:pt x="40801" y="27536"/>
                    </a:lnTo>
                    <a:lnTo>
                      <a:pt x="40822" y="27557"/>
                    </a:lnTo>
                    <a:lnTo>
                      <a:pt x="40969" y="27557"/>
                    </a:lnTo>
                    <a:lnTo>
                      <a:pt x="41010" y="27578"/>
                    </a:lnTo>
                    <a:lnTo>
                      <a:pt x="40885" y="27578"/>
                    </a:lnTo>
                    <a:lnTo>
                      <a:pt x="40717" y="27557"/>
                    </a:lnTo>
                    <a:lnTo>
                      <a:pt x="40550" y="27641"/>
                    </a:lnTo>
                    <a:lnTo>
                      <a:pt x="40404" y="27661"/>
                    </a:lnTo>
                    <a:lnTo>
                      <a:pt x="40299" y="27787"/>
                    </a:lnTo>
                    <a:lnTo>
                      <a:pt x="40257" y="27892"/>
                    </a:lnTo>
                    <a:lnTo>
                      <a:pt x="40173" y="27892"/>
                    </a:lnTo>
                    <a:lnTo>
                      <a:pt x="40048" y="27996"/>
                    </a:lnTo>
                    <a:lnTo>
                      <a:pt x="39860" y="27996"/>
                    </a:lnTo>
                    <a:lnTo>
                      <a:pt x="39755" y="28205"/>
                    </a:lnTo>
                    <a:lnTo>
                      <a:pt x="39671" y="28205"/>
                    </a:lnTo>
                    <a:lnTo>
                      <a:pt x="39629" y="28268"/>
                    </a:lnTo>
                    <a:lnTo>
                      <a:pt x="39567" y="28268"/>
                    </a:lnTo>
                    <a:lnTo>
                      <a:pt x="39525" y="28185"/>
                    </a:lnTo>
                    <a:lnTo>
                      <a:pt x="39608" y="28101"/>
                    </a:lnTo>
                    <a:lnTo>
                      <a:pt x="39671" y="28122"/>
                    </a:lnTo>
                    <a:lnTo>
                      <a:pt x="39713" y="28059"/>
                    </a:lnTo>
                    <a:lnTo>
                      <a:pt x="39462" y="27871"/>
                    </a:lnTo>
                    <a:lnTo>
                      <a:pt x="39441" y="27808"/>
                    </a:lnTo>
                    <a:lnTo>
                      <a:pt x="39357" y="27787"/>
                    </a:lnTo>
                    <a:lnTo>
                      <a:pt x="39399" y="27745"/>
                    </a:lnTo>
                    <a:lnTo>
                      <a:pt x="39399" y="27641"/>
                    </a:lnTo>
                    <a:lnTo>
                      <a:pt x="39525" y="27850"/>
                    </a:lnTo>
                    <a:lnTo>
                      <a:pt x="39734" y="27975"/>
                    </a:lnTo>
                    <a:lnTo>
                      <a:pt x="39776" y="27913"/>
                    </a:lnTo>
                    <a:lnTo>
                      <a:pt x="39818" y="27808"/>
                    </a:lnTo>
                    <a:lnTo>
                      <a:pt x="39943" y="27808"/>
                    </a:lnTo>
                    <a:lnTo>
                      <a:pt x="40027" y="27745"/>
                    </a:lnTo>
                    <a:lnTo>
                      <a:pt x="40194" y="27641"/>
                    </a:lnTo>
                    <a:lnTo>
                      <a:pt x="40404" y="27578"/>
                    </a:lnTo>
                    <a:lnTo>
                      <a:pt x="40613" y="27557"/>
                    </a:lnTo>
                    <a:lnTo>
                      <a:pt x="40592" y="27494"/>
                    </a:lnTo>
                    <a:lnTo>
                      <a:pt x="40508" y="27473"/>
                    </a:lnTo>
                    <a:lnTo>
                      <a:pt x="40613" y="27473"/>
                    </a:lnTo>
                    <a:lnTo>
                      <a:pt x="40717" y="27369"/>
                    </a:lnTo>
                    <a:lnTo>
                      <a:pt x="40906" y="27285"/>
                    </a:lnTo>
                    <a:lnTo>
                      <a:pt x="40969" y="27348"/>
                    </a:lnTo>
                    <a:lnTo>
                      <a:pt x="41199" y="27285"/>
                    </a:lnTo>
                    <a:lnTo>
                      <a:pt x="41199" y="27243"/>
                    </a:lnTo>
                    <a:lnTo>
                      <a:pt x="41387" y="27222"/>
                    </a:lnTo>
                    <a:lnTo>
                      <a:pt x="41282" y="27117"/>
                    </a:lnTo>
                    <a:lnTo>
                      <a:pt x="41010" y="27034"/>
                    </a:lnTo>
                    <a:lnTo>
                      <a:pt x="41073" y="26971"/>
                    </a:lnTo>
                    <a:lnTo>
                      <a:pt x="41136" y="26971"/>
                    </a:lnTo>
                    <a:lnTo>
                      <a:pt x="41199" y="26866"/>
                    </a:lnTo>
                    <a:lnTo>
                      <a:pt x="41115" y="26845"/>
                    </a:lnTo>
                    <a:lnTo>
                      <a:pt x="40969" y="26908"/>
                    </a:lnTo>
                    <a:lnTo>
                      <a:pt x="40885" y="27013"/>
                    </a:lnTo>
                    <a:lnTo>
                      <a:pt x="40759" y="26929"/>
                    </a:lnTo>
                    <a:lnTo>
                      <a:pt x="40613" y="26950"/>
                    </a:lnTo>
                    <a:lnTo>
                      <a:pt x="40592" y="26866"/>
                    </a:lnTo>
                    <a:lnTo>
                      <a:pt x="40676" y="26845"/>
                    </a:lnTo>
                    <a:lnTo>
                      <a:pt x="40676" y="26657"/>
                    </a:lnTo>
                    <a:lnTo>
                      <a:pt x="40696" y="26615"/>
                    </a:lnTo>
                    <a:lnTo>
                      <a:pt x="40550" y="26720"/>
                    </a:lnTo>
                    <a:lnTo>
                      <a:pt x="40550" y="26657"/>
                    </a:lnTo>
                    <a:lnTo>
                      <a:pt x="40592" y="26615"/>
                    </a:lnTo>
                    <a:lnTo>
                      <a:pt x="40550" y="26594"/>
                    </a:lnTo>
                    <a:lnTo>
                      <a:pt x="40341" y="26762"/>
                    </a:lnTo>
                    <a:lnTo>
                      <a:pt x="40257" y="26845"/>
                    </a:lnTo>
                    <a:lnTo>
                      <a:pt x="40194" y="26845"/>
                    </a:lnTo>
                    <a:lnTo>
                      <a:pt x="40278" y="26762"/>
                    </a:lnTo>
                    <a:lnTo>
                      <a:pt x="40445" y="26636"/>
                    </a:lnTo>
                    <a:lnTo>
                      <a:pt x="40383" y="26594"/>
                    </a:lnTo>
                    <a:lnTo>
                      <a:pt x="40236" y="26657"/>
                    </a:lnTo>
                    <a:lnTo>
                      <a:pt x="40194" y="26636"/>
                    </a:lnTo>
                    <a:lnTo>
                      <a:pt x="40257" y="26594"/>
                    </a:lnTo>
                    <a:lnTo>
                      <a:pt x="40341" y="26532"/>
                    </a:lnTo>
                    <a:lnTo>
                      <a:pt x="40341" y="26490"/>
                    </a:lnTo>
                    <a:lnTo>
                      <a:pt x="40194" y="26511"/>
                    </a:lnTo>
                    <a:lnTo>
                      <a:pt x="40090" y="26615"/>
                    </a:lnTo>
                    <a:lnTo>
                      <a:pt x="39985" y="26741"/>
                    </a:lnTo>
                    <a:lnTo>
                      <a:pt x="39943" y="26720"/>
                    </a:lnTo>
                    <a:lnTo>
                      <a:pt x="39985" y="26615"/>
                    </a:lnTo>
                    <a:lnTo>
                      <a:pt x="40090" y="26532"/>
                    </a:lnTo>
                    <a:lnTo>
                      <a:pt x="40090" y="26490"/>
                    </a:lnTo>
                    <a:lnTo>
                      <a:pt x="40027" y="26490"/>
                    </a:lnTo>
                    <a:lnTo>
                      <a:pt x="39818" y="26699"/>
                    </a:lnTo>
                    <a:lnTo>
                      <a:pt x="39713" y="26720"/>
                    </a:lnTo>
                    <a:lnTo>
                      <a:pt x="39608" y="26636"/>
                    </a:lnTo>
                    <a:lnTo>
                      <a:pt x="39734" y="26657"/>
                    </a:lnTo>
                    <a:lnTo>
                      <a:pt x="39839" y="26594"/>
                    </a:lnTo>
                    <a:lnTo>
                      <a:pt x="40027" y="26343"/>
                    </a:lnTo>
                    <a:lnTo>
                      <a:pt x="40152" y="26281"/>
                    </a:lnTo>
                    <a:lnTo>
                      <a:pt x="40069" y="26197"/>
                    </a:lnTo>
                    <a:lnTo>
                      <a:pt x="40090" y="26092"/>
                    </a:lnTo>
                    <a:lnTo>
                      <a:pt x="40069" y="26071"/>
                    </a:lnTo>
                    <a:lnTo>
                      <a:pt x="39964" y="26218"/>
                    </a:lnTo>
                    <a:lnTo>
                      <a:pt x="39922" y="26218"/>
                    </a:lnTo>
                    <a:lnTo>
                      <a:pt x="39922" y="26176"/>
                    </a:lnTo>
                    <a:lnTo>
                      <a:pt x="39964" y="26092"/>
                    </a:lnTo>
                    <a:lnTo>
                      <a:pt x="39964" y="25925"/>
                    </a:lnTo>
                    <a:lnTo>
                      <a:pt x="39880" y="25904"/>
                    </a:lnTo>
                    <a:lnTo>
                      <a:pt x="39860" y="25883"/>
                    </a:lnTo>
                    <a:lnTo>
                      <a:pt x="39755" y="25967"/>
                    </a:lnTo>
                    <a:lnTo>
                      <a:pt x="39734" y="25904"/>
                    </a:lnTo>
                    <a:lnTo>
                      <a:pt x="39755" y="25820"/>
                    </a:lnTo>
                    <a:lnTo>
                      <a:pt x="39734" y="25799"/>
                    </a:lnTo>
                    <a:lnTo>
                      <a:pt x="39650" y="25799"/>
                    </a:lnTo>
                    <a:lnTo>
                      <a:pt x="39713" y="25757"/>
                    </a:lnTo>
                    <a:lnTo>
                      <a:pt x="39650" y="25695"/>
                    </a:lnTo>
                    <a:lnTo>
                      <a:pt x="39650" y="25611"/>
                    </a:lnTo>
                    <a:lnTo>
                      <a:pt x="39608" y="25611"/>
                    </a:lnTo>
                    <a:lnTo>
                      <a:pt x="39441" y="25653"/>
                    </a:lnTo>
                    <a:lnTo>
                      <a:pt x="39441" y="25695"/>
                    </a:lnTo>
                    <a:lnTo>
                      <a:pt x="39357" y="25716"/>
                    </a:lnTo>
                    <a:lnTo>
                      <a:pt x="39148" y="25674"/>
                    </a:lnTo>
                    <a:lnTo>
                      <a:pt x="39316" y="25674"/>
                    </a:lnTo>
                    <a:lnTo>
                      <a:pt x="39357" y="25590"/>
                    </a:lnTo>
                    <a:lnTo>
                      <a:pt x="39504" y="25569"/>
                    </a:lnTo>
                    <a:lnTo>
                      <a:pt x="39525" y="25506"/>
                    </a:lnTo>
                    <a:lnTo>
                      <a:pt x="39462" y="25444"/>
                    </a:lnTo>
                    <a:lnTo>
                      <a:pt x="39357" y="25339"/>
                    </a:lnTo>
                    <a:lnTo>
                      <a:pt x="39357" y="25234"/>
                    </a:lnTo>
                    <a:lnTo>
                      <a:pt x="39211" y="25151"/>
                    </a:lnTo>
                    <a:lnTo>
                      <a:pt x="39357" y="25151"/>
                    </a:lnTo>
                    <a:lnTo>
                      <a:pt x="39525" y="25234"/>
                    </a:lnTo>
                    <a:lnTo>
                      <a:pt x="39650" y="25234"/>
                    </a:lnTo>
                    <a:lnTo>
                      <a:pt x="39650" y="25151"/>
                    </a:lnTo>
                    <a:lnTo>
                      <a:pt x="39546" y="25088"/>
                    </a:lnTo>
                    <a:lnTo>
                      <a:pt x="39567" y="25046"/>
                    </a:lnTo>
                    <a:lnTo>
                      <a:pt x="39650" y="25067"/>
                    </a:lnTo>
                    <a:lnTo>
                      <a:pt x="39776" y="24962"/>
                    </a:lnTo>
                    <a:lnTo>
                      <a:pt x="39860" y="24920"/>
                    </a:lnTo>
                    <a:lnTo>
                      <a:pt x="39880" y="24816"/>
                    </a:lnTo>
                    <a:lnTo>
                      <a:pt x="39776" y="24711"/>
                    </a:lnTo>
                    <a:lnTo>
                      <a:pt x="39713" y="24732"/>
                    </a:lnTo>
                    <a:lnTo>
                      <a:pt x="39608" y="24711"/>
                    </a:lnTo>
                    <a:lnTo>
                      <a:pt x="39671" y="24648"/>
                    </a:lnTo>
                    <a:lnTo>
                      <a:pt x="39713" y="24565"/>
                    </a:lnTo>
                    <a:lnTo>
                      <a:pt x="39650" y="24523"/>
                    </a:lnTo>
                    <a:lnTo>
                      <a:pt x="39525" y="24523"/>
                    </a:lnTo>
                    <a:lnTo>
                      <a:pt x="39462" y="24502"/>
                    </a:lnTo>
                    <a:lnTo>
                      <a:pt x="39399" y="24523"/>
                    </a:lnTo>
                    <a:lnTo>
                      <a:pt x="39316" y="24439"/>
                    </a:lnTo>
                    <a:lnTo>
                      <a:pt x="39420" y="24439"/>
                    </a:lnTo>
                    <a:lnTo>
                      <a:pt x="39462" y="24397"/>
                    </a:lnTo>
                    <a:lnTo>
                      <a:pt x="39546" y="24418"/>
                    </a:lnTo>
                    <a:lnTo>
                      <a:pt x="39650" y="24314"/>
                    </a:lnTo>
                    <a:lnTo>
                      <a:pt x="39608" y="24125"/>
                    </a:lnTo>
                    <a:lnTo>
                      <a:pt x="39504" y="24021"/>
                    </a:lnTo>
                    <a:lnTo>
                      <a:pt x="39441" y="24104"/>
                    </a:lnTo>
                    <a:lnTo>
                      <a:pt x="39336" y="24084"/>
                    </a:lnTo>
                    <a:lnTo>
                      <a:pt x="39253" y="24146"/>
                    </a:lnTo>
                    <a:lnTo>
                      <a:pt x="39295" y="24042"/>
                    </a:lnTo>
                    <a:lnTo>
                      <a:pt x="39420" y="23979"/>
                    </a:lnTo>
                    <a:lnTo>
                      <a:pt x="39504" y="23979"/>
                    </a:lnTo>
                    <a:lnTo>
                      <a:pt x="39504" y="23874"/>
                    </a:lnTo>
                    <a:lnTo>
                      <a:pt x="39399" y="23832"/>
                    </a:lnTo>
                    <a:lnTo>
                      <a:pt x="39316" y="23874"/>
                    </a:lnTo>
                    <a:lnTo>
                      <a:pt x="39190" y="23874"/>
                    </a:lnTo>
                    <a:lnTo>
                      <a:pt x="39002" y="23937"/>
                    </a:lnTo>
                    <a:lnTo>
                      <a:pt x="39002" y="23937"/>
                    </a:lnTo>
                    <a:lnTo>
                      <a:pt x="39148" y="23728"/>
                    </a:lnTo>
                    <a:lnTo>
                      <a:pt x="39253" y="23728"/>
                    </a:lnTo>
                    <a:lnTo>
                      <a:pt x="39357" y="23686"/>
                    </a:lnTo>
                    <a:lnTo>
                      <a:pt x="39357" y="23623"/>
                    </a:lnTo>
                    <a:lnTo>
                      <a:pt x="39441" y="23560"/>
                    </a:lnTo>
                    <a:lnTo>
                      <a:pt x="39420" y="23519"/>
                    </a:lnTo>
                    <a:lnTo>
                      <a:pt x="39295" y="23581"/>
                    </a:lnTo>
                    <a:lnTo>
                      <a:pt x="39106" y="23581"/>
                    </a:lnTo>
                    <a:lnTo>
                      <a:pt x="38939" y="23665"/>
                    </a:lnTo>
                    <a:lnTo>
                      <a:pt x="38939" y="23665"/>
                    </a:lnTo>
                    <a:lnTo>
                      <a:pt x="39002" y="23581"/>
                    </a:lnTo>
                    <a:lnTo>
                      <a:pt x="38981" y="23498"/>
                    </a:lnTo>
                    <a:lnTo>
                      <a:pt x="39023" y="23414"/>
                    </a:lnTo>
                    <a:lnTo>
                      <a:pt x="39106" y="23477"/>
                    </a:lnTo>
                    <a:lnTo>
                      <a:pt x="39295" y="23477"/>
                    </a:lnTo>
                    <a:lnTo>
                      <a:pt x="39399" y="23351"/>
                    </a:lnTo>
                    <a:lnTo>
                      <a:pt x="39399" y="23205"/>
                    </a:lnTo>
                    <a:lnTo>
                      <a:pt x="39295" y="23268"/>
                    </a:lnTo>
                    <a:lnTo>
                      <a:pt x="39211" y="23247"/>
                    </a:lnTo>
                    <a:lnTo>
                      <a:pt x="39316" y="23142"/>
                    </a:lnTo>
                    <a:lnTo>
                      <a:pt x="39336" y="23037"/>
                    </a:lnTo>
                    <a:lnTo>
                      <a:pt x="39253" y="22996"/>
                    </a:lnTo>
                    <a:lnTo>
                      <a:pt x="39002" y="23079"/>
                    </a:lnTo>
                    <a:lnTo>
                      <a:pt x="38918" y="23037"/>
                    </a:lnTo>
                    <a:lnTo>
                      <a:pt x="38981" y="22954"/>
                    </a:lnTo>
                    <a:lnTo>
                      <a:pt x="39106" y="22975"/>
                    </a:lnTo>
                    <a:lnTo>
                      <a:pt x="39211" y="22954"/>
                    </a:lnTo>
                    <a:lnTo>
                      <a:pt x="39295" y="22828"/>
                    </a:lnTo>
                    <a:lnTo>
                      <a:pt x="39211" y="22765"/>
                    </a:lnTo>
                    <a:lnTo>
                      <a:pt x="39211" y="22682"/>
                    </a:lnTo>
                    <a:lnTo>
                      <a:pt x="39127" y="22765"/>
                    </a:lnTo>
                    <a:lnTo>
                      <a:pt x="39085" y="22765"/>
                    </a:lnTo>
                    <a:lnTo>
                      <a:pt x="39044" y="22682"/>
                    </a:lnTo>
                    <a:lnTo>
                      <a:pt x="38981" y="22619"/>
                    </a:lnTo>
                    <a:lnTo>
                      <a:pt x="39044" y="22577"/>
                    </a:lnTo>
                    <a:lnTo>
                      <a:pt x="39106" y="22640"/>
                    </a:lnTo>
                    <a:lnTo>
                      <a:pt x="39148" y="22577"/>
                    </a:lnTo>
                    <a:lnTo>
                      <a:pt x="39148" y="22452"/>
                    </a:lnTo>
                    <a:lnTo>
                      <a:pt x="39044" y="22347"/>
                    </a:lnTo>
                    <a:lnTo>
                      <a:pt x="39023" y="22242"/>
                    </a:lnTo>
                    <a:lnTo>
                      <a:pt x="39106" y="22200"/>
                    </a:lnTo>
                    <a:lnTo>
                      <a:pt x="39106" y="22096"/>
                    </a:lnTo>
                    <a:lnTo>
                      <a:pt x="39023" y="22096"/>
                    </a:lnTo>
                    <a:lnTo>
                      <a:pt x="39044" y="22033"/>
                    </a:lnTo>
                    <a:lnTo>
                      <a:pt x="39085" y="21928"/>
                    </a:lnTo>
                    <a:lnTo>
                      <a:pt x="39002" y="21928"/>
                    </a:lnTo>
                    <a:lnTo>
                      <a:pt x="38918" y="21907"/>
                    </a:lnTo>
                    <a:lnTo>
                      <a:pt x="38918" y="21887"/>
                    </a:lnTo>
                    <a:lnTo>
                      <a:pt x="38981" y="21887"/>
                    </a:lnTo>
                    <a:lnTo>
                      <a:pt x="39044" y="21803"/>
                    </a:lnTo>
                    <a:lnTo>
                      <a:pt x="38981" y="21740"/>
                    </a:lnTo>
                    <a:lnTo>
                      <a:pt x="38981" y="21677"/>
                    </a:lnTo>
                    <a:lnTo>
                      <a:pt x="39044" y="21615"/>
                    </a:lnTo>
                    <a:lnTo>
                      <a:pt x="39023" y="21573"/>
                    </a:lnTo>
                    <a:lnTo>
                      <a:pt x="38918" y="21615"/>
                    </a:lnTo>
                    <a:lnTo>
                      <a:pt x="38918" y="21615"/>
                    </a:lnTo>
                    <a:lnTo>
                      <a:pt x="39023" y="21531"/>
                    </a:lnTo>
                    <a:lnTo>
                      <a:pt x="38981" y="21489"/>
                    </a:lnTo>
                    <a:lnTo>
                      <a:pt x="38876" y="21510"/>
                    </a:lnTo>
                    <a:lnTo>
                      <a:pt x="38772" y="21635"/>
                    </a:lnTo>
                    <a:lnTo>
                      <a:pt x="38792" y="21719"/>
                    </a:lnTo>
                    <a:lnTo>
                      <a:pt x="38730" y="21824"/>
                    </a:lnTo>
                    <a:lnTo>
                      <a:pt x="38604" y="21949"/>
                    </a:lnTo>
                    <a:lnTo>
                      <a:pt x="38604" y="22033"/>
                    </a:lnTo>
                    <a:lnTo>
                      <a:pt x="38520" y="22096"/>
                    </a:lnTo>
                    <a:lnTo>
                      <a:pt x="38520" y="22200"/>
                    </a:lnTo>
                    <a:lnTo>
                      <a:pt x="38458" y="22117"/>
                    </a:lnTo>
                    <a:lnTo>
                      <a:pt x="38395" y="22138"/>
                    </a:lnTo>
                    <a:lnTo>
                      <a:pt x="38311" y="22326"/>
                    </a:lnTo>
                    <a:lnTo>
                      <a:pt x="38311" y="22410"/>
                    </a:lnTo>
                    <a:lnTo>
                      <a:pt x="38416" y="22410"/>
                    </a:lnTo>
                    <a:lnTo>
                      <a:pt x="38479" y="22472"/>
                    </a:lnTo>
                    <a:lnTo>
                      <a:pt x="38479" y="22556"/>
                    </a:lnTo>
                    <a:lnTo>
                      <a:pt x="38374" y="22452"/>
                    </a:lnTo>
                    <a:lnTo>
                      <a:pt x="38311" y="22452"/>
                    </a:lnTo>
                    <a:lnTo>
                      <a:pt x="38290" y="22535"/>
                    </a:lnTo>
                    <a:lnTo>
                      <a:pt x="38207" y="22640"/>
                    </a:lnTo>
                    <a:lnTo>
                      <a:pt x="38144" y="22682"/>
                    </a:lnTo>
                    <a:lnTo>
                      <a:pt x="38102" y="22849"/>
                    </a:lnTo>
                    <a:lnTo>
                      <a:pt x="37997" y="22870"/>
                    </a:lnTo>
                    <a:lnTo>
                      <a:pt x="37935" y="22975"/>
                    </a:lnTo>
                    <a:lnTo>
                      <a:pt x="37935" y="23037"/>
                    </a:lnTo>
                    <a:lnTo>
                      <a:pt x="37872" y="23037"/>
                    </a:lnTo>
                    <a:lnTo>
                      <a:pt x="37872" y="23205"/>
                    </a:lnTo>
                    <a:lnTo>
                      <a:pt x="37788" y="23393"/>
                    </a:lnTo>
                    <a:lnTo>
                      <a:pt x="37788" y="23393"/>
                    </a:lnTo>
                    <a:lnTo>
                      <a:pt x="37830" y="23268"/>
                    </a:lnTo>
                    <a:lnTo>
                      <a:pt x="37788" y="23100"/>
                    </a:lnTo>
                    <a:lnTo>
                      <a:pt x="37725" y="23037"/>
                    </a:lnTo>
                    <a:lnTo>
                      <a:pt x="37558" y="23142"/>
                    </a:lnTo>
                    <a:lnTo>
                      <a:pt x="37474" y="23247"/>
                    </a:lnTo>
                    <a:lnTo>
                      <a:pt x="37453" y="23351"/>
                    </a:lnTo>
                    <a:lnTo>
                      <a:pt x="37349" y="23372"/>
                    </a:lnTo>
                    <a:lnTo>
                      <a:pt x="37307" y="23414"/>
                    </a:lnTo>
                    <a:lnTo>
                      <a:pt x="37265" y="23372"/>
                    </a:lnTo>
                    <a:lnTo>
                      <a:pt x="37202" y="23372"/>
                    </a:lnTo>
                    <a:lnTo>
                      <a:pt x="37098" y="23456"/>
                    </a:lnTo>
                    <a:lnTo>
                      <a:pt x="36993" y="23456"/>
                    </a:lnTo>
                    <a:lnTo>
                      <a:pt x="36847" y="23560"/>
                    </a:lnTo>
                    <a:lnTo>
                      <a:pt x="36826" y="23686"/>
                    </a:lnTo>
                    <a:lnTo>
                      <a:pt x="36700" y="23832"/>
                    </a:lnTo>
                    <a:lnTo>
                      <a:pt x="36742" y="23728"/>
                    </a:lnTo>
                    <a:lnTo>
                      <a:pt x="36742" y="23623"/>
                    </a:lnTo>
                    <a:lnTo>
                      <a:pt x="36784" y="23581"/>
                    </a:lnTo>
                    <a:lnTo>
                      <a:pt x="36784" y="23351"/>
                    </a:lnTo>
                    <a:lnTo>
                      <a:pt x="36805" y="23247"/>
                    </a:lnTo>
                    <a:lnTo>
                      <a:pt x="36784" y="23247"/>
                    </a:lnTo>
                    <a:lnTo>
                      <a:pt x="36365" y="23456"/>
                    </a:lnTo>
                    <a:lnTo>
                      <a:pt x="36198" y="23770"/>
                    </a:lnTo>
                    <a:lnTo>
                      <a:pt x="36072" y="23812"/>
                    </a:lnTo>
                    <a:lnTo>
                      <a:pt x="36156" y="23707"/>
                    </a:lnTo>
                    <a:lnTo>
                      <a:pt x="36177" y="23581"/>
                    </a:lnTo>
                    <a:lnTo>
                      <a:pt x="36303" y="23393"/>
                    </a:lnTo>
                    <a:lnTo>
                      <a:pt x="36303" y="23268"/>
                    </a:lnTo>
                    <a:lnTo>
                      <a:pt x="36323" y="23142"/>
                    </a:lnTo>
                    <a:lnTo>
                      <a:pt x="36282" y="23037"/>
                    </a:lnTo>
                    <a:lnTo>
                      <a:pt x="36177" y="22933"/>
                    </a:lnTo>
                    <a:lnTo>
                      <a:pt x="36072" y="22933"/>
                    </a:lnTo>
                    <a:lnTo>
                      <a:pt x="36093" y="23058"/>
                    </a:lnTo>
                    <a:lnTo>
                      <a:pt x="36072" y="23058"/>
                    </a:lnTo>
                    <a:lnTo>
                      <a:pt x="35968" y="22975"/>
                    </a:lnTo>
                    <a:lnTo>
                      <a:pt x="35842" y="22765"/>
                    </a:lnTo>
                    <a:lnTo>
                      <a:pt x="36051" y="22870"/>
                    </a:lnTo>
                    <a:lnTo>
                      <a:pt x="36093" y="22849"/>
                    </a:lnTo>
                    <a:lnTo>
                      <a:pt x="35989" y="22807"/>
                    </a:lnTo>
                    <a:lnTo>
                      <a:pt x="35863" y="22598"/>
                    </a:lnTo>
                    <a:lnTo>
                      <a:pt x="35842" y="22577"/>
                    </a:lnTo>
                    <a:lnTo>
                      <a:pt x="35968" y="22431"/>
                    </a:lnTo>
                    <a:lnTo>
                      <a:pt x="35989" y="22347"/>
                    </a:lnTo>
                    <a:lnTo>
                      <a:pt x="36093" y="22179"/>
                    </a:lnTo>
                    <a:lnTo>
                      <a:pt x="36093" y="21970"/>
                    </a:lnTo>
                    <a:lnTo>
                      <a:pt x="35947" y="21845"/>
                    </a:lnTo>
                    <a:lnTo>
                      <a:pt x="35738" y="21803"/>
                    </a:lnTo>
                    <a:lnTo>
                      <a:pt x="35466" y="21656"/>
                    </a:lnTo>
                    <a:lnTo>
                      <a:pt x="35466" y="21656"/>
                    </a:lnTo>
                    <a:lnTo>
                      <a:pt x="35759" y="21761"/>
                    </a:lnTo>
                    <a:lnTo>
                      <a:pt x="36010" y="21803"/>
                    </a:lnTo>
                    <a:lnTo>
                      <a:pt x="36051" y="21615"/>
                    </a:lnTo>
                    <a:lnTo>
                      <a:pt x="36093" y="21531"/>
                    </a:lnTo>
                    <a:lnTo>
                      <a:pt x="36114" y="21698"/>
                    </a:lnTo>
                    <a:lnTo>
                      <a:pt x="36177" y="21594"/>
                    </a:lnTo>
                    <a:lnTo>
                      <a:pt x="36093" y="21363"/>
                    </a:lnTo>
                    <a:lnTo>
                      <a:pt x="36198" y="21196"/>
                    </a:lnTo>
                    <a:lnTo>
                      <a:pt x="36365" y="21175"/>
                    </a:lnTo>
                    <a:lnTo>
                      <a:pt x="36386" y="20987"/>
                    </a:lnTo>
                    <a:lnTo>
                      <a:pt x="36386" y="20778"/>
                    </a:lnTo>
                    <a:lnTo>
                      <a:pt x="36303" y="20778"/>
                    </a:lnTo>
                    <a:lnTo>
                      <a:pt x="36282" y="20966"/>
                    </a:lnTo>
                    <a:lnTo>
                      <a:pt x="36156" y="21071"/>
                    </a:lnTo>
                    <a:lnTo>
                      <a:pt x="36093" y="20987"/>
                    </a:lnTo>
                    <a:lnTo>
                      <a:pt x="36114" y="20778"/>
                    </a:lnTo>
                    <a:lnTo>
                      <a:pt x="35968" y="20715"/>
                    </a:lnTo>
                    <a:lnTo>
                      <a:pt x="35842" y="20778"/>
                    </a:lnTo>
                    <a:lnTo>
                      <a:pt x="35779" y="20715"/>
                    </a:lnTo>
                    <a:lnTo>
                      <a:pt x="35696" y="20757"/>
                    </a:lnTo>
                    <a:lnTo>
                      <a:pt x="35528" y="20589"/>
                    </a:lnTo>
                    <a:lnTo>
                      <a:pt x="35424" y="20652"/>
                    </a:lnTo>
                    <a:lnTo>
                      <a:pt x="35424" y="20547"/>
                    </a:lnTo>
                    <a:lnTo>
                      <a:pt x="35319" y="20652"/>
                    </a:lnTo>
                    <a:lnTo>
                      <a:pt x="35319" y="20547"/>
                    </a:lnTo>
                    <a:lnTo>
                      <a:pt x="35173" y="20401"/>
                    </a:lnTo>
                    <a:lnTo>
                      <a:pt x="35277" y="20401"/>
                    </a:lnTo>
                    <a:lnTo>
                      <a:pt x="35340" y="20296"/>
                    </a:lnTo>
                    <a:lnTo>
                      <a:pt x="35445" y="20380"/>
                    </a:lnTo>
                    <a:lnTo>
                      <a:pt x="35466" y="20296"/>
                    </a:lnTo>
                    <a:lnTo>
                      <a:pt x="35361" y="20171"/>
                    </a:lnTo>
                    <a:lnTo>
                      <a:pt x="35277" y="20255"/>
                    </a:lnTo>
                    <a:lnTo>
                      <a:pt x="35173" y="20171"/>
                    </a:lnTo>
                    <a:lnTo>
                      <a:pt x="35277" y="20150"/>
                    </a:lnTo>
                    <a:lnTo>
                      <a:pt x="35235" y="20024"/>
                    </a:lnTo>
                    <a:lnTo>
                      <a:pt x="35110" y="19920"/>
                    </a:lnTo>
                    <a:lnTo>
                      <a:pt x="35026" y="19962"/>
                    </a:lnTo>
                    <a:lnTo>
                      <a:pt x="35026" y="19878"/>
                    </a:lnTo>
                    <a:lnTo>
                      <a:pt x="35110" y="19773"/>
                    </a:lnTo>
                    <a:lnTo>
                      <a:pt x="35110" y="19606"/>
                    </a:lnTo>
                    <a:lnTo>
                      <a:pt x="35005" y="19606"/>
                    </a:lnTo>
                    <a:lnTo>
                      <a:pt x="34859" y="19501"/>
                    </a:lnTo>
                    <a:lnTo>
                      <a:pt x="34859" y="19397"/>
                    </a:lnTo>
                    <a:lnTo>
                      <a:pt x="34650" y="19229"/>
                    </a:lnTo>
                    <a:lnTo>
                      <a:pt x="34503" y="19313"/>
                    </a:lnTo>
                    <a:lnTo>
                      <a:pt x="34398" y="19313"/>
                    </a:lnTo>
                    <a:lnTo>
                      <a:pt x="34336" y="19397"/>
                    </a:lnTo>
                    <a:lnTo>
                      <a:pt x="34210" y="19334"/>
                    </a:lnTo>
                    <a:lnTo>
                      <a:pt x="34210" y="19480"/>
                    </a:lnTo>
                    <a:lnTo>
                      <a:pt x="34126" y="19376"/>
                    </a:lnTo>
                    <a:lnTo>
                      <a:pt x="34043" y="19376"/>
                    </a:lnTo>
                    <a:lnTo>
                      <a:pt x="34001" y="19292"/>
                    </a:lnTo>
                    <a:lnTo>
                      <a:pt x="33896" y="19292"/>
                    </a:lnTo>
                    <a:lnTo>
                      <a:pt x="33729" y="19397"/>
                    </a:lnTo>
                    <a:lnTo>
                      <a:pt x="33562" y="19397"/>
                    </a:lnTo>
                    <a:lnTo>
                      <a:pt x="33708" y="19334"/>
                    </a:lnTo>
                    <a:lnTo>
                      <a:pt x="33729" y="19229"/>
                    </a:lnTo>
                    <a:lnTo>
                      <a:pt x="33603" y="19229"/>
                    </a:lnTo>
                    <a:lnTo>
                      <a:pt x="33352" y="19104"/>
                    </a:lnTo>
                    <a:lnTo>
                      <a:pt x="33164" y="18999"/>
                    </a:lnTo>
                    <a:lnTo>
                      <a:pt x="32976" y="18999"/>
                    </a:lnTo>
                    <a:lnTo>
                      <a:pt x="32913" y="18957"/>
                    </a:lnTo>
                    <a:lnTo>
                      <a:pt x="32829" y="18978"/>
                    </a:lnTo>
                    <a:lnTo>
                      <a:pt x="32746" y="18978"/>
                    </a:lnTo>
                    <a:lnTo>
                      <a:pt x="32662" y="19062"/>
                    </a:lnTo>
                    <a:lnTo>
                      <a:pt x="32662" y="19125"/>
                    </a:lnTo>
                    <a:lnTo>
                      <a:pt x="32578" y="19125"/>
                    </a:lnTo>
                    <a:lnTo>
                      <a:pt x="32536" y="19104"/>
                    </a:lnTo>
                    <a:lnTo>
                      <a:pt x="32453" y="19166"/>
                    </a:lnTo>
                    <a:lnTo>
                      <a:pt x="32453" y="19313"/>
                    </a:lnTo>
                    <a:lnTo>
                      <a:pt x="32369" y="19480"/>
                    </a:lnTo>
                    <a:lnTo>
                      <a:pt x="32369" y="19690"/>
                    </a:lnTo>
                    <a:lnTo>
                      <a:pt x="32453" y="19794"/>
                    </a:lnTo>
                    <a:lnTo>
                      <a:pt x="32515" y="19794"/>
                    </a:lnTo>
                    <a:lnTo>
                      <a:pt x="32515" y="19836"/>
                    </a:lnTo>
                    <a:lnTo>
                      <a:pt x="32557" y="19857"/>
                    </a:lnTo>
                    <a:lnTo>
                      <a:pt x="32557" y="20003"/>
                    </a:lnTo>
                    <a:lnTo>
                      <a:pt x="32515" y="20045"/>
                    </a:lnTo>
                    <a:lnTo>
                      <a:pt x="32432" y="20045"/>
                    </a:lnTo>
                    <a:lnTo>
                      <a:pt x="32411" y="20171"/>
                    </a:lnTo>
                    <a:lnTo>
                      <a:pt x="32243" y="20380"/>
                    </a:lnTo>
                    <a:lnTo>
                      <a:pt x="32013" y="20568"/>
                    </a:lnTo>
                    <a:lnTo>
                      <a:pt x="32013" y="20652"/>
                    </a:lnTo>
                    <a:lnTo>
                      <a:pt x="32055" y="20673"/>
                    </a:lnTo>
                    <a:lnTo>
                      <a:pt x="32243" y="20652"/>
                    </a:lnTo>
                    <a:lnTo>
                      <a:pt x="32327" y="20652"/>
                    </a:lnTo>
                    <a:lnTo>
                      <a:pt x="32243" y="20694"/>
                    </a:lnTo>
                    <a:lnTo>
                      <a:pt x="32202" y="20861"/>
                    </a:lnTo>
                    <a:lnTo>
                      <a:pt x="32202" y="20903"/>
                    </a:lnTo>
                    <a:lnTo>
                      <a:pt x="32327" y="20945"/>
                    </a:lnTo>
                    <a:lnTo>
                      <a:pt x="32222" y="20966"/>
                    </a:lnTo>
                    <a:lnTo>
                      <a:pt x="32139" y="21050"/>
                    </a:lnTo>
                    <a:lnTo>
                      <a:pt x="32160" y="21112"/>
                    </a:lnTo>
                    <a:lnTo>
                      <a:pt x="32222" y="21175"/>
                    </a:lnTo>
                    <a:lnTo>
                      <a:pt x="32118" y="21301"/>
                    </a:lnTo>
                    <a:lnTo>
                      <a:pt x="32118" y="21363"/>
                    </a:lnTo>
                    <a:lnTo>
                      <a:pt x="32264" y="21363"/>
                    </a:lnTo>
                    <a:lnTo>
                      <a:pt x="32306" y="21426"/>
                    </a:lnTo>
                    <a:lnTo>
                      <a:pt x="32160" y="21635"/>
                    </a:lnTo>
                    <a:lnTo>
                      <a:pt x="32034" y="21698"/>
                    </a:lnTo>
                    <a:lnTo>
                      <a:pt x="32034" y="21824"/>
                    </a:lnTo>
                    <a:lnTo>
                      <a:pt x="32097" y="21887"/>
                    </a:lnTo>
                    <a:lnTo>
                      <a:pt x="32013" y="21845"/>
                    </a:lnTo>
                    <a:lnTo>
                      <a:pt x="31930" y="21719"/>
                    </a:lnTo>
                    <a:lnTo>
                      <a:pt x="31888" y="21719"/>
                    </a:lnTo>
                    <a:lnTo>
                      <a:pt x="31741" y="21887"/>
                    </a:lnTo>
                    <a:lnTo>
                      <a:pt x="31741" y="21928"/>
                    </a:lnTo>
                    <a:lnTo>
                      <a:pt x="31804" y="21949"/>
                    </a:lnTo>
                    <a:lnTo>
                      <a:pt x="31804" y="22033"/>
                    </a:lnTo>
                    <a:lnTo>
                      <a:pt x="31720" y="22117"/>
                    </a:lnTo>
                    <a:lnTo>
                      <a:pt x="31616" y="22117"/>
                    </a:lnTo>
                    <a:lnTo>
                      <a:pt x="31302" y="22431"/>
                    </a:lnTo>
                    <a:lnTo>
                      <a:pt x="31197" y="22472"/>
                    </a:lnTo>
                    <a:lnTo>
                      <a:pt x="31113" y="22724"/>
                    </a:lnTo>
                    <a:lnTo>
                      <a:pt x="31155" y="22786"/>
                    </a:lnTo>
                    <a:lnTo>
                      <a:pt x="31260" y="22828"/>
                    </a:lnTo>
                    <a:lnTo>
                      <a:pt x="31281" y="22954"/>
                    </a:lnTo>
                    <a:lnTo>
                      <a:pt x="31406" y="23037"/>
                    </a:lnTo>
                    <a:lnTo>
                      <a:pt x="31595" y="23288"/>
                    </a:lnTo>
                    <a:lnTo>
                      <a:pt x="31616" y="23602"/>
                    </a:lnTo>
                    <a:lnTo>
                      <a:pt x="31595" y="23937"/>
                    </a:lnTo>
                    <a:lnTo>
                      <a:pt x="31678" y="24125"/>
                    </a:lnTo>
                    <a:lnTo>
                      <a:pt x="31637" y="24251"/>
                    </a:lnTo>
                    <a:lnTo>
                      <a:pt x="31637" y="24460"/>
                    </a:lnTo>
                    <a:lnTo>
                      <a:pt x="31595" y="24523"/>
                    </a:lnTo>
                    <a:lnTo>
                      <a:pt x="31490" y="24816"/>
                    </a:lnTo>
                    <a:lnTo>
                      <a:pt x="31427" y="24962"/>
                    </a:lnTo>
                    <a:lnTo>
                      <a:pt x="31490" y="24962"/>
                    </a:lnTo>
                    <a:lnTo>
                      <a:pt x="31511" y="24858"/>
                    </a:lnTo>
                    <a:lnTo>
                      <a:pt x="31595" y="24816"/>
                    </a:lnTo>
                    <a:lnTo>
                      <a:pt x="31595" y="24962"/>
                    </a:lnTo>
                    <a:lnTo>
                      <a:pt x="31699" y="25088"/>
                    </a:lnTo>
                    <a:lnTo>
                      <a:pt x="31616" y="25192"/>
                    </a:lnTo>
                    <a:lnTo>
                      <a:pt x="31511" y="25192"/>
                    </a:lnTo>
                    <a:lnTo>
                      <a:pt x="31469" y="25151"/>
                    </a:lnTo>
                    <a:lnTo>
                      <a:pt x="31385" y="25151"/>
                    </a:lnTo>
                    <a:lnTo>
                      <a:pt x="31218" y="25402"/>
                    </a:lnTo>
                    <a:lnTo>
                      <a:pt x="31093" y="25465"/>
                    </a:lnTo>
                    <a:lnTo>
                      <a:pt x="31072" y="25569"/>
                    </a:lnTo>
                    <a:lnTo>
                      <a:pt x="30800" y="25674"/>
                    </a:lnTo>
                    <a:lnTo>
                      <a:pt x="30737" y="25757"/>
                    </a:lnTo>
                    <a:lnTo>
                      <a:pt x="30737" y="25799"/>
                    </a:lnTo>
                    <a:lnTo>
                      <a:pt x="30360" y="25925"/>
                    </a:lnTo>
                    <a:lnTo>
                      <a:pt x="30130" y="26029"/>
                    </a:lnTo>
                    <a:lnTo>
                      <a:pt x="30067" y="26092"/>
                    </a:lnTo>
                    <a:lnTo>
                      <a:pt x="29942" y="26092"/>
                    </a:lnTo>
                    <a:lnTo>
                      <a:pt x="29837" y="26176"/>
                    </a:lnTo>
                    <a:lnTo>
                      <a:pt x="29607" y="26197"/>
                    </a:lnTo>
                    <a:lnTo>
                      <a:pt x="29440" y="26281"/>
                    </a:lnTo>
                    <a:lnTo>
                      <a:pt x="29481" y="26322"/>
                    </a:lnTo>
                    <a:lnTo>
                      <a:pt x="29481" y="26427"/>
                    </a:lnTo>
                    <a:lnTo>
                      <a:pt x="29523" y="26511"/>
                    </a:lnTo>
                    <a:lnTo>
                      <a:pt x="29523" y="26615"/>
                    </a:lnTo>
                    <a:lnTo>
                      <a:pt x="29586" y="26699"/>
                    </a:lnTo>
                    <a:lnTo>
                      <a:pt x="29523" y="26720"/>
                    </a:lnTo>
                    <a:lnTo>
                      <a:pt x="29544" y="26804"/>
                    </a:lnTo>
                    <a:lnTo>
                      <a:pt x="29607" y="26825"/>
                    </a:lnTo>
                    <a:lnTo>
                      <a:pt x="29523" y="26866"/>
                    </a:lnTo>
                    <a:lnTo>
                      <a:pt x="29586" y="26971"/>
                    </a:lnTo>
                    <a:lnTo>
                      <a:pt x="29523" y="27013"/>
                    </a:lnTo>
                    <a:lnTo>
                      <a:pt x="29544" y="27117"/>
                    </a:lnTo>
                    <a:lnTo>
                      <a:pt x="29502" y="27159"/>
                    </a:lnTo>
                    <a:lnTo>
                      <a:pt x="29481" y="27348"/>
                    </a:lnTo>
                    <a:lnTo>
                      <a:pt x="29502" y="27452"/>
                    </a:lnTo>
                    <a:lnTo>
                      <a:pt x="29419" y="27745"/>
                    </a:lnTo>
                    <a:lnTo>
                      <a:pt x="29440" y="27808"/>
                    </a:lnTo>
                    <a:lnTo>
                      <a:pt x="29502" y="27850"/>
                    </a:lnTo>
                    <a:lnTo>
                      <a:pt x="29502" y="27913"/>
                    </a:lnTo>
                    <a:lnTo>
                      <a:pt x="29544" y="27975"/>
                    </a:lnTo>
                    <a:lnTo>
                      <a:pt x="29440" y="28101"/>
                    </a:lnTo>
                    <a:lnTo>
                      <a:pt x="29440" y="28226"/>
                    </a:lnTo>
                    <a:lnTo>
                      <a:pt x="29523" y="28268"/>
                    </a:lnTo>
                    <a:lnTo>
                      <a:pt x="29544" y="28436"/>
                    </a:lnTo>
                    <a:lnTo>
                      <a:pt x="29607" y="28498"/>
                    </a:lnTo>
                    <a:lnTo>
                      <a:pt x="29481" y="28624"/>
                    </a:lnTo>
                    <a:lnTo>
                      <a:pt x="29419" y="28791"/>
                    </a:lnTo>
                    <a:lnTo>
                      <a:pt x="29377" y="28812"/>
                    </a:lnTo>
                    <a:lnTo>
                      <a:pt x="29314" y="28791"/>
                    </a:lnTo>
                    <a:lnTo>
                      <a:pt x="29314" y="28896"/>
                    </a:lnTo>
                    <a:lnTo>
                      <a:pt x="29377" y="28959"/>
                    </a:lnTo>
                    <a:lnTo>
                      <a:pt x="29314" y="29042"/>
                    </a:lnTo>
                    <a:lnTo>
                      <a:pt x="29293" y="29231"/>
                    </a:lnTo>
                    <a:lnTo>
                      <a:pt x="29314" y="29356"/>
                    </a:lnTo>
                    <a:lnTo>
                      <a:pt x="29419" y="29482"/>
                    </a:lnTo>
                    <a:lnTo>
                      <a:pt x="29523" y="29545"/>
                    </a:lnTo>
                    <a:lnTo>
                      <a:pt x="29335" y="29524"/>
                    </a:lnTo>
                    <a:lnTo>
                      <a:pt x="29209" y="29419"/>
                    </a:lnTo>
                    <a:lnTo>
                      <a:pt x="29230" y="29252"/>
                    </a:lnTo>
                    <a:lnTo>
                      <a:pt x="29189" y="29042"/>
                    </a:lnTo>
                    <a:lnTo>
                      <a:pt x="29105" y="29022"/>
                    </a:lnTo>
                    <a:lnTo>
                      <a:pt x="29084" y="28959"/>
                    </a:lnTo>
                    <a:lnTo>
                      <a:pt x="29105" y="28854"/>
                    </a:lnTo>
                    <a:lnTo>
                      <a:pt x="29063" y="28854"/>
                    </a:lnTo>
                    <a:lnTo>
                      <a:pt x="28875" y="29105"/>
                    </a:lnTo>
                    <a:lnTo>
                      <a:pt x="28875" y="29210"/>
                    </a:lnTo>
                    <a:lnTo>
                      <a:pt x="28854" y="29314"/>
                    </a:lnTo>
                    <a:lnTo>
                      <a:pt x="28749" y="29314"/>
                    </a:lnTo>
                    <a:lnTo>
                      <a:pt x="28644" y="29210"/>
                    </a:lnTo>
                    <a:lnTo>
                      <a:pt x="28477" y="29147"/>
                    </a:lnTo>
                    <a:lnTo>
                      <a:pt x="28352" y="29252"/>
                    </a:lnTo>
                    <a:lnTo>
                      <a:pt x="28184" y="29335"/>
                    </a:lnTo>
                    <a:lnTo>
                      <a:pt x="28184" y="29335"/>
                    </a:lnTo>
                    <a:lnTo>
                      <a:pt x="28393" y="29147"/>
                    </a:lnTo>
                    <a:lnTo>
                      <a:pt x="28456" y="29001"/>
                    </a:lnTo>
                    <a:lnTo>
                      <a:pt x="28435" y="28917"/>
                    </a:lnTo>
                    <a:lnTo>
                      <a:pt x="28393" y="28729"/>
                    </a:lnTo>
                    <a:lnTo>
                      <a:pt x="28331" y="28624"/>
                    </a:lnTo>
                    <a:lnTo>
                      <a:pt x="28289" y="28540"/>
                    </a:lnTo>
                    <a:lnTo>
                      <a:pt x="28268" y="28540"/>
                    </a:lnTo>
                    <a:lnTo>
                      <a:pt x="28142" y="28478"/>
                    </a:lnTo>
                    <a:lnTo>
                      <a:pt x="28038" y="28415"/>
                    </a:lnTo>
                    <a:lnTo>
                      <a:pt x="28038" y="28331"/>
                    </a:lnTo>
                    <a:lnTo>
                      <a:pt x="28017" y="28289"/>
                    </a:lnTo>
                    <a:lnTo>
                      <a:pt x="28038" y="28185"/>
                    </a:lnTo>
                    <a:lnTo>
                      <a:pt x="27954" y="28080"/>
                    </a:lnTo>
                    <a:lnTo>
                      <a:pt x="27870" y="28017"/>
                    </a:lnTo>
                    <a:lnTo>
                      <a:pt x="27870" y="27892"/>
                    </a:lnTo>
                    <a:lnTo>
                      <a:pt x="27766" y="27808"/>
                    </a:lnTo>
                    <a:lnTo>
                      <a:pt x="27724" y="27703"/>
                    </a:lnTo>
                    <a:lnTo>
                      <a:pt x="27766" y="27473"/>
                    </a:lnTo>
                    <a:lnTo>
                      <a:pt x="27870" y="27369"/>
                    </a:lnTo>
                    <a:lnTo>
                      <a:pt x="27933" y="27222"/>
                    </a:lnTo>
                    <a:lnTo>
                      <a:pt x="27933" y="27117"/>
                    </a:lnTo>
                    <a:lnTo>
                      <a:pt x="28080" y="26866"/>
                    </a:lnTo>
                    <a:lnTo>
                      <a:pt x="28080" y="26615"/>
                    </a:lnTo>
                    <a:lnTo>
                      <a:pt x="28059" y="26594"/>
                    </a:lnTo>
                    <a:lnTo>
                      <a:pt x="28038" y="26448"/>
                    </a:lnTo>
                    <a:lnTo>
                      <a:pt x="28121" y="26301"/>
                    </a:lnTo>
                    <a:lnTo>
                      <a:pt x="28184" y="26197"/>
                    </a:lnTo>
                    <a:lnTo>
                      <a:pt x="28184" y="26092"/>
                    </a:lnTo>
                    <a:lnTo>
                      <a:pt x="28352" y="25799"/>
                    </a:lnTo>
                    <a:lnTo>
                      <a:pt x="28331" y="25611"/>
                    </a:lnTo>
                    <a:lnTo>
                      <a:pt x="28268" y="25611"/>
                    </a:lnTo>
                    <a:lnTo>
                      <a:pt x="28247" y="25653"/>
                    </a:lnTo>
                    <a:lnTo>
                      <a:pt x="28247" y="25590"/>
                    </a:lnTo>
                    <a:lnTo>
                      <a:pt x="28163" y="25590"/>
                    </a:lnTo>
                    <a:lnTo>
                      <a:pt x="28038" y="25653"/>
                    </a:lnTo>
                    <a:lnTo>
                      <a:pt x="27849" y="25611"/>
                    </a:lnTo>
                    <a:lnTo>
                      <a:pt x="27661" y="25569"/>
                    </a:lnTo>
                    <a:lnTo>
                      <a:pt x="27619" y="25569"/>
                    </a:lnTo>
                    <a:lnTo>
                      <a:pt x="27556" y="25506"/>
                    </a:lnTo>
                    <a:lnTo>
                      <a:pt x="27326" y="25506"/>
                    </a:lnTo>
                    <a:lnTo>
                      <a:pt x="27201" y="25548"/>
                    </a:lnTo>
                    <a:lnTo>
                      <a:pt x="27138" y="25506"/>
                    </a:lnTo>
                    <a:lnTo>
                      <a:pt x="26971" y="25506"/>
                    </a:lnTo>
                    <a:lnTo>
                      <a:pt x="26929" y="25485"/>
                    </a:lnTo>
                    <a:lnTo>
                      <a:pt x="26971" y="25444"/>
                    </a:lnTo>
                    <a:lnTo>
                      <a:pt x="26803" y="25297"/>
                    </a:lnTo>
                    <a:lnTo>
                      <a:pt x="26782" y="25234"/>
                    </a:lnTo>
                    <a:lnTo>
                      <a:pt x="26594" y="25046"/>
                    </a:lnTo>
                    <a:lnTo>
                      <a:pt x="26510" y="25025"/>
                    </a:lnTo>
                    <a:lnTo>
                      <a:pt x="26343" y="24879"/>
                    </a:lnTo>
                    <a:lnTo>
                      <a:pt x="26259" y="24858"/>
                    </a:lnTo>
                    <a:lnTo>
                      <a:pt x="26029" y="24711"/>
                    </a:lnTo>
                    <a:lnTo>
                      <a:pt x="25966" y="24648"/>
                    </a:lnTo>
                    <a:lnTo>
                      <a:pt x="25903" y="24753"/>
                    </a:lnTo>
                    <a:lnTo>
                      <a:pt x="25903" y="24711"/>
                    </a:lnTo>
                    <a:lnTo>
                      <a:pt x="25820" y="24523"/>
                    </a:lnTo>
                    <a:lnTo>
                      <a:pt x="25736" y="24439"/>
                    </a:lnTo>
                    <a:lnTo>
                      <a:pt x="25736" y="24335"/>
                    </a:lnTo>
                    <a:lnTo>
                      <a:pt x="25631" y="24293"/>
                    </a:lnTo>
                    <a:lnTo>
                      <a:pt x="25527" y="24104"/>
                    </a:lnTo>
                    <a:lnTo>
                      <a:pt x="25443" y="24084"/>
                    </a:lnTo>
                    <a:lnTo>
                      <a:pt x="25255" y="23895"/>
                    </a:lnTo>
                    <a:lnTo>
                      <a:pt x="25150" y="23874"/>
                    </a:lnTo>
                    <a:lnTo>
                      <a:pt x="25087" y="23812"/>
                    </a:lnTo>
                    <a:lnTo>
                      <a:pt x="24815" y="23728"/>
                    </a:lnTo>
                    <a:lnTo>
                      <a:pt x="24627" y="23581"/>
                    </a:lnTo>
                    <a:lnTo>
                      <a:pt x="24376" y="23393"/>
                    </a:lnTo>
                    <a:lnTo>
                      <a:pt x="24167" y="23414"/>
                    </a:lnTo>
                    <a:lnTo>
                      <a:pt x="23748" y="23560"/>
                    </a:lnTo>
                    <a:lnTo>
                      <a:pt x="23330" y="23686"/>
                    </a:lnTo>
                    <a:lnTo>
                      <a:pt x="23142" y="23686"/>
                    </a:lnTo>
                    <a:lnTo>
                      <a:pt x="23016" y="23623"/>
                    </a:lnTo>
                    <a:lnTo>
                      <a:pt x="23016" y="23623"/>
                    </a:lnTo>
                    <a:lnTo>
                      <a:pt x="23142" y="23665"/>
                    </a:lnTo>
                    <a:lnTo>
                      <a:pt x="23330" y="23602"/>
                    </a:lnTo>
                    <a:lnTo>
                      <a:pt x="23665" y="23268"/>
                    </a:lnTo>
                    <a:lnTo>
                      <a:pt x="23727" y="23163"/>
                    </a:lnTo>
                    <a:lnTo>
                      <a:pt x="23665" y="22933"/>
                    </a:lnTo>
                    <a:lnTo>
                      <a:pt x="23581" y="22828"/>
                    </a:lnTo>
                    <a:lnTo>
                      <a:pt x="23665" y="22577"/>
                    </a:lnTo>
                    <a:lnTo>
                      <a:pt x="23665" y="22347"/>
                    </a:lnTo>
                    <a:lnTo>
                      <a:pt x="23581" y="22200"/>
                    </a:lnTo>
                    <a:lnTo>
                      <a:pt x="23581" y="22054"/>
                    </a:lnTo>
                    <a:lnTo>
                      <a:pt x="23644" y="21928"/>
                    </a:lnTo>
                    <a:lnTo>
                      <a:pt x="23644" y="21824"/>
                    </a:lnTo>
                    <a:lnTo>
                      <a:pt x="23539" y="21782"/>
                    </a:lnTo>
                    <a:lnTo>
                      <a:pt x="23204" y="21782"/>
                    </a:lnTo>
                    <a:lnTo>
                      <a:pt x="23037" y="22054"/>
                    </a:lnTo>
                    <a:lnTo>
                      <a:pt x="22828" y="22305"/>
                    </a:lnTo>
                    <a:lnTo>
                      <a:pt x="22577" y="22326"/>
                    </a:lnTo>
                    <a:lnTo>
                      <a:pt x="22409" y="22452"/>
                    </a:lnTo>
                    <a:lnTo>
                      <a:pt x="22472" y="22347"/>
                    </a:lnTo>
                    <a:lnTo>
                      <a:pt x="22786" y="22263"/>
                    </a:lnTo>
                    <a:lnTo>
                      <a:pt x="22932" y="22117"/>
                    </a:lnTo>
                    <a:lnTo>
                      <a:pt x="23037" y="21845"/>
                    </a:lnTo>
                    <a:lnTo>
                      <a:pt x="22995" y="21824"/>
                    </a:lnTo>
                    <a:lnTo>
                      <a:pt x="22995" y="21677"/>
                    </a:lnTo>
                    <a:lnTo>
                      <a:pt x="22932" y="21594"/>
                    </a:lnTo>
                    <a:lnTo>
                      <a:pt x="22953" y="21489"/>
                    </a:lnTo>
                    <a:lnTo>
                      <a:pt x="22932" y="21405"/>
                    </a:lnTo>
                    <a:lnTo>
                      <a:pt x="22807" y="21384"/>
                    </a:lnTo>
                    <a:lnTo>
                      <a:pt x="22849" y="21322"/>
                    </a:lnTo>
                    <a:lnTo>
                      <a:pt x="22953" y="21301"/>
                    </a:lnTo>
                    <a:lnTo>
                      <a:pt x="22995" y="21196"/>
                    </a:lnTo>
                    <a:lnTo>
                      <a:pt x="23100" y="21008"/>
                    </a:lnTo>
                    <a:lnTo>
                      <a:pt x="23100" y="20861"/>
                    </a:lnTo>
                    <a:lnTo>
                      <a:pt x="23037" y="20799"/>
                    </a:lnTo>
                    <a:lnTo>
                      <a:pt x="23121" y="20568"/>
                    </a:lnTo>
                    <a:lnTo>
                      <a:pt x="23204" y="20527"/>
                    </a:lnTo>
                    <a:lnTo>
                      <a:pt x="23246" y="20359"/>
                    </a:lnTo>
                    <a:lnTo>
                      <a:pt x="23330" y="20255"/>
                    </a:lnTo>
                    <a:lnTo>
                      <a:pt x="23372" y="20045"/>
                    </a:lnTo>
                    <a:lnTo>
                      <a:pt x="23476" y="19941"/>
                    </a:lnTo>
                    <a:lnTo>
                      <a:pt x="23435" y="19815"/>
                    </a:lnTo>
                    <a:lnTo>
                      <a:pt x="23435" y="19731"/>
                    </a:lnTo>
                    <a:lnTo>
                      <a:pt x="23560" y="19815"/>
                    </a:lnTo>
                    <a:lnTo>
                      <a:pt x="23665" y="19711"/>
                    </a:lnTo>
                    <a:lnTo>
                      <a:pt x="23665" y="19606"/>
                    </a:lnTo>
                    <a:lnTo>
                      <a:pt x="23790" y="19585"/>
                    </a:lnTo>
                    <a:lnTo>
                      <a:pt x="23958" y="19397"/>
                    </a:lnTo>
                    <a:lnTo>
                      <a:pt x="24062" y="19334"/>
                    </a:lnTo>
                    <a:lnTo>
                      <a:pt x="24041" y="19229"/>
                    </a:lnTo>
                    <a:lnTo>
                      <a:pt x="24125" y="19166"/>
                    </a:lnTo>
                    <a:lnTo>
                      <a:pt x="24188" y="19166"/>
                    </a:lnTo>
                    <a:lnTo>
                      <a:pt x="24230" y="19083"/>
                    </a:lnTo>
                    <a:lnTo>
                      <a:pt x="24167" y="18999"/>
                    </a:lnTo>
                    <a:lnTo>
                      <a:pt x="24292" y="18915"/>
                    </a:lnTo>
                    <a:lnTo>
                      <a:pt x="24376" y="18769"/>
                    </a:lnTo>
                    <a:lnTo>
                      <a:pt x="24481" y="18769"/>
                    </a:lnTo>
                    <a:lnTo>
                      <a:pt x="24481" y="18706"/>
                    </a:lnTo>
                    <a:lnTo>
                      <a:pt x="24543" y="18664"/>
                    </a:lnTo>
                    <a:lnTo>
                      <a:pt x="24397" y="18560"/>
                    </a:lnTo>
                    <a:lnTo>
                      <a:pt x="24460" y="18539"/>
                    </a:lnTo>
                    <a:lnTo>
                      <a:pt x="24460" y="18455"/>
                    </a:lnTo>
                    <a:lnTo>
                      <a:pt x="24543" y="18476"/>
                    </a:lnTo>
                    <a:lnTo>
                      <a:pt x="24669" y="18581"/>
                    </a:lnTo>
                    <a:lnTo>
                      <a:pt x="24690" y="18643"/>
                    </a:lnTo>
                    <a:lnTo>
                      <a:pt x="24753" y="18602"/>
                    </a:lnTo>
                    <a:lnTo>
                      <a:pt x="24711" y="18539"/>
                    </a:lnTo>
                    <a:lnTo>
                      <a:pt x="24606" y="18476"/>
                    </a:lnTo>
                    <a:lnTo>
                      <a:pt x="24795" y="18392"/>
                    </a:lnTo>
                    <a:lnTo>
                      <a:pt x="24836" y="18330"/>
                    </a:lnTo>
                    <a:lnTo>
                      <a:pt x="24983" y="18330"/>
                    </a:lnTo>
                    <a:lnTo>
                      <a:pt x="25004" y="18350"/>
                    </a:lnTo>
                    <a:lnTo>
                      <a:pt x="25025" y="18267"/>
                    </a:lnTo>
                    <a:lnTo>
                      <a:pt x="25004" y="18225"/>
                    </a:lnTo>
                    <a:lnTo>
                      <a:pt x="25087" y="18225"/>
                    </a:lnTo>
                    <a:lnTo>
                      <a:pt x="25108" y="18350"/>
                    </a:lnTo>
                    <a:lnTo>
                      <a:pt x="25192" y="18246"/>
                    </a:lnTo>
                    <a:lnTo>
                      <a:pt x="25192" y="18225"/>
                    </a:lnTo>
                    <a:lnTo>
                      <a:pt x="25108" y="18162"/>
                    </a:lnTo>
                    <a:lnTo>
                      <a:pt x="25108" y="18058"/>
                    </a:lnTo>
                    <a:lnTo>
                      <a:pt x="25150" y="18120"/>
                    </a:lnTo>
                    <a:lnTo>
                      <a:pt x="25359" y="18162"/>
                    </a:lnTo>
                    <a:lnTo>
                      <a:pt x="25339" y="18078"/>
                    </a:lnTo>
                    <a:lnTo>
                      <a:pt x="25234" y="18037"/>
                    </a:lnTo>
                    <a:lnTo>
                      <a:pt x="25213" y="17953"/>
                    </a:lnTo>
                    <a:lnTo>
                      <a:pt x="25255" y="17932"/>
                    </a:lnTo>
                    <a:lnTo>
                      <a:pt x="25297" y="17848"/>
                    </a:lnTo>
                    <a:lnTo>
                      <a:pt x="25318" y="18016"/>
                    </a:lnTo>
                    <a:lnTo>
                      <a:pt x="25422" y="17974"/>
                    </a:lnTo>
                    <a:lnTo>
                      <a:pt x="25506" y="18016"/>
                    </a:lnTo>
                    <a:lnTo>
                      <a:pt x="25590" y="17953"/>
                    </a:lnTo>
                    <a:lnTo>
                      <a:pt x="25464" y="17744"/>
                    </a:lnTo>
                    <a:lnTo>
                      <a:pt x="25401" y="17514"/>
                    </a:lnTo>
                    <a:lnTo>
                      <a:pt x="25297" y="17388"/>
                    </a:lnTo>
                    <a:lnTo>
                      <a:pt x="25297" y="17283"/>
                    </a:lnTo>
                    <a:lnTo>
                      <a:pt x="25255" y="17200"/>
                    </a:lnTo>
                    <a:lnTo>
                      <a:pt x="25297" y="17137"/>
                    </a:lnTo>
                    <a:lnTo>
                      <a:pt x="25359" y="17221"/>
                    </a:lnTo>
                    <a:lnTo>
                      <a:pt x="25422" y="17409"/>
                    </a:lnTo>
                    <a:lnTo>
                      <a:pt x="25569" y="17597"/>
                    </a:lnTo>
                    <a:lnTo>
                      <a:pt x="25841" y="17639"/>
                    </a:lnTo>
                    <a:lnTo>
                      <a:pt x="25945" y="17723"/>
                    </a:lnTo>
                    <a:lnTo>
                      <a:pt x="26071" y="17723"/>
                    </a:lnTo>
                    <a:lnTo>
                      <a:pt x="26155" y="17660"/>
                    </a:lnTo>
                    <a:lnTo>
                      <a:pt x="26259" y="17660"/>
                    </a:lnTo>
                    <a:lnTo>
                      <a:pt x="26406" y="17514"/>
                    </a:lnTo>
                    <a:lnTo>
                      <a:pt x="26448" y="17242"/>
                    </a:lnTo>
                    <a:lnTo>
                      <a:pt x="26238" y="16990"/>
                    </a:lnTo>
                    <a:lnTo>
                      <a:pt x="26196" y="16823"/>
                    </a:lnTo>
                    <a:lnTo>
                      <a:pt x="26134" y="16739"/>
                    </a:lnTo>
                    <a:lnTo>
                      <a:pt x="26071" y="16739"/>
                    </a:lnTo>
                    <a:lnTo>
                      <a:pt x="25945" y="16886"/>
                    </a:lnTo>
                    <a:lnTo>
                      <a:pt x="25715" y="16907"/>
                    </a:lnTo>
                    <a:lnTo>
                      <a:pt x="25652" y="16928"/>
                    </a:lnTo>
                    <a:lnTo>
                      <a:pt x="25652" y="16907"/>
                    </a:lnTo>
                    <a:lnTo>
                      <a:pt x="25631" y="16823"/>
                    </a:lnTo>
                    <a:lnTo>
                      <a:pt x="25715" y="16865"/>
                    </a:lnTo>
                    <a:lnTo>
                      <a:pt x="25841" y="16823"/>
                    </a:lnTo>
                    <a:lnTo>
                      <a:pt x="25966" y="16718"/>
                    </a:lnTo>
                    <a:lnTo>
                      <a:pt x="25945" y="16677"/>
                    </a:lnTo>
                    <a:lnTo>
                      <a:pt x="25736" y="16551"/>
                    </a:lnTo>
                    <a:lnTo>
                      <a:pt x="25506" y="16300"/>
                    </a:lnTo>
                    <a:lnTo>
                      <a:pt x="25443" y="16300"/>
                    </a:lnTo>
                    <a:lnTo>
                      <a:pt x="25422" y="16363"/>
                    </a:lnTo>
                    <a:lnTo>
                      <a:pt x="25464" y="16446"/>
                    </a:lnTo>
                    <a:lnTo>
                      <a:pt x="25443" y="16488"/>
                    </a:lnTo>
                    <a:lnTo>
                      <a:pt x="25339" y="16405"/>
                    </a:lnTo>
                    <a:lnTo>
                      <a:pt x="25297" y="16258"/>
                    </a:lnTo>
                    <a:lnTo>
                      <a:pt x="25401" y="16279"/>
                    </a:lnTo>
                    <a:lnTo>
                      <a:pt x="25401" y="16091"/>
                    </a:lnTo>
                    <a:lnTo>
                      <a:pt x="25443" y="16195"/>
                    </a:lnTo>
                    <a:lnTo>
                      <a:pt x="25611" y="16342"/>
                    </a:lnTo>
                    <a:lnTo>
                      <a:pt x="25694" y="16363"/>
                    </a:lnTo>
                    <a:lnTo>
                      <a:pt x="25757" y="16551"/>
                    </a:lnTo>
                    <a:lnTo>
                      <a:pt x="25966" y="16677"/>
                    </a:lnTo>
                    <a:lnTo>
                      <a:pt x="26217" y="16760"/>
                    </a:lnTo>
                    <a:lnTo>
                      <a:pt x="26322" y="16907"/>
                    </a:lnTo>
                    <a:lnTo>
                      <a:pt x="26427" y="16970"/>
                    </a:lnTo>
                    <a:lnTo>
                      <a:pt x="26448" y="17032"/>
                    </a:lnTo>
                    <a:lnTo>
                      <a:pt x="26573" y="17095"/>
                    </a:lnTo>
                    <a:lnTo>
                      <a:pt x="26636" y="17137"/>
                    </a:lnTo>
                    <a:lnTo>
                      <a:pt x="26636" y="17011"/>
                    </a:lnTo>
                    <a:lnTo>
                      <a:pt x="26740" y="16970"/>
                    </a:lnTo>
                    <a:lnTo>
                      <a:pt x="26657" y="16907"/>
                    </a:lnTo>
                    <a:lnTo>
                      <a:pt x="26678" y="16802"/>
                    </a:lnTo>
                    <a:lnTo>
                      <a:pt x="26761" y="16928"/>
                    </a:lnTo>
                    <a:lnTo>
                      <a:pt x="26782" y="17011"/>
                    </a:lnTo>
                    <a:lnTo>
                      <a:pt x="26866" y="17032"/>
                    </a:lnTo>
                    <a:lnTo>
                      <a:pt x="26992" y="16865"/>
                    </a:lnTo>
                    <a:lnTo>
                      <a:pt x="26992" y="16656"/>
                    </a:lnTo>
                    <a:lnTo>
                      <a:pt x="26950" y="16572"/>
                    </a:lnTo>
                    <a:lnTo>
                      <a:pt x="26992" y="16405"/>
                    </a:lnTo>
                    <a:lnTo>
                      <a:pt x="27054" y="16593"/>
                    </a:lnTo>
                    <a:lnTo>
                      <a:pt x="27054" y="16698"/>
                    </a:lnTo>
                    <a:lnTo>
                      <a:pt x="27117" y="16467"/>
                    </a:lnTo>
                    <a:lnTo>
                      <a:pt x="27222" y="16405"/>
                    </a:lnTo>
                    <a:lnTo>
                      <a:pt x="27264" y="16467"/>
                    </a:lnTo>
                    <a:lnTo>
                      <a:pt x="27284" y="16488"/>
                    </a:lnTo>
                    <a:lnTo>
                      <a:pt x="27201" y="16593"/>
                    </a:lnTo>
                    <a:lnTo>
                      <a:pt x="27264" y="16614"/>
                    </a:lnTo>
                    <a:lnTo>
                      <a:pt x="27284" y="16698"/>
                    </a:lnTo>
                    <a:lnTo>
                      <a:pt x="27368" y="16614"/>
                    </a:lnTo>
                    <a:lnTo>
                      <a:pt x="27431" y="16656"/>
                    </a:lnTo>
                    <a:lnTo>
                      <a:pt x="27577" y="16802"/>
                    </a:lnTo>
                    <a:lnTo>
                      <a:pt x="27598" y="16760"/>
                    </a:lnTo>
                    <a:lnTo>
                      <a:pt x="27682" y="16760"/>
                    </a:lnTo>
                    <a:lnTo>
                      <a:pt x="27724" y="16802"/>
                    </a:lnTo>
                    <a:lnTo>
                      <a:pt x="27828" y="16781"/>
                    </a:lnTo>
                    <a:lnTo>
                      <a:pt x="27933" y="16593"/>
                    </a:lnTo>
                    <a:lnTo>
                      <a:pt x="28100" y="16509"/>
                    </a:lnTo>
                    <a:lnTo>
                      <a:pt x="28456" y="16153"/>
                    </a:lnTo>
                    <a:lnTo>
                      <a:pt x="28477" y="16070"/>
                    </a:lnTo>
                    <a:lnTo>
                      <a:pt x="28540" y="16049"/>
                    </a:lnTo>
                    <a:lnTo>
                      <a:pt x="28561" y="16091"/>
                    </a:lnTo>
                    <a:lnTo>
                      <a:pt x="28728" y="15881"/>
                    </a:lnTo>
                    <a:lnTo>
                      <a:pt x="28833" y="15840"/>
                    </a:lnTo>
                    <a:lnTo>
                      <a:pt x="28958" y="15735"/>
                    </a:lnTo>
                    <a:lnTo>
                      <a:pt x="29000" y="15672"/>
                    </a:lnTo>
                    <a:lnTo>
                      <a:pt x="28979" y="15547"/>
                    </a:lnTo>
                    <a:lnTo>
                      <a:pt x="28561" y="15442"/>
                    </a:lnTo>
                    <a:lnTo>
                      <a:pt x="28331" y="15400"/>
                    </a:lnTo>
                    <a:lnTo>
                      <a:pt x="28121" y="15317"/>
                    </a:lnTo>
                    <a:lnTo>
                      <a:pt x="28038" y="15128"/>
                    </a:lnTo>
                    <a:lnTo>
                      <a:pt x="27912" y="14898"/>
                    </a:lnTo>
                    <a:lnTo>
                      <a:pt x="27849" y="14898"/>
                    </a:lnTo>
                    <a:lnTo>
                      <a:pt x="27828" y="14710"/>
                    </a:lnTo>
                    <a:lnTo>
                      <a:pt x="27808" y="14689"/>
                    </a:lnTo>
                    <a:lnTo>
                      <a:pt x="27828" y="14626"/>
                    </a:lnTo>
                    <a:lnTo>
                      <a:pt x="27870" y="14626"/>
                    </a:lnTo>
                    <a:lnTo>
                      <a:pt x="27912" y="14563"/>
                    </a:lnTo>
                    <a:lnTo>
                      <a:pt x="27828" y="14501"/>
                    </a:lnTo>
                    <a:lnTo>
                      <a:pt x="27598" y="14501"/>
                    </a:lnTo>
                    <a:lnTo>
                      <a:pt x="27326" y="14417"/>
                    </a:lnTo>
                    <a:lnTo>
                      <a:pt x="27243" y="14417"/>
                    </a:lnTo>
                    <a:lnTo>
                      <a:pt x="27201" y="14480"/>
                    </a:lnTo>
                    <a:lnTo>
                      <a:pt x="27117" y="14396"/>
                    </a:lnTo>
                    <a:lnTo>
                      <a:pt x="27117" y="14312"/>
                    </a:lnTo>
                    <a:lnTo>
                      <a:pt x="27222" y="14354"/>
                    </a:lnTo>
                    <a:lnTo>
                      <a:pt x="27494" y="14375"/>
                    </a:lnTo>
                    <a:lnTo>
                      <a:pt x="27640" y="14480"/>
                    </a:lnTo>
                    <a:lnTo>
                      <a:pt x="27870" y="14480"/>
                    </a:lnTo>
                    <a:lnTo>
                      <a:pt x="28017" y="14584"/>
                    </a:lnTo>
                    <a:lnTo>
                      <a:pt x="28142" y="14814"/>
                    </a:lnTo>
                    <a:lnTo>
                      <a:pt x="28247" y="14835"/>
                    </a:lnTo>
                    <a:lnTo>
                      <a:pt x="28289" y="14898"/>
                    </a:lnTo>
                    <a:lnTo>
                      <a:pt x="28247" y="14919"/>
                    </a:lnTo>
                    <a:lnTo>
                      <a:pt x="28184" y="14919"/>
                    </a:lnTo>
                    <a:lnTo>
                      <a:pt x="28184" y="14982"/>
                    </a:lnTo>
                    <a:lnTo>
                      <a:pt x="28372" y="15045"/>
                    </a:lnTo>
                    <a:lnTo>
                      <a:pt x="28435" y="15191"/>
                    </a:lnTo>
                    <a:lnTo>
                      <a:pt x="28498" y="15296"/>
                    </a:lnTo>
                    <a:lnTo>
                      <a:pt x="28875" y="15358"/>
                    </a:lnTo>
                    <a:lnTo>
                      <a:pt x="28979" y="15317"/>
                    </a:lnTo>
                    <a:lnTo>
                      <a:pt x="29021" y="15191"/>
                    </a:lnTo>
                    <a:lnTo>
                      <a:pt x="29105" y="15128"/>
                    </a:lnTo>
                    <a:lnTo>
                      <a:pt x="29189" y="15149"/>
                    </a:lnTo>
                    <a:lnTo>
                      <a:pt x="29314" y="15003"/>
                    </a:lnTo>
                    <a:lnTo>
                      <a:pt x="29335" y="14982"/>
                    </a:lnTo>
                    <a:lnTo>
                      <a:pt x="29502" y="15128"/>
                    </a:lnTo>
                    <a:lnTo>
                      <a:pt x="29481" y="15149"/>
                    </a:lnTo>
                    <a:lnTo>
                      <a:pt x="29377" y="15317"/>
                    </a:lnTo>
                    <a:lnTo>
                      <a:pt x="29377" y="15400"/>
                    </a:lnTo>
                    <a:lnTo>
                      <a:pt x="29293" y="15505"/>
                    </a:lnTo>
                    <a:lnTo>
                      <a:pt x="29293" y="15568"/>
                    </a:lnTo>
                    <a:lnTo>
                      <a:pt x="29189" y="15756"/>
                    </a:lnTo>
                    <a:lnTo>
                      <a:pt x="29230" y="15840"/>
                    </a:lnTo>
                    <a:lnTo>
                      <a:pt x="29189" y="15861"/>
                    </a:lnTo>
                    <a:lnTo>
                      <a:pt x="29168" y="15965"/>
                    </a:lnTo>
                    <a:lnTo>
                      <a:pt x="29168" y="16070"/>
                    </a:lnTo>
                    <a:lnTo>
                      <a:pt x="29000" y="16195"/>
                    </a:lnTo>
                    <a:lnTo>
                      <a:pt x="28958" y="16300"/>
                    </a:lnTo>
                    <a:lnTo>
                      <a:pt x="28958" y="16467"/>
                    </a:lnTo>
                    <a:lnTo>
                      <a:pt x="28916" y="16509"/>
                    </a:lnTo>
                    <a:lnTo>
                      <a:pt x="28916" y="16677"/>
                    </a:lnTo>
                    <a:lnTo>
                      <a:pt x="28854" y="16760"/>
                    </a:lnTo>
                    <a:lnTo>
                      <a:pt x="28707" y="16760"/>
                    </a:lnTo>
                    <a:lnTo>
                      <a:pt x="28540" y="16823"/>
                    </a:lnTo>
                    <a:lnTo>
                      <a:pt x="28540" y="16928"/>
                    </a:lnTo>
                    <a:lnTo>
                      <a:pt x="28477" y="17116"/>
                    </a:lnTo>
                    <a:lnTo>
                      <a:pt x="28498" y="17242"/>
                    </a:lnTo>
                    <a:lnTo>
                      <a:pt x="28561" y="17242"/>
                    </a:lnTo>
                    <a:lnTo>
                      <a:pt x="28582" y="17137"/>
                    </a:lnTo>
                    <a:lnTo>
                      <a:pt x="28644" y="17116"/>
                    </a:lnTo>
                    <a:lnTo>
                      <a:pt x="28686" y="17137"/>
                    </a:lnTo>
                    <a:lnTo>
                      <a:pt x="28770" y="17200"/>
                    </a:lnTo>
                    <a:lnTo>
                      <a:pt x="28854" y="17200"/>
                    </a:lnTo>
                    <a:lnTo>
                      <a:pt x="28896" y="17179"/>
                    </a:lnTo>
                    <a:lnTo>
                      <a:pt x="28958" y="17179"/>
                    </a:lnTo>
                    <a:lnTo>
                      <a:pt x="29000" y="17221"/>
                    </a:lnTo>
                    <a:lnTo>
                      <a:pt x="29021" y="17304"/>
                    </a:lnTo>
                    <a:lnTo>
                      <a:pt x="28958" y="17409"/>
                    </a:lnTo>
                    <a:lnTo>
                      <a:pt x="28979" y="17514"/>
                    </a:lnTo>
                    <a:lnTo>
                      <a:pt x="28896" y="17597"/>
                    </a:lnTo>
                    <a:lnTo>
                      <a:pt x="28896" y="17744"/>
                    </a:lnTo>
                    <a:lnTo>
                      <a:pt x="28916" y="17806"/>
                    </a:lnTo>
                    <a:lnTo>
                      <a:pt x="28979" y="17765"/>
                    </a:lnTo>
                    <a:lnTo>
                      <a:pt x="29021" y="17806"/>
                    </a:lnTo>
                    <a:lnTo>
                      <a:pt x="29105" y="17806"/>
                    </a:lnTo>
                    <a:lnTo>
                      <a:pt x="29168" y="17744"/>
                    </a:lnTo>
                    <a:lnTo>
                      <a:pt x="29272" y="17744"/>
                    </a:lnTo>
                    <a:lnTo>
                      <a:pt x="29293" y="17702"/>
                    </a:lnTo>
                    <a:lnTo>
                      <a:pt x="29377" y="17639"/>
                    </a:lnTo>
                    <a:lnTo>
                      <a:pt x="29440" y="17639"/>
                    </a:lnTo>
                    <a:lnTo>
                      <a:pt x="29544" y="17555"/>
                    </a:lnTo>
                    <a:lnTo>
                      <a:pt x="29586" y="17430"/>
                    </a:lnTo>
                    <a:lnTo>
                      <a:pt x="29649" y="17346"/>
                    </a:lnTo>
                    <a:lnTo>
                      <a:pt x="29712" y="17283"/>
                    </a:lnTo>
                    <a:lnTo>
                      <a:pt x="29753" y="17283"/>
                    </a:lnTo>
                    <a:lnTo>
                      <a:pt x="29816" y="17325"/>
                    </a:lnTo>
                    <a:lnTo>
                      <a:pt x="29900" y="17283"/>
                    </a:lnTo>
                    <a:lnTo>
                      <a:pt x="29942" y="17242"/>
                    </a:lnTo>
                    <a:lnTo>
                      <a:pt x="30025" y="17242"/>
                    </a:lnTo>
                    <a:lnTo>
                      <a:pt x="30067" y="17095"/>
                    </a:lnTo>
                    <a:lnTo>
                      <a:pt x="30067" y="16970"/>
                    </a:lnTo>
                    <a:lnTo>
                      <a:pt x="30172" y="16886"/>
                    </a:lnTo>
                    <a:lnTo>
                      <a:pt x="30214" y="16802"/>
                    </a:lnTo>
                    <a:lnTo>
                      <a:pt x="30277" y="16802"/>
                    </a:lnTo>
                    <a:lnTo>
                      <a:pt x="30339" y="16865"/>
                    </a:lnTo>
                    <a:lnTo>
                      <a:pt x="30381" y="16802"/>
                    </a:lnTo>
                    <a:lnTo>
                      <a:pt x="30444" y="16781"/>
                    </a:lnTo>
                    <a:lnTo>
                      <a:pt x="30486" y="16802"/>
                    </a:lnTo>
                    <a:lnTo>
                      <a:pt x="30528" y="16907"/>
                    </a:lnTo>
                    <a:lnTo>
                      <a:pt x="30444" y="16970"/>
                    </a:lnTo>
                    <a:lnTo>
                      <a:pt x="30381" y="17011"/>
                    </a:lnTo>
                    <a:lnTo>
                      <a:pt x="30465" y="17074"/>
                    </a:lnTo>
                    <a:lnTo>
                      <a:pt x="30632" y="17074"/>
                    </a:lnTo>
                    <a:lnTo>
                      <a:pt x="30695" y="17095"/>
                    </a:lnTo>
                    <a:lnTo>
                      <a:pt x="30737" y="17179"/>
                    </a:lnTo>
                    <a:lnTo>
                      <a:pt x="30653" y="17283"/>
                    </a:lnTo>
                    <a:lnTo>
                      <a:pt x="30569" y="17304"/>
                    </a:lnTo>
                    <a:lnTo>
                      <a:pt x="30569" y="17430"/>
                    </a:lnTo>
                    <a:lnTo>
                      <a:pt x="30653" y="17451"/>
                    </a:lnTo>
                    <a:lnTo>
                      <a:pt x="30695" y="17430"/>
                    </a:lnTo>
                    <a:lnTo>
                      <a:pt x="30779" y="17430"/>
                    </a:lnTo>
                    <a:lnTo>
                      <a:pt x="30800" y="17451"/>
                    </a:lnTo>
                    <a:lnTo>
                      <a:pt x="30883" y="17430"/>
                    </a:lnTo>
                    <a:lnTo>
                      <a:pt x="30904" y="17514"/>
                    </a:lnTo>
                    <a:lnTo>
                      <a:pt x="31009" y="17514"/>
                    </a:lnTo>
                    <a:lnTo>
                      <a:pt x="31072" y="17555"/>
                    </a:lnTo>
                    <a:lnTo>
                      <a:pt x="31113" y="17555"/>
                    </a:lnTo>
                    <a:lnTo>
                      <a:pt x="31260" y="17639"/>
                    </a:lnTo>
                    <a:lnTo>
                      <a:pt x="31302" y="17618"/>
                    </a:lnTo>
                    <a:lnTo>
                      <a:pt x="31365" y="17493"/>
                    </a:lnTo>
                    <a:lnTo>
                      <a:pt x="31406" y="17451"/>
                    </a:lnTo>
                    <a:lnTo>
                      <a:pt x="31490" y="17346"/>
                    </a:lnTo>
                    <a:lnTo>
                      <a:pt x="31595" y="17346"/>
                    </a:lnTo>
                    <a:lnTo>
                      <a:pt x="31616" y="17304"/>
                    </a:lnTo>
                    <a:lnTo>
                      <a:pt x="31532" y="17283"/>
                    </a:lnTo>
                    <a:lnTo>
                      <a:pt x="31490" y="17200"/>
                    </a:lnTo>
                    <a:lnTo>
                      <a:pt x="31574" y="17179"/>
                    </a:lnTo>
                    <a:lnTo>
                      <a:pt x="31595" y="17095"/>
                    </a:lnTo>
                    <a:lnTo>
                      <a:pt x="31511" y="17053"/>
                    </a:lnTo>
                    <a:lnTo>
                      <a:pt x="31469" y="16990"/>
                    </a:lnTo>
                    <a:lnTo>
                      <a:pt x="31406" y="17011"/>
                    </a:lnTo>
                    <a:lnTo>
                      <a:pt x="31406" y="17095"/>
                    </a:lnTo>
                    <a:lnTo>
                      <a:pt x="31365" y="17116"/>
                    </a:lnTo>
                    <a:lnTo>
                      <a:pt x="31302" y="17095"/>
                    </a:lnTo>
                    <a:lnTo>
                      <a:pt x="31197" y="17032"/>
                    </a:lnTo>
                    <a:lnTo>
                      <a:pt x="31197" y="16970"/>
                    </a:lnTo>
                    <a:lnTo>
                      <a:pt x="31155" y="16990"/>
                    </a:lnTo>
                    <a:lnTo>
                      <a:pt x="31072" y="17074"/>
                    </a:lnTo>
                    <a:lnTo>
                      <a:pt x="30883" y="17074"/>
                    </a:lnTo>
                    <a:lnTo>
                      <a:pt x="30800" y="17011"/>
                    </a:lnTo>
                    <a:lnTo>
                      <a:pt x="30904" y="16970"/>
                    </a:lnTo>
                    <a:lnTo>
                      <a:pt x="30988" y="16970"/>
                    </a:lnTo>
                    <a:lnTo>
                      <a:pt x="31072" y="16907"/>
                    </a:lnTo>
                    <a:lnTo>
                      <a:pt x="31072" y="16823"/>
                    </a:lnTo>
                    <a:lnTo>
                      <a:pt x="31051" y="16802"/>
                    </a:lnTo>
                    <a:lnTo>
                      <a:pt x="31051" y="16677"/>
                    </a:lnTo>
                    <a:lnTo>
                      <a:pt x="31072" y="16593"/>
                    </a:lnTo>
                    <a:lnTo>
                      <a:pt x="31072" y="16551"/>
                    </a:lnTo>
                    <a:lnTo>
                      <a:pt x="31009" y="16488"/>
                    </a:lnTo>
                    <a:lnTo>
                      <a:pt x="31009" y="16405"/>
                    </a:lnTo>
                    <a:lnTo>
                      <a:pt x="30862" y="16258"/>
                    </a:lnTo>
                    <a:lnTo>
                      <a:pt x="30737" y="16195"/>
                    </a:lnTo>
                    <a:lnTo>
                      <a:pt x="30737" y="16153"/>
                    </a:lnTo>
                    <a:lnTo>
                      <a:pt x="30695" y="16028"/>
                    </a:lnTo>
                    <a:lnTo>
                      <a:pt x="30632" y="16028"/>
                    </a:lnTo>
                    <a:lnTo>
                      <a:pt x="30590" y="15944"/>
                    </a:lnTo>
                    <a:lnTo>
                      <a:pt x="30632" y="15819"/>
                    </a:lnTo>
                    <a:lnTo>
                      <a:pt x="30590" y="15735"/>
                    </a:lnTo>
                    <a:lnTo>
                      <a:pt x="30465" y="15735"/>
                    </a:lnTo>
                    <a:lnTo>
                      <a:pt x="30277" y="15651"/>
                    </a:lnTo>
                    <a:lnTo>
                      <a:pt x="30235" y="15547"/>
                    </a:lnTo>
                    <a:lnTo>
                      <a:pt x="30277" y="15505"/>
                    </a:lnTo>
                    <a:lnTo>
                      <a:pt x="30277" y="15442"/>
                    </a:lnTo>
                    <a:lnTo>
                      <a:pt x="30214" y="15358"/>
                    </a:lnTo>
                    <a:lnTo>
                      <a:pt x="30172" y="15296"/>
                    </a:lnTo>
                    <a:lnTo>
                      <a:pt x="30151" y="15296"/>
                    </a:lnTo>
                    <a:lnTo>
                      <a:pt x="30046" y="15421"/>
                    </a:lnTo>
                    <a:lnTo>
                      <a:pt x="30025" y="15526"/>
                    </a:lnTo>
                    <a:lnTo>
                      <a:pt x="29963" y="15568"/>
                    </a:lnTo>
                    <a:lnTo>
                      <a:pt x="29921" y="15526"/>
                    </a:lnTo>
                    <a:lnTo>
                      <a:pt x="29921" y="15400"/>
                    </a:lnTo>
                    <a:lnTo>
                      <a:pt x="29858" y="15296"/>
                    </a:lnTo>
                    <a:lnTo>
                      <a:pt x="29900" y="15212"/>
                    </a:lnTo>
                    <a:lnTo>
                      <a:pt x="30025" y="15212"/>
                    </a:lnTo>
                    <a:lnTo>
                      <a:pt x="30005" y="15128"/>
                    </a:lnTo>
                    <a:lnTo>
                      <a:pt x="30025" y="15024"/>
                    </a:lnTo>
                    <a:lnTo>
                      <a:pt x="30005" y="14919"/>
                    </a:lnTo>
                    <a:lnTo>
                      <a:pt x="29900" y="14940"/>
                    </a:lnTo>
                    <a:lnTo>
                      <a:pt x="29900" y="14877"/>
                    </a:lnTo>
                    <a:lnTo>
                      <a:pt x="29963" y="14773"/>
                    </a:lnTo>
                    <a:lnTo>
                      <a:pt x="29921" y="14731"/>
                    </a:lnTo>
                    <a:lnTo>
                      <a:pt x="29712" y="14814"/>
                    </a:lnTo>
                    <a:cubicBezTo>
                      <a:pt x="29691" y="14773"/>
                      <a:pt x="29628" y="14731"/>
                      <a:pt x="29607" y="14689"/>
                    </a:cubicBezTo>
                    <a:lnTo>
                      <a:pt x="29712" y="14605"/>
                    </a:lnTo>
                    <a:lnTo>
                      <a:pt x="29795" y="14584"/>
                    </a:lnTo>
                    <a:lnTo>
                      <a:pt x="29858" y="14417"/>
                    </a:lnTo>
                    <a:lnTo>
                      <a:pt x="29816" y="14312"/>
                    </a:lnTo>
                    <a:lnTo>
                      <a:pt x="29691" y="14291"/>
                    </a:lnTo>
                    <a:lnTo>
                      <a:pt x="29628" y="14208"/>
                    </a:lnTo>
                    <a:lnTo>
                      <a:pt x="29628" y="14103"/>
                    </a:lnTo>
                    <a:lnTo>
                      <a:pt x="29691" y="14082"/>
                    </a:lnTo>
                    <a:lnTo>
                      <a:pt x="29649" y="13998"/>
                    </a:lnTo>
                    <a:lnTo>
                      <a:pt x="29691" y="13915"/>
                    </a:lnTo>
                    <a:lnTo>
                      <a:pt x="29816" y="13998"/>
                    </a:lnTo>
                    <a:lnTo>
                      <a:pt x="29921" y="13977"/>
                    </a:lnTo>
                    <a:lnTo>
                      <a:pt x="30025" y="14061"/>
                    </a:lnTo>
                    <a:lnTo>
                      <a:pt x="30151" y="14061"/>
                    </a:lnTo>
                    <a:lnTo>
                      <a:pt x="30318" y="13977"/>
                    </a:lnTo>
                    <a:lnTo>
                      <a:pt x="30318" y="14019"/>
                    </a:lnTo>
                    <a:lnTo>
                      <a:pt x="30360" y="14061"/>
                    </a:lnTo>
                    <a:lnTo>
                      <a:pt x="30339" y="14082"/>
                    </a:lnTo>
                    <a:lnTo>
                      <a:pt x="30277" y="14249"/>
                    </a:lnTo>
                    <a:lnTo>
                      <a:pt x="30277" y="14312"/>
                    </a:lnTo>
                    <a:lnTo>
                      <a:pt x="30360" y="14291"/>
                    </a:lnTo>
                    <a:lnTo>
                      <a:pt x="30381" y="14354"/>
                    </a:lnTo>
                    <a:lnTo>
                      <a:pt x="30465" y="14375"/>
                    </a:lnTo>
                    <a:lnTo>
                      <a:pt x="30590" y="14459"/>
                    </a:lnTo>
                    <a:lnTo>
                      <a:pt x="30632" y="14354"/>
                    </a:lnTo>
                    <a:lnTo>
                      <a:pt x="30528" y="14249"/>
                    </a:lnTo>
                    <a:lnTo>
                      <a:pt x="30590" y="14145"/>
                    </a:lnTo>
                    <a:lnTo>
                      <a:pt x="30632" y="14208"/>
                    </a:lnTo>
                    <a:lnTo>
                      <a:pt x="30695" y="14249"/>
                    </a:lnTo>
                    <a:lnTo>
                      <a:pt x="30737" y="14354"/>
                    </a:lnTo>
                    <a:lnTo>
                      <a:pt x="30904" y="14501"/>
                    </a:lnTo>
                    <a:lnTo>
                      <a:pt x="30967" y="14501"/>
                    </a:lnTo>
                    <a:lnTo>
                      <a:pt x="30967" y="14417"/>
                    </a:lnTo>
                    <a:lnTo>
                      <a:pt x="30946" y="14375"/>
                    </a:lnTo>
                    <a:lnTo>
                      <a:pt x="30988" y="14291"/>
                    </a:lnTo>
                    <a:lnTo>
                      <a:pt x="30967" y="14145"/>
                    </a:lnTo>
                    <a:lnTo>
                      <a:pt x="30904" y="14103"/>
                    </a:lnTo>
                    <a:lnTo>
                      <a:pt x="30946" y="13957"/>
                    </a:lnTo>
                    <a:lnTo>
                      <a:pt x="30862" y="13768"/>
                    </a:lnTo>
                    <a:lnTo>
                      <a:pt x="30758" y="13726"/>
                    </a:lnTo>
                    <a:lnTo>
                      <a:pt x="30758" y="13622"/>
                    </a:lnTo>
                    <a:lnTo>
                      <a:pt x="30695" y="13580"/>
                    </a:lnTo>
                    <a:lnTo>
                      <a:pt x="30549" y="13685"/>
                    </a:lnTo>
                    <a:lnTo>
                      <a:pt x="30486" y="13685"/>
                    </a:lnTo>
                    <a:lnTo>
                      <a:pt x="30590" y="13538"/>
                    </a:lnTo>
                    <a:lnTo>
                      <a:pt x="30695" y="13538"/>
                    </a:lnTo>
                    <a:lnTo>
                      <a:pt x="30737" y="13559"/>
                    </a:lnTo>
                    <a:lnTo>
                      <a:pt x="30841" y="13517"/>
                    </a:lnTo>
                    <a:lnTo>
                      <a:pt x="30925" y="13622"/>
                    </a:lnTo>
                    <a:lnTo>
                      <a:pt x="30967" y="13643"/>
                    </a:lnTo>
                    <a:lnTo>
                      <a:pt x="30967" y="13873"/>
                    </a:lnTo>
                    <a:lnTo>
                      <a:pt x="31009" y="13873"/>
                    </a:lnTo>
                    <a:lnTo>
                      <a:pt x="31155" y="13768"/>
                    </a:lnTo>
                    <a:lnTo>
                      <a:pt x="31051" y="13936"/>
                    </a:lnTo>
                    <a:lnTo>
                      <a:pt x="31051" y="13998"/>
                    </a:lnTo>
                    <a:lnTo>
                      <a:pt x="30967" y="14040"/>
                    </a:lnTo>
                    <a:lnTo>
                      <a:pt x="30967" y="14082"/>
                    </a:lnTo>
                    <a:lnTo>
                      <a:pt x="31051" y="14166"/>
                    </a:lnTo>
                    <a:lnTo>
                      <a:pt x="31072" y="14291"/>
                    </a:lnTo>
                    <a:lnTo>
                      <a:pt x="31009" y="14375"/>
                    </a:lnTo>
                    <a:lnTo>
                      <a:pt x="31072" y="14417"/>
                    </a:lnTo>
                    <a:lnTo>
                      <a:pt x="31365" y="14354"/>
                    </a:lnTo>
                    <a:lnTo>
                      <a:pt x="31406" y="14249"/>
                    </a:lnTo>
                    <a:lnTo>
                      <a:pt x="31511" y="14249"/>
                    </a:lnTo>
                    <a:lnTo>
                      <a:pt x="31574" y="14270"/>
                    </a:lnTo>
                    <a:lnTo>
                      <a:pt x="31720" y="14082"/>
                    </a:lnTo>
                    <a:lnTo>
                      <a:pt x="31804" y="14082"/>
                    </a:lnTo>
                    <a:lnTo>
                      <a:pt x="31846" y="13998"/>
                    </a:lnTo>
                    <a:lnTo>
                      <a:pt x="31950" y="13936"/>
                    </a:lnTo>
                    <a:lnTo>
                      <a:pt x="31992" y="13789"/>
                    </a:lnTo>
                    <a:lnTo>
                      <a:pt x="32055" y="13747"/>
                    </a:lnTo>
                    <a:lnTo>
                      <a:pt x="32243" y="13747"/>
                    </a:lnTo>
                    <a:lnTo>
                      <a:pt x="32348" y="13789"/>
                    </a:lnTo>
                    <a:lnTo>
                      <a:pt x="32411" y="13726"/>
                    </a:lnTo>
                    <a:lnTo>
                      <a:pt x="32369" y="13622"/>
                    </a:lnTo>
                    <a:lnTo>
                      <a:pt x="32536" y="13475"/>
                    </a:lnTo>
                    <a:lnTo>
                      <a:pt x="32557" y="13413"/>
                    </a:lnTo>
                    <a:lnTo>
                      <a:pt x="32620" y="13371"/>
                    </a:lnTo>
                    <a:lnTo>
                      <a:pt x="32641" y="13245"/>
                    </a:lnTo>
                    <a:lnTo>
                      <a:pt x="32515" y="13015"/>
                    </a:lnTo>
                    <a:lnTo>
                      <a:pt x="32536" y="12931"/>
                    </a:lnTo>
                    <a:lnTo>
                      <a:pt x="32411" y="12827"/>
                    </a:lnTo>
                    <a:lnTo>
                      <a:pt x="32369" y="12701"/>
                    </a:lnTo>
                    <a:lnTo>
                      <a:pt x="32432" y="12596"/>
                    </a:lnTo>
                    <a:lnTo>
                      <a:pt x="32557" y="12534"/>
                    </a:lnTo>
                    <a:lnTo>
                      <a:pt x="32578" y="12471"/>
                    </a:lnTo>
                    <a:lnTo>
                      <a:pt x="32557" y="12471"/>
                    </a:lnTo>
                    <a:lnTo>
                      <a:pt x="32474" y="12534"/>
                    </a:lnTo>
                    <a:lnTo>
                      <a:pt x="32453" y="12534"/>
                    </a:lnTo>
                    <a:lnTo>
                      <a:pt x="32453" y="12471"/>
                    </a:lnTo>
                    <a:lnTo>
                      <a:pt x="32536" y="12366"/>
                    </a:lnTo>
                    <a:lnTo>
                      <a:pt x="32432" y="12366"/>
                    </a:lnTo>
                    <a:lnTo>
                      <a:pt x="32515" y="12283"/>
                    </a:lnTo>
                    <a:lnTo>
                      <a:pt x="32536" y="12199"/>
                    </a:lnTo>
                    <a:lnTo>
                      <a:pt x="32453" y="12157"/>
                    </a:lnTo>
                    <a:lnTo>
                      <a:pt x="32348" y="12115"/>
                    </a:lnTo>
                    <a:lnTo>
                      <a:pt x="32411" y="12094"/>
                    </a:lnTo>
                    <a:lnTo>
                      <a:pt x="32411" y="11990"/>
                    </a:lnTo>
                    <a:lnTo>
                      <a:pt x="32474" y="11990"/>
                    </a:lnTo>
                    <a:lnTo>
                      <a:pt x="32515" y="12052"/>
                    </a:lnTo>
                    <a:lnTo>
                      <a:pt x="32620" y="12052"/>
                    </a:lnTo>
                    <a:lnTo>
                      <a:pt x="32683" y="12157"/>
                    </a:lnTo>
                    <a:lnTo>
                      <a:pt x="32766" y="12178"/>
                    </a:lnTo>
                    <a:lnTo>
                      <a:pt x="32829" y="12094"/>
                    </a:lnTo>
                    <a:lnTo>
                      <a:pt x="32892" y="12115"/>
                    </a:lnTo>
                    <a:lnTo>
                      <a:pt x="33059" y="12073"/>
                    </a:lnTo>
                    <a:lnTo>
                      <a:pt x="33185" y="11990"/>
                    </a:lnTo>
                    <a:lnTo>
                      <a:pt x="33143" y="11948"/>
                    </a:lnTo>
                    <a:lnTo>
                      <a:pt x="33206" y="11843"/>
                    </a:lnTo>
                    <a:lnTo>
                      <a:pt x="33185" y="11801"/>
                    </a:lnTo>
                    <a:lnTo>
                      <a:pt x="33143" y="11801"/>
                    </a:lnTo>
                    <a:lnTo>
                      <a:pt x="33143" y="11739"/>
                    </a:lnTo>
                    <a:lnTo>
                      <a:pt x="33080" y="11697"/>
                    </a:lnTo>
                    <a:lnTo>
                      <a:pt x="32934" y="11697"/>
                    </a:lnTo>
                    <a:lnTo>
                      <a:pt x="32997" y="11655"/>
                    </a:lnTo>
                    <a:lnTo>
                      <a:pt x="33101" y="11634"/>
                    </a:lnTo>
                    <a:lnTo>
                      <a:pt x="33290" y="11488"/>
                    </a:lnTo>
                    <a:lnTo>
                      <a:pt x="33373" y="11383"/>
                    </a:lnTo>
                    <a:lnTo>
                      <a:pt x="33352" y="11341"/>
                    </a:lnTo>
                    <a:lnTo>
                      <a:pt x="33290" y="11320"/>
                    </a:lnTo>
                    <a:lnTo>
                      <a:pt x="33269" y="11236"/>
                    </a:lnTo>
                    <a:lnTo>
                      <a:pt x="33080" y="11174"/>
                    </a:lnTo>
                    <a:lnTo>
                      <a:pt x="32976" y="11216"/>
                    </a:lnTo>
                    <a:lnTo>
                      <a:pt x="32934" y="11174"/>
                    </a:lnTo>
                    <a:lnTo>
                      <a:pt x="33038" y="11153"/>
                    </a:lnTo>
                    <a:lnTo>
                      <a:pt x="33038" y="11027"/>
                    </a:lnTo>
                    <a:lnTo>
                      <a:pt x="32808" y="10860"/>
                    </a:lnTo>
                    <a:lnTo>
                      <a:pt x="32808" y="10818"/>
                    </a:lnTo>
                    <a:lnTo>
                      <a:pt x="32871" y="10818"/>
                    </a:lnTo>
                    <a:lnTo>
                      <a:pt x="32955" y="10902"/>
                    </a:lnTo>
                    <a:lnTo>
                      <a:pt x="33038" y="10860"/>
                    </a:lnTo>
                    <a:lnTo>
                      <a:pt x="32955" y="10797"/>
                    </a:lnTo>
                    <a:lnTo>
                      <a:pt x="33018" y="10755"/>
                    </a:lnTo>
                    <a:lnTo>
                      <a:pt x="33018" y="10713"/>
                    </a:lnTo>
                    <a:lnTo>
                      <a:pt x="32871" y="10651"/>
                    </a:lnTo>
                    <a:lnTo>
                      <a:pt x="32766" y="10588"/>
                    </a:lnTo>
                    <a:lnTo>
                      <a:pt x="32662" y="10651"/>
                    </a:lnTo>
                    <a:lnTo>
                      <a:pt x="32515" y="10588"/>
                    </a:lnTo>
                    <a:cubicBezTo>
                      <a:pt x="32536" y="10546"/>
                      <a:pt x="32536" y="10525"/>
                      <a:pt x="32536" y="10504"/>
                    </a:cubicBezTo>
                    <a:lnTo>
                      <a:pt x="32599" y="10504"/>
                    </a:lnTo>
                    <a:lnTo>
                      <a:pt x="32620" y="10483"/>
                    </a:lnTo>
                    <a:lnTo>
                      <a:pt x="32599" y="10420"/>
                    </a:lnTo>
                    <a:lnTo>
                      <a:pt x="32536" y="10420"/>
                    </a:lnTo>
                    <a:cubicBezTo>
                      <a:pt x="32536" y="10400"/>
                      <a:pt x="32536" y="10339"/>
                      <a:pt x="32517" y="10317"/>
                    </a:cubicBezTo>
                    <a:lnTo>
                      <a:pt x="32517" y="10317"/>
                    </a:lnTo>
                    <a:cubicBezTo>
                      <a:pt x="32518" y="10308"/>
                      <a:pt x="32523" y="10287"/>
                      <a:pt x="32536" y="10274"/>
                    </a:cubicBezTo>
                    <a:cubicBezTo>
                      <a:pt x="32536" y="10274"/>
                      <a:pt x="32536" y="10232"/>
                      <a:pt x="32557" y="10232"/>
                    </a:cubicBezTo>
                    <a:lnTo>
                      <a:pt x="32641" y="10316"/>
                    </a:lnTo>
                    <a:lnTo>
                      <a:pt x="32746" y="10274"/>
                    </a:lnTo>
                    <a:lnTo>
                      <a:pt x="32934" y="10232"/>
                    </a:lnTo>
                    <a:lnTo>
                      <a:pt x="32976" y="10337"/>
                    </a:lnTo>
                    <a:lnTo>
                      <a:pt x="33080" y="10379"/>
                    </a:lnTo>
                    <a:lnTo>
                      <a:pt x="33143" y="10441"/>
                    </a:lnTo>
                    <a:lnTo>
                      <a:pt x="33185" y="10420"/>
                    </a:lnTo>
                    <a:lnTo>
                      <a:pt x="33352" y="10525"/>
                    </a:lnTo>
                    <a:lnTo>
                      <a:pt x="33394" y="10483"/>
                    </a:lnTo>
                    <a:lnTo>
                      <a:pt x="33457" y="10504"/>
                    </a:lnTo>
                    <a:lnTo>
                      <a:pt x="33499" y="10420"/>
                    </a:lnTo>
                    <a:lnTo>
                      <a:pt x="33478" y="10337"/>
                    </a:lnTo>
                    <a:lnTo>
                      <a:pt x="33394" y="10295"/>
                    </a:lnTo>
                    <a:lnTo>
                      <a:pt x="33310" y="10190"/>
                    </a:lnTo>
                    <a:lnTo>
                      <a:pt x="33269" y="10107"/>
                    </a:lnTo>
                    <a:lnTo>
                      <a:pt x="33059" y="9918"/>
                    </a:lnTo>
                    <a:lnTo>
                      <a:pt x="33038" y="9855"/>
                    </a:lnTo>
                    <a:lnTo>
                      <a:pt x="33038" y="9855"/>
                    </a:lnTo>
                    <a:lnTo>
                      <a:pt x="33101" y="9897"/>
                    </a:lnTo>
                    <a:lnTo>
                      <a:pt x="33143" y="9960"/>
                    </a:lnTo>
                    <a:lnTo>
                      <a:pt x="33206" y="9981"/>
                    </a:lnTo>
                    <a:lnTo>
                      <a:pt x="33310" y="10107"/>
                    </a:lnTo>
                    <a:lnTo>
                      <a:pt x="33394" y="10127"/>
                    </a:lnTo>
                    <a:lnTo>
                      <a:pt x="33415" y="10190"/>
                    </a:lnTo>
                    <a:lnTo>
                      <a:pt x="33499" y="10295"/>
                    </a:lnTo>
                    <a:lnTo>
                      <a:pt x="33603" y="10400"/>
                    </a:lnTo>
                    <a:lnTo>
                      <a:pt x="33624" y="10462"/>
                    </a:lnTo>
                    <a:lnTo>
                      <a:pt x="33687" y="10504"/>
                    </a:lnTo>
                    <a:lnTo>
                      <a:pt x="33792" y="10609"/>
                    </a:lnTo>
                    <a:lnTo>
                      <a:pt x="33834" y="10713"/>
                    </a:lnTo>
                    <a:lnTo>
                      <a:pt x="33938" y="10713"/>
                    </a:lnTo>
                    <a:lnTo>
                      <a:pt x="33980" y="10672"/>
                    </a:lnTo>
                    <a:lnTo>
                      <a:pt x="33917" y="10546"/>
                    </a:lnTo>
                    <a:lnTo>
                      <a:pt x="33834" y="10337"/>
                    </a:lnTo>
                    <a:lnTo>
                      <a:pt x="34001" y="10358"/>
                    </a:lnTo>
                    <a:lnTo>
                      <a:pt x="34189" y="10462"/>
                    </a:lnTo>
                    <a:lnTo>
                      <a:pt x="34357" y="10462"/>
                    </a:lnTo>
                    <a:lnTo>
                      <a:pt x="34357" y="10567"/>
                    </a:lnTo>
                    <a:lnTo>
                      <a:pt x="34336" y="10630"/>
                    </a:lnTo>
                    <a:lnTo>
                      <a:pt x="34440" y="10713"/>
                    </a:lnTo>
                    <a:lnTo>
                      <a:pt x="34545" y="10713"/>
                    </a:lnTo>
                    <a:lnTo>
                      <a:pt x="34566" y="10734"/>
                    </a:lnTo>
                    <a:lnTo>
                      <a:pt x="34838" y="10734"/>
                    </a:lnTo>
                    <a:lnTo>
                      <a:pt x="34922" y="10672"/>
                    </a:lnTo>
                    <a:lnTo>
                      <a:pt x="34984" y="10546"/>
                    </a:lnTo>
                    <a:lnTo>
                      <a:pt x="34984" y="10441"/>
                    </a:lnTo>
                    <a:lnTo>
                      <a:pt x="35026" y="10337"/>
                    </a:lnTo>
                    <a:lnTo>
                      <a:pt x="34963" y="10295"/>
                    </a:lnTo>
                    <a:lnTo>
                      <a:pt x="34880" y="10086"/>
                    </a:lnTo>
                    <a:lnTo>
                      <a:pt x="34838" y="10086"/>
                    </a:lnTo>
                    <a:lnTo>
                      <a:pt x="34754" y="9939"/>
                    </a:lnTo>
                    <a:lnTo>
                      <a:pt x="34775" y="9814"/>
                    </a:lnTo>
                    <a:lnTo>
                      <a:pt x="34838" y="9793"/>
                    </a:lnTo>
                    <a:lnTo>
                      <a:pt x="34838" y="9709"/>
                    </a:lnTo>
                    <a:lnTo>
                      <a:pt x="34859" y="9688"/>
                    </a:lnTo>
                    <a:lnTo>
                      <a:pt x="34922" y="9730"/>
                    </a:lnTo>
                    <a:lnTo>
                      <a:pt x="34943" y="9835"/>
                    </a:lnTo>
                    <a:lnTo>
                      <a:pt x="34984" y="9730"/>
                    </a:lnTo>
                    <a:lnTo>
                      <a:pt x="34984" y="9583"/>
                    </a:lnTo>
                    <a:lnTo>
                      <a:pt x="35047" y="9542"/>
                    </a:lnTo>
                    <a:lnTo>
                      <a:pt x="35089" y="9500"/>
                    </a:lnTo>
                    <a:lnTo>
                      <a:pt x="35089" y="9604"/>
                    </a:lnTo>
                    <a:lnTo>
                      <a:pt x="35131" y="9667"/>
                    </a:lnTo>
                    <a:lnTo>
                      <a:pt x="35089" y="9709"/>
                    </a:lnTo>
                    <a:lnTo>
                      <a:pt x="34984" y="9772"/>
                    </a:lnTo>
                    <a:lnTo>
                      <a:pt x="34963" y="9897"/>
                    </a:lnTo>
                    <a:lnTo>
                      <a:pt x="35026" y="9918"/>
                    </a:lnTo>
                    <a:lnTo>
                      <a:pt x="35068" y="10002"/>
                    </a:lnTo>
                    <a:lnTo>
                      <a:pt x="35068" y="10086"/>
                    </a:lnTo>
                    <a:lnTo>
                      <a:pt x="35194" y="10232"/>
                    </a:lnTo>
                    <a:lnTo>
                      <a:pt x="35256" y="10274"/>
                    </a:lnTo>
                    <a:lnTo>
                      <a:pt x="35256" y="10190"/>
                    </a:lnTo>
                    <a:lnTo>
                      <a:pt x="35298" y="10169"/>
                    </a:lnTo>
                    <a:lnTo>
                      <a:pt x="35361" y="10211"/>
                    </a:lnTo>
                    <a:lnTo>
                      <a:pt x="35466" y="10169"/>
                    </a:lnTo>
                    <a:lnTo>
                      <a:pt x="35487" y="10211"/>
                    </a:lnTo>
                    <a:lnTo>
                      <a:pt x="35466" y="10253"/>
                    </a:lnTo>
                    <a:lnTo>
                      <a:pt x="35466" y="10358"/>
                    </a:lnTo>
                    <a:lnTo>
                      <a:pt x="35403" y="10525"/>
                    </a:lnTo>
                    <a:lnTo>
                      <a:pt x="35403" y="10567"/>
                    </a:lnTo>
                    <a:lnTo>
                      <a:pt x="35298" y="10734"/>
                    </a:lnTo>
                    <a:lnTo>
                      <a:pt x="35235" y="10923"/>
                    </a:lnTo>
                    <a:lnTo>
                      <a:pt x="35235" y="10964"/>
                    </a:lnTo>
                    <a:lnTo>
                      <a:pt x="35256" y="10964"/>
                    </a:lnTo>
                    <a:lnTo>
                      <a:pt x="35298" y="10860"/>
                    </a:lnTo>
                    <a:lnTo>
                      <a:pt x="35403" y="10902"/>
                    </a:lnTo>
                    <a:lnTo>
                      <a:pt x="35403" y="10923"/>
                    </a:lnTo>
                    <a:lnTo>
                      <a:pt x="35487" y="10923"/>
                    </a:lnTo>
                    <a:lnTo>
                      <a:pt x="35549" y="11006"/>
                    </a:lnTo>
                    <a:lnTo>
                      <a:pt x="35696" y="11027"/>
                    </a:lnTo>
                    <a:lnTo>
                      <a:pt x="35591" y="11069"/>
                    </a:lnTo>
                    <a:lnTo>
                      <a:pt x="35570" y="11132"/>
                    </a:lnTo>
                    <a:lnTo>
                      <a:pt x="35507" y="11153"/>
                    </a:lnTo>
                    <a:lnTo>
                      <a:pt x="35466" y="11111"/>
                    </a:lnTo>
                    <a:lnTo>
                      <a:pt x="35382" y="11132"/>
                    </a:lnTo>
                    <a:lnTo>
                      <a:pt x="35403" y="11216"/>
                    </a:lnTo>
                    <a:lnTo>
                      <a:pt x="35466" y="11236"/>
                    </a:lnTo>
                    <a:lnTo>
                      <a:pt x="35487" y="11257"/>
                    </a:lnTo>
                    <a:lnTo>
                      <a:pt x="35591" y="11257"/>
                    </a:lnTo>
                    <a:lnTo>
                      <a:pt x="35591" y="11341"/>
                    </a:lnTo>
                    <a:lnTo>
                      <a:pt x="35612" y="11383"/>
                    </a:lnTo>
                    <a:lnTo>
                      <a:pt x="35612" y="11467"/>
                    </a:lnTo>
                    <a:lnTo>
                      <a:pt x="35675" y="11550"/>
                    </a:lnTo>
                    <a:lnTo>
                      <a:pt x="35779" y="11571"/>
                    </a:lnTo>
                    <a:lnTo>
                      <a:pt x="35821" y="11655"/>
                    </a:lnTo>
                    <a:lnTo>
                      <a:pt x="35863" y="11739"/>
                    </a:lnTo>
                    <a:lnTo>
                      <a:pt x="35821" y="11843"/>
                    </a:lnTo>
                    <a:lnTo>
                      <a:pt x="35759" y="11906"/>
                    </a:lnTo>
                    <a:lnTo>
                      <a:pt x="35675" y="11906"/>
                    </a:lnTo>
                    <a:lnTo>
                      <a:pt x="35612" y="11948"/>
                    </a:lnTo>
                    <a:lnTo>
                      <a:pt x="35570" y="11906"/>
                    </a:lnTo>
                    <a:lnTo>
                      <a:pt x="35487" y="11885"/>
                    </a:lnTo>
                    <a:lnTo>
                      <a:pt x="35445" y="11906"/>
                    </a:lnTo>
                    <a:lnTo>
                      <a:pt x="35361" y="12011"/>
                    </a:lnTo>
                    <a:lnTo>
                      <a:pt x="35403" y="12052"/>
                    </a:lnTo>
                    <a:lnTo>
                      <a:pt x="35403" y="12094"/>
                    </a:lnTo>
                    <a:lnTo>
                      <a:pt x="35361" y="12178"/>
                    </a:lnTo>
                    <a:lnTo>
                      <a:pt x="35382" y="12220"/>
                    </a:lnTo>
                    <a:lnTo>
                      <a:pt x="35445" y="12220"/>
                    </a:lnTo>
                    <a:lnTo>
                      <a:pt x="35466" y="12199"/>
                    </a:lnTo>
                    <a:lnTo>
                      <a:pt x="35549" y="12178"/>
                    </a:lnTo>
                    <a:lnTo>
                      <a:pt x="35654" y="12178"/>
                    </a:lnTo>
                    <a:lnTo>
                      <a:pt x="35717" y="12115"/>
                    </a:lnTo>
                    <a:lnTo>
                      <a:pt x="35800" y="12115"/>
                    </a:lnTo>
                    <a:lnTo>
                      <a:pt x="35863" y="12011"/>
                    </a:lnTo>
                    <a:lnTo>
                      <a:pt x="35905" y="11990"/>
                    </a:lnTo>
                    <a:lnTo>
                      <a:pt x="35926" y="12115"/>
                    </a:lnTo>
                    <a:lnTo>
                      <a:pt x="35989" y="12157"/>
                    </a:lnTo>
                    <a:lnTo>
                      <a:pt x="36072" y="12094"/>
                    </a:lnTo>
                    <a:lnTo>
                      <a:pt x="36135" y="11969"/>
                    </a:lnTo>
                    <a:lnTo>
                      <a:pt x="36240" y="11885"/>
                    </a:lnTo>
                    <a:lnTo>
                      <a:pt x="36303" y="11948"/>
                    </a:lnTo>
                    <a:lnTo>
                      <a:pt x="36303" y="11990"/>
                    </a:lnTo>
                    <a:lnTo>
                      <a:pt x="36219" y="12011"/>
                    </a:lnTo>
                    <a:lnTo>
                      <a:pt x="36177" y="12073"/>
                    </a:lnTo>
                    <a:lnTo>
                      <a:pt x="36219" y="12094"/>
                    </a:lnTo>
                    <a:lnTo>
                      <a:pt x="36219" y="12157"/>
                    </a:lnTo>
                    <a:lnTo>
                      <a:pt x="36093" y="12199"/>
                    </a:lnTo>
                    <a:lnTo>
                      <a:pt x="36072" y="12220"/>
                    </a:lnTo>
                    <a:lnTo>
                      <a:pt x="36219" y="12199"/>
                    </a:lnTo>
                    <a:lnTo>
                      <a:pt x="36240" y="12283"/>
                    </a:lnTo>
                    <a:lnTo>
                      <a:pt x="36135" y="12366"/>
                    </a:lnTo>
                    <a:lnTo>
                      <a:pt x="36177" y="12492"/>
                    </a:lnTo>
                    <a:lnTo>
                      <a:pt x="36219" y="12513"/>
                    </a:lnTo>
                    <a:lnTo>
                      <a:pt x="36282" y="12617"/>
                    </a:lnTo>
                    <a:lnTo>
                      <a:pt x="36407" y="12596"/>
                    </a:lnTo>
                    <a:lnTo>
                      <a:pt x="36428" y="12534"/>
                    </a:lnTo>
                    <a:lnTo>
                      <a:pt x="36407" y="12471"/>
                    </a:lnTo>
                    <a:lnTo>
                      <a:pt x="36407" y="12387"/>
                    </a:lnTo>
                    <a:lnTo>
                      <a:pt x="36449" y="12366"/>
                    </a:lnTo>
                    <a:lnTo>
                      <a:pt x="36595" y="12471"/>
                    </a:lnTo>
                    <a:lnTo>
                      <a:pt x="36595" y="12534"/>
                    </a:lnTo>
                    <a:lnTo>
                      <a:pt x="36533" y="12638"/>
                    </a:lnTo>
                    <a:lnTo>
                      <a:pt x="36616" y="12701"/>
                    </a:lnTo>
                    <a:lnTo>
                      <a:pt x="36637" y="12743"/>
                    </a:lnTo>
                    <a:lnTo>
                      <a:pt x="36491" y="12827"/>
                    </a:lnTo>
                    <a:lnTo>
                      <a:pt x="36449" y="12889"/>
                    </a:lnTo>
                    <a:lnTo>
                      <a:pt x="36533" y="12952"/>
                    </a:lnTo>
                    <a:lnTo>
                      <a:pt x="36763" y="12952"/>
                    </a:lnTo>
                    <a:lnTo>
                      <a:pt x="36826" y="12994"/>
                    </a:lnTo>
                    <a:lnTo>
                      <a:pt x="36826" y="13099"/>
                    </a:lnTo>
                    <a:lnTo>
                      <a:pt x="36826" y="13161"/>
                    </a:lnTo>
                    <a:lnTo>
                      <a:pt x="36867" y="13140"/>
                    </a:lnTo>
                    <a:lnTo>
                      <a:pt x="36867" y="13057"/>
                    </a:lnTo>
                    <a:lnTo>
                      <a:pt x="36930" y="12994"/>
                    </a:lnTo>
                    <a:lnTo>
                      <a:pt x="36972" y="12994"/>
                    </a:lnTo>
                    <a:lnTo>
                      <a:pt x="36972" y="13057"/>
                    </a:lnTo>
                    <a:lnTo>
                      <a:pt x="36930" y="13161"/>
                    </a:lnTo>
                    <a:lnTo>
                      <a:pt x="36930" y="13245"/>
                    </a:lnTo>
                    <a:lnTo>
                      <a:pt x="36847" y="13266"/>
                    </a:lnTo>
                    <a:lnTo>
                      <a:pt x="36805" y="13433"/>
                    </a:lnTo>
                    <a:lnTo>
                      <a:pt x="36805" y="13475"/>
                    </a:lnTo>
                    <a:lnTo>
                      <a:pt x="36867" y="13517"/>
                    </a:lnTo>
                    <a:lnTo>
                      <a:pt x="36867" y="13622"/>
                    </a:lnTo>
                    <a:lnTo>
                      <a:pt x="36826" y="13726"/>
                    </a:lnTo>
                    <a:lnTo>
                      <a:pt x="36826" y="13831"/>
                    </a:lnTo>
                    <a:lnTo>
                      <a:pt x="36847" y="13852"/>
                    </a:lnTo>
                    <a:lnTo>
                      <a:pt x="36847" y="13873"/>
                    </a:lnTo>
                    <a:lnTo>
                      <a:pt x="36826" y="14082"/>
                    </a:lnTo>
                    <a:lnTo>
                      <a:pt x="36763" y="14166"/>
                    </a:lnTo>
                    <a:lnTo>
                      <a:pt x="36826" y="14270"/>
                    </a:lnTo>
                    <a:lnTo>
                      <a:pt x="36805" y="14354"/>
                    </a:lnTo>
                    <a:lnTo>
                      <a:pt x="36637" y="14396"/>
                    </a:lnTo>
                    <a:lnTo>
                      <a:pt x="36491" y="14375"/>
                    </a:lnTo>
                    <a:lnTo>
                      <a:pt x="36428" y="14396"/>
                    </a:lnTo>
                    <a:lnTo>
                      <a:pt x="36407" y="14480"/>
                    </a:lnTo>
                    <a:lnTo>
                      <a:pt x="36198" y="14626"/>
                    </a:lnTo>
                    <a:lnTo>
                      <a:pt x="36198" y="14710"/>
                    </a:lnTo>
                    <a:lnTo>
                      <a:pt x="36344" y="14793"/>
                    </a:lnTo>
                    <a:lnTo>
                      <a:pt x="36303" y="14793"/>
                    </a:lnTo>
                    <a:lnTo>
                      <a:pt x="36219" y="14814"/>
                    </a:lnTo>
                    <a:lnTo>
                      <a:pt x="36303" y="14814"/>
                    </a:lnTo>
                    <a:lnTo>
                      <a:pt x="36177" y="14982"/>
                    </a:lnTo>
                    <a:lnTo>
                      <a:pt x="36093" y="15024"/>
                    </a:lnTo>
                    <a:lnTo>
                      <a:pt x="35884" y="15149"/>
                    </a:lnTo>
                    <a:lnTo>
                      <a:pt x="35738" y="15296"/>
                    </a:lnTo>
                    <a:lnTo>
                      <a:pt x="35675" y="15296"/>
                    </a:lnTo>
                    <a:lnTo>
                      <a:pt x="35633" y="15337"/>
                    </a:lnTo>
                    <a:lnTo>
                      <a:pt x="35591" y="15463"/>
                    </a:lnTo>
                    <a:lnTo>
                      <a:pt x="35675" y="15568"/>
                    </a:lnTo>
                    <a:lnTo>
                      <a:pt x="35696" y="15672"/>
                    </a:lnTo>
                    <a:lnTo>
                      <a:pt x="35800" y="15840"/>
                    </a:lnTo>
                    <a:lnTo>
                      <a:pt x="35842" y="16133"/>
                    </a:lnTo>
                    <a:lnTo>
                      <a:pt x="35779" y="16174"/>
                    </a:lnTo>
                    <a:lnTo>
                      <a:pt x="35738" y="16153"/>
                    </a:lnTo>
                    <a:lnTo>
                      <a:pt x="35675" y="16195"/>
                    </a:lnTo>
                    <a:lnTo>
                      <a:pt x="35654" y="16300"/>
                    </a:lnTo>
                    <a:lnTo>
                      <a:pt x="35633" y="16195"/>
                    </a:lnTo>
                    <a:lnTo>
                      <a:pt x="35633" y="16049"/>
                    </a:lnTo>
                    <a:lnTo>
                      <a:pt x="35570" y="15986"/>
                    </a:lnTo>
                    <a:lnTo>
                      <a:pt x="35466" y="16049"/>
                    </a:lnTo>
                    <a:lnTo>
                      <a:pt x="35424" y="16153"/>
                    </a:lnTo>
                    <a:lnTo>
                      <a:pt x="35319" y="16216"/>
                    </a:lnTo>
                    <a:lnTo>
                      <a:pt x="35235" y="16174"/>
                    </a:lnTo>
                    <a:lnTo>
                      <a:pt x="35256" y="16112"/>
                    </a:lnTo>
                    <a:lnTo>
                      <a:pt x="35256" y="16070"/>
                    </a:lnTo>
                    <a:lnTo>
                      <a:pt x="35047" y="16070"/>
                    </a:lnTo>
                    <a:lnTo>
                      <a:pt x="35005" y="16174"/>
                    </a:lnTo>
                    <a:lnTo>
                      <a:pt x="34922" y="16258"/>
                    </a:lnTo>
                    <a:lnTo>
                      <a:pt x="34796" y="16216"/>
                    </a:lnTo>
                    <a:lnTo>
                      <a:pt x="34712" y="16216"/>
                    </a:lnTo>
                    <a:lnTo>
                      <a:pt x="34650" y="16174"/>
                    </a:lnTo>
                    <a:lnTo>
                      <a:pt x="34587" y="16174"/>
                    </a:lnTo>
                    <a:lnTo>
                      <a:pt x="34503" y="16258"/>
                    </a:lnTo>
                    <a:lnTo>
                      <a:pt x="34357" y="16195"/>
                    </a:lnTo>
                    <a:lnTo>
                      <a:pt x="34315" y="16174"/>
                    </a:lnTo>
                    <a:lnTo>
                      <a:pt x="34231" y="16070"/>
                    </a:lnTo>
                    <a:lnTo>
                      <a:pt x="34106" y="15986"/>
                    </a:lnTo>
                    <a:lnTo>
                      <a:pt x="33980" y="15965"/>
                    </a:lnTo>
                    <a:lnTo>
                      <a:pt x="33834" y="15777"/>
                    </a:lnTo>
                    <a:lnTo>
                      <a:pt x="33813" y="15840"/>
                    </a:lnTo>
                    <a:lnTo>
                      <a:pt x="33813" y="15902"/>
                    </a:lnTo>
                    <a:lnTo>
                      <a:pt x="33792" y="15965"/>
                    </a:lnTo>
                    <a:lnTo>
                      <a:pt x="33750" y="15944"/>
                    </a:lnTo>
                    <a:lnTo>
                      <a:pt x="33708" y="15965"/>
                    </a:lnTo>
                    <a:lnTo>
                      <a:pt x="33708" y="16049"/>
                    </a:lnTo>
                    <a:lnTo>
                      <a:pt x="33771" y="16112"/>
                    </a:lnTo>
                    <a:lnTo>
                      <a:pt x="33750" y="16195"/>
                    </a:lnTo>
                    <a:lnTo>
                      <a:pt x="33687" y="16195"/>
                    </a:lnTo>
                    <a:lnTo>
                      <a:pt x="33582" y="16216"/>
                    </a:lnTo>
                    <a:lnTo>
                      <a:pt x="33499" y="16300"/>
                    </a:lnTo>
                    <a:lnTo>
                      <a:pt x="33373" y="16300"/>
                    </a:lnTo>
                    <a:lnTo>
                      <a:pt x="33290" y="16384"/>
                    </a:lnTo>
                    <a:lnTo>
                      <a:pt x="33290" y="16488"/>
                    </a:lnTo>
                    <a:lnTo>
                      <a:pt x="33206" y="16530"/>
                    </a:lnTo>
                    <a:lnTo>
                      <a:pt x="33164" y="16677"/>
                    </a:lnTo>
                    <a:lnTo>
                      <a:pt x="33248" y="16886"/>
                    </a:lnTo>
                    <a:lnTo>
                      <a:pt x="33352" y="16990"/>
                    </a:lnTo>
                    <a:lnTo>
                      <a:pt x="33394" y="16949"/>
                    </a:lnTo>
                    <a:lnTo>
                      <a:pt x="33499" y="17095"/>
                    </a:lnTo>
                    <a:lnTo>
                      <a:pt x="33478" y="17158"/>
                    </a:lnTo>
                    <a:lnTo>
                      <a:pt x="33666" y="17158"/>
                    </a:lnTo>
                    <a:lnTo>
                      <a:pt x="33771" y="17200"/>
                    </a:lnTo>
                    <a:lnTo>
                      <a:pt x="33813" y="17137"/>
                    </a:lnTo>
                    <a:lnTo>
                      <a:pt x="33917" y="17137"/>
                    </a:lnTo>
                    <a:lnTo>
                      <a:pt x="33980" y="17095"/>
                    </a:lnTo>
                    <a:lnTo>
                      <a:pt x="34106" y="17095"/>
                    </a:lnTo>
                    <a:lnTo>
                      <a:pt x="34189" y="17053"/>
                    </a:lnTo>
                    <a:lnTo>
                      <a:pt x="34273" y="17095"/>
                    </a:lnTo>
                    <a:lnTo>
                      <a:pt x="34315" y="17032"/>
                    </a:lnTo>
                    <a:lnTo>
                      <a:pt x="34315" y="16928"/>
                    </a:lnTo>
                    <a:lnTo>
                      <a:pt x="34336" y="16865"/>
                    </a:lnTo>
                    <a:lnTo>
                      <a:pt x="34398" y="16865"/>
                    </a:lnTo>
                    <a:lnTo>
                      <a:pt x="34503" y="17032"/>
                    </a:lnTo>
                    <a:lnTo>
                      <a:pt x="34587" y="17032"/>
                    </a:lnTo>
                    <a:lnTo>
                      <a:pt x="34650" y="17116"/>
                    </a:lnTo>
                    <a:lnTo>
                      <a:pt x="34796" y="17137"/>
                    </a:lnTo>
                    <a:lnTo>
                      <a:pt x="34817" y="17074"/>
                    </a:lnTo>
                    <a:lnTo>
                      <a:pt x="34901" y="16970"/>
                    </a:lnTo>
                    <a:lnTo>
                      <a:pt x="34943" y="16970"/>
                    </a:lnTo>
                    <a:lnTo>
                      <a:pt x="35026" y="16886"/>
                    </a:lnTo>
                    <a:lnTo>
                      <a:pt x="35131" y="16865"/>
                    </a:lnTo>
                    <a:lnTo>
                      <a:pt x="35110" y="16928"/>
                    </a:lnTo>
                    <a:lnTo>
                      <a:pt x="35110" y="17032"/>
                    </a:lnTo>
                    <a:lnTo>
                      <a:pt x="35026" y="17137"/>
                    </a:lnTo>
                    <a:lnTo>
                      <a:pt x="35026" y="17262"/>
                    </a:lnTo>
                    <a:lnTo>
                      <a:pt x="35131" y="17221"/>
                    </a:lnTo>
                    <a:lnTo>
                      <a:pt x="35173" y="17032"/>
                    </a:lnTo>
                    <a:lnTo>
                      <a:pt x="35215" y="17074"/>
                    </a:lnTo>
                    <a:lnTo>
                      <a:pt x="35256" y="17032"/>
                    </a:lnTo>
                    <a:lnTo>
                      <a:pt x="35340" y="17074"/>
                    </a:lnTo>
                    <a:lnTo>
                      <a:pt x="35256" y="17200"/>
                    </a:lnTo>
                    <a:lnTo>
                      <a:pt x="35277" y="17283"/>
                    </a:lnTo>
                    <a:lnTo>
                      <a:pt x="35277" y="17179"/>
                    </a:lnTo>
                    <a:lnTo>
                      <a:pt x="35466" y="17011"/>
                    </a:lnTo>
                    <a:lnTo>
                      <a:pt x="35487" y="17074"/>
                    </a:lnTo>
                    <a:lnTo>
                      <a:pt x="35361" y="17179"/>
                    </a:lnTo>
                    <a:lnTo>
                      <a:pt x="35361" y="17242"/>
                    </a:lnTo>
                    <a:lnTo>
                      <a:pt x="35445" y="17304"/>
                    </a:lnTo>
                    <a:lnTo>
                      <a:pt x="35487" y="17451"/>
                    </a:lnTo>
                    <a:lnTo>
                      <a:pt x="35487" y="17555"/>
                    </a:lnTo>
                    <a:lnTo>
                      <a:pt x="35507" y="17660"/>
                    </a:lnTo>
                    <a:lnTo>
                      <a:pt x="35612" y="17639"/>
                    </a:lnTo>
                    <a:lnTo>
                      <a:pt x="35612" y="17765"/>
                    </a:lnTo>
                    <a:lnTo>
                      <a:pt x="35675" y="17827"/>
                    </a:lnTo>
                    <a:lnTo>
                      <a:pt x="35759" y="17681"/>
                    </a:lnTo>
                    <a:lnTo>
                      <a:pt x="35717" y="17869"/>
                    </a:lnTo>
                    <a:lnTo>
                      <a:pt x="35654" y="17953"/>
                    </a:lnTo>
                    <a:lnTo>
                      <a:pt x="35759" y="18058"/>
                    </a:lnTo>
                    <a:lnTo>
                      <a:pt x="35759" y="17974"/>
                    </a:lnTo>
                    <a:lnTo>
                      <a:pt x="35800" y="17869"/>
                    </a:lnTo>
                    <a:lnTo>
                      <a:pt x="35863" y="17848"/>
                    </a:lnTo>
                    <a:lnTo>
                      <a:pt x="35863" y="17848"/>
                    </a:lnTo>
                    <a:lnTo>
                      <a:pt x="35821" y="17890"/>
                    </a:lnTo>
                    <a:lnTo>
                      <a:pt x="35863" y="18037"/>
                    </a:lnTo>
                    <a:lnTo>
                      <a:pt x="35926" y="18162"/>
                    </a:lnTo>
                    <a:lnTo>
                      <a:pt x="36093" y="18141"/>
                    </a:lnTo>
                    <a:lnTo>
                      <a:pt x="36031" y="18183"/>
                    </a:lnTo>
                    <a:lnTo>
                      <a:pt x="35821" y="18309"/>
                    </a:lnTo>
                    <a:lnTo>
                      <a:pt x="35675" y="18309"/>
                    </a:lnTo>
                    <a:lnTo>
                      <a:pt x="35654" y="18371"/>
                    </a:lnTo>
                    <a:lnTo>
                      <a:pt x="35759" y="18413"/>
                    </a:lnTo>
                    <a:lnTo>
                      <a:pt x="35759" y="18560"/>
                    </a:lnTo>
                    <a:lnTo>
                      <a:pt x="35821" y="18664"/>
                    </a:lnTo>
                    <a:lnTo>
                      <a:pt x="35905" y="18727"/>
                    </a:lnTo>
                    <a:lnTo>
                      <a:pt x="35989" y="18727"/>
                    </a:lnTo>
                    <a:lnTo>
                      <a:pt x="35989" y="18790"/>
                    </a:lnTo>
                    <a:lnTo>
                      <a:pt x="36093" y="18874"/>
                    </a:lnTo>
                    <a:lnTo>
                      <a:pt x="36156" y="18915"/>
                    </a:lnTo>
                    <a:lnTo>
                      <a:pt x="36219" y="18915"/>
                    </a:lnTo>
                    <a:lnTo>
                      <a:pt x="36407" y="19041"/>
                    </a:lnTo>
                    <a:lnTo>
                      <a:pt x="36512" y="19041"/>
                    </a:lnTo>
                    <a:lnTo>
                      <a:pt x="36512" y="19104"/>
                    </a:lnTo>
                    <a:lnTo>
                      <a:pt x="36575" y="19125"/>
                    </a:lnTo>
                    <a:lnTo>
                      <a:pt x="36595" y="19083"/>
                    </a:lnTo>
                    <a:lnTo>
                      <a:pt x="36616" y="19041"/>
                    </a:lnTo>
                    <a:lnTo>
                      <a:pt x="36721" y="19104"/>
                    </a:lnTo>
                    <a:lnTo>
                      <a:pt x="36679" y="19125"/>
                    </a:lnTo>
                    <a:lnTo>
                      <a:pt x="36616" y="19187"/>
                    </a:lnTo>
                    <a:lnTo>
                      <a:pt x="36679" y="19292"/>
                    </a:lnTo>
                    <a:lnTo>
                      <a:pt x="36742" y="19334"/>
                    </a:lnTo>
                    <a:lnTo>
                      <a:pt x="36805" y="19334"/>
                    </a:lnTo>
                    <a:lnTo>
                      <a:pt x="36805" y="19418"/>
                    </a:lnTo>
                    <a:lnTo>
                      <a:pt x="36930" y="19543"/>
                    </a:lnTo>
                    <a:lnTo>
                      <a:pt x="37014" y="19543"/>
                    </a:lnTo>
                    <a:lnTo>
                      <a:pt x="37056" y="19606"/>
                    </a:lnTo>
                    <a:lnTo>
                      <a:pt x="37098" y="19648"/>
                    </a:lnTo>
                    <a:lnTo>
                      <a:pt x="37265" y="19731"/>
                    </a:lnTo>
                    <a:lnTo>
                      <a:pt x="37328" y="19711"/>
                    </a:lnTo>
                    <a:lnTo>
                      <a:pt x="37370" y="19731"/>
                    </a:lnTo>
                    <a:lnTo>
                      <a:pt x="37453" y="19731"/>
                    </a:lnTo>
                    <a:lnTo>
                      <a:pt x="37537" y="19773"/>
                    </a:lnTo>
                    <a:lnTo>
                      <a:pt x="37558" y="19857"/>
                    </a:lnTo>
                    <a:lnTo>
                      <a:pt x="37725" y="19983"/>
                    </a:lnTo>
                    <a:lnTo>
                      <a:pt x="37788" y="19983"/>
                    </a:lnTo>
                    <a:lnTo>
                      <a:pt x="37872" y="20045"/>
                    </a:lnTo>
                    <a:lnTo>
                      <a:pt x="38060" y="20087"/>
                    </a:lnTo>
                    <a:lnTo>
                      <a:pt x="38165" y="20150"/>
                    </a:lnTo>
                    <a:lnTo>
                      <a:pt x="38269" y="20150"/>
                    </a:lnTo>
                    <a:lnTo>
                      <a:pt x="38290" y="20129"/>
                    </a:lnTo>
                    <a:lnTo>
                      <a:pt x="38290" y="20066"/>
                    </a:lnTo>
                    <a:lnTo>
                      <a:pt x="38207" y="19983"/>
                    </a:lnTo>
                    <a:lnTo>
                      <a:pt x="38165" y="19920"/>
                    </a:lnTo>
                    <a:lnTo>
                      <a:pt x="38207" y="19857"/>
                    </a:lnTo>
                    <a:lnTo>
                      <a:pt x="38290" y="19878"/>
                    </a:lnTo>
                    <a:lnTo>
                      <a:pt x="38311" y="19815"/>
                    </a:lnTo>
                    <a:lnTo>
                      <a:pt x="38290" y="19752"/>
                    </a:lnTo>
                    <a:lnTo>
                      <a:pt x="38248" y="19773"/>
                    </a:lnTo>
                    <a:lnTo>
                      <a:pt x="38207" y="19731"/>
                    </a:lnTo>
                    <a:lnTo>
                      <a:pt x="38248" y="19606"/>
                    </a:lnTo>
                    <a:lnTo>
                      <a:pt x="38207" y="19564"/>
                    </a:lnTo>
                    <a:lnTo>
                      <a:pt x="38102" y="19669"/>
                    </a:lnTo>
                    <a:lnTo>
                      <a:pt x="38102" y="19627"/>
                    </a:lnTo>
                    <a:lnTo>
                      <a:pt x="38081" y="19543"/>
                    </a:lnTo>
                    <a:lnTo>
                      <a:pt x="38018" y="19543"/>
                    </a:lnTo>
                    <a:lnTo>
                      <a:pt x="38123" y="19439"/>
                    </a:lnTo>
                    <a:lnTo>
                      <a:pt x="38102" y="19313"/>
                    </a:lnTo>
                    <a:lnTo>
                      <a:pt x="38060" y="19292"/>
                    </a:lnTo>
                    <a:lnTo>
                      <a:pt x="37956" y="19292"/>
                    </a:lnTo>
                    <a:lnTo>
                      <a:pt x="37976" y="19187"/>
                    </a:lnTo>
                    <a:lnTo>
                      <a:pt x="37935" y="19083"/>
                    </a:lnTo>
                    <a:lnTo>
                      <a:pt x="37893" y="18999"/>
                    </a:lnTo>
                    <a:lnTo>
                      <a:pt x="37788" y="18999"/>
                    </a:lnTo>
                    <a:lnTo>
                      <a:pt x="37851" y="18915"/>
                    </a:lnTo>
                    <a:lnTo>
                      <a:pt x="37767" y="18894"/>
                    </a:lnTo>
                    <a:lnTo>
                      <a:pt x="37725" y="18894"/>
                    </a:lnTo>
                    <a:lnTo>
                      <a:pt x="37746" y="18832"/>
                    </a:lnTo>
                    <a:lnTo>
                      <a:pt x="37663" y="18727"/>
                    </a:lnTo>
                    <a:lnTo>
                      <a:pt x="37663" y="18748"/>
                    </a:lnTo>
                    <a:lnTo>
                      <a:pt x="37621" y="18748"/>
                    </a:lnTo>
                    <a:lnTo>
                      <a:pt x="37621" y="18602"/>
                    </a:lnTo>
                    <a:lnTo>
                      <a:pt x="37621" y="18539"/>
                    </a:lnTo>
                    <a:lnTo>
                      <a:pt x="37621" y="18476"/>
                    </a:lnTo>
                    <a:lnTo>
                      <a:pt x="37453" y="18350"/>
                    </a:lnTo>
                    <a:lnTo>
                      <a:pt x="37432" y="18225"/>
                    </a:lnTo>
                    <a:lnTo>
                      <a:pt x="37432" y="18120"/>
                    </a:lnTo>
                    <a:lnTo>
                      <a:pt x="37516" y="18162"/>
                    </a:lnTo>
                    <a:lnTo>
                      <a:pt x="37558" y="18078"/>
                    </a:lnTo>
                    <a:lnTo>
                      <a:pt x="37663" y="18120"/>
                    </a:lnTo>
                    <a:lnTo>
                      <a:pt x="37663" y="18225"/>
                    </a:lnTo>
                    <a:lnTo>
                      <a:pt x="37746" y="18371"/>
                    </a:lnTo>
                    <a:lnTo>
                      <a:pt x="37872" y="18434"/>
                    </a:lnTo>
                    <a:lnTo>
                      <a:pt x="37935" y="18476"/>
                    </a:lnTo>
                    <a:lnTo>
                      <a:pt x="37935" y="18560"/>
                    </a:lnTo>
                    <a:lnTo>
                      <a:pt x="37976" y="18602"/>
                    </a:lnTo>
                    <a:lnTo>
                      <a:pt x="37976" y="18539"/>
                    </a:lnTo>
                    <a:lnTo>
                      <a:pt x="37935" y="18392"/>
                    </a:lnTo>
                    <a:lnTo>
                      <a:pt x="37935" y="18350"/>
                    </a:lnTo>
                    <a:lnTo>
                      <a:pt x="37976" y="18309"/>
                    </a:lnTo>
                    <a:lnTo>
                      <a:pt x="38018" y="18392"/>
                    </a:lnTo>
                    <a:lnTo>
                      <a:pt x="38018" y="18455"/>
                    </a:lnTo>
                    <a:lnTo>
                      <a:pt x="38081" y="18497"/>
                    </a:lnTo>
                    <a:lnTo>
                      <a:pt x="38123" y="18685"/>
                    </a:lnTo>
                    <a:lnTo>
                      <a:pt x="38207" y="18706"/>
                    </a:lnTo>
                    <a:lnTo>
                      <a:pt x="38207" y="18769"/>
                    </a:lnTo>
                    <a:lnTo>
                      <a:pt x="38290" y="18832"/>
                    </a:lnTo>
                    <a:lnTo>
                      <a:pt x="38374" y="19020"/>
                    </a:lnTo>
                    <a:lnTo>
                      <a:pt x="38416" y="18936"/>
                    </a:lnTo>
                    <a:lnTo>
                      <a:pt x="38395" y="18832"/>
                    </a:lnTo>
                    <a:lnTo>
                      <a:pt x="38395" y="18664"/>
                    </a:lnTo>
                    <a:lnTo>
                      <a:pt x="38416" y="18560"/>
                    </a:lnTo>
                    <a:lnTo>
                      <a:pt x="38416" y="18643"/>
                    </a:lnTo>
                    <a:lnTo>
                      <a:pt x="38479" y="18811"/>
                    </a:lnTo>
                    <a:lnTo>
                      <a:pt x="38479" y="18915"/>
                    </a:lnTo>
                    <a:lnTo>
                      <a:pt x="38479" y="18999"/>
                    </a:lnTo>
                    <a:lnTo>
                      <a:pt x="38520" y="19020"/>
                    </a:lnTo>
                    <a:lnTo>
                      <a:pt x="38604" y="19083"/>
                    </a:lnTo>
                    <a:lnTo>
                      <a:pt x="38625" y="18999"/>
                    </a:lnTo>
                    <a:lnTo>
                      <a:pt x="38583" y="18957"/>
                    </a:lnTo>
                    <a:lnTo>
                      <a:pt x="38583" y="18894"/>
                    </a:lnTo>
                    <a:lnTo>
                      <a:pt x="38667" y="18915"/>
                    </a:lnTo>
                    <a:lnTo>
                      <a:pt x="38688" y="19020"/>
                    </a:lnTo>
                    <a:lnTo>
                      <a:pt x="38688" y="19104"/>
                    </a:lnTo>
                    <a:lnTo>
                      <a:pt x="38709" y="19125"/>
                    </a:lnTo>
                    <a:lnTo>
                      <a:pt x="38709" y="19062"/>
                    </a:lnTo>
                    <a:lnTo>
                      <a:pt x="38772" y="19020"/>
                    </a:lnTo>
                    <a:lnTo>
                      <a:pt x="38772" y="19187"/>
                    </a:lnTo>
                    <a:lnTo>
                      <a:pt x="38813" y="19271"/>
                    </a:lnTo>
                    <a:lnTo>
                      <a:pt x="38897" y="19271"/>
                    </a:lnTo>
                    <a:lnTo>
                      <a:pt x="38939" y="19208"/>
                    </a:lnTo>
                    <a:lnTo>
                      <a:pt x="38939" y="19313"/>
                    </a:lnTo>
                    <a:lnTo>
                      <a:pt x="38918" y="19376"/>
                    </a:lnTo>
                    <a:lnTo>
                      <a:pt x="38981" y="19543"/>
                    </a:lnTo>
                    <a:lnTo>
                      <a:pt x="39023" y="19627"/>
                    </a:lnTo>
                    <a:lnTo>
                      <a:pt x="39127" y="19627"/>
                    </a:lnTo>
                    <a:lnTo>
                      <a:pt x="39127" y="19543"/>
                    </a:lnTo>
                    <a:lnTo>
                      <a:pt x="39106" y="19522"/>
                    </a:lnTo>
                    <a:lnTo>
                      <a:pt x="39106" y="19397"/>
                    </a:lnTo>
                    <a:lnTo>
                      <a:pt x="39044" y="19187"/>
                    </a:lnTo>
                    <a:lnTo>
                      <a:pt x="39127" y="19187"/>
                    </a:lnTo>
                    <a:lnTo>
                      <a:pt x="39169" y="19271"/>
                    </a:lnTo>
                    <a:lnTo>
                      <a:pt x="39274" y="19292"/>
                    </a:lnTo>
                    <a:lnTo>
                      <a:pt x="39316" y="19271"/>
                    </a:lnTo>
                    <a:lnTo>
                      <a:pt x="39253" y="19166"/>
                    </a:lnTo>
                    <a:lnTo>
                      <a:pt x="39295" y="19083"/>
                    </a:lnTo>
                    <a:lnTo>
                      <a:pt x="39295" y="18894"/>
                    </a:lnTo>
                    <a:lnTo>
                      <a:pt x="39211" y="18706"/>
                    </a:lnTo>
                    <a:lnTo>
                      <a:pt x="39232" y="18560"/>
                    </a:lnTo>
                    <a:lnTo>
                      <a:pt x="39232" y="18392"/>
                    </a:lnTo>
                    <a:lnTo>
                      <a:pt x="39253" y="18560"/>
                    </a:lnTo>
                    <a:lnTo>
                      <a:pt x="39232" y="18664"/>
                    </a:lnTo>
                    <a:lnTo>
                      <a:pt x="39253" y="18790"/>
                    </a:lnTo>
                    <a:lnTo>
                      <a:pt x="39420" y="18957"/>
                    </a:lnTo>
                    <a:lnTo>
                      <a:pt x="39441" y="18894"/>
                    </a:lnTo>
                    <a:lnTo>
                      <a:pt x="39420" y="18769"/>
                    </a:lnTo>
                    <a:lnTo>
                      <a:pt x="39462" y="18664"/>
                    </a:lnTo>
                    <a:lnTo>
                      <a:pt x="39462" y="18497"/>
                    </a:lnTo>
                    <a:lnTo>
                      <a:pt x="39546" y="18455"/>
                    </a:lnTo>
                    <a:lnTo>
                      <a:pt x="39525" y="18434"/>
                    </a:lnTo>
                    <a:lnTo>
                      <a:pt x="39399" y="18246"/>
                    </a:lnTo>
                    <a:lnTo>
                      <a:pt x="39357" y="18120"/>
                    </a:lnTo>
                    <a:lnTo>
                      <a:pt x="39316" y="18078"/>
                    </a:lnTo>
                    <a:lnTo>
                      <a:pt x="39336" y="18016"/>
                    </a:lnTo>
                    <a:lnTo>
                      <a:pt x="39253" y="17869"/>
                    </a:lnTo>
                    <a:lnTo>
                      <a:pt x="39190" y="17786"/>
                    </a:lnTo>
                    <a:lnTo>
                      <a:pt x="39316" y="17765"/>
                    </a:lnTo>
                    <a:lnTo>
                      <a:pt x="39336" y="17723"/>
                    </a:lnTo>
                    <a:lnTo>
                      <a:pt x="39420" y="17639"/>
                    </a:lnTo>
                    <a:lnTo>
                      <a:pt x="39357" y="17576"/>
                    </a:lnTo>
                    <a:lnTo>
                      <a:pt x="39295" y="17618"/>
                    </a:lnTo>
                    <a:lnTo>
                      <a:pt x="39148" y="17639"/>
                    </a:lnTo>
                    <a:lnTo>
                      <a:pt x="39106" y="17597"/>
                    </a:lnTo>
                    <a:lnTo>
                      <a:pt x="39127" y="17555"/>
                    </a:lnTo>
                    <a:lnTo>
                      <a:pt x="39148" y="17514"/>
                    </a:lnTo>
                    <a:lnTo>
                      <a:pt x="39232" y="17430"/>
                    </a:lnTo>
                    <a:lnTo>
                      <a:pt x="39253" y="17325"/>
                    </a:lnTo>
                    <a:lnTo>
                      <a:pt x="39211" y="17242"/>
                    </a:lnTo>
                    <a:lnTo>
                      <a:pt x="39148" y="17242"/>
                    </a:lnTo>
                    <a:lnTo>
                      <a:pt x="39148" y="17304"/>
                    </a:lnTo>
                    <a:lnTo>
                      <a:pt x="39106" y="17388"/>
                    </a:lnTo>
                    <a:lnTo>
                      <a:pt x="39106" y="17304"/>
                    </a:lnTo>
                    <a:lnTo>
                      <a:pt x="39085" y="17325"/>
                    </a:lnTo>
                    <a:lnTo>
                      <a:pt x="38939" y="17346"/>
                    </a:lnTo>
                    <a:lnTo>
                      <a:pt x="38918" y="17304"/>
                    </a:lnTo>
                    <a:lnTo>
                      <a:pt x="39002" y="17242"/>
                    </a:lnTo>
                    <a:lnTo>
                      <a:pt x="39023" y="17200"/>
                    </a:lnTo>
                    <a:lnTo>
                      <a:pt x="38981" y="17137"/>
                    </a:lnTo>
                    <a:lnTo>
                      <a:pt x="38939" y="17032"/>
                    </a:lnTo>
                    <a:lnTo>
                      <a:pt x="38876" y="16990"/>
                    </a:lnTo>
                    <a:lnTo>
                      <a:pt x="38813" y="17011"/>
                    </a:lnTo>
                    <a:lnTo>
                      <a:pt x="38813" y="17116"/>
                    </a:lnTo>
                    <a:lnTo>
                      <a:pt x="38792" y="17179"/>
                    </a:lnTo>
                    <a:lnTo>
                      <a:pt x="38772" y="17137"/>
                    </a:lnTo>
                    <a:lnTo>
                      <a:pt x="38772" y="17011"/>
                    </a:lnTo>
                    <a:lnTo>
                      <a:pt x="38730" y="16928"/>
                    </a:lnTo>
                    <a:lnTo>
                      <a:pt x="38688" y="16928"/>
                    </a:lnTo>
                    <a:lnTo>
                      <a:pt x="38709" y="16865"/>
                    </a:lnTo>
                    <a:lnTo>
                      <a:pt x="38667" y="16865"/>
                    </a:lnTo>
                    <a:lnTo>
                      <a:pt x="38667" y="16823"/>
                    </a:lnTo>
                    <a:lnTo>
                      <a:pt x="38688" y="16823"/>
                    </a:lnTo>
                    <a:lnTo>
                      <a:pt x="38667" y="16760"/>
                    </a:lnTo>
                    <a:lnTo>
                      <a:pt x="38604" y="16718"/>
                    </a:lnTo>
                    <a:lnTo>
                      <a:pt x="38625" y="16677"/>
                    </a:lnTo>
                    <a:lnTo>
                      <a:pt x="38730" y="16677"/>
                    </a:lnTo>
                    <a:lnTo>
                      <a:pt x="38792" y="16656"/>
                    </a:lnTo>
                    <a:lnTo>
                      <a:pt x="38730" y="16593"/>
                    </a:lnTo>
                    <a:lnTo>
                      <a:pt x="38625" y="16593"/>
                    </a:lnTo>
                    <a:lnTo>
                      <a:pt x="38583" y="16572"/>
                    </a:lnTo>
                    <a:lnTo>
                      <a:pt x="38625" y="16488"/>
                    </a:lnTo>
                    <a:lnTo>
                      <a:pt x="38730" y="16446"/>
                    </a:lnTo>
                    <a:lnTo>
                      <a:pt x="38730" y="16405"/>
                    </a:lnTo>
                    <a:lnTo>
                      <a:pt x="38688" y="16363"/>
                    </a:lnTo>
                    <a:lnTo>
                      <a:pt x="38520" y="16363"/>
                    </a:lnTo>
                    <a:lnTo>
                      <a:pt x="38500" y="16405"/>
                    </a:lnTo>
                    <a:lnTo>
                      <a:pt x="38458" y="16488"/>
                    </a:lnTo>
                    <a:lnTo>
                      <a:pt x="38248" y="16530"/>
                    </a:lnTo>
                    <a:lnTo>
                      <a:pt x="38353" y="16467"/>
                    </a:lnTo>
                    <a:lnTo>
                      <a:pt x="38500" y="16321"/>
                    </a:lnTo>
                    <a:lnTo>
                      <a:pt x="38562" y="16216"/>
                    </a:lnTo>
                    <a:lnTo>
                      <a:pt x="38562" y="16174"/>
                    </a:lnTo>
                    <a:lnTo>
                      <a:pt x="38458" y="16174"/>
                    </a:lnTo>
                    <a:lnTo>
                      <a:pt x="38395" y="16153"/>
                    </a:lnTo>
                    <a:lnTo>
                      <a:pt x="38458" y="16091"/>
                    </a:lnTo>
                    <a:lnTo>
                      <a:pt x="38416" y="16049"/>
                    </a:lnTo>
                    <a:lnTo>
                      <a:pt x="38374" y="16070"/>
                    </a:lnTo>
                    <a:lnTo>
                      <a:pt x="38374" y="15986"/>
                    </a:lnTo>
                    <a:lnTo>
                      <a:pt x="38416" y="15923"/>
                    </a:lnTo>
                    <a:lnTo>
                      <a:pt x="38416" y="15819"/>
                    </a:lnTo>
                    <a:lnTo>
                      <a:pt x="38290" y="15777"/>
                    </a:lnTo>
                    <a:lnTo>
                      <a:pt x="38207" y="15756"/>
                    </a:lnTo>
                    <a:lnTo>
                      <a:pt x="38081" y="15756"/>
                    </a:lnTo>
                    <a:lnTo>
                      <a:pt x="38039" y="15693"/>
                    </a:lnTo>
                    <a:lnTo>
                      <a:pt x="38165" y="15693"/>
                    </a:lnTo>
                    <a:lnTo>
                      <a:pt x="38269" y="15672"/>
                    </a:lnTo>
                    <a:lnTo>
                      <a:pt x="38311" y="15630"/>
                    </a:lnTo>
                    <a:lnTo>
                      <a:pt x="38374" y="15693"/>
                    </a:lnTo>
                    <a:lnTo>
                      <a:pt x="38395" y="15756"/>
                    </a:lnTo>
                    <a:lnTo>
                      <a:pt x="38500" y="15756"/>
                    </a:lnTo>
                    <a:lnTo>
                      <a:pt x="38604" y="15798"/>
                    </a:lnTo>
                    <a:lnTo>
                      <a:pt x="38625" y="15881"/>
                    </a:lnTo>
                    <a:lnTo>
                      <a:pt x="38604" y="15965"/>
                    </a:lnTo>
                    <a:lnTo>
                      <a:pt x="38625" y="16049"/>
                    </a:lnTo>
                    <a:lnTo>
                      <a:pt x="38730" y="16174"/>
                    </a:lnTo>
                    <a:lnTo>
                      <a:pt x="38772" y="16174"/>
                    </a:lnTo>
                    <a:lnTo>
                      <a:pt x="38792" y="16070"/>
                    </a:lnTo>
                    <a:lnTo>
                      <a:pt x="38834" y="16133"/>
                    </a:lnTo>
                    <a:lnTo>
                      <a:pt x="38981" y="16153"/>
                    </a:lnTo>
                    <a:lnTo>
                      <a:pt x="39023" y="16133"/>
                    </a:lnTo>
                    <a:lnTo>
                      <a:pt x="39023" y="16070"/>
                    </a:lnTo>
                    <a:lnTo>
                      <a:pt x="38981" y="16049"/>
                    </a:lnTo>
                    <a:lnTo>
                      <a:pt x="38981" y="15965"/>
                    </a:lnTo>
                    <a:lnTo>
                      <a:pt x="38939" y="15861"/>
                    </a:lnTo>
                    <a:lnTo>
                      <a:pt x="38876" y="15777"/>
                    </a:lnTo>
                    <a:lnTo>
                      <a:pt x="38792" y="15756"/>
                    </a:lnTo>
                    <a:lnTo>
                      <a:pt x="38813" y="15672"/>
                    </a:lnTo>
                    <a:lnTo>
                      <a:pt x="38813" y="15589"/>
                    </a:lnTo>
                    <a:lnTo>
                      <a:pt x="38772" y="15547"/>
                    </a:lnTo>
                    <a:lnTo>
                      <a:pt x="38792" y="15526"/>
                    </a:lnTo>
                    <a:lnTo>
                      <a:pt x="38834" y="15547"/>
                    </a:lnTo>
                    <a:lnTo>
                      <a:pt x="38876" y="15651"/>
                    </a:lnTo>
                    <a:lnTo>
                      <a:pt x="38918" y="15693"/>
                    </a:lnTo>
                    <a:lnTo>
                      <a:pt x="39002" y="15672"/>
                    </a:lnTo>
                    <a:lnTo>
                      <a:pt x="38981" y="15651"/>
                    </a:lnTo>
                    <a:lnTo>
                      <a:pt x="39002" y="15630"/>
                    </a:lnTo>
                    <a:lnTo>
                      <a:pt x="39085" y="15651"/>
                    </a:lnTo>
                    <a:lnTo>
                      <a:pt x="39044" y="15547"/>
                    </a:lnTo>
                    <a:lnTo>
                      <a:pt x="39002" y="15442"/>
                    </a:lnTo>
                    <a:lnTo>
                      <a:pt x="38897" y="15379"/>
                    </a:lnTo>
                    <a:lnTo>
                      <a:pt x="39002" y="15379"/>
                    </a:lnTo>
                    <a:lnTo>
                      <a:pt x="39044" y="15442"/>
                    </a:lnTo>
                    <a:lnTo>
                      <a:pt x="39106" y="15484"/>
                    </a:lnTo>
                    <a:lnTo>
                      <a:pt x="39190" y="15463"/>
                    </a:lnTo>
                    <a:lnTo>
                      <a:pt x="39148" y="15421"/>
                    </a:lnTo>
                    <a:lnTo>
                      <a:pt x="39148" y="15337"/>
                    </a:lnTo>
                    <a:lnTo>
                      <a:pt x="39190" y="15337"/>
                    </a:lnTo>
                    <a:lnTo>
                      <a:pt x="39232" y="15379"/>
                    </a:lnTo>
                    <a:lnTo>
                      <a:pt x="39295" y="15421"/>
                    </a:lnTo>
                    <a:lnTo>
                      <a:pt x="39295" y="15463"/>
                    </a:lnTo>
                    <a:lnTo>
                      <a:pt x="39232" y="15484"/>
                    </a:lnTo>
                    <a:lnTo>
                      <a:pt x="39232" y="15589"/>
                    </a:lnTo>
                    <a:lnTo>
                      <a:pt x="39232" y="15630"/>
                    </a:lnTo>
                    <a:lnTo>
                      <a:pt x="39295" y="15630"/>
                    </a:lnTo>
                    <a:lnTo>
                      <a:pt x="39336" y="15651"/>
                    </a:lnTo>
                    <a:lnTo>
                      <a:pt x="39336" y="15693"/>
                    </a:lnTo>
                    <a:lnTo>
                      <a:pt x="39295" y="15735"/>
                    </a:lnTo>
                    <a:lnTo>
                      <a:pt x="39253" y="15777"/>
                    </a:lnTo>
                    <a:lnTo>
                      <a:pt x="39316" y="15798"/>
                    </a:lnTo>
                    <a:lnTo>
                      <a:pt x="39357" y="15777"/>
                    </a:lnTo>
                    <a:lnTo>
                      <a:pt x="39399" y="15798"/>
                    </a:lnTo>
                    <a:lnTo>
                      <a:pt x="39357" y="15881"/>
                    </a:lnTo>
                    <a:lnTo>
                      <a:pt x="39399" y="15944"/>
                    </a:lnTo>
                    <a:lnTo>
                      <a:pt x="39441" y="15965"/>
                    </a:lnTo>
                    <a:lnTo>
                      <a:pt x="39525" y="15944"/>
                    </a:lnTo>
                    <a:lnTo>
                      <a:pt x="39734" y="15798"/>
                    </a:lnTo>
                    <a:lnTo>
                      <a:pt x="39818" y="15672"/>
                    </a:lnTo>
                    <a:lnTo>
                      <a:pt x="39818" y="15756"/>
                    </a:lnTo>
                    <a:lnTo>
                      <a:pt x="39755" y="15798"/>
                    </a:lnTo>
                    <a:lnTo>
                      <a:pt x="39734" y="15861"/>
                    </a:lnTo>
                    <a:lnTo>
                      <a:pt x="39629" y="15902"/>
                    </a:lnTo>
                    <a:lnTo>
                      <a:pt x="39462" y="16070"/>
                    </a:lnTo>
                    <a:lnTo>
                      <a:pt x="39462" y="16112"/>
                    </a:lnTo>
                    <a:lnTo>
                      <a:pt x="39546" y="16153"/>
                    </a:lnTo>
                    <a:lnTo>
                      <a:pt x="39650" y="16112"/>
                    </a:lnTo>
                    <a:lnTo>
                      <a:pt x="39818" y="16007"/>
                    </a:lnTo>
                    <a:lnTo>
                      <a:pt x="39880" y="16007"/>
                    </a:lnTo>
                    <a:lnTo>
                      <a:pt x="40027" y="15965"/>
                    </a:lnTo>
                    <a:lnTo>
                      <a:pt x="40069" y="15881"/>
                    </a:lnTo>
                    <a:lnTo>
                      <a:pt x="40132" y="15861"/>
                    </a:lnTo>
                    <a:lnTo>
                      <a:pt x="40236" y="15777"/>
                    </a:lnTo>
                    <a:lnTo>
                      <a:pt x="40278" y="15777"/>
                    </a:lnTo>
                    <a:lnTo>
                      <a:pt x="40278" y="15840"/>
                    </a:lnTo>
                    <a:lnTo>
                      <a:pt x="40236" y="15861"/>
                    </a:lnTo>
                    <a:lnTo>
                      <a:pt x="40152" y="15965"/>
                    </a:lnTo>
                    <a:lnTo>
                      <a:pt x="40090" y="16070"/>
                    </a:lnTo>
                    <a:lnTo>
                      <a:pt x="40027" y="16112"/>
                    </a:lnTo>
                    <a:lnTo>
                      <a:pt x="39943" y="16195"/>
                    </a:lnTo>
                    <a:lnTo>
                      <a:pt x="39839" y="16216"/>
                    </a:lnTo>
                    <a:lnTo>
                      <a:pt x="39776" y="16258"/>
                    </a:lnTo>
                    <a:lnTo>
                      <a:pt x="39713" y="16384"/>
                    </a:lnTo>
                    <a:lnTo>
                      <a:pt x="39713" y="16426"/>
                    </a:lnTo>
                    <a:lnTo>
                      <a:pt x="39734" y="16467"/>
                    </a:lnTo>
                    <a:lnTo>
                      <a:pt x="39776" y="16426"/>
                    </a:lnTo>
                    <a:lnTo>
                      <a:pt x="39860" y="16426"/>
                    </a:lnTo>
                    <a:lnTo>
                      <a:pt x="39943" y="16467"/>
                    </a:lnTo>
                    <a:lnTo>
                      <a:pt x="39860" y="16488"/>
                    </a:lnTo>
                    <a:lnTo>
                      <a:pt x="39776" y="16509"/>
                    </a:lnTo>
                    <a:lnTo>
                      <a:pt x="39734" y="16551"/>
                    </a:lnTo>
                    <a:lnTo>
                      <a:pt x="39734" y="16593"/>
                    </a:lnTo>
                    <a:lnTo>
                      <a:pt x="39776" y="16614"/>
                    </a:lnTo>
                    <a:lnTo>
                      <a:pt x="39860" y="16593"/>
                    </a:lnTo>
                    <a:lnTo>
                      <a:pt x="39922" y="16572"/>
                    </a:lnTo>
                    <a:lnTo>
                      <a:pt x="39839" y="16677"/>
                    </a:lnTo>
                    <a:lnTo>
                      <a:pt x="39755" y="16698"/>
                    </a:lnTo>
                    <a:lnTo>
                      <a:pt x="39734" y="16739"/>
                    </a:lnTo>
                    <a:lnTo>
                      <a:pt x="39755" y="16781"/>
                    </a:lnTo>
                    <a:lnTo>
                      <a:pt x="39839" y="16802"/>
                    </a:lnTo>
                    <a:lnTo>
                      <a:pt x="39922" y="16781"/>
                    </a:lnTo>
                    <a:lnTo>
                      <a:pt x="39985" y="16781"/>
                    </a:lnTo>
                    <a:lnTo>
                      <a:pt x="40027" y="16802"/>
                    </a:lnTo>
                    <a:lnTo>
                      <a:pt x="39964" y="16823"/>
                    </a:lnTo>
                    <a:lnTo>
                      <a:pt x="39964" y="16865"/>
                    </a:lnTo>
                    <a:lnTo>
                      <a:pt x="39860" y="16907"/>
                    </a:lnTo>
                    <a:lnTo>
                      <a:pt x="39839" y="16970"/>
                    </a:lnTo>
                    <a:lnTo>
                      <a:pt x="39860" y="17032"/>
                    </a:lnTo>
                    <a:lnTo>
                      <a:pt x="39922" y="17116"/>
                    </a:lnTo>
                    <a:lnTo>
                      <a:pt x="39922" y="17200"/>
                    </a:lnTo>
                    <a:lnTo>
                      <a:pt x="39943" y="17221"/>
                    </a:lnTo>
                    <a:lnTo>
                      <a:pt x="39985" y="17137"/>
                    </a:lnTo>
                    <a:lnTo>
                      <a:pt x="40048" y="17032"/>
                    </a:lnTo>
                    <a:lnTo>
                      <a:pt x="40090" y="16990"/>
                    </a:lnTo>
                    <a:lnTo>
                      <a:pt x="40132" y="16990"/>
                    </a:lnTo>
                    <a:lnTo>
                      <a:pt x="40090" y="17032"/>
                    </a:lnTo>
                    <a:lnTo>
                      <a:pt x="40090" y="17095"/>
                    </a:lnTo>
                    <a:lnTo>
                      <a:pt x="40048" y="17116"/>
                    </a:lnTo>
                    <a:lnTo>
                      <a:pt x="40048" y="17137"/>
                    </a:lnTo>
                    <a:lnTo>
                      <a:pt x="40090" y="17200"/>
                    </a:lnTo>
                    <a:lnTo>
                      <a:pt x="40069" y="17242"/>
                    </a:lnTo>
                    <a:lnTo>
                      <a:pt x="40132" y="17304"/>
                    </a:lnTo>
                    <a:lnTo>
                      <a:pt x="40152" y="17304"/>
                    </a:lnTo>
                    <a:lnTo>
                      <a:pt x="40173" y="17242"/>
                    </a:lnTo>
                    <a:lnTo>
                      <a:pt x="40257" y="17221"/>
                    </a:lnTo>
                    <a:lnTo>
                      <a:pt x="40278" y="17221"/>
                    </a:lnTo>
                    <a:lnTo>
                      <a:pt x="40278" y="17283"/>
                    </a:lnTo>
                    <a:lnTo>
                      <a:pt x="40236" y="17325"/>
                    </a:lnTo>
                    <a:lnTo>
                      <a:pt x="40236" y="17346"/>
                    </a:lnTo>
                    <a:lnTo>
                      <a:pt x="40278" y="17388"/>
                    </a:lnTo>
                    <a:lnTo>
                      <a:pt x="40278" y="17430"/>
                    </a:lnTo>
                    <a:lnTo>
                      <a:pt x="40299" y="17451"/>
                    </a:lnTo>
                    <a:lnTo>
                      <a:pt x="40299" y="17514"/>
                    </a:lnTo>
                    <a:lnTo>
                      <a:pt x="40362" y="17534"/>
                    </a:lnTo>
                    <a:lnTo>
                      <a:pt x="40383" y="17493"/>
                    </a:lnTo>
                    <a:lnTo>
                      <a:pt x="40487" y="17451"/>
                    </a:lnTo>
                    <a:lnTo>
                      <a:pt x="40508" y="17388"/>
                    </a:lnTo>
                    <a:lnTo>
                      <a:pt x="40508" y="17325"/>
                    </a:lnTo>
                    <a:lnTo>
                      <a:pt x="40445" y="17242"/>
                    </a:lnTo>
                    <a:lnTo>
                      <a:pt x="40466" y="17242"/>
                    </a:lnTo>
                    <a:lnTo>
                      <a:pt x="40508" y="17283"/>
                    </a:lnTo>
                    <a:lnTo>
                      <a:pt x="40550" y="17283"/>
                    </a:lnTo>
                    <a:lnTo>
                      <a:pt x="40550" y="17221"/>
                    </a:lnTo>
                    <a:lnTo>
                      <a:pt x="40508" y="17137"/>
                    </a:lnTo>
                    <a:lnTo>
                      <a:pt x="40508" y="17095"/>
                    </a:lnTo>
                    <a:lnTo>
                      <a:pt x="40571" y="17074"/>
                    </a:lnTo>
                    <a:lnTo>
                      <a:pt x="40571" y="16990"/>
                    </a:lnTo>
                    <a:lnTo>
                      <a:pt x="40571" y="16928"/>
                    </a:lnTo>
                    <a:lnTo>
                      <a:pt x="40508" y="16928"/>
                    </a:lnTo>
                    <a:lnTo>
                      <a:pt x="40466" y="16886"/>
                    </a:lnTo>
                    <a:lnTo>
                      <a:pt x="40466" y="16865"/>
                    </a:lnTo>
                    <a:lnTo>
                      <a:pt x="40487" y="16886"/>
                    </a:lnTo>
                    <a:lnTo>
                      <a:pt x="40571" y="16907"/>
                    </a:lnTo>
                    <a:lnTo>
                      <a:pt x="40613" y="16865"/>
                    </a:lnTo>
                    <a:lnTo>
                      <a:pt x="40592" y="16802"/>
                    </a:lnTo>
                    <a:lnTo>
                      <a:pt x="40550" y="16802"/>
                    </a:lnTo>
                    <a:lnTo>
                      <a:pt x="40508" y="16781"/>
                    </a:lnTo>
                    <a:lnTo>
                      <a:pt x="40592" y="16781"/>
                    </a:lnTo>
                    <a:lnTo>
                      <a:pt x="40655" y="16718"/>
                    </a:lnTo>
                    <a:lnTo>
                      <a:pt x="40655" y="16572"/>
                    </a:lnTo>
                    <a:lnTo>
                      <a:pt x="40676" y="16509"/>
                    </a:lnTo>
                    <a:lnTo>
                      <a:pt x="40696" y="16572"/>
                    </a:lnTo>
                    <a:lnTo>
                      <a:pt x="40696" y="16656"/>
                    </a:lnTo>
                    <a:lnTo>
                      <a:pt x="40717" y="16718"/>
                    </a:lnTo>
                    <a:lnTo>
                      <a:pt x="40696" y="16802"/>
                    </a:lnTo>
                    <a:lnTo>
                      <a:pt x="40759" y="16823"/>
                    </a:lnTo>
                    <a:lnTo>
                      <a:pt x="40822" y="16802"/>
                    </a:lnTo>
                    <a:lnTo>
                      <a:pt x="40864" y="16760"/>
                    </a:lnTo>
                    <a:lnTo>
                      <a:pt x="40906" y="16718"/>
                    </a:lnTo>
                    <a:lnTo>
                      <a:pt x="40906" y="16823"/>
                    </a:lnTo>
                    <a:lnTo>
                      <a:pt x="40927" y="16865"/>
                    </a:lnTo>
                    <a:lnTo>
                      <a:pt x="40989" y="16865"/>
                    </a:lnTo>
                    <a:lnTo>
                      <a:pt x="41010" y="16823"/>
                    </a:lnTo>
                    <a:lnTo>
                      <a:pt x="41010" y="16698"/>
                    </a:lnTo>
                    <a:lnTo>
                      <a:pt x="41010" y="16593"/>
                    </a:lnTo>
                    <a:lnTo>
                      <a:pt x="40969" y="16572"/>
                    </a:lnTo>
                    <a:lnTo>
                      <a:pt x="40927" y="16551"/>
                    </a:lnTo>
                    <a:lnTo>
                      <a:pt x="41010" y="16572"/>
                    </a:lnTo>
                    <a:lnTo>
                      <a:pt x="41094" y="16614"/>
                    </a:lnTo>
                    <a:lnTo>
                      <a:pt x="41115" y="16698"/>
                    </a:lnTo>
                    <a:lnTo>
                      <a:pt x="41178" y="16698"/>
                    </a:lnTo>
                    <a:lnTo>
                      <a:pt x="41199" y="16656"/>
                    </a:lnTo>
                    <a:lnTo>
                      <a:pt x="41199" y="16509"/>
                    </a:lnTo>
                    <a:lnTo>
                      <a:pt x="41136" y="16446"/>
                    </a:lnTo>
                    <a:lnTo>
                      <a:pt x="41031" y="16363"/>
                    </a:lnTo>
                    <a:lnTo>
                      <a:pt x="41010" y="16300"/>
                    </a:lnTo>
                    <a:lnTo>
                      <a:pt x="41031" y="16300"/>
                    </a:lnTo>
                    <a:lnTo>
                      <a:pt x="41094" y="16363"/>
                    </a:lnTo>
                    <a:lnTo>
                      <a:pt x="41199" y="16446"/>
                    </a:lnTo>
                    <a:lnTo>
                      <a:pt x="41220" y="16509"/>
                    </a:lnTo>
                    <a:lnTo>
                      <a:pt x="41387" y="16509"/>
                    </a:lnTo>
                    <a:lnTo>
                      <a:pt x="41408" y="16446"/>
                    </a:lnTo>
                    <a:lnTo>
                      <a:pt x="41387" y="16384"/>
                    </a:lnTo>
                    <a:lnTo>
                      <a:pt x="41324" y="16363"/>
                    </a:lnTo>
                    <a:lnTo>
                      <a:pt x="41282" y="16300"/>
                    </a:lnTo>
                    <a:lnTo>
                      <a:pt x="41178" y="16300"/>
                    </a:lnTo>
                    <a:lnTo>
                      <a:pt x="41115" y="16258"/>
                    </a:lnTo>
                    <a:lnTo>
                      <a:pt x="41136" y="16153"/>
                    </a:lnTo>
                    <a:lnTo>
                      <a:pt x="41178" y="16195"/>
                    </a:lnTo>
                    <a:lnTo>
                      <a:pt x="41241" y="16258"/>
                    </a:lnTo>
                    <a:lnTo>
                      <a:pt x="41324" y="16258"/>
                    </a:lnTo>
                    <a:lnTo>
                      <a:pt x="41345" y="16195"/>
                    </a:lnTo>
                    <a:lnTo>
                      <a:pt x="41324" y="16133"/>
                    </a:lnTo>
                    <a:lnTo>
                      <a:pt x="41282" y="16091"/>
                    </a:lnTo>
                    <a:lnTo>
                      <a:pt x="41282" y="16049"/>
                    </a:lnTo>
                    <a:lnTo>
                      <a:pt x="41324" y="16028"/>
                    </a:lnTo>
                    <a:lnTo>
                      <a:pt x="41345" y="16049"/>
                    </a:lnTo>
                    <a:lnTo>
                      <a:pt x="41429" y="16091"/>
                    </a:lnTo>
                    <a:lnTo>
                      <a:pt x="41429" y="16153"/>
                    </a:lnTo>
                    <a:lnTo>
                      <a:pt x="41408" y="16237"/>
                    </a:lnTo>
                    <a:lnTo>
                      <a:pt x="41513" y="16258"/>
                    </a:lnTo>
                    <a:lnTo>
                      <a:pt x="41617" y="16279"/>
                    </a:lnTo>
                    <a:lnTo>
                      <a:pt x="41701" y="16258"/>
                    </a:lnTo>
                    <a:lnTo>
                      <a:pt x="41764" y="16258"/>
                    </a:lnTo>
                    <a:lnTo>
                      <a:pt x="41826" y="16174"/>
                    </a:lnTo>
                    <a:lnTo>
                      <a:pt x="41826" y="16133"/>
                    </a:lnTo>
                    <a:lnTo>
                      <a:pt x="41638" y="16133"/>
                    </a:lnTo>
                    <a:lnTo>
                      <a:pt x="41617" y="16091"/>
                    </a:lnTo>
                    <a:lnTo>
                      <a:pt x="41659" y="16049"/>
                    </a:lnTo>
                    <a:lnTo>
                      <a:pt x="41743" y="16070"/>
                    </a:lnTo>
                    <a:lnTo>
                      <a:pt x="41805" y="16049"/>
                    </a:lnTo>
                    <a:lnTo>
                      <a:pt x="41764" y="15986"/>
                    </a:lnTo>
                    <a:lnTo>
                      <a:pt x="41722" y="15965"/>
                    </a:lnTo>
                    <a:lnTo>
                      <a:pt x="41743" y="15944"/>
                    </a:lnTo>
                    <a:lnTo>
                      <a:pt x="41722" y="15881"/>
                    </a:lnTo>
                    <a:lnTo>
                      <a:pt x="41659" y="15861"/>
                    </a:lnTo>
                    <a:lnTo>
                      <a:pt x="41596" y="15881"/>
                    </a:lnTo>
                    <a:lnTo>
                      <a:pt x="41638" y="15819"/>
                    </a:lnTo>
                    <a:lnTo>
                      <a:pt x="41701" y="15756"/>
                    </a:lnTo>
                    <a:lnTo>
                      <a:pt x="41722" y="15777"/>
                    </a:lnTo>
                    <a:lnTo>
                      <a:pt x="41764" y="15819"/>
                    </a:lnTo>
                    <a:lnTo>
                      <a:pt x="41826" y="15881"/>
                    </a:lnTo>
                    <a:lnTo>
                      <a:pt x="41826" y="15965"/>
                    </a:lnTo>
                    <a:lnTo>
                      <a:pt x="41952" y="15965"/>
                    </a:lnTo>
                    <a:lnTo>
                      <a:pt x="42015" y="15944"/>
                    </a:lnTo>
                    <a:lnTo>
                      <a:pt x="42036" y="15923"/>
                    </a:lnTo>
                    <a:lnTo>
                      <a:pt x="42015" y="15840"/>
                    </a:lnTo>
                    <a:lnTo>
                      <a:pt x="41931" y="15777"/>
                    </a:lnTo>
                    <a:lnTo>
                      <a:pt x="41931" y="15714"/>
                    </a:lnTo>
                    <a:lnTo>
                      <a:pt x="41910" y="15651"/>
                    </a:lnTo>
                    <a:lnTo>
                      <a:pt x="41805" y="15651"/>
                    </a:lnTo>
                    <a:lnTo>
                      <a:pt x="41847" y="15547"/>
                    </a:lnTo>
                    <a:lnTo>
                      <a:pt x="41805" y="15463"/>
                    </a:lnTo>
                    <a:lnTo>
                      <a:pt x="41701" y="15463"/>
                    </a:lnTo>
                    <a:lnTo>
                      <a:pt x="41743" y="15400"/>
                    </a:lnTo>
                    <a:lnTo>
                      <a:pt x="41722" y="15358"/>
                    </a:lnTo>
                    <a:lnTo>
                      <a:pt x="41596" y="15442"/>
                    </a:lnTo>
                    <a:lnTo>
                      <a:pt x="41533" y="15526"/>
                    </a:lnTo>
                    <a:lnTo>
                      <a:pt x="41554" y="15651"/>
                    </a:lnTo>
                    <a:lnTo>
                      <a:pt x="41533" y="15651"/>
                    </a:lnTo>
                    <a:lnTo>
                      <a:pt x="41492" y="15609"/>
                    </a:lnTo>
                    <a:lnTo>
                      <a:pt x="41492" y="15442"/>
                    </a:lnTo>
                    <a:lnTo>
                      <a:pt x="41450" y="15421"/>
                    </a:lnTo>
                    <a:lnTo>
                      <a:pt x="41408" y="15442"/>
                    </a:lnTo>
                    <a:lnTo>
                      <a:pt x="41408" y="15526"/>
                    </a:lnTo>
                    <a:lnTo>
                      <a:pt x="41324" y="15651"/>
                    </a:lnTo>
                    <a:lnTo>
                      <a:pt x="41282" y="15714"/>
                    </a:lnTo>
                    <a:lnTo>
                      <a:pt x="41282" y="15714"/>
                    </a:lnTo>
                    <a:lnTo>
                      <a:pt x="41303" y="15630"/>
                    </a:lnTo>
                    <a:lnTo>
                      <a:pt x="41303" y="15505"/>
                    </a:lnTo>
                    <a:lnTo>
                      <a:pt x="41387" y="15358"/>
                    </a:lnTo>
                    <a:lnTo>
                      <a:pt x="41387" y="15296"/>
                    </a:lnTo>
                    <a:lnTo>
                      <a:pt x="41282" y="15317"/>
                    </a:lnTo>
                    <a:lnTo>
                      <a:pt x="41178" y="15442"/>
                    </a:lnTo>
                    <a:lnTo>
                      <a:pt x="41178" y="15505"/>
                    </a:lnTo>
                    <a:lnTo>
                      <a:pt x="41094" y="15568"/>
                    </a:lnTo>
                    <a:lnTo>
                      <a:pt x="41010" y="15568"/>
                    </a:lnTo>
                    <a:lnTo>
                      <a:pt x="41010" y="15505"/>
                    </a:lnTo>
                    <a:lnTo>
                      <a:pt x="41073" y="15400"/>
                    </a:lnTo>
                    <a:lnTo>
                      <a:pt x="41199" y="15337"/>
                    </a:lnTo>
                    <a:lnTo>
                      <a:pt x="41241" y="15233"/>
                    </a:lnTo>
                    <a:lnTo>
                      <a:pt x="41303" y="15149"/>
                    </a:lnTo>
                    <a:lnTo>
                      <a:pt x="41345" y="15149"/>
                    </a:lnTo>
                    <a:lnTo>
                      <a:pt x="41429" y="15086"/>
                    </a:lnTo>
                    <a:lnTo>
                      <a:pt x="41450" y="15024"/>
                    </a:lnTo>
                    <a:lnTo>
                      <a:pt x="41387" y="15003"/>
                    </a:lnTo>
                    <a:lnTo>
                      <a:pt x="41282" y="15086"/>
                    </a:lnTo>
                    <a:lnTo>
                      <a:pt x="41199" y="15149"/>
                    </a:lnTo>
                    <a:lnTo>
                      <a:pt x="41115" y="15191"/>
                    </a:lnTo>
                    <a:lnTo>
                      <a:pt x="41010" y="15296"/>
                    </a:lnTo>
                    <a:lnTo>
                      <a:pt x="41073" y="15191"/>
                    </a:lnTo>
                    <a:lnTo>
                      <a:pt x="41136" y="15086"/>
                    </a:lnTo>
                    <a:lnTo>
                      <a:pt x="41115" y="15086"/>
                    </a:lnTo>
                    <a:lnTo>
                      <a:pt x="41010" y="15107"/>
                    </a:lnTo>
                    <a:lnTo>
                      <a:pt x="40969" y="15149"/>
                    </a:lnTo>
                    <a:lnTo>
                      <a:pt x="40801" y="15128"/>
                    </a:lnTo>
                    <a:lnTo>
                      <a:pt x="40696" y="15128"/>
                    </a:lnTo>
                    <a:lnTo>
                      <a:pt x="40655" y="15086"/>
                    </a:lnTo>
                    <a:lnTo>
                      <a:pt x="40759" y="15086"/>
                    </a:lnTo>
                    <a:lnTo>
                      <a:pt x="40969" y="15024"/>
                    </a:lnTo>
                    <a:lnTo>
                      <a:pt x="40864" y="14982"/>
                    </a:lnTo>
                    <a:lnTo>
                      <a:pt x="40780" y="14919"/>
                    </a:lnTo>
                    <a:lnTo>
                      <a:pt x="40864" y="14919"/>
                    </a:lnTo>
                    <a:lnTo>
                      <a:pt x="40927" y="14898"/>
                    </a:lnTo>
                    <a:lnTo>
                      <a:pt x="40885" y="14793"/>
                    </a:lnTo>
                    <a:lnTo>
                      <a:pt x="40801" y="14773"/>
                    </a:lnTo>
                    <a:lnTo>
                      <a:pt x="40801" y="14731"/>
                    </a:lnTo>
                    <a:lnTo>
                      <a:pt x="40885" y="14689"/>
                    </a:lnTo>
                    <a:lnTo>
                      <a:pt x="40885" y="14605"/>
                    </a:lnTo>
                    <a:lnTo>
                      <a:pt x="40864" y="14480"/>
                    </a:lnTo>
                    <a:lnTo>
                      <a:pt x="40822" y="14417"/>
                    </a:lnTo>
                    <a:lnTo>
                      <a:pt x="40696" y="14480"/>
                    </a:lnTo>
                    <a:lnTo>
                      <a:pt x="40655" y="14521"/>
                    </a:lnTo>
                    <a:lnTo>
                      <a:pt x="40592" y="14501"/>
                    </a:lnTo>
                    <a:lnTo>
                      <a:pt x="40571" y="14521"/>
                    </a:lnTo>
                    <a:lnTo>
                      <a:pt x="40550" y="14501"/>
                    </a:lnTo>
                    <a:lnTo>
                      <a:pt x="40592" y="14417"/>
                    </a:lnTo>
                    <a:lnTo>
                      <a:pt x="40613" y="14312"/>
                    </a:lnTo>
                    <a:lnTo>
                      <a:pt x="40759" y="14291"/>
                    </a:lnTo>
                    <a:lnTo>
                      <a:pt x="40801" y="14249"/>
                    </a:lnTo>
                    <a:lnTo>
                      <a:pt x="40801" y="14103"/>
                    </a:lnTo>
                    <a:lnTo>
                      <a:pt x="40780" y="14061"/>
                    </a:lnTo>
                    <a:lnTo>
                      <a:pt x="40696" y="14145"/>
                    </a:lnTo>
                    <a:lnTo>
                      <a:pt x="40571" y="14249"/>
                    </a:lnTo>
                    <a:lnTo>
                      <a:pt x="40508" y="14312"/>
                    </a:lnTo>
                    <a:lnTo>
                      <a:pt x="40445" y="14375"/>
                    </a:lnTo>
                    <a:lnTo>
                      <a:pt x="40445" y="14480"/>
                    </a:lnTo>
                    <a:lnTo>
                      <a:pt x="40445" y="14563"/>
                    </a:lnTo>
                    <a:lnTo>
                      <a:pt x="40278" y="14291"/>
                    </a:lnTo>
                    <a:lnTo>
                      <a:pt x="40278" y="14187"/>
                    </a:lnTo>
                    <a:lnTo>
                      <a:pt x="40278" y="14082"/>
                    </a:lnTo>
                    <a:lnTo>
                      <a:pt x="40341" y="13998"/>
                    </a:lnTo>
                    <a:lnTo>
                      <a:pt x="40424" y="13873"/>
                    </a:lnTo>
                    <a:lnTo>
                      <a:pt x="40466" y="13789"/>
                    </a:lnTo>
                    <a:lnTo>
                      <a:pt x="40424" y="13768"/>
                    </a:lnTo>
                    <a:lnTo>
                      <a:pt x="40362" y="13831"/>
                    </a:lnTo>
                    <a:lnTo>
                      <a:pt x="40299" y="13894"/>
                    </a:lnTo>
                    <a:lnTo>
                      <a:pt x="40299" y="13936"/>
                    </a:lnTo>
                    <a:lnTo>
                      <a:pt x="40194" y="13977"/>
                    </a:lnTo>
                    <a:lnTo>
                      <a:pt x="40152" y="14061"/>
                    </a:lnTo>
                    <a:lnTo>
                      <a:pt x="40152" y="14103"/>
                    </a:lnTo>
                    <a:lnTo>
                      <a:pt x="40069" y="14249"/>
                    </a:lnTo>
                    <a:lnTo>
                      <a:pt x="40027" y="14270"/>
                    </a:lnTo>
                    <a:lnTo>
                      <a:pt x="40027" y="14187"/>
                    </a:lnTo>
                    <a:lnTo>
                      <a:pt x="40069" y="14082"/>
                    </a:lnTo>
                    <a:lnTo>
                      <a:pt x="40173" y="13894"/>
                    </a:lnTo>
                    <a:lnTo>
                      <a:pt x="40215" y="13852"/>
                    </a:lnTo>
                    <a:lnTo>
                      <a:pt x="40194" y="13768"/>
                    </a:lnTo>
                    <a:lnTo>
                      <a:pt x="40111" y="13768"/>
                    </a:lnTo>
                    <a:lnTo>
                      <a:pt x="40048" y="13852"/>
                    </a:lnTo>
                    <a:lnTo>
                      <a:pt x="40048" y="13936"/>
                    </a:lnTo>
                    <a:lnTo>
                      <a:pt x="40006" y="13957"/>
                    </a:lnTo>
                    <a:lnTo>
                      <a:pt x="40006" y="13873"/>
                    </a:lnTo>
                    <a:lnTo>
                      <a:pt x="40069" y="13747"/>
                    </a:lnTo>
                    <a:lnTo>
                      <a:pt x="40090" y="13685"/>
                    </a:lnTo>
                    <a:lnTo>
                      <a:pt x="40048" y="13622"/>
                    </a:lnTo>
                    <a:lnTo>
                      <a:pt x="39943" y="13580"/>
                    </a:lnTo>
                    <a:lnTo>
                      <a:pt x="39964" y="13559"/>
                    </a:lnTo>
                    <a:lnTo>
                      <a:pt x="39901" y="13517"/>
                    </a:lnTo>
                    <a:lnTo>
                      <a:pt x="39776" y="13517"/>
                    </a:lnTo>
                    <a:lnTo>
                      <a:pt x="39692" y="13538"/>
                    </a:lnTo>
                    <a:lnTo>
                      <a:pt x="39734" y="13454"/>
                    </a:lnTo>
                    <a:lnTo>
                      <a:pt x="39818" y="13433"/>
                    </a:lnTo>
                    <a:lnTo>
                      <a:pt x="39713" y="13413"/>
                    </a:lnTo>
                    <a:lnTo>
                      <a:pt x="39567" y="13413"/>
                    </a:lnTo>
                    <a:lnTo>
                      <a:pt x="39504" y="13517"/>
                    </a:lnTo>
                    <a:lnTo>
                      <a:pt x="39504" y="13433"/>
                    </a:lnTo>
                    <a:lnTo>
                      <a:pt x="39671" y="13350"/>
                    </a:lnTo>
                    <a:lnTo>
                      <a:pt x="39818" y="13329"/>
                    </a:lnTo>
                    <a:lnTo>
                      <a:pt x="39860" y="13371"/>
                    </a:lnTo>
                    <a:lnTo>
                      <a:pt x="39964" y="13392"/>
                    </a:lnTo>
                    <a:lnTo>
                      <a:pt x="39985" y="13350"/>
                    </a:lnTo>
                    <a:lnTo>
                      <a:pt x="40027" y="13266"/>
                    </a:lnTo>
                    <a:lnTo>
                      <a:pt x="39943" y="13266"/>
                    </a:lnTo>
                    <a:lnTo>
                      <a:pt x="39839" y="13245"/>
                    </a:lnTo>
                    <a:lnTo>
                      <a:pt x="39734" y="13182"/>
                    </a:lnTo>
                    <a:lnTo>
                      <a:pt x="39650" y="13182"/>
                    </a:lnTo>
                    <a:lnTo>
                      <a:pt x="39650" y="13287"/>
                    </a:lnTo>
                    <a:lnTo>
                      <a:pt x="39608" y="13287"/>
                    </a:lnTo>
                    <a:lnTo>
                      <a:pt x="39608" y="13245"/>
                    </a:lnTo>
                    <a:lnTo>
                      <a:pt x="39629" y="13182"/>
                    </a:lnTo>
                    <a:lnTo>
                      <a:pt x="39629" y="13140"/>
                    </a:lnTo>
                    <a:lnTo>
                      <a:pt x="39525" y="13140"/>
                    </a:lnTo>
                    <a:lnTo>
                      <a:pt x="39525" y="13182"/>
                    </a:lnTo>
                    <a:lnTo>
                      <a:pt x="39462" y="13224"/>
                    </a:lnTo>
                    <a:lnTo>
                      <a:pt x="39441" y="13161"/>
                    </a:lnTo>
                    <a:lnTo>
                      <a:pt x="39441" y="13078"/>
                    </a:lnTo>
                    <a:lnTo>
                      <a:pt x="39399" y="13057"/>
                    </a:lnTo>
                    <a:lnTo>
                      <a:pt x="39357" y="13078"/>
                    </a:lnTo>
                    <a:lnTo>
                      <a:pt x="39316" y="13036"/>
                    </a:lnTo>
                    <a:lnTo>
                      <a:pt x="39232" y="12994"/>
                    </a:lnTo>
                    <a:lnTo>
                      <a:pt x="39148" y="12994"/>
                    </a:lnTo>
                    <a:lnTo>
                      <a:pt x="39232" y="12910"/>
                    </a:lnTo>
                    <a:lnTo>
                      <a:pt x="39295" y="12868"/>
                    </a:lnTo>
                    <a:lnTo>
                      <a:pt x="39441" y="12973"/>
                    </a:lnTo>
                    <a:lnTo>
                      <a:pt x="39504" y="12973"/>
                    </a:lnTo>
                    <a:lnTo>
                      <a:pt x="39462" y="12931"/>
                    </a:lnTo>
                    <a:lnTo>
                      <a:pt x="39169" y="12764"/>
                    </a:lnTo>
                    <a:lnTo>
                      <a:pt x="39044" y="12743"/>
                    </a:lnTo>
                    <a:lnTo>
                      <a:pt x="39023" y="12722"/>
                    </a:lnTo>
                    <a:lnTo>
                      <a:pt x="39106" y="12722"/>
                    </a:lnTo>
                    <a:lnTo>
                      <a:pt x="39316" y="12806"/>
                    </a:lnTo>
                    <a:lnTo>
                      <a:pt x="39441" y="12806"/>
                    </a:lnTo>
                    <a:lnTo>
                      <a:pt x="39650" y="12848"/>
                    </a:lnTo>
                    <a:lnTo>
                      <a:pt x="39692" y="12848"/>
                    </a:lnTo>
                    <a:lnTo>
                      <a:pt x="39671" y="12806"/>
                    </a:lnTo>
                    <a:lnTo>
                      <a:pt x="39671" y="12722"/>
                    </a:lnTo>
                    <a:lnTo>
                      <a:pt x="39629" y="12659"/>
                    </a:lnTo>
                    <a:lnTo>
                      <a:pt x="39546" y="12638"/>
                    </a:lnTo>
                    <a:lnTo>
                      <a:pt x="39462" y="12596"/>
                    </a:lnTo>
                    <a:lnTo>
                      <a:pt x="39483" y="12555"/>
                    </a:lnTo>
                    <a:lnTo>
                      <a:pt x="39546" y="12555"/>
                    </a:lnTo>
                    <a:lnTo>
                      <a:pt x="39567" y="12617"/>
                    </a:lnTo>
                    <a:lnTo>
                      <a:pt x="39629" y="12638"/>
                    </a:lnTo>
                    <a:lnTo>
                      <a:pt x="39671" y="12617"/>
                    </a:lnTo>
                    <a:lnTo>
                      <a:pt x="39776" y="12617"/>
                    </a:lnTo>
                    <a:lnTo>
                      <a:pt x="39797" y="12596"/>
                    </a:lnTo>
                    <a:lnTo>
                      <a:pt x="39797" y="12534"/>
                    </a:lnTo>
                    <a:lnTo>
                      <a:pt x="39734" y="12513"/>
                    </a:lnTo>
                    <a:lnTo>
                      <a:pt x="39734" y="12450"/>
                    </a:lnTo>
                    <a:lnTo>
                      <a:pt x="39671" y="12387"/>
                    </a:lnTo>
                    <a:lnTo>
                      <a:pt x="39588" y="12408"/>
                    </a:lnTo>
                    <a:lnTo>
                      <a:pt x="39525" y="12450"/>
                    </a:lnTo>
                    <a:lnTo>
                      <a:pt x="39378" y="12450"/>
                    </a:lnTo>
                    <a:lnTo>
                      <a:pt x="39357" y="12513"/>
                    </a:lnTo>
                    <a:lnTo>
                      <a:pt x="39316" y="12513"/>
                    </a:lnTo>
                    <a:lnTo>
                      <a:pt x="39274" y="12429"/>
                    </a:lnTo>
                    <a:lnTo>
                      <a:pt x="39378" y="12387"/>
                    </a:lnTo>
                    <a:lnTo>
                      <a:pt x="39525" y="12387"/>
                    </a:lnTo>
                    <a:lnTo>
                      <a:pt x="39567" y="12345"/>
                    </a:lnTo>
                    <a:lnTo>
                      <a:pt x="39692" y="12345"/>
                    </a:lnTo>
                    <a:lnTo>
                      <a:pt x="39734" y="12304"/>
                    </a:lnTo>
                    <a:lnTo>
                      <a:pt x="39650" y="12283"/>
                    </a:lnTo>
                    <a:lnTo>
                      <a:pt x="39546" y="12241"/>
                    </a:lnTo>
                    <a:lnTo>
                      <a:pt x="39525" y="12199"/>
                    </a:lnTo>
                    <a:lnTo>
                      <a:pt x="39588" y="12241"/>
                    </a:lnTo>
                    <a:lnTo>
                      <a:pt x="39776" y="12241"/>
                    </a:lnTo>
                    <a:lnTo>
                      <a:pt x="39839" y="12283"/>
                    </a:lnTo>
                    <a:lnTo>
                      <a:pt x="39964" y="12429"/>
                    </a:lnTo>
                    <a:lnTo>
                      <a:pt x="40048" y="12450"/>
                    </a:lnTo>
                    <a:lnTo>
                      <a:pt x="40090" y="12429"/>
                    </a:lnTo>
                    <a:lnTo>
                      <a:pt x="40111" y="12492"/>
                    </a:lnTo>
                    <a:lnTo>
                      <a:pt x="40173" y="12513"/>
                    </a:lnTo>
                    <a:lnTo>
                      <a:pt x="40215" y="12450"/>
                    </a:lnTo>
                    <a:lnTo>
                      <a:pt x="40278" y="12450"/>
                    </a:lnTo>
                    <a:lnTo>
                      <a:pt x="40320" y="12555"/>
                    </a:lnTo>
                    <a:lnTo>
                      <a:pt x="40404" y="12555"/>
                    </a:lnTo>
                    <a:lnTo>
                      <a:pt x="40466" y="12534"/>
                    </a:lnTo>
                    <a:lnTo>
                      <a:pt x="40466" y="12408"/>
                    </a:lnTo>
                    <a:lnTo>
                      <a:pt x="40404" y="12324"/>
                    </a:lnTo>
                    <a:lnTo>
                      <a:pt x="40383" y="12241"/>
                    </a:lnTo>
                    <a:lnTo>
                      <a:pt x="40278" y="12199"/>
                    </a:lnTo>
                    <a:lnTo>
                      <a:pt x="40194" y="12136"/>
                    </a:lnTo>
                    <a:lnTo>
                      <a:pt x="40152" y="12115"/>
                    </a:lnTo>
                    <a:lnTo>
                      <a:pt x="40090" y="12136"/>
                    </a:lnTo>
                    <a:lnTo>
                      <a:pt x="40048" y="12178"/>
                    </a:lnTo>
                    <a:lnTo>
                      <a:pt x="39964" y="12115"/>
                    </a:lnTo>
                    <a:lnTo>
                      <a:pt x="39797" y="11990"/>
                    </a:lnTo>
                    <a:lnTo>
                      <a:pt x="39692" y="11969"/>
                    </a:lnTo>
                    <a:lnTo>
                      <a:pt x="39483" y="11990"/>
                    </a:lnTo>
                    <a:lnTo>
                      <a:pt x="39420" y="11969"/>
                    </a:lnTo>
                    <a:lnTo>
                      <a:pt x="39588" y="11927"/>
                    </a:lnTo>
                    <a:lnTo>
                      <a:pt x="39671" y="11864"/>
                    </a:lnTo>
                    <a:lnTo>
                      <a:pt x="39755" y="11864"/>
                    </a:lnTo>
                    <a:lnTo>
                      <a:pt x="39776" y="11885"/>
                    </a:lnTo>
                    <a:lnTo>
                      <a:pt x="39860" y="11885"/>
                    </a:lnTo>
                    <a:lnTo>
                      <a:pt x="39943" y="11822"/>
                    </a:lnTo>
                    <a:lnTo>
                      <a:pt x="40006" y="11780"/>
                    </a:lnTo>
                    <a:lnTo>
                      <a:pt x="40173" y="11780"/>
                    </a:lnTo>
                    <a:lnTo>
                      <a:pt x="40257" y="11822"/>
                    </a:lnTo>
                    <a:lnTo>
                      <a:pt x="40383" y="11822"/>
                    </a:lnTo>
                    <a:lnTo>
                      <a:pt x="40424" y="11760"/>
                    </a:lnTo>
                    <a:lnTo>
                      <a:pt x="40466" y="11676"/>
                    </a:lnTo>
                    <a:lnTo>
                      <a:pt x="40404" y="11592"/>
                    </a:lnTo>
                    <a:lnTo>
                      <a:pt x="40383" y="11467"/>
                    </a:lnTo>
                    <a:lnTo>
                      <a:pt x="40278" y="11236"/>
                    </a:lnTo>
                    <a:lnTo>
                      <a:pt x="40257" y="11090"/>
                    </a:lnTo>
                    <a:lnTo>
                      <a:pt x="40194" y="11132"/>
                    </a:lnTo>
                    <a:lnTo>
                      <a:pt x="40173" y="11090"/>
                    </a:lnTo>
                    <a:lnTo>
                      <a:pt x="40090" y="11132"/>
                    </a:lnTo>
                    <a:lnTo>
                      <a:pt x="40090" y="11174"/>
                    </a:lnTo>
                    <a:lnTo>
                      <a:pt x="40048" y="11278"/>
                    </a:lnTo>
                    <a:lnTo>
                      <a:pt x="40069" y="11299"/>
                    </a:lnTo>
                    <a:lnTo>
                      <a:pt x="40069" y="11383"/>
                    </a:lnTo>
                    <a:lnTo>
                      <a:pt x="40006" y="11404"/>
                    </a:lnTo>
                    <a:lnTo>
                      <a:pt x="39901" y="11467"/>
                    </a:lnTo>
                    <a:lnTo>
                      <a:pt x="39839" y="11550"/>
                    </a:lnTo>
                    <a:lnTo>
                      <a:pt x="39734" y="11508"/>
                    </a:lnTo>
                    <a:lnTo>
                      <a:pt x="39650" y="11488"/>
                    </a:lnTo>
                    <a:lnTo>
                      <a:pt x="39546" y="11508"/>
                    </a:lnTo>
                    <a:lnTo>
                      <a:pt x="39462" y="11613"/>
                    </a:lnTo>
                    <a:lnTo>
                      <a:pt x="39357" y="11718"/>
                    </a:lnTo>
                    <a:lnTo>
                      <a:pt x="39316" y="11697"/>
                    </a:lnTo>
                    <a:lnTo>
                      <a:pt x="39232" y="11676"/>
                    </a:lnTo>
                    <a:lnTo>
                      <a:pt x="39127" y="11697"/>
                    </a:lnTo>
                    <a:lnTo>
                      <a:pt x="39085" y="11697"/>
                    </a:lnTo>
                    <a:lnTo>
                      <a:pt x="39190" y="11592"/>
                    </a:lnTo>
                    <a:lnTo>
                      <a:pt x="39232" y="11571"/>
                    </a:lnTo>
                    <a:lnTo>
                      <a:pt x="39316" y="11613"/>
                    </a:lnTo>
                    <a:lnTo>
                      <a:pt x="39420" y="11571"/>
                    </a:lnTo>
                    <a:lnTo>
                      <a:pt x="39462" y="11467"/>
                    </a:lnTo>
                    <a:lnTo>
                      <a:pt x="39546" y="11404"/>
                    </a:lnTo>
                    <a:lnTo>
                      <a:pt x="39588" y="11404"/>
                    </a:lnTo>
                    <a:lnTo>
                      <a:pt x="39692" y="11362"/>
                    </a:lnTo>
                    <a:lnTo>
                      <a:pt x="39776" y="11299"/>
                    </a:lnTo>
                    <a:lnTo>
                      <a:pt x="39776" y="11174"/>
                    </a:lnTo>
                    <a:lnTo>
                      <a:pt x="39776" y="11132"/>
                    </a:lnTo>
                    <a:lnTo>
                      <a:pt x="39692" y="11132"/>
                    </a:lnTo>
                    <a:lnTo>
                      <a:pt x="39629" y="11153"/>
                    </a:lnTo>
                    <a:lnTo>
                      <a:pt x="39546" y="11132"/>
                    </a:lnTo>
                    <a:lnTo>
                      <a:pt x="39420" y="11132"/>
                    </a:lnTo>
                    <a:lnTo>
                      <a:pt x="39253" y="11278"/>
                    </a:lnTo>
                    <a:lnTo>
                      <a:pt x="39148" y="11383"/>
                    </a:lnTo>
                    <a:lnTo>
                      <a:pt x="38960" y="11404"/>
                    </a:lnTo>
                    <a:lnTo>
                      <a:pt x="39023" y="11362"/>
                    </a:lnTo>
                    <a:lnTo>
                      <a:pt x="39148" y="11341"/>
                    </a:lnTo>
                    <a:lnTo>
                      <a:pt x="39169" y="11257"/>
                    </a:lnTo>
                    <a:lnTo>
                      <a:pt x="39127" y="11236"/>
                    </a:lnTo>
                    <a:lnTo>
                      <a:pt x="39023" y="11236"/>
                    </a:lnTo>
                    <a:lnTo>
                      <a:pt x="39190" y="11153"/>
                    </a:lnTo>
                    <a:lnTo>
                      <a:pt x="39295" y="11153"/>
                    </a:lnTo>
                    <a:lnTo>
                      <a:pt x="39441" y="11048"/>
                    </a:lnTo>
                    <a:lnTo>
                      <a:pt x="39567" y="11048"/>
                    </a:lnTo>
                    <a:lnTo>
                      <a:pt x="39650" y="11027"/>
                    </a:lnTo>
                    <a:lnTo>
                      <a:pt x="39839" y="11027"/>
                    </a:lnTo>
                    <a:lnTo>
                      <a:pt x="39922" y="10944"/>
                    </a:lnTo>
                    <a:lnTo>
                      <a:pt x="39964" y="10881"/>
                    </a:lnTo>
                    <a:lnTo>
                      <a:pt x="39985" y="10839"/>
                    </a:lnTo>
                    <a:lnTo>
                      <a:pt x="40069" y="10818"/>
                    </a:lnTo>
                    <a:lnTo>
                      <a:pt x="40069" y="10923"/>
                    </a:lnTo>
                    <a:lnTo>
                      <a:pt x="40132" y="10944"/>
                    </a:lnTo>
                    <a:lnTo>
                      <a:pt x="40236" y="10839"/>
                    </a:lnTo>
                    <a:lnTo>
                      <a:pt x="40257" y="10734"/>
                    </a:lnTo>
                    <a:lnTo>
                      <a:pt x="40236" y="10672"/>
                    </a:lnTo>
                    <a:lnTo>
                      <a:pt x="40152" y="10630"/>
                    </a:lnTo>
                    <a:lnTo>
                      <a:pt x="40090" y="10525"/>
                    </a:lnTo>
                    <a:lnTo>
                      <a:pt x="39964" y="10400"/>
                    </a:lnTo>
                    <a:lnTo>
                      <a:pt x="39922" y="10295"/>
                    </a:lnTo>
                    <a:lnTo>
                      <a:pt x="39839" y="10295"/>
                    </a:lnTo>
                    <a:lnTo>
                      <a:pt x="39755" y="10337"/>
                    </a:lnTo>
                    <a:lnTo>
                      <a:pt x="39713" y="10400"/>
                    </a:lnTo>
                    <a:lnTo>
                      <a:pt x="39629" y="10420"/>
                    </a:lnTo>
                    <a:lnTo>
                      <a:pt x="39525" y="10504"/>
                    </a:lnTo>
                    <a:lnTo>
                      <a:pt x="39420" y="10504"/>
                    </a:lnTo>
                    <a:lnTo>
                      <a:pt x="39336" y="10567"/>
                    </a:lnTo>
                    <a:lnTo>
                      <a:pt x="39316" y="10546"/>
                    </a:lnTo>
                    <a:lnTo>
                      <a:pt x="39336" y="10441"/>
                    </a:lnTo>
                    <a:lnTo>
                      <a:pt x="39420" y="10400"/>
                    </a:lnTo>
                    <a:lnTo>
                      <a:pt x="39525" y="10400"/>
                    </a:lnTo>
                    <a:lnTo>
                      <a:pt x="39650" y="10253"/>
                    </a:lnTo>
                    <a:lnTo>
                      <a:pt x="39713" y="10190"/>
                    </a:lnTo>
                    <a:lnTo>
                      <a:pt x="39713" y="10127"/>
                    </a:lnTo>
                    <a:lnTo>
                      <a:pt x="39629" y="10148"/>
                    </a:lnTo>
                    <a:lnTo>
                      <a:pt x="39462" y="10211"/>
                    </a:lnTo>
                    <a:lnTo>
                      <a:pt x="39316" y="10316"/>
                    </a:lnTo>
                    <a:lnTo>
                      <a:pt x="39253" y="10316"/>
                    </a:lnTo>
                    <a:lnTo>
                      <a:pt x="39211" y="10358"/>
                    </a:lnTo>
                    <a:lnTo>
                      <a:pt x="39169" y="10441"/>
                    </a:lnTo>
                    <a:lnTo>
                      <a:pt x="39106" y="10630"/>
                    </a:lnTo>
                    <a:lnTo>
                      <a:pt x="38918" y="10839"/>
                    </a:lnTo>
                    <a:lnTo>
                      <a:pt x="38730" y="10944"/>
                    </a:lnTo>
                    <a:lnTo>
                      <a:pt x="38730" y="10923"/>
                    </a:lnTo>
                    <a:lnTo>
                      <a:pt x="38813" y="10839"/>
                    </a:lnTo>
                    <a:lnTo>
                      <a:pt x="38939" y="10713"/>
                    </a:lnTo>
                    <a:lnTo>
                      <a:pt x="39023" y="10567"/>
                    </a:lnTo>
                    <a:lnTo>
                      <a:pt x="39064" y="10525"/>
                    </a:lnTo>
                    <a:lnTo>
                      <a:pt x="39064" y="10462"/>
                    </a:lnTo>
                    <a:lnTo>
                      <a:pt x="39023" y="10462"/>
                    </a:lnTo>
                    <a:lnTo>
                      <a:pt x="39002" y="10441"/>
                    </a:lnTo>
                    <a:lnTo>
                      <a:pt x="38939" y="10462"/>
                    </a:lnTo>
                    <a:lnTo>
                      <a:pt x="38855" y="10609"/>
                    </a:lnTo>
                    <a:lnTo>
                      <a:pt x="38730" y="10734"/>
                    </a:lnTo>
                    <a:lnTo>
                      <a:pt x="38688" y="10734"/>
                    </a:lnTo>
                    <a:lnTo>
                      <a:pt x="38709" y="10651"/>
                    </a:lnTo>
                    <a:lnTo>
                      <a:pt x="38730" y="10567"/>
                    </a:lnTo>
                    <a:lnTo>
                      <a:pt x="38834" y="10462"/>
                    </a:lnTo>
                    <a:lnTo>
                      <a:pt x="38876" y="10400"/>
                    </a:lnTo>
                    <a:lnTo>
                      <a:pt x="38918" y="10316"/>
                    </a:lnTo>
                    <a:lnTo>
                      <a:pt x="39002" y="10316"/>
                    </a:lnTo>
                    <a:lnTo>
                      <a:pt x="39044" y="10337"/>
                    </a:lnTo>
                    <a:lnTo>
                      <a:pt x="39148" y="10337"/>
                    </a:lnTo>
                    <a:lnTo>
                      <a:pt x="39190" y="10295"/>
                    </a:lnTo>
                    <a:lnTo>
                      <a:pt x="39253" y="10211"/>
                    </a:lnTo>
                    <a:lnTo>
                      <a:pt x="39357" y="10148"/>
                    </a:lnTo>
                    <a:lnTo>
                      <a:pt x="39462" y="10023"/>
                    </a:lnTo>
                    <a:lnTo>
                      <a:pt x="39525" y="9918"/>
                    </a:lnTo>
                    <a:lnTo>
                      <a:pt x="39483" y="9814"/>
                    </a:lnTo>
                    <a:lnTo>
                      <a:pt x="39525" y="9730"/>
                    </a:lnTo>
                    <a:lnTo>
                      <a:pt x="39483" y="9709"/>
                    </a:lnTo>
                    <a:lnTo>
                      <a:pt x="39336" y="9793"/>
                    </a:lnTo>
                    <a:lnTo>
                      <a:pt x="39274" y="9876"/>
                    </a:lnTo>
                    <a:lnTo>
                      <a:pt x="39274" y="9981"/>
                    </a:lnTo>
                    <a:lnTo>
                      <a:pt x="39253" y="10107"/>
                    </a:lnTo>
                    <a:lnTo>
                      <a:pt x="39211" y="10127"/>
                    </a:lnTo>
                    <a:lnTo>
                      <a:pt x="39232" y="10086"/>
                    </a:lnTo>
                    <a:lnTo>
                      <a:pt x="39232" y="10023"/>
                    </a:lnTo>
                    <a:lnTo>
                      <a:pt x="39148" y="9981"/>
                    </a:lnTo>
                    <a:lnTo>
                      <a:pt x="39044" y="9981"/>
                    </a:lnTo>
                    <a:lnTo>
                      <a:pt x="38939" y="10044"/>
                    </a:lnTo>
                    <a:lnTo>
                      <a:pt x="38855" y="10023"/>
                    </a:lnTo>
                    <a:lnTo>
                      <a:pt x="38730" y="10044"/>
                    </a:lnTo>
                    <a:lnTo>
                      <a:pt x="38625" y="10107"/>
                    </a:lnTo>
                    <a:lnTo>
                      <a:pt x="38500" y="10107"/>
                    </a:lnTo>
                    <a:lnTo>
                      <a:pt x="38583" y="10044"/>
                    </a:lnTo>
                    <a:lnTo>
                      <a:pt x="38688" y="10002"/>
                    </a:lnTo>
                    <a:lnTo>
                      <a:pt x="38772" y="9897"/>
                    </a:lnTo>
                    <a:lnTo>
                      <a:pt x="38730" y="9814"/>
                    </a:lnTo>
                    <a:lnTo>
                      <a:pt x="38688" y="9814"/>
                    </a:lnTo>
                    <a:lnTo>
                      <a:pt x="38541" y="9835"/>
                    </a:lnTo>
                    <a:lnTo>
                      <a:pt x="38604" y="9772"/>
                    </a:lnTo>
                    <a:lnTo>
                      <a:pt x="38688" y="9772"/>
                    </a:lnTo>
                    <a:lnTo>
                      <a:pt x="38772" y="9709"/>
                    </a:lnTo>
                    <a:lnTo>
                      <a:pt x="38813" y="9604"/>
                    </a:lnTo>
                    <a:lnTo>
                      <a:pt x="38897" y="9583"/>
                    </a:lnTo>
                    <a:lnTo>
                      <a:pt x="38939" y="9521"/>
                    </a:lnTo>
                    <a:lnTo>
                      <a:pt x="39002" y="9521"/>
                    </a:lnTo>
                    <a:lnTo>
                      <a:pt x="39106" y="9604"/>
                    </a:lnTo>
                    <a:lnTo>
                      <a:pt x="39169" y="9667"/>
                    </a:lnTo>
                    <a:lnTo>
                      <a:pt x="39253" y="9667"/>
                    </a:lnTo>
                    <a:lnTo>
                      <a:pt x="39357" y="9521"/>
                    </a:lnTo>
                    <a:lnTo>
                      <a:pt x="39441" y="9458"/>
                    </a:lnTo>
                    <a:lnTo>
                      <a:pt x="39441" y="9395"/>
                    </a:lnTo>
                    <a:lnTo>
                      <a:pt x="39336" y="9270"/>
                    </a:lnTo>
                    <a:lnTo>
                      <a:pt x="39316" y="9165"/>
                    </a:lnTo>
                    <a:lnTo>
                      <a:pt x="39274" y="9060"/>
                    </a:lnTo>
                    <a:lnTo>
                      <a:pt x="39169" y="8956"/>
                    </a:lnTo>
                    <a:lnTo>
                      <a:pt x="39106" y="8893"/>
                    </a:lnTo>
                    <a:lnTo>
                      <a:pt x="39023" y="8726"/>
                    </a:lnTo>
                    <a:lnTo>
                      <a:pt x="38960" y="8747"/>
                    </a:lnTo>
                    <a:lnTo>
                      <a:pt x="38960" y="8830"/>
                    </a:lnTo>
                    <a:lnTo>
                      <a:pt x="38918" y="8893"/>
                    </a:lnTo>
                    <a:lnTo>
                      <a:pt x="38855" y="8935"/>
                    </a:lnTo>
                    <a:lnTo>
                      <a:pt x="38834" y="8977"/>
                    </a:lnTo>
                    <a:lnTo>
                      <a:pt x="38834" y="9060"/>
                    </a:lnTo>
                    <a:lnTo>
                      <a:pt x="38751" y="9102"/>
                    </a:lnTo>
                    <a:lnTo>
                      <a:pt x="38709" y="9186"/>
                    </a:lnTo>
                    <a:lnTo>
                      <a:pt x="38709" y="9291"/>
                    </a:lnTo>
                    <a:lnTo>
                      <a:pt x="38583" y="9353"/>
                    </a:lnTo>
                    <a:lnTo>
                      <a:pt x="38500" y="9458"/>
                    </a:lnTo>
                    <a:lnTo>
                      <a:pt x="38479" y="9542"/>
                    </a:lnTo>
                    <a:lnTo>
                      <a:pt x="38416" y="9604"/>
                    </a:lnTo>
                    <a:lnTo>
                      <a:pt x="38374" y="9583"/>
                    </a:lnTo>
                    <a:lnTo>
                      <a:pt x="38395" y="9458"/>
                    </a:lnTo>
                    <a:lnTo>
                      <a:pt x="38500" y="9291"/>
                    </a:lnTo>
                    <a:lnTo>
                      <a:pt x="38583" y="9270"/>
                    </a:lnTo>
                    <a:lnTo>
                      <a:pt x="38583" y="9228"/>
                    </a:lnTo>
                    <a:lnTo>
                      <a:pt x="38541" y="9186"/>
                    </a:lnTo>
                    <a:lnTo>
                      <a:pt x="38500" y="9123"/>
                    </a:lnTo>
                    <a:lnTo>
                      <a:pt x="38186" y="9332"/>
                    </a:lnTo>
                    <a:lnTo>
                      <a:pt x="38060" y="9500"/>
                    </a:lnTo>
                    <a:lnTo>
                      <a:pt x="37997" y="9583"/>
                    </a:lnTo>
                    <a:lnTo>
                      <a:pt x="37893" y="9604"/>
                    </a:lnTo>
                    <a:lnTo>
                      <a:pt x="37893" y="9583"/>
                    </a:lnTo>
                    <a:lnTo>
                      <a:pt x="37956" y="9542"/>
                    </a:lnTo>
                    <a:lnTo>
                      <a:pt x="38039" y="9374"/>
                    </a:lnTo>
                    <a:lnTo>
                      <a:pt x="38060" y="9291"/>
                    </a:lnTo>
                    <a:lnTo>
                      <a:pt x="38186" y="9165"/>
                    </a:lnTo>
                    <a:lnTo>
                      <a:pt x="38248" y="9081"/>
                    </a:lnTo>
                    <a:lnTo>
                      <a:pt x="38207" y="9019"/>
                    </a:lnTo>
                    <a:lnTo>
                      <a:pt x="38207" y="8935"/>
                    </a:lnTo>
                    <a:lnTo>
                      <a:pt x="38081" y="9019"/>
                    </a:lnTo>
                    <a:lnTo>
                      <a:pt x="37935" y="9144"/>
                    </a:lnTo>
                    <a:lnTo>
                      <a:pt x="37893" y="9249"/>
                    </a:lnTo>
                    <a:lnTo>
                      <a:pt x="37809" y="9353"/>
                    </a:lnTo>
                    <a:lnTo>
                      <a:pt x="37788" y="9332"/>
                    </a:lnTo>
                    <a:lnTo>
                      <a:pt x="37809" y="9228"/>
                    </a:lnTo>
                    <a:lnTo>
                      <a:pt x="37872" y="9123"/>
                    </a:lnTo>
                    <a:lnTo>
                      <a:pt x="37809" y="9081"/>
                    </a:lnTo>
                    <a:lnTo>
                      <a:pt x="37809" y="9039"/>
                    </a:lnTo>
                    <a:lnTo>
                      <a:pt x="37893" y="9019"/>
                    </a:lnTo>
                    <a:lnTo>
                      <a:pt x="38081" y="8872"/>
                    </a:lnTo>
                    <a:lnTo>
                      <a:pt x="38269" y="8726"/>
                    </a:lnTo>
                    <a:lnTo>
                      <a:pt x="38269" y="8642"/>
                    </a:lnTo>
                    <a:lnTo>
                      <a:pt x="38186" y="8642"/>
                    </a:lnTo>
                    <a:lnTo>
                      <a:pt x="38060" y="8726"/>
                    </a:lnTo>
                    <a:lnTo>
                      <a:pt x="38018" y="8809"/>
                    </a:lnTo>
                    <a:lnTo>
                      <a:pt x="37914" y="8851"/>
                    </a:lnTo>
                    <a:lnTo>
                      <a:pt x="37914" y="8809"/>
                    </a:lnTo>
                    <a:lnTo>
                      <a:pt x="37893" y="8747"/>
                    </a:lnTo>
                    <a:lnTo>
                      <a:pt x="37704" y="8872"/>
                    </a:lnTo>
                    <a:lnTo>
                      <a:pt x="37642" y="8977"/>
                    </a:lnTo>
                    <a:lnTo>
                      <a:pt x="37558" y="9165"/>
                    </a:lnTo>
                    <a:lnTo>
                      <a:pt x="37432" y="9249"/>
                    </a:lnTo>
                    <a:lnTo>
                      <a:pt x="37349" y="9249"/>
                    </a:lnTo>
                    <a:lnTo>
                      <a:pt x="37432" y="9165"/>
                    </a:lnTo>
                    <a:lnTo>
                      <a:pt x="37558" y="9060"/>
                    </a:lnTo>
                    <a:lnTo>
                      <a:pt x="37600" y="8956"/>
                    </a:lnTo>
                    <a:lnTo>
                      <a:pt x="37579" y="8935"/>
                    </a:lnTo>
                    <a:lnTo>
                      <a:pt x="37495" y="8935"/>
                    </a:lnTo>
                    <a:lnTo>
                      <a:pt x="37600" y="8851"/>
                    </a:lnTo>
                    <a:lnTo>
                      <a:pt x="37746" y="8830"/>
                    </a:lnTo>
                    <a:lnTo>
                      <a:pt x="37788" y="8767"/>
                    </a:lnTo>
                    <a:lnTo>
                      <a:pt x="37767" y="8726"/>
                    </a:lnTo>
                    <a:lnTo>
                      <a:pt x="37683" y="8747"/>
                    </a:lnTo>
                    <a:lnTo>
                      <a:pt x="37558" y="8767"/>
                    </a:lnTo>
                    <a:lnTo>
                      <a:pt x="37474" y="8851"/>
                    </a:lnTo>
                    <a:lnTo>
                      <a:pt x="37391" y="8830"/>
                    </a:lnTo>
                    <a:lnTo>
                      <a:pt x="37600" y="8726"/>
                    </a:lnTo>
                    <a:lnTo>
                      <a:pt x="37579" y="8663"/>
                    </a:lnTo>
                    <a:lnTo>
                      <a:pt x="37474" y="8663"/>
                    </a:lnTo>
                    <a:lnTo>
                      <a:pt x="37537" y="8600"/>
                    </a:lnTo>
                    <a:lnTo>
                      <a:pt x="37642" y="8600"/>
                    </a:lnTo>
                    <a:lnTo>
                      <a:pt x="37683" y="8642"/>
                    </a:lnTo>
                    <a:lnTo>
                      <a:pt x="37809" y="8642"/>
                    </a:lnTo>
                    <a:lnTo>
                      <a:pt x="37872" y="8537"/>
                    </a:lnTo>
                    <a:lnTo>
                      <a:pt x="37997" y="8495"/>
                    </a:lnTo>
                    <a:lnTo>
                      <a:pt x="37997" y="8412"/>
                    </a:lnTo>
                    <a:lnTo>
                      <a:pt x="38060" y="8328"/>
                    </a:lnTo>
                    <a:lnTo>
                      <a:pt x="38060" y="8286"/>
                    </a:lnTo>
                    <a:lnTo>
                      <a:pt x="37976" y="8286"/>
                    </a:lnTo>
                    <a:lnTo>
                      <a:pt x="37914" y="8223"/>
                    </a:lnTo>
                    <a:lnTo>
                      <a:pt x="37809" y="8203"/>
                    </a:lnTo>
                    <a:lnTo>
                      <a:pt x="37683" y="8307"/>
                    </a:lnTo>
                    <a:lnTo>
                      <a:pt x="37537" y="8349"/>
                    </a:lnTo>
                    <a:lnTo>
                      <a:pt x="37453" y="8495"/>
                    </a:lnTo>
                    <a:lnTo>
                      <a:pt x="37244" y="8705"/>
                    </a:lnTo>
                    <a:lnTo>
                      <a:pt x="37181" y="8705"/>
                    </a:lnTo>
                    <a:lnTo>
                      <a:pt x="37223" y="8621"/>
                    </a:lnTo>
                    <a:lnTo>
                      <a:pt x="37265" y="8621"/>
                    </a:lnTo>
                    <a:lnTo>
                      <a:pt x="37370" y="8537"/>
                    </a:lnTo>
                    <a:lnTo>
                      <a:pt x="37495" y="8349"/>
                    </a:lnTo>
                    <a:lnTo>
                      <a:pt x="37642" y="8286"/>
                    </a:lnTo>
                    <a:lnTo>
                      <a:pt x="37704" y="8203"/>
                    </a:lnTo>
                    <a:lnTo>
                      <a:pt x="37683" y="8140"/>
                    </a:lnTo>
                    <a:lnTo>
                      <a:pt x="37495" y="8140"/>
                    </a:lnTo>
                    <a:lnTo>
                      <a:pt x="37328" y="8286"/>
                    </a:lnTo>
                    <a:lnTo>
                      <a:pt x="37495" y="8119"/>
                    </a:lnTo>
                    <a:lnTo>
                      <a:pt x="37663" y="8077"/>
                    </a:lnTo>
                    <a:lnTo>
                      <a:pt x="37767" y="8098"/>
                    </a:lnTo>
                    <a:lnTo>
                      <a:pt x="37851" y="8119"/>
                    </a:lnTo>
                    <a:lnTo>
                      <a:pt x="37956" y="8014"/>
                    </a:lnTo>
                    <a:lnTo>
                      <a:pt x="37956" y="7931"/>
                    </a:lnTo>
                    <a:lnTo>
                      <a:pt x="37914" y="7889"/>
                    </a:lnTo>
                    <a:lnTo>
                      <a:pt x="37914" y="7805"/>
                    </a:lnTo>
                    <a:lnTo>
                      <a:pt x="37914" y="7721"/>
                    </a:lnTo>
                    <a:lnTo>
                      <a:pt x="37788" y="7679"/>
                    </a:lnTo>
                    <a:lnTo>
                      <a:pt x="37746" y="7596"/>
                    </a:lnTo>
                    <a:lnTo>
                      <a:pt x="37642" y="7575"/>
                    </a:lnTo>
                    <a:lnTo>
                      <a:pt x="37600" y="7617"/>
                    </a:lnTo>
                    <a:lnTo>
                      <a:pt x="37558" y="7617"/>
                    </a:lnTo>
                    <a:lnTo>
                      <a:pt x="37558" y="7533"/>
                    </a:lnTo>
                    <a:lnTo>
                      <a:pt x="37474" y="7512"/>
                    </a:lnTo>
                    <a:lnTo>
                      <a:pt x="37391" y="7428"/>
                    </a:lnTo>
                    <a:lnTo>
                      <a:pt x="37391" y="7366"/>
                    </a:lnTo>
                    <a:lnTo>
                      <a:pt x="37244" y="7282"/>
                    </a:lnTo>
                    <a:lnTo>
                      <a:pt x="37181" y="7282"/>
                    </a:lnTo>
                    <a:lnTo>
                      <a:pt x="37139" y="7219"/>
                    </a:lnTo>
                    <a:lnTo>
                      <a:pt x="37014" y="7219"/>
                    </a:lnTo>
                    <a:lnTo>
                      <a:pt x="36826" y="7261"/>
                    </a:lnTo>
                    <a:lnTo>
                      <a:pt x="36721" y="7366"/>
                    </a:lnTo>
                    <a:lnTo>
                      <a:pt x="36595" y="7366"/>
                    </a:lnTo>
                    <a:lnTo>
                      <a:pt x="36491" y="7533"/>
                    </a:lnTo>
                    <a:lnTo>
                      <a:pt x="36512" y="7596"/>
                    </a:lnTo>
                    <a:lnTo>
                      <a:pt x="36595" y="7617"/>
                    </a:lnTo>
                    <a:lnTo>
                      <a:pt x="36805" y="7805"/>
                    </a:lnTo>
                    <a:lnTo>
                      <a:pt x="36826" y="7847"/>
                    </a:lnTo>
                    <a:lnTo>
                      <a:pt x="36909" y="7889"/>
                    </a:lnTo>
                    <a:lnTo>
                      <a:pt x="36951" y="7993"/>
                    </a:lnTo>
                    <a:lnTo>
                      <a:pt x="36909" y="7993"/>
                    </a:lnTo>
                    <a:lnTo>
                      <a:pt x="36826" y="7931"/>
                    </a:lnTo>
                    <a:lnTo>
                      <a:pt x="36700" y="7931"/>
                    </a:lnTo>
                    <a:lnTo>
                      <a:pt x="36700" y="7847"/>
                    </a:lnTo>
                    <a:lnTo>
                      <a:pt x="36512" y="7679"/>
                    </a:lnTo>
                    <a:lnTo>
                      <a:pt x="36428" y="7700"/>
                    </a:lnTo>
                    <a:lnTo>
                      <a:pt x="36386" y="7721"/>
                    </a:lnTo>
                    <a:lnTo>
                      <a:pt x="36386" y="7721"/>
                    </a:lnTo>
                    <a:lnTo>
                      <a:pt x="36407" y="7638"/>
                    </a:lnTo>
                    <a:lnTo>
                      <a:pt x="36428" y="7533"/>
                    </a:lnTo>
                    <a:lnTo>
                      <a:pt x="36303" y="7491"/>
                    </a:lnTo>
                    <a:lnTo>
                      <a:pt x="36240" y="7512"/>
                    </a:lnTo>
                    <a:lnTo>
                      <a:pt x="36240" y="7721"/>
                    </a:lnTo>
                    <a:lnTo>
                      <a:pt x="36303" y="7826"/>
                    </a:lnTo>
                    <a:lnTo>
                      <a:pt x="36323" y="7951"/>
                    </a:lnTo>
                    <a:lnTo>
                      <a:pt x="36303" y="8035"/>
                    </a:lnTo>
                    <a:lnTo>
                      <a:pt x="36303" y="7931"/>
                    </a:lnTo>
                    <a:lnTo>
                      <a:pt x="36219" y="7784"/>
                    </a:lnTo>
                    <a:lnTo>
                      <a:pt x="36135" y="7889"/>
                    </a:lnTo>
                    <a:lnTo>
                      <a:pt x="36093" y="7993"/>
                    </a:lnTo>
                    <a:lnTo>
                      <a:pt x="36135" y="8056"/>
                    </a:lnTo>
                    <a:lnTo>
                      <a:pt x="36072" y="8119"/>
                    </a:lnTo>
                    <a:lnTo>
                      <a:pt x="35968" y="8056"/>
                    </a:lnTo>
                    <a:lnTo>
                      <a:pt x="35863" y="8035"/>
                    </a:lnTo>
                    <a:lnTo>
                      <a:pt x="35905" y="7951"/>
                    </a:lnTo>
                    <a:lnTo>
                      <a:pt x="36010" y="7889"/>
                    </a:lnTo>
                    <a:lnTo>
                      <a:pt x="36135" y="7700"/>
                    </a:lnTo>
                    <a:lnTo>
                      <a:pt x="36177" y="7596"/>
                    </a:lnTo>
                    <a:lnTo>
                      <a:pt x="36093" y="7512"/>
                    </a:lnTo>
                    <a:lnTo>
                      <a:pt x="36072" y="7407"/>
                    </a:lnTo>
                    <a:lnTo>
                      <a:pt x="35926" y="7533"/>
                    </a:lnTo>
                    <a:lnTo>
                      <a:pt x="35884" y="7596"/>
                    </a:lnTo>
                    <a:lnTo>
                      <a:pt x="35863" y="7533"/>
                    </a:lnTo>
                    <a:lnTo>
                      <a:pt x="35884" y="7407"/>
                    </a:lnTo>
                    <a:lnTo>
                      <a:pt x="35779" y="7387"/>
                    </a:lnTo>
                    <a:lnTo>
                      <a:pt x="35717" y="7407"/>
                    </a:lnTo>
                    <a:lnTo>
                      <a:pt x="35696" y="7491"/>
                    </a:lnTo>
                    <a:lnTo>
                      <a:pt x="35717" y="7617"/>
                    </a:lnTo>
                    <a:lnTo>
                      <a:pt x="35717" y="7742"/>
                    </a:lnTo>
                    <a:lnTo>
                      <a:pt x="35675" y="7700"/>
                    </a:lnTo>
                    <a:lnTo>
                      <a:pt x="35675" y="7533"/>
                    </a:lnTo>
                    <a:lnTo>
                      <a:pt x="35654" y="7512"/>
                    </a:lnTo>
                    <a:lnTo>
                      <a:pt x="35591" y="7617"/>
                    </a:lnTo>
                    <a:lnTo>
                      <a:pt x="35487" y="7638"/>
                    </a:lnTo>
                    <a:lnTo>
                      <a:pt x="35487" y="7721"/>
                    </a:lnTo>
                    <a:lnTo>
                      <a:pt x="35403" y="7826"/>
                    </a:lnTo>
                    <a:lnTo>
                      <a:pt x="35340" y="7847"/>
                    </a:lnTo>
                    <a:lnTo>
                      <a:pt x="35277" y="7931"/>
                    </a:lnTo>
                    <a:lnTo>
                      <a:pt x="35173" y="7931"/>
                    </a:lnTo>
                    <a:lnTo>
                      <a:pt x="35256" y="7847"/>
                    </a:lnTo>
                    <a:lnTo>
                      <a:pt x="35256" y="7784"/>
                    </a:lnTo>
                    <a:lnTo>
                      <a:pt x="35194" y="7721"/>
                    </a:lnTo>
                    <a:lnTo>
                      <a:pt x="35152" y="7721"/>
                    </a:lnTo>
                    <a:lnTo>
                      <a:pt x="35152" y="7679"/>
                    </a:lnTo>
                    <a:lnTo>
                      <a:pt x="35235" y="7679"/>
                    </a:lnTo>
                    <a:lnTo>
                      <a:pt x="35277" y="7700"/>
                    </a:lnTo>
                    <a:lnTo>
                      <a:pt x="35298" y="7638"/>
                    </a:lnTo>
                    <a:lnTo>
                      <a:pt x="35298" y="7596"/>
                    </a:lnTo>
                    <a:lnTo>
                      <a:pt x="35298" y="7554"/>
                    </a:lnTo>
                    <a:lnTo>
                      <a:pt x="35403" y="7491"/>
                    </a:lnTo>
                    <a:lnTo>
                      <a:pt x="35570" y="7345"/>
                    </a:lnTo>
                    <a:lnTo>
                      <a:pt x="35591" y="7261"/>
                    </a:lnTo>
                    <a:lnTo>
                      <a:pt x="35675" y="7177"/>
                    </a:lnTo>
                    <a:lnTo>
                      <a:pt x="35570" y="7177"/>
                    </a:lnTo>
                    <a:lnTo>
                      <a:pt x="35403" y="7282"/>
                    </a:lnTo>
                    <a:lnTo>
                      <a:pt x="35277" y="7407"/>
                    </a:lnTo>
                    <a:lnTo>
                      <a:pt x="35194" y="7407"/>
                    </a:lnTo>
                    <a:lnTo>
                      <a:pt x="35277" y="7324"/>
                    </a:lnTo>
                    <a:lnTo>
                      <a:pt x="35361" y="7219"/>
                    </a:lnTo>
                    <a:lnTo>
                      <a:pt x="35445" y="7156"/>
                    </a:lnTo>
                    <a:lnTo>
                      <a:pt x="35549" y="7114"/>
                    </a:lnTo>
                    <a:lnTo>
                      <a:pt x="35612" y="7052"/>
                    </a:lnTo>
                    <a:lnTo>
                      <a:pt x="35696" y="7052"/>
                    </a:lnTo>
                    <a:lnTo>
                      <a:pt x="35779" y="6905"/>
                    </a:lnTo>
                    <a:lnTo>
                      <a:pt x="35779" y="6863"/>
                    </a:lnTo>
                    <a:lnTo>
                      <a:pt x="35696" y="6780"/>
                    </a:lnTo>
                    <a:lnTo>
                      <a:pt x="35696" y="6675"/>
                    </a:lnTo>
                    <a:lnTo>
                      <a:pt x="35717" y="6591"/>
                    </a:lnTo>
                    <a:lnTo>
                      <a:pt x="35884" y="6424"/>
                    </a:lnTo>
                    <a:lnTo>
                      <a:pt x="35905" y="6361"/>
                    </a:lnTo>
                    <a:lnTo>
                      <a:pt x="35863" y="6257"/>
                    </a:lnTo>
                    <a:lnTo>
                      <a:pt x="35842" y="6194"/>
                    </a:lnTo>
                    <a:lnTo>
                      <a:pt x="35800" y="6131"/>
                    </a:lnTo>
                    <a:lnTo>
                      <a:pt x="35884" y="6006"/>
                    </a:lnTo>
                    <a:lnTo>
                      <a:pt x="35968" y="5922"/>
                    </a:lnTo>
                    <a:lnTo>
                      <a:pt x="35989" y="5838"/>
                    </a:lnTo>
                    <a:lnTo>
                      <a:pt x="36010" y="5587"/>
                    </a:lnTo>
                    <a:lnTo>
                      <a:pt x="36051" y="5524"/>
                    </a:lnTo>
                    <a:lnTo>
                      <a:pt x="36010" y="5462"/>
                    </a:lnTo>
                    <a:lnTo>
                      <a:pt x="35842" y="5399"/>
                    </a:lnTo>
                    <a:lnTo>
                      <a:pt x="35654" y="5399"/>
                    </a:lnTo>
                    <a:lnTo>
                      <a:pt x="35487" y="5357"/>
                    </a:lnTo>
                    <a:lnTo>
                      <a:pt x="35361" y="5420"/>
                    </a:lnTo>
                    <a:lnTo>
                      <a:pt x="35235" y="5420"/>
                    </a:lnTo>
                    <a:lnTo>
                      <a:pt x="35068" y="5503"/>
                    </a:lnTo>
                    <a:lnTo>
                      <a:pt x="34796" y="5587"/>
                    </a:lnTo>
                    <a:lnTo>
                      <a:pt x="34754" y="5671"/>
                    </a:lnTo>
                    <a:lnTo>
                      <a:pt x="34859" y="5796"/>
                    </a:lnTo>
                    <a:lnTo>
                      <a:pt x="34859" y="5880"/>
                    </a:lnTo>
                    <a:lnTo>
                      <a:pt x="34817" y="5922"/>
                    </a:lnTo>
                    <a:lnTo>
                      <a:pt x="34754" y="5775"/>
                    </a:lnTo>
                    <a:lnTo>
                      <a:pt x="34712" y="5713"/>
                    </a:lnTo>
                    <a:lnTo>
                      <a:pt x="34650" y="5587"/>
                    </a:lnTo>
                    <a:lnTo>
                      <a:pt x="34524" y="5587"/>
                    </a:lnTo>
                    <a:lnTo>
                      <a:pt x="34440" y="5671"/>
                    </a:lnTo>
                    <a:lnTo>
                      <a:pt x="34440" y="5734"/>
                    </a:lnTo>
                    <a:lnTo>
                      <a:pt x="34398" y="5796"/>
                    </a:lnTo>
                    <a:lnTo>
                      <a:pt x="34378" y="5713"/>
                    </a:lnTo>
                    <a:lnTo>
                      <a:pt x="34398" y="5608"/>
                    </a:lnTo>
                    <a:lnTo>
                      <a:pt x="34336" y="5587"/>
                    </a:lnTo>
                    <a:lnTo>
                      <a:pt x="34189" y="5608"/>
                    </a:lnTo>
                    <a:lnTo>
                      <a:pt x="34126" y="5713"/>
                    </a:lnTo>
                    <a:lnTo>
                      <a:pt x="34126" y="5796"/>
                    </a:lnTo>
                    <a:lnTo>
                      <a:pt x="34273" y="5901"/>
                    </a:lnTo>
                    <a:lnTo>
                      <a:pt x="34378" y="6047"/>
                    </a:lnTo>
                    <a:lnTo>
                      <a:pt x="34503" y="6131"/>
                    </a:lnTo>
                    <a:lnTo>
                      <a:pt x="34440" y="6131"/>
                    </a:lnTo>
                    <a:lnTo>
                      <a:pt x="34294" y="6047"/>
                    </a:lnTo>
                    <a:lnTo>
                      <a:pt x="34106" y="5880"/>
                    </a:lnTo>
                    <a:lnTo>
                      <a:pt x="34064" y="5880"/>
                    </a:lnTo>
                    <a:lnTo>
                      <a:pt x="34022" y="5922"/>
                    </a:lnTo>
                    <a:lnTo>
                      <a:pt x="33854" y="5922"/>
                    </a:lnTo>
                    <a:lnTo>
                      <a:pt x="33813" y="5943"/>
                    </a:lnTo>
                    <a:lnTo>
                      <a:pt x="33875" y="6006"/>
                    </a:lnTo>
                    <a:lnTo>
                      <a:pt x="34001" y="6006"/>
                    </a:lnTo>
                    <a:lnTo>
                      <a:pt x="34022" y="6047"/>
                    </a:lnTo>
                    <a:lnTo>
                      <a:pt x="34064" y="6152"/>
                    </a:lnTo>
                    <a:lnTo>
                      <a:pt x="34210" y="6257"/>
                    </a:lnTo>
                    <a:lnTo>
                      <a:pt x="34231" y="6340"/>
                    </a:lnTo>
                    <a:lnTo>
                      <a:pt x="34315" y="6424"/>
                    </a:lnTo>
                    <a:lnTo>
                      <a:pt x="34210" y="6424"/>
                    </a:lnTo>
                    <a:lnTo>
                      <a:pt x="34126" y="6319"/>
                    </a:lnTo>
                    <a:lnTo>
                      <a:pt x="33980" y="6236"/>
                    </a:lnTo>
                    <a:lnTo>
                      <a:pt x="33980" y="6152"/>
                    </a:lnTo>
                    <a:lnTo>
                      <a:pt x="33875" y="6047"/>
                    </a:lnTo>
                    <a:lnTo>
                      <a:pt x="33750" y="6047"/>
                    </a:lnTo>
                    <a:lnTo>
                      <a:pt x="33666" y="6131"/>
                    </a:lnTo>
                    <a:lnTo>
                      <a:pt x="33666" y="6215"/>
                    </a:lnTo>
                    <a:lnTo>
                      <a:pt x="33582" y="6361"/>
                    </a:lnTo>
                    <a:lnTo>
                      <a:pt x="33541" y="6529"/>
                    </a:lnTo>
                    <a:lnTo>
                      <a:pt x="33603" y="6633"/>
                    </a:lnTo>
                    <a:lnTo>
                      <a:pt x="33478" y="6675"/>
                    </a:lnTo>
                    <a:lnTo>
                      <a:pt x="33478" y="6759"/>
                    </a:lnTo>
                    <a:lnTo>
                      <a:pt x="33541" y="6822"/>
                    </a:lnTo>
                    <a:lnTo>
                      <a:pt x="33562" y="6926"/>
                    </a:lnTo>
                    <a:lnTo>
                      <a:pt x="33645" y="6926"/>
                    </a:lnTo>
                    <a:lnTo>
                      <a:pt x="33813" y="6780"/>
                    </a:lnTo>
                    <a:lnTo>
                      <a:pt x="33896" y="6780"/>
                    </a:lnTo>
                    <a:lnTo>
                      <a:pt x="33917" y="6842"/>
                    </a:lnTo>
                    <a:lnTo>
                      <a:pt x="33813" y="6863"/>
                    </a:lnTo>
                    <a:lnTo>
                      <a:pt x="33771" y="6884"/>
                    </a:lnTo>
                    <a:lnTo>
                      <a:pt x="33771" y="6947"/>
                    </a:lnTo>
                    <a:lnTo>
                      <a:pt x="33687" y="6947"/>
                    </a:lnTo>
                    <a:lnTo>
                      <a:pt x="33603" y="7052"/>
                    </a:lnTo>
                    <a:lnTo>
                      <a:pt x="33603" y="7156"/>
                    </a:lnTo>
                    <a:lnTo>
                      <a:pt x="33541" y="7240"/>
                    </a:lnTo>
                    <a:lnTo>
                      <a:pt x="33478" y="7177"/>
                    </a:lnTo>
                    <a:lnTo>
                      <a:pt x="33499" y="7094"/>
                    </a:lnTo>
                    <a:lnTo>
                      <a:pt x="33436" y="6947"/>
                    </a:lnTo>
                    <a:lnTo>
                      <a:pt x="33352" y="6926"/>
                    </a:lnTo>
                    <a:lnTo>
                      <a:pt x="33290" y="7031"/>
                    </a:lnTo>
                    <a:lnTo>
                      <a:pt x="33331" y="7094"/>
                    </a:lnTo>
                    <a:lnTo>
                      <a:pt x="33269" y="7177"/>
                    </a:lnTo>
                    <a:lnTo>
                      <a:pt x="33164" y="7198"/>
                    </a:lnTo>
                    <a:lnTo>
                      <a:pt x="33122" y="7261"/>
                    </a:lnTo>
                    <a:lnTo>
                      <a:pt x="33080" y="7177"/>
                    </a:lnTo>
                    <a:lnTo>
                      <a:pt x="33038" y="7198"/>
                    </a:lnTo>
                    <a:lnTo>
                      <a:pt x="33059" y="7303"/>
                    </a:lnTo>
                    <a:lnTo>
                      <a:pt x="33122" y="7407"/>
                    </a:lnTo>
                    <a:lnTo>
                      <a:pt x="33122" y="7554"/>
                    </a:lnTo>
                    <a:lnTo>
                      <a:pt x="33143" y="7575"/>
                    </a:lnTo>
                    <a:lnTo>
                      <a:pt x="33143" y="7700"/>
                    </a:lnTo>
                    <a:lnTo>
                      <a:pt x="33227" y="7721"/>
                    </a:lnTo>
                    <a:lnTo>
                      <a:pt x="33290" y="7784"/>
                    </a:lnTo>
                    <a:lnTo>
                      <a:pt x="33269" y="7868"/>
                    </a:lnTo>
                    <a:lnTo>
                      <a:pt x="33290" y="7931"/>
                    </a:lnTo>
                    <a:lnTo>
                      <a:pt x="33290" y="8035"/>
                    </a:lnTo>
                    <a:lnTo>
                      <a:pt x="33185" y="8119"/>
                    </a:lnTo>
                    <a:lnTo>
                      <a:pt x="33143" y="8203"/>
                    </a:lnTo>
                    <a:lnTo>
                      <a:pt x="33122" y="8412"/>
                    </a:lnTo>
                    <a:lnTo>
                      <a:pt x="33059" y="8454"/>
                    </a:lnTo>
                    <a:lnTo>
                      <a:pt x="32934" y="8663"/>
                    </a:lnTo>
                    <a:lnTo>
                      <a:pt x="32934" y="8747"/>
                    </a:lnTo>
                    <a:lnTo>
                      <a:pt x="32808" y="8872"/>
                    </a:lnTo>
                    <a:lnTo>
                      <a:pt x="32829" y="8830"/>
                    </a:lnTo>
                    <a:lnTo>
                      <a:pt x="32829" y="8726"/>
                    </a:lnTo>
                    <a:lnTo>
                      <a:pt x="32871" y="8558"/>
                    </a:lnTo>
                    <a:lnTo>
                      <a:pt x="32955" y="8495"/>
                    </a:lnTo>
                    <a:lnTo>
                      <a:pt x="32934" y="8433"/>
                    </a:lnTo>
                    <a:lnTo>
                      <a:pt x="32913" y="8454"/>
                    </a:lnTo>
                    <a:lnTo>
                      <a:pt x="32829" y="8454"/>
                    </a:lnTo>
                    <a:lnTo>
                      <a:pt x="32746" y="8391"/>
                    </a:lnTo>
                    <a:lnTo>
                      <a:pt x="32704" y="8349"/>
                    </a:lnTo>
                    <a:lnTo>
                      <a:pt x="32746" y="8328"/>
                    </a:lnTo>
                    <a:lnTo>
                      <a:pt x="32829" y="8307"/>
                    </a:lnTo>
                    <a:lnTo>
                      <a:pt x="32913" y="8307"/>
                    </a:lnTo>
                    <a:lnTo>
                      <a:pt x="32913" y="8244"/>
                    </a:lnTo>
                    <a:lnTo>
                      <a:pt x="32955" y="8244"/>
                    </a:lnTo>
                    <a:lnTo>
                      <a:pt x="32976" y="8349"/>
                    </a:lnTo>
                    <a:lnTo>
                      <a:pt x="33038" y="8244"/>
                    </a:lnTo>
                    <a:lnTo>
                      <a:pt x="33038" y="8140"/>
                    </a:lnTo>
                    <a:lnTo>
                      <a:pt x="32934" y="8098"/>
                    </a:lnTo>
                    <a:lnTo>
                      <a:pt x="32913" y="8035"/>
                    </a:lnTo>
                    <a:lnTo>
                      <a:pt x="32808" y="7910"/>
                    </a:lnTo>
                    <a:lnTo>
                      <a:pt x="32808" y="7763"/>
                    </a:lnTo>
                    <a:lnTo>
                      <a:pt x="32746" y="7679"/>
                    </a:lnTo>
                    <a:lnTo>
                      <a:pt x="32725" y="7512"/>
                    </a:lnTo>
                    <a:lnTo>
                      <a:pt x="32704" y="7491"/>
                    </a:lnTo>
                    <a:lnTo>
                      <a:pt x="32704" y="7407"/>
                    </a:lnTo>
                    <a:lnTo>
                      <a:pt x="32746" y="7366"/>
                    </a:lnTo>
                    <a:lnTo>
                      <a:pt x="32829" y="7198"/>
                    </a:lnTo>
                    <a:lnTo>
                      <a:pt x="32829" y="7094"/>
                    </a:lnTo>
                    <a:lnTo>
                      <a:pt x="32934" y="6989"/>
                    </a:lnTo>
                    <a:lnTo>
                      <a:pt x="33018" y="6884"/>
                    </a:lnTo>
                    <a:lnTo>
                      <a:pt x="33122" y="6842"/>
                    </a:lnTo>
                    <a:lnTo>
                      <a:pt x="33122" y="6738"/>
                    </a:lnTo>
                    <a:lnTo>
                      <a:pt x="33059" y="6654"/>
                    </a:lnTo>
                    <a:lnTo>
                      <a:pt x="33018" y="6550"/>
                    </a:lnTo>
                    <a:lnTo>
                      <a:pt x="33038" y="6424"/>
                    </a:lnTo>
                    <a:lnTo>
                      <a:pt x="33143" y="6215"/>
                    </a:lnTo>
                    <a:lnTo>
                      <a:pt x="33227" y="6173"/>
                    </a:lnTo>
                    <a:lnTo>
                      <a:pt x="33394" y="6068"/>
                    </a:lnTo>
                    <a:lnTo>
                      <a:pt x="33603" y="5817"/>
                    </a:lnTo>
                    <a:lnTo>
                      <a:pt x="33813" y="5608"/>
                    </a:lnTo>
                    <a:lnTo>
                      <a:pt x="33959" y="5587"/>
                    </a:lnTo>
                    <a:lnTo>
                      <a:pt x="34064" y="5441"/>
                    </a:lnTo>
                    <a:lnTo>
                      <a:pt x="34106" y="5378"/>
                    </a:lnTo>
                    <a:lnTo>
                      <a:pt x="34210" y="5378"/>
                    </a:lnTo>
                    <a:lnTo>
                      <a:pt x="34398" y="5294"/>
                    </a:lnTo>
                    <a:lnTo>
                      <a:pt x="34545" y="5231"/>
                    </a:lnTo>
                    <a:lnTo>
                      <a:pt x="34587" y="5169"/>
                    </a:lnTo>
                    <a:lnTo>
                      <a:pt x="34545" y="5085"/>
                    </a:lnTo>
                    <a:lnTo>
                      <a:pt x="34315" y="4980"/>
                    </a:lnTo>
                    <a:lnTo>
                      <a:pt x="34189" y="4897"/>
                    </a:lnTo>
                    <a:lnTo>
                      <a:pt x="34001" y="4897"/>
                    </a:lnTo>
                    <a:lnTo>
                      <a:pt x="33959" y="4876"/>
                    </a:lnTo>
                    <a:lnTo>
                      <a:pt x="33875" y="4897"/>
                    </a:lnTo>
                    <a:lnTo>
                      <a:pt x="33708" y="4876"/>
                    </a:lnTo>
                    <a:lnTo>
                      <a:pt x="33645" y="4897"/>
                    </a:lnTo>
                    <a:lnTo>
                      <a:pt x="33436" y="4897"/>
                    </a:lnTo>
                    <a:lnTo>
                      <a:pt x="33122" y="5001"/>
                    </a:lnTo>
                    <a:lnTo>
                      <a:pt x="32934" y="5190"/>
                    </a:lnTo>
                    <a:lnTo>
                      <a:pt x="32725" y="5273"/>
                    </a:lnTo>
                    <a:lnTo>
                      <a:pt x="32704" y="5378"/>
                    </a:lnTo>
                    <a:lnTo>
                      <a:pt x="32725" y="5482"/>
                    </a:lnTo>
                    <a:lnTo>
                      <a:pt x="32641" y="5441"/>
                    </a:lnTo>
                    <a:lnTo>
                      <a:pt x="32557" y="5441"/>
                    </a:lnTo>
                    <a:lnTo>
                      <a:pt x="32494" y="5545"/>
                    </a:lnTo>
                    <a:lnTo>
                      <a:pt x="32348" y="5545"/>
                    </a:lnTo>
                    <a:lnTo>
                      <a:pt x="32243" y="5692"/>
                    </a:lnTo>
                    <a:lnTo>
                      <a:pt x="32243" y="5796"/>
                    </a:lnTo>
                    <a:lnTo>
                      <a:pt x="32181" y="5796"/>
                    </a:lnTo>
                    <a:lnTo>
                      <a:pt x="32034" y="6006"/>
                    </a:lnTo>
                    <a:lnTo>
                      <a:pt x="32097" y="6068"/>
                    </a:lnTo>
                    <a:lnTo>
                      <a:pt x="32034" y="6152"/>
                    </a:lnTo>
                    <a:lnTo>
                      <a:pt x="31992" y="6068"/>
                    </a:lnTo>
                    <a:lnTo>
                      <a:pt x="31930" y="6068"/>
                    </a:lnTo>
                    <a:lnTo>
                      <a:pt x="31888" y="6257"/>
                    </a:lnTo>
                    <a:lnTo>
                      <a:pt x="31762" y="6257"/>
                    </a:lnTo>
                    <a:lnTo>
                      <a:pt x="31678" y="6361"/>
                    </a:lnTo>
                    <a:lnTo>
                      <a:pt x="31616" y="6424"/>
                    </a:lnTo>
                    <a:lnTo>
                      <a:pt x="31553" y="6570"/>
                    </a:lnTo>
                    <a:lnTo>
                      <a:pt x="31448" y="6759"/>
                    </a:lnTo>
                    <a:lnTo>
                      <a:pt x="31448" y="6863"/>
                    </a:lnTo>
                    <a:lnTo>
                      <a:pt x="31490" y="6842"/>
                    </a:lnTo>
                    <a:lnTo>
                      <a:pt x="31511" y="6842"/>
                    </a:lnTo>
                    <a:lnTo>
                      <a:pt x="31490" y="6905"/>
                    </a:lnTo>
                    <a:lnTo>
                      <a:pt x="31406" y="6905"/>
                    </a:lnTo>
                    <a:lnTo>
                      <a:pt x="31260" y="6989"/>
                    </a:lnTo>
                    <a:lnTo>
                      <a:pt x="31239" y="7094"/>
                    </a:lnTo>
                    <a:lnTo>
                      <a:pt x="31155" y="7114"/>
                    </a:lnTo>
                    <a:lnTo>
                      <a:pt x="31134" y="7198"/>
                    </a:lnTo>
                    <a:lnTo>
                      <a:pt x="31134" y="7407"/>
                    </a:lnTo>
                    <a:lnTo>
                      <a:pt x="31072" y="7512"/>
                    </a:lnTo>
                    <a:lnTo>
                      <a:pt x="30988" y="7512"/>
                    </a:lnTo>
                    <a:lnTo>
                      <a:pt x="30967" y="7659"/>
                    </a:lnTo>
                    <a:lnTo>
                      <a:pt x="30967" y="7721"/>
                    </a:lnTo>
                    <a:lnTo>
                      <a:pt x="30862" y="7784"/>
                    </a:lnTo>
                    <a:lnTo>
                      <a:pt x="30821" y="7972"/>
                    </a:lnTo>
                    <a:lnTo>
                      <a:pt x="30862" y="8077"/>
                    </a:lnTo>
                    <a:lnTo>
                      <a:pt x="31072" y="8182"/>
                    </a:lnTo>
                    <a:lnTo>
                      <a:pt x="31176" y="8182"/>
                    </a:lnTo>
                    <a:lnTo>
                      <a:pt x="31302" y="8244"/>
                    </a:lnTo>
                    <a:lnTo>
                      <a:pt x="31385" y="8244"/>
                    </a:lnTo>
                    <a:lnTo>
                      <a:pt x="31511" y="8328"/>
                    </a:lnTo>
                    <a:lnTo>
                      <a:pt x="31678" y="8328"/>
                    </a:lnTo>
                    <a:lnTo>
                      <a:pt x="31699" y="8495"/>
                    </a:lnTo>
                    <a:lnTo>
                      <a:pt x="31867" y="8558"/>
                    </a:lnTo>
                    <a:lnTo>
                      <a:pt x="31888" y="8642"/>
                    </a:lnTo>
                    <a:lnTo>
                      <a:pt x="31971" y="8705"/>
                    </a:lnTo>
                    <a:lnTo>
                      <a:pt x="31804" y="8705"/>
                    </a:lnTo>
                    <a:lnTo>
                      <a:pt x="31762" y="8726"/>
                    </a:lnTo>
                    <a:lnTo>
                      <a:pt x="31574" y="8726"/>
                    </a:lnTo>
                    <a:lnTo>
                      <a:pt x="31365" y="8642"/>
                    </a:lnTo>
                    <a:lnTo>
                      <a:pt x="31344" y="8537"/>
                    </a:lnTo>
                    <a:lnTo>
                      <a:pt x="31239" y="8454"/>
                    </a:lnTo>
                    <a:lnTo>
                      <a:pt x="31051" y="8454"/>
                    </a:lnTo>
                    <a:lnTo>
                      <a:pt x="30988" y="8412"/>
                    </a:lnTo>
                    <a:lnTo>
                      <a:pt x="30883" y="8391"/>
                    </a:lnTo>
                    <a:lnTo>
                      <a:pt x="30862" y="8433"/>
                    </a:lnTo>
                    <a:lnTo>
                      <a:pt x="30925" y="8558"/>
                    </a:lnTo>
                    <a:lnTo>
                      <a:pt x="30925" y="8642"/>
                    </a:lnTo>
                    <a:lnTo>
                      <a:pt x="30841" y="8642"/>
                    </a:lnTo>
                    <a:lnTo>
                      <a:pt x="30821" y="8726"/>
                    </a:lnTo>
                    <a:lnTo>
                      <a:pt x="30862" y="8914"/>
                    </a:lnTo>
                    <a:lnTo>
                      <a:pt x="30883" y="9039"/>
                    </a:lnTo>
                    <a:lnTo>
                      <a:pt x="30862" y="9165"/>
                    </a:lnTo>
                    <a:lnTo>
                      <a:pt x="30883" y="9270"/>
                    </a:lnTo>
                    <a:lnTo>
                      <a:pt x="31030" y="9353"/>
                    </a:lnTo>
                    <a:lnTo>
                      <a:pt x="31134" y="9458"/>
                    </a:lnTo>
                    <a:lnTo>
                      <a:pt x="31134" y="9500"/>
                    </a:lnTo>
                    <a:lnTo>
                      <a:pt x="31072" y="9458"/>
                    </a:lnTo>
                    <a:lnTo>
                      <a:pt x="31051" y="9458"/>
                    </a:lnTo>
                    <a:lnTo>
                      <a:pt x="31072" y="9563"/>
                    </a:lnTo>
                    <a:lnTo>
                      <a:pt x="31155" y="9667"/>
                    </a:lnTo>
                    <a:lnTo>
                      <a:pt x="31197" y="9667"/>
                    </a:lnTo>
                    <a:lnTo>
                      <a:pt x="31197" y="9583"/>
                    </a:lnTo>
                    <a:lnTo>
                      <a:pt x="31281" y="9563"/>
                    </a:lnTo>
                    <a:lnTo>
                      <a:pt x="31385" y="9583"/>
                    </a:lnTo>
                    <a:lnTo>
                      <a:pt x="31469" y="9667"/>
                    </a:lnTo>
                    <a:lnTo>
                      <a:pt x="31553" y="9688"/>
                    </a:lnTo>
                    <a:lnTo>
                      <a:pt x="31574" y="9646"/>
                    </a:lnTo>
                    <a:lnTo>
                      <a:pt x="31553" y="9583"/>
                    </a:lnTo>
                    <a:lnTo>
                      <a:pt x="31574" y="9500"/>
                    </a:lnTo>
                    <a:lnTo>
                      <a:pt x="31616" y="9479"/>
                    </a:lnTo>
                    <a:lnTo>
                      <a:pt x="31678" y="9542"/>
                    </a:lnTo>
                    <a:lnTo>
                      <a:pt x="31657" y="9646"/>
                    </a:lnTo>
                    <a:lnTo>
                      <a:pt x="31678" y="9709"/>
                    </a:lnTo>
                    <a:lnTo>
                      <a:pt x="31720" y="9709"/>
                    </a:lnTo>
                    <a:lnTo>
                      <a:pt x="31783" y="9583"/>
                    </a:lnTo>
                    <a:lnTo>
                      <a:pt x="31909" y="9563"/>
                    </a:lnTo>
                    <a:lnTo>
                      <a:pt x="31992" y="9479"/>
                    </a:lnTo>
                    <a:lnTo>
                      <a:pt x="32013" y="9500"/>
                    </a:lnTo>
                    <a:lnTo>
                      <a:pt x="31971" y="9583"/>
                    </a:lnTo>
                    <a:lnTo>
                      <a:pt x="31783" y="9688"/>
                    </a:lnTo>
                    <a:lnTo>
                      <a:pt x="31762" y="9793"/>
                    </a:lnTo>
                    <a:lnTo>
                      <a:pt x="31867" y="9876"/>
                    </a:lnTo>
                    <a:lnTo>
                      <a:pt x="31888" y="10023"/>
                    </a:lnTo>
                    <a:lnTo>
                      <a:pt x="32013" y="10169"/>
                    </a:lnTo>
                    <a:lnTo>
                      <a:pt x="32181" y="10169"/>
                    </a:lnTo>
                    <a:lnTo>
                      <a:pt x="32222" y="10107"/>
                    </a:lnTo>
                    <a:lnTo>
                      <a:pt x="32118" y="10023"/>
                    </a:lnTo>
                    <a:lnTo>
                      <a:pt x="32181" y="10002"/>
                    </a:lnTo>
                    <a:lnTo>
                      <a:pt x="32285" y="10023"/>
                    </a:lnTo>
                    <a:lnTo>
                      <a:pt x="32348" y="10107"/>
                    </a:lnTo>
                    <a:lnTo>
                      <a:pt x="32411" y="10086"/>
                    </a:lnTo>
                    <a:lnTo>
                      <a:pt x="32494" y="10002"/>
                    </a:lnTo>
                    <a:lnTo>
                      <a:pt x="32599" y="9897"/>
                    </a:lnTo>
                    <a:lnTo>
                      <a:pt x="32662" y="9897"/>
                    </a:lnTo>
                    <a:lnTo>
                      <a:pt x="32662" y="9960"/>
                    </a:lnTo>
                    <a:lnTo>
                      <a:pt x="32599" y="9981"/>
                    </a:lnTo>
                    <a:lnTo>
                      <a:pt x="32432" y="10127"/>
                    </a:lnTo>
                    <a:lnTo>
                      <a:pt x="32432" y="10211"/>
                    </a:lnTo>
                    <a:lnTo>
                      <a:pt x="32453" y="10232"/>
                    </a:lnTo>
                    <a:cubicBezTo>
                      <a:pt x="32411" y="10295"/>
                      <a:pt x="32390" y="10379"/>
                      <a:pt x="32348" y="10441"/>
                    </a:cubicBezTo>
                    <a:lnTo>
                      <a:pt x="32306" y="10441"/>
                    </a:lnTo>
                    <a:lnTo>
                      <a:pt x="32222" y="10504"/>
                    </a:lnTo>
                    <a:lnTo>
                      <a:pt x="32139" y="10504"/>
                    </a:lnTo>
                    <a:lnTo>
                      <a:pt x="32097" y="10420"/>
                    </a:lnTo>
                    <a:lnTo>
                      <a:pt x="31992" y="10400"/>
                    </a:lnTo>
                    <a:lnTo>
                      <a:pt x="32013" y="10441"/>
                    </a:lnTo>
                    <a:lnTo>
                      <a:pt x="32097" y="10504"/>
                    </a:lnTo>
                    <a:lnTo>
                      <a:pt x="32076" y="10609"/>
                    </a:lnTo>
                    <a:lnTo>
                      <a:pt x="31971" y="10609"/>
                    </a:lnTo>
                    <a:lnTo>
                      <a:pt x="31971" y="10630"/>
                    </a:lnTo>
                    <a:lnTo>
                      <a:pt x="31992" y="10692"/>
                    </a:lnTo>
                    <a:lnTo>
                      <a:pt x="31909" y="10755"/>
                    </a:lnTo>
                    <a:lnTo>
                      <a:pt x="31909" y="10839"/>
                    </a:lnTo>
                    <a:lnTo>
                      <a:pt x="31971" y="10923"/>
                    </a:lnTo>
                    <a:lnTo>
                      <a:pt x="31888" y="10923"/>
                    </a:lnTo>
                    <a:lnTo>
                      <a:pt x="31888" y="11027"/>
                    </a:lnTo>
                    <a:lnTo>
                      <a:pt x="31804" y="11111"/>
                    </a:lnTo>
                    <a:lnTo>
                      <a:pt x="31804" y="11278"/>
                    </a:lnTo>
                    <a:lnTo>
                      <a:pt x="31867" y="11278"/>
                    </a:lnTo>
                    <a:lnTo>
                      <a:pt x="31909" y="11383"/>
                    </a:lnTo>
                    <a:lnTo>
                      <a:pt x="31950" y="11383"/>
                    </a:lnTo>
                    <a:lnTo>
                      <a:pt x="32013" y="11488"/>
                    </a:lnTo>
                    <a:lnTo>
                      <a:pt x="31950" y="11508"/>
                    </a:lnTo>
                    <a:lnTo>
                      <a:pt x="31888" y="11508"/>
                    </a:lnTo>
                    <a:lnTo>
                      <a:pt x="31825" y="11571"/>
                    </a:lnTo>
                    <a:lnTo>
                      <a:pt x="31783" y="11508"/>
                    </a:lnTo>
                    <a:lnTo>
                      <a:pt x="31637" y="11550"/>
                    </a:lnTo>
                    <a:lnTo>
                      <a:pt x="31595" y="11634"/>
                    </a:lnTo>
                    <a:lnTo>
                      <a:pt x="31699" y="11739"/>
                    </a:lnTo>
                    <a:lnTo>
                      <a:pt x="31741" y="11739"/>
                    </a:lnTo>
                    <a:lnTo>
                      <a:pt x="31741" y="11801"/>
                    </a:lnTo>
                    <a:lnTo>
                      <a:pt x="31637" y="11843"/>
                    </a:lnTo>
                    <a:lnTo>
                      <a:pt x="31595" y="11780"/>
                    </a:lnTo>
                    <a:lnTo>
                      <a:pt x="31511" y="11864"/>
                    </a:lnTo>
                    <a:lnTo>
                      <a:pt x="31427" y="11739"/>
                    </a:lnTo>
                    <a:lnTo>
                      <a:pt x="31323" y="11801"/>
                    </a:lnTo>
                    <a:lnTo>
                      <a:pt x="31218" y="12011"/>
                    </a:lnTo>
                    <a:lnTo>
                      <a:pt x="31113" y="12262"/>
                    </a:lnTo>
                    <a:lnTo>
                      <a:pt x="30988" y="12492"/>
                    </a:lnTo>
                    <a:lnTo>
                      <a:pt x="30779" y="12638"/>
                    </a:lnTo>
                    <a:lnTo>
                      <a:pt x="30737" y="12743"/>
                    </a:lnTo>
                    <a:lnTo>
                      <a:pt x="30674" y="12743"/>
                    </a:lnTo>
                    <a:lnTo>
                      <a:pt x="30569" y="12910"/>
                    </a:lnTo>
                    <a:lnTo>
                      <a:pt x="30465" y="12952"/>
                    </a:lnTo>
                    <a:lnTo>
                      <a:pt x="30444" y="13140"/>
                    </a:lnTo>
                    <a:lnTo>
                      <a:pt x="30360" y="13224"/>
                    </a:lnTo>
                    <a:lnTo>
                      <a:pt x="30339" y="13350"/>
                    </a:lnTo>
                    <a:lnTo>
                      <a:pt x="30277" y="13350"/>
                    </a:lnTo>
                    <a:lnTo>
                      <a:pt x="30235" y="13224"/>
                    </a:lnTo>
                    <a:lnTo>
                      <a:pt x="30151" y="13224"/>
                    </a:lnTo>
                    <a:lnTo>
                      <a:pt x="30067" y="13308"/>
                    </a:lnTo>
                    <a:lnTo>
                      <a:pt x="30109" y="13350"/>
                    </a:lnTo>
                    <a:lnTo>
                      <a:pt x="30130" y="13475"/>
                    </a:lnTo>
                    <a:lnTo>
                      <a:pt x="30046" y="13475"/>
                    </a:lnTo>
                    <a:lnTo>
                      <a:pt x="29963" y="13413"/>
                    </a:lnTo>
                    <a:lnTo>
                      <a:pt x="30005" y="13308"/>
                    </a:lnTo>
                    <a:lnTo>
                      <a:pt x="29921" y="13140"/>
                    </a:lnTo>
                    <a:lnTo>
                      <a:pt x="29837" y="12743"/>
                    </a:lnTo>
                    <a:lnTo>
                      <a:pt x="29837" y="12576"/>
                    </a:lnTo>
                    <a:lnTo>
                      <a:pt x="29816" y="12492"/>
                    </a:lnTo>
                    <a:lnTo>
                      <a:pt x="29858" y="12366"/>
                    </a:lnTo>
                    <a:lnTo>
                      <a:pt x="29942" y="12262"/>
                    </a:lnTo>
                    <a:lnTo>
                      <a:pt x="29921" y="12115"/>
                    </a:lnTo>
                    <a:lnTo>
                      <a:pt x="29963" y="12011"/>
                    </a:lnTo>
                    <a:lnTo>
                      <a:pt x="30046" y="11969"/>
                    </a:lnTo>
                    <a:lnTo>
                      <a:pt x="30130" y="12011"/>
                    </a:lnTo>
                    <a:lnTo>
                      <a:pt x="30214" y="11990"/>
                    </a:lnTo>
                    <a:lnTo>
                      <a:pt x="30277" y="11885"/>
                    </a:lnTo>
                    <a:lnTo>
                      <a:pt x="30256" y="11655"/>
                    </a:lnTo>
                    <a:lnTo>
                      <a:pt x="30318" y="11550"/>
                    </a:lnTo>
                    <a:lnTo>
                      <a:pt x="30318" y="11153"/>
                    </a:lnTo>
                    <a:lnTo>
                      <a:pt x="30214" y="11027"/>
                    </a:lnTo>
                    <a:lnTo>
                      <a:pt x="30172" y="10860"/>
                    </a:lnTo>
                    <a:lnTo>
                      <a:pt x="30109" y="10692"/>
                    </a:lnTo>
                    <a:lnTo>
                      <a:pt x="30067" y="10588"/>
                    </a:lnTo>
                    <a:lnTo>
                      <a:pt x="30025" y="10525"/>
                    </a:lnTo>
                    <a:lnTo>
                      <a:pt x="29963" y="10525"/>
                    </a:lnTo>
                    <a:lnTo>
                      <a:pt x="29921" y="10630"/>
                    </a:lnTo>
                    <a:lnTo>
                      <a:pt x="29795" y="10839"/>
                    </a:lnTo>
                    <a:lnTo>
                      <a:pt x="29628" y="10964"/>
                    </a:lnTo>
                    <a:lnTo>
                      <a:pt x="29607" y="11069"/>
                    </a:lnTo>
                    <a:lnTo>
                      <a:pt x="29607" y="11278"/>
                    </a:lnTo>
                    <a:lnTo>
                      <a:pt x="29544" y="11341"/>
                    </a:lnTo>
                    <a:lnTo>
                      <a:pt x="29481" y="11278"/>
                    </a:lnTo>
                    <a:lnTo>
                      <a:pt x="29398" y="11362"/>
                    </a:lnTo>
                    <a:lnTo>
                      <a:pt x="29419" y="11383"/>
                    </a:lnTo>
                    <a:lnTo>
                      <a:pt x="29398" y="11446"/>
                    </a:lnTo>
                    <a:lnTo>
                      <a:pt x="29230" y="11529"/>
                    </a:lnTo>
                    <a:lnTo>
                      <a:pt x="29189" y="11592"/>
                    </a:lnTo>
                    <a:lnTo>
                      <a:pt x="29084" y="11697"/>
                    </a:lnTo>
                    <a:lnTo>
                      <a:pt x="29000" y="11697"/>
                    </a:lnTo>
                    <a:lnTo>
                      <a:pt x="29000" y="11634"/>
                    </a:lnTo>
                    <a:lnTo>
                      <a:pt x="29084" y="11592"/>
                    </a:lnTo>
                    <a:lnTo>
                      <a:pt x="29084" y="11467"/>
                    </a:lnTo>
                    <a:lnTo>
                      <a:pt x="29042" y="11425"/>
                    </a:lnTo>
                    <a:lnTo>
                      <a:pt x="29147" y="11278"/>
                    </a:lnTo>
                    <a:lnTo>
                      <a:pt x="29168" y="11174"/>
                    </a:lnTo>
                    <a:lnTo>
                      <a:pt x="29168" y="11069"/>
                    </a:lnTo>
                    <a:lnTo>
                      <a:pt x="29251" y="11027"/>
                    </a:lnTo>
                    <a:lnTo>
                      <a:pt x="29251" y="10923"/>
                    </a:lnTo>
                    <a:lnTo>
                      <a:pt x="29209" y="10902"/>
                    </a:lnTo>
                    <a:lnTo>
                      <a:pt x="29251" y="10755"/>
                    </a:lnTo>
                    <a:lnTo>
                      <a:pt x="29147" y="10609"/>
                    </a:lnTo>
                    <a:lnTo>
                      <a:pt x="29147" y="10525"/>
                    </a:lnTo>
                    <a:lnTo>
                      <a:pt x="29084" y="10420"/>
                    </a:lnTo>
                    <a:lnTo>
                      <a:pt x="29084" y="10379"/>
                    </a:lnTo>
                    <a:lnTo>
                      <a:pt x="29147" y="10400"/>
                    </a:lnTo>
                    <a:lnTo>
                      <a:pt x="29189" y="10400"/>
                    </a:lnTo>
                    <a:lnTo>
                      <a:pt x="29209" y="10525"/>
                    </a:lnTo>
                    <a:lnTo>
                      <a:pt x="29272" y="10504"/>
                    </a:lnTo>
                    <a:lnTo>
                      <a:pt x="29377" y="10379"/>
                    </a:lnTo>
                    <a:lnTo>
                      <a:pt x="29481" y="10379"/>
                    </a:lnTo>
                    <a:lnTo>
                      <a:pt x="29565" y="10295"/>
                    </a:lnTo>
                    <a:lnTo>
                      <a:pt x="29481" y="10232"/>
                    </a:lnTo>
                    <a:lnTo>
                      <a:pt x="29377" y="10316"/>
                    </a:lnTo>
                    <a:lnTo>
                      <a:pt x="29293" y="10232"/>
                    </a:lnTo>
                    <a:lnTo>
                      <a:pt x="29189" y="10211"/>
                    </a:lnTo>
                    <a:lnTo>
                      <a:pt x="29189" y="10107"/>
                    </a:lnTo>
                    <a:lnTo>
                      <a:pt x="29230" y="10065"/>
                    </a:lnTo>
                    <a:lnTo>
                      <a:pt x="29209" y="10002"/>
                    </a:lnTo>
                    <a:lnTo>
                      <a:pt x="29126" y="10023"/>
                    </a:lnTo>
                    <a:lnTo>
                      <a:pt x="29105" y="10107"/>
                    </a:lnTo>
                    <a:lnTo>
                      <a:pt x="28958" y="10169"/>
                    </a:lnTo>
                    <a:lnTo>
                      <a:pt x="28854" y="10065"/>
                    </a:lnTo>
                    <a:lnTo>
                      <a:pt x="28854" y="9939"/>
                    </a:lnTo>
                    <a:lnTo>
                      <a:pt x="28770" y="9918"/>
                    </a:lnTo>
                    <a:lnTo>
                      <a:pt x="28665" y="9939"/>
                    </a:lnTo>
                    <a:lnTo>
                      <a:pt x="28603" y="9897"/>
                    </a:lnTo>
                    <a:lnTo>
                      <a:pt x="28644" y="9793"/>
                    </a:lnTo>
                    <a:lnTo>
                      <a:pt x="28707" y="9772"/>
                    </a:lnTo>
                    <a:lnTo>
                      <a:pt x="28749" y="9709"/>
                    </a:lnTo>
                    <a:lnTo>
                      <a:pt x="28812" y="9709"/>
                    </a:lnTo>
                    <a:lnTo>
                      <a:pt x="29126" y="9500"/>
                    </a:lnTo>
                    <a:lnTo>
                      <a:pt x="29168" y="9458"/>
                    </a:lnTo>
                    <a:lnTo>
                      <a:pt x="29042" y="9332"/>
                    </a:lnTo>
                    <a:lnTo>
                      <a:pt x="28875" y="9353"/>
                    </a:lnTo>
                    <a:lnTo>
                      <a:pt x="28875" y="9332"/>
                    </a:lnTo>
                    <a:lnTo>
                      <a:pt x="28979" y="9270"/>
                    </a:lnTo>
                    <a:lnTo>
                      <a:pt x="29042" y="9144"/>
                    </a:lnTo>
                    <a:lnTo>
                      <a:pt x="29168" y="9081"/>
                    </a:lnTo>
                    <a:lnTo>
                      <a:pt x="29147" y="9228"/>
                    </a:lnTo>
                    <a:lnTo>
                      <a:pt x="29189" y="9332"/>
                    </a:lnTo>
                    <a:lnTo>
                      <a:pt x="29293" y="9291"/>
                    </a:lnTo>
                    <a:lnTo>
                      <a:pt x="29377" y="9332"/>
                    </a:lnTo>
                    <a:lnTo>
                      <a:pt x="29461" y="9249"/>
                    </a:lnTo>
                    <a:lnTo>
                      <a:pt x="29461" y="9144"/>
                    </a:lnTo>
                    <a:lnTo>
                      <a:pt x="29377" y="9039"/>
                    </a:lnTo>
                    <a:lnTo>
                      <a:pt x="29293" y="9019"/>
                    </a:lnTo>
                    <a:lnTo>
                      <a:pt x="29293" y="8935"/>
                    </a:lnTo>
                    <a:lnTo>
                      <a:pt x="29314" y="8830"/>
                    </a:lnTo>
                    <a:lnTo>
                      <a:pt x="29293" y="8726"/>
                    </a:lnTo>
                    <a:lnTo>
                      <a:pt x="29314" y="8663"/>
                    </a:lnTo>
                    <a:lnTo>
                      <a:pt x="29314" y="8600"/>
                    </a:lnTo>
                    <a:lnTo>
                      <a:pt x="29209" y="8454"/>
                    </a:lnTo>
                    <a:lnTo>
                      <a:pt x="29272" y="8349"/>
                    </a:lnTo>
                    <a:lnTo>
                      <a:pt x="29209" y="8244"/>
                    </a:lnTo>
                    <a:lnTo>
                      <a:pt x="29272" y="8223"/>
                    </a:lnTo>
                    <a:lnTo>
                      <a:pt x="29272" y="8077"/>
                    </a:lnTo>
                    <a:lnTo>
                      <a:pt x="29356" y="7931"/>
                    </a:lnTo>
                    <a:lnTo>
                      <a:pt x="29356" y="7847"/>
                    </a:lnTo>
                    <a:lnTo>
                      <a:pt x="29419" y="7742"/>
                    </a:lnTo>
                    <a:lnTo>
                      <a:pt x="29419" y="7700"/>
                    </a:lnTo>
                    <a:lnTo>
                      <a:pt x="29356" y="7659"/>
                    </a:lnTo>
                    <a:lnTo>
                      <a:pt x="29377" y="7449"/>
                    </a:lnTo>
                    <a:lnTo>
                      <a:pt x="29356" y="7324"/>
                    </a:lnTo>
                    <a:lnTo>
                      <a:pt x="29251" y="7261"/>
                    </a:lnTo>
                    <a:lnTo>
                      <a:pt x="29272" y="7177"/>
                    </a:lnTo>
                    <a:lnTo>
                      <a:pt x="29251" y="7073"/>
                    </a:lnTo>
                    <a:lnTo>
                      <a:pt x="29293" y="7052"/>
                    </a:lnTo>
                    <a:lnTo>
                      <a:pt x="29335" y="6947"/>
                    </a:lnTo>
                    <a:lnTo>
                      <a:pt x="29272" y="6884"/>
                    </a:lnTo>
                    <a:lnTo>
                      <a:pt x="29230" y="6863"/>
                    </a:lnTo>
                    <a:cubicBezTo>
                      <a:pt x="29272" y="6842"/>
                      <a:pt x="29293" y="6801"/>
                      <a:pt x="29293" y="6759"/>
                    </a:cubicBezTo>
                    <a:cubicBezTo>
                      <a:pt x="29314" y="6696"/>
                      <a:pt x="29335" y="6654"/>
                      <a:pt x="29335" y="6591"/>
                    </a:cubicBezTo>
                    <a:lnTo>
                      <a:pt x="29377" y="6550"/>
                    </a:lnTo>
                    <a:lnTo>
                      <a:pt x="29377" y="6445"/>
                    </a:lnTo>
                    <a:lnTo>
                      <a:pt x="29440" y="6445"/>
                    </a:lnTo>
                    <a:lnTo>
                      <a:pt x="29523" y="6361"/>
                    </a:lnTo>
                    <a:lnTo>
                      <a:pt x="29586" y="6257"/>
                    </a:lnTo>
                    <a:lnTo>
                      <a:pt x="29649" y="6215"/>
                    </a:lnTo>
                    <a:lnTo>
                      <a:pt x="29753" y="6215"/>
                    </a:lnTo>
                    <a:lnTo>
                      <a:pt x="29816" y="6131"/>
                    </a:lnTo>
                    <a:lnTo>
                      <a:pt x="29900" y="6068"/>
                    </a:lnTo>
                    <a:lnTo>
                      <a:pt x="29942" y="5964"/>
                    </a:lnTo>
                    <a:lnTo>
                      <a:pt x="29942" y="5838"/>
                    </a:lnTo>
                    <a:lnTo>
                      <a:pt x="29900" y="5796"/>
                    </a:lnTo>
                    <a:lnTo>
                      <a:pt x="29963" y="5713"/>
                    </a:lnTo>
                    <a:lnTo>
                      <a:pt x="30005" y="5629"/>
                    </a:lnTo>
                    <a:lnTo>
                      <a:pt x="29795" y="5629"/>
                    </a:lnTo>
                    <a:lnTo>
                      <a:pt x="29733" y="5587"/>
                    </a:lnTo>
                    <a:lnTo>
                      <a:pt x="29753" y="5503"/>
                    </a:lnTo>
                    <a:lnTo>
                      <a:pt x="29837" y="5503"/>
                    </a:lnTo>
                    <a:lnTo>
                      <a:pt x="29921" y="5545"/>
                    </a:lnTo>
                    <a:lnTo>
                      <a:pt x="30025" y="5545"/>
                    </a:lnTo>
                    <a:lnTo>
                      <a:pt x="30130" y="5587"/>
                    </a:lnTo>
                    <a:lnTo>
                      <a:pt x="30214" y="5524"/>
                    </a:lnTo>
                    <a:lnTo>
                      <a:pt x="30297" y="5545"/>
                    </a:lnTo>
                    <a:lnTo>
                      <a:pt x="30318" y="5650"/>
                    </a:lnTo>
                    <a:lnTo>
                      <a:pt x="30465" y="5796"/>
                    </a:lnTo>
                    <a:lnTo>
                      <a:pt x="30549" y="5796"/>
                    </a:lnTo>
                    <a:lnTo>
                      <a:pt x="30569" y="5838"/>
                    </a:lnTo>
                    <a:lnTo>
                      <a:pt x="30653" y="5859"/>
                    </a:lnTo>
                    <a:lnTo>
                      <a:pt x="30779" y="5817"/>
                    </a:lnTo>
                    <a:lnTo>
                      <a:pt x="30988" y="5692"/>
                    </a:lnTo>
                    <a:lnTo>
                      <a:pt x="31134" y="5524"/>
                    </a:lnTo>
                    <a:lnTo>
                      <a:pt x="31302" y="5399"/>
                    </a:lnTo>
                    <a:lnTo>
                      <a:pt x="31365" y="5315"/>
                    </a:lnTo>
                    <a:lnTo>
                      <a:pt x="31302" y="5294"/>
                    </a:lnTo>
                    <a:lnTo>
                      <a:pt x="31344" y="5231"/>
                    </a:lnTo>
                    <a:lnTo>
                      <a:pt x="31469" y="5231"/>
                    </a:lnTo>
                    <a:lnTo>
                      <a:pt x="31595" y="5085"/>
                    </a:lnTo>
                    <a:lnTo>
                      <a:pt x="31825" y="4897"/>
                    </a:lnTo>
                    <a:lnTo>
                      <a:pt x="31825" y="4855"/>
                    </a:lnTo>
                    <a:lnTo>
                      <a:pt x="31930" y="4834"/>
                    </a:lnTo>
                    <a:lnTo>
                      <a:pt x="32013" y="4687"/>
                    </a:lnTo>
                    <a:lnTo>
                      <a:pt x="32181" y="4541"/>
                    </a:lnTo>
                    <a:lnTo>
                      <a:pt x="32222" y="4415"/>
                    </a:lnTo>
                    <a:lnTo>
                      <a:pt x="32285" y="4415"/>
                    </a:lnTo>
                    <a:lnTo>
                      <a:pt x="32327" y="4436"/>
                    </a:lnTo>
                    <a:lnTo>
                      <a:pt x="32327" y="4436"/>
                    </a:lnTo>
                    <a:lnTo>
                      <a:pt x="32306" y="4353"/>
                    </a:lnTo>
                    <a:lnTo>
                      <a:pt x="32222" y="4311"/>
                    </a:lnTo>
                    <a:lnTo>
                      <a:pt x="32222" y="4227"/>
                    </a:lnTo>
                    <a:lnTo>
                      <a:pt x="32076" y="4122"/>
                    </a:lnTo>
                    <a:lnTo>
                      <a:pt x="31804" y="4081"/>
                    </a:lnTo>
                    <a:lnTo>
                      <a:pt x="31657" y="4060"/>
                    </a:lnTo>
                    <a:lnTo>
                      <a:pt x="31574" y="4081"/>
                    </a:lnTo>
                    <a:lnTo>
                      <a:pt x="31511" y="4060"/>
                    </a:lnTo>
                    <a:lnTo>
                      <a:pt x="31511" y="3976"/>
                    </a:lnTo>
                    <a:lnTo>
                      <a:pt x="31469" y="3871"/>
                    </a:lnTo>
                    <a:lnTo>
                      <a:pt x="31406" y="3871"/>
                    </a:lnTo>
                    <a:lnTo>
                      <a:pt x="31385" y="3850"/>
                    </a:lnTo>
                    <a:lnTo>
                      <a:pt x="31281" y="3829"/>
                    </a:lnTo>
                    <a:lnTo>
                      <a:pt x="31197" y="3704"/>
                    </a:lnTo>
                    <a:lnTo>
                      <a:pt x="31051" y="3704"/>
                    </a:lnTo>
                    <a:lnTo>
                      <a:pt x="30967" y="3788"/>
                    </a:lnTo>
                    <a:lnTo>
                      <a:pt x="30946" y="3704"/>
                    </a:lnTo>
                    <a:lnTo>
                      <a:pt x="30841" y="3704"/>
                    </a:lnTo>
                    <a:lnTo>
                      <a:pt x="30779" y="3641"/>
                    </a:lnTo>
                    <a:lnTo>
                      <a:pt x="30674" y="3662"/>
                    </a:lnTo>
                    <a:lnTo>
                      <a:pt x="30507" y="3662"/>
                    </a:lnTo>
                    <a:lnTo>
                      <a:pt x="30235" y="3725"/>
                    </a:lnTo>
                    <a:lnTo>
                      <a:pt x="30130" y="3871"/>
                    </a:lnTo>
                    <a:lnTo>
                      <a:pt x="30214" y="3976"/>
                    </a:lnTo>
                    <a:lnTo>
                      <a:pt x="30130" y="4018"/>
                    </a:lnTo>
                    <a:lnTo>
                      <a:pt x="30109" y="4060"/>
                    </a:lnTo>
                    <a:lnTo>
                      <a:pt x="30193" y="4164"/>
                    </a:lnTo>
                    <a:lnTo>
                      <a:pt x="30214" y="4290"/>
                    </a:lnTo>
                    <a:lnTo>
                      <a:pt x="30088" y="4290"/>
                    </a:lnTo>
                    <a:lnTo>
                      <a:pt x="30046" y="4185"/>
                    </a:lnTo>
                    <a:lnTo>
                      <a:pt x="29984" y="4060"/>
                    </a:lnTo>
                    <a:lnTo>
                      <a:pt x="29900" y="4039"/>
                    </a:lnTo>
                    <a:lnTo>
                      <a:pt x="29816" y="4164"/>
                    </a:lnTo>
                    <a:lnTo>
                      <a:pt x="29837" y="4227"/>
                    </a:lnTo>
                    <a:lnTo>
                      <a:pt x="29837" y="4290"/>
                    </a:lnTo>
                    <a:lnTo>
                      <a:pt x="29733" y="4332"/>
                    </a:lnTo>
                    <a:lnTo>
                      <a:pt x="29712" y="4478"/>
                    </a:lnTo>
                    <a:lnTo>
                      <a:pt x="29565" y="4646"/>
                    </a:lnTo>
                    <a:lnTo>
                      <a:pt x="29523" y="4771"/>
                    </a:lnTo>
                    <a:lnTo>
                      <a:pt x="29502" y="4855"/>
                    </a:lnTo>
                    <a:lnTo>
                      <a:pt x="29565" y="4876"/>
                    </a:lnTo>
                    <a:lnTo>
                      <a:pt x="29461" y="4959"/>
                    </a:lnTo>
                    <a:lnTo>
                      <a:pt x="29461" y="5064"/>
                    </a:lnTo>
                    <a:lnTo>
                      <a:pt x="29377" y="5106"/>
                    </a:lnTo>
                    <a:lnTo>
                      <a:pt x="29272" y="5357"/>
                    </a:lnTo>
                    <a:lnTo>
                      <a:pt x="29272" y="5482"/>
                    </a:lnTo>
                    <a:lnTo>
                      <a:pt x="29209" y="5566"/>
                    </a:lnTo>
                    <a:lnTo>
                      <a:pt x="29293" y="5629"/>
                    </a:lnTo>
                    <a:lnTo>
                      <a:pt x="29293" y="5713"/>
                    </a:lnTo>
                    <a:lnTo>
                      <a:pt x="29251" y="5734"/>
                    </a:lnTo>
                    <a:lnTo>
                      <a:pt x="29251" y="5838"/>
                    </a:lnTo>
                    <a:lnTo>
                      <a:pt x="29189" y="6026"/>
                    </a:lnTo>
                    <a:lnTo>
                      <a:pt x="29063" y="6215"/>
                    </a:lnTo>
                    <a:lnTo>
                      <a:pt x="29084" y="6257"/>
                    </a:lnTo>
                    <a:lnTo>
                      <a:pt x="29189" y="6257"/>
                    </a:lnTo>
                    <a:lnTo>
                      <a:pt x="29209" y="6319"/>
                    </a:lnTo>
                    <a:cubicBezTo>
                      <a:pt x="29189" y="6319"/>
                      <a:pt x="29168" y="6340"/>
                      <a:pt x="29168" y="6340"/>
                    </a:cubicBezTo>
                    <a:lnTo>
                      <a:pt x="29105" y="6319"/>
                    </a:lnTo>
                    <a:lnTo>
                      <a:pt x="29042" y="6361"/>
                    </a:lnTo>
                    <a:lnTo>
                      <a:pt x="28958" y="6508"/>
                    </a:lnTo>
                    <a:lnTo>
                      <a:pt x="29042" y="6508"/>
                    </a:lnTo>
                    <a:cubicBezTo>
                      <a:pt x="29000" y="6529"/>
                      <a:pt x="28979" y="6550"/>
                      <a:pt x="28979" y="6612"/>
                    </a:cubicBezTo>
                    <a:lnTo>
                      <a:pt x="28875" y="6570"/>
                    </a:lnTo>
                    <a:lnTo>
                      <a:pt x="28791" y="6633"/>
                    </a:lnTo>
                    <a:lnTo>
                      <a:pt x="28791" y="6738"/>
                    </a:lnTo>
                    <a:lnTo>
                      <a:pt x="28644" y="6842"/>
                    </a:lnTo>
                    <a:lnTo>
                      <a:pt x="28582" y="6884"/>
                    </a:lnTo>
                    <a:cubicBezTo>
                      <a:pt x="28665" y="6612"/>
                      <a:pt x="28728" y="6257"/>
                      <a:pt x="28749" y="5943"/>
                    </a:cubicBezTo>
                    <a:lnTo>
                      <a:pt x="28937" y="5838"/>
                    </a:lnTo>
                    <a:lnTo>
                      <a:pt x="28937" y="5734"/>
                    </a:lnTo>
                    <a:lnTo>
                      <a:pt x="29000" y="5566"/>
                    </a:lnTo>
                    <a:lnTo>
                      <a:pt x="29000" y="5399"/>
                    </a:lnTo>
                    <a:lnTo>
                      <a:pt x="29063" y="5315"/>
                    </a:lnTo>
                    <a:lnTo>
                      <a:pt x="28979" y="5315"/>
                    </a:lnTo>
                    <a:lnTo>
                      <a:pt x="28937" y="5378"/>
                    </a:lnTo>
                    <a:lnTo>
                      <a:pt x="28791" y="5420"/>
                    </a:lnTo>
                    <a:lnTo>
                      <a:pt x="28728" y="5545"/>
                    </a:lnTo>
                    <a:lnTo>
                      <a:pt x="28686" y="5503"/>
                    </a:lnTo>
                    <a:lnTo>
                      <a:pt x="28686" y="5399"/>
                    </a:lnTo>
                    <a:lnTo>
                      <a:pt x="28770" y="5357"/>
                    </a:lnTo>
                    <a:lnTo>
                      <a:pt x="28770" y="5231"/>
                    </a:lnTo>
                    <a:lnTo>
                      <a:pt x="28749" y="5169"/>
                    </a:lnTo>
                    <a:lnTo>
                      <a:pt x="28665" y="5127"/>
                    </a:lnTo>
                    <a:lnTo>
                      <a:pt x="28749" y="5127"/>
                    </a:lnTo>
                    <a:lnTo>
                      <a:pt x="28791" y="5106"/>
                    </a:lnTo>
                    <a:lnTo>
                      <a:pt x="28770" y="4980"/>
                    </a:lnTo>
                    <a:lnTo>
                      <a:pt x="28582" y="4876"/>
                    </a:lnTo>
                    <a:lnTo>
                      <a:pt x="28540" y="4897"/>
                    </a:lnTo>
                    <a:lnTo>
                      <a:pt x="28352" y="4918"/>
                    </a:lnTo>
                    <a:lnTo>
                      <a:pt x="28331" y="4980"/>
                    </a:lnTo>
                    <a:lnTo>
                      <a:pt x="28247" y="4980"/>
                    </a:lnTo>
                    <a:lnTo>
                      <a:pt x="28247" y="4897"/>
                    </a:lnTo>
                    <a:lnTo>
                      <a:pt x="28331" y="4771"/>
                    </a:lnTo>
                    <a:lnTo>
                      <a:pt x="28414" y="4771"/>
                    </a:lnTo>
                    <a:lnTo>
                      <a:pt x="28540" y="4666"/>
                    </a:lnTo>
                    <a:lnTo>
                      <a:pt x="28749" y="4604"/>
                    </a:lnTo>
                    <a:lnTo>
                      <a:pt x="28791" y="4562"/>
                    </a:lnTo>
                    <a:lnTo>
                      <a:pt x="28937" y="4541"/>
                    </a:lnTo>
                    <a:lnTo>
                      <a:pt x="29000" y="4541"/>
                    </a:lnTo>
                    <a:lnTo>
                      <a:pt x="29063" y="4583"/>
                    </a:lnTo>
                    <a:lnTo>
                      <a:pt x="29105" y="4562"/>
                    </a:lnTo>
                    <a:lnTo>
                      <a:pt x="29147" y="4394"/>
                    </a:lnTo>
                    <a:lnTo>
                      <a:pt x="29189" y="4332"/>
                    </a:lnTo>
                    <a:lnTo>
                      <a:pt x="29063" y="4248"/>
                    </a:lnTo>
                    <a:lnTo>
                      <a:pt x="29042" y="4185"/>
                    </a:lnTo>
                    <a:lnTo>
                      <a:pt x="29105" y="4164"/>
                    </a:lnTo>
                    <a:lnTo>
                      <a:pt x="29168" y="4122"/>
                    </a:lnTo>
                    <a:lnTo>
                      <a:pt x="29189" y="4164"/>
                    </a:lnTo>
                    <a:lnTo>
                      <a:pt x="29272" y="4185"/>
                    </a:lnTo>
                    <a:lnTo>
                      <a:pt x="29419" y="4122"/>
                    </a:lnTo>
                    <a:lnTo>
                      <a:pt x="29481" y="4039"/>
                    </a:lnTo>
                    <a:lnTo>
                      <a:pt x="29461" y="3955"/>
                    </a:lnTo>
                    <a:lnTo>
                      <a:pt x="29481" y="3913"/>
                    </a:lnTo>
                    <a:lnTo>
                      <a:pt x="29461" y="3829"/>
                    </a:lnTo>
                    <a:lnTo>
                      <a:pt x="29377" y="3850"/>
                    </a:lnTo>
                    <a:lnTo>
                      <a:pt x="29293" y="3746"/>
                    </a:lnTo>
                    <a:lnTo>
                      <a:pt x="29042" y="3746"/>
                    </a:lnTo>
                    <a:lnTo>
                      <a:pt x="28958" y="3725"/>
                    </a:lnTo>
                    <a:lnTo>
                      <a:pt x="28896" y="3767"/>
                    </a:lnTo>
                    <a:lnTo>
                      <a:pt x="28770" y="3767"/>
                    </a:lnTo>
                    <a:lnTo>
                      <a:pt x="28665" y="3725"/>
                    </a:lnTo>
                    <a:lnTo>
                      <a:pt x="28582" y="3746"/>
                    </a:lnTo>
                    <a:lnTo>
                      <a:pt x="28519" y="3641"/>
                    </a:lnTo>
                    <a:lnTo>
                      <a:pt x="28435" y="3599"/>
                    </a:lnTo>
                    <a:lnTo>
                      <a:pt x="28435" y="3516"/>
                    </a:lnTo>
                    <a:lnTo>
                      <a:pt x="28477" y="3453"/>
                    </a:lnTo>
                    <a:lnTo>
                      <a:pt x="28456" y="3411"/>
                    </a:lnTo>
                    <a:lnTo>
                      <a:pt x="28310" y="3390"/>
                    </a:lnTo>
                    <a:lnTo>
                      <a:pt x="28226" y="3432"/>
                    </a:lnTo>
                    <a:lnTo>
                      <a:pt x="28163" y="3495"/>
                    </a:lnTo>
                    <a:lnTo>
                      <a:pt x="28226" y="3537"/>
                    </a:lnTo>
                    <a:lnTo>
                      <a:pt x="28331" y="3537"/>
                    </a:lnTo>
                    <a:lnTo>
                      <a:pt x="28268" y="3641"/>
                    </a:lnTo>
                    <a:lnTo>
                      <a:pt x="28142" y="3620"/>
                    </a:lnTo>
                    <a:lnTo>
                      <a:pt x="28059" y="3495"/>
                    </a:lnTo>
                    <a:lnTo>
                      <a:pt x="28017" y="3516"/>
                    </a:lnTo>
                    <a:lnTo>
                      <a:pt x="27954" y="3495"/>
                    </a:lnTo>
                    <a:lnTo>
                      <a:pt x="27849" y="3537"/>
                    </a:lnTo>
                    <a:lnTo>
                      <a:pt x="27828" y="3641"/>
                    </a:lnTo>
                    <a:lnTo>
                      <a:pt x="27787" y="3662"/>
                    </a:lnTo>
                    <a:lnTo>
                      <a:pt x="27808" y="3767"/>
                    </a:lnTo>
                    <a:lnTo>
                      <a:pt x="27808" y="3871"/>
                    </a:lnTo>
                    <a:lnTo>
                      <a:pt x="27891" y="3934"/>
                    </a:lnTo>
                    <a:lnTo>
                      <a:pt x="27891" y="4060"/>
                    </a:lnTo>
                    <a:lnTo>
                      <a:pt x="27828" y="4122"/>
                    </a:lnTo>
                    <a:lnTo>
                      <a:pt x="27808" y="4248"/>
                    </a:lnTo>
                    <a:lnTo>
                      <a:pt x="27787" y="4248"/>
                    </a:lnTo>
                    <a:lnTo>
                      <a:pt x="27745" y="4018"/>
                    </a:lnTo>
                    <a:lnTo>
                      <a:pt x="27703" y="3913"/>
                    </a:lnTo>
                    <a:lnTo>
                      <a:pt x="27619" y="3850"/>
                    </a:lnTo>
                    <a:lnTo>
                      <a:pt x="27598" y="3934"/>
                    </a:lnTo>
                    <a:lnTo>
                      <a:pt x="27515" y="3934"/>
                    </a:lnTo>
                    <a:lnTo>
                      <a:pt x="27431" y="4018"/>
                    </a:lnTo>
                    <a:lnTo>
                      <a:pt x="27431" y="4143"/>
                    </a:lnTo>
                    <a:lnTo>
                      <a:pt x="27515" y="4248"/>
                    </a:lnTo>
                    <a:lnTo>
                      <a:pt x="27515" y="4332"/>
                    </a:lnTo>
                    <a:lnTo>
                      <a:pt x="27619" y="4457"/>
                    </a:lnTo>
                    <a:lnTo>
                      <a:pt x="27745" y="4457"/>
                    </a:lnTo>
                    <a:lnTo>
                      <a:pt x="27808" y="4353"/>
                    </a:lnTo>
                    <a:lnTo>
                      <a:pt x="27828" y="4353"/>
                    </a:lnTo>
                    <a:lnTo>
                      <a:pt x="27849" y="4457"/>
                    </a:lnTo>
                    <a:lnTo>
                      <a:pt x="27933" y="4583"/>
                    </a:lnTo>
                    <a:lnTo>
                      <a:pt x="27933" y="4666"/>
                    </a:lnTo>
                    <a:lnTo>
                      <a:pt x="27849" y="4666"/>
                    </a:lnTo>
                    <a:lnTo>
                      <a:pt x="27808" y="4562"/>
                    </a:lnTo>
                    <a:lnTo>
                      <a:pt x="27724" y="4541"/>
                    </a:lnTo>
                    <a:lnTo>
                      <a:pt x="27619" y="4562"/>
                    </a:lnTo>
                    <a:lnTo>
                      <a:pt x="27577" y="4604"/>
                    </a:lnTo>
                    <a:lnTo>
                      <a:pt x="27619" y="4708"/>
                    </a:lnTo>
                    <a:lnTo>
                      <a:pt x="27598" y="4792"/>
                    </a:lnTo>
                    <a:lnTo>
                      <a:pt x="27515" y="4876"/>
                    </a:lnTo>
                    <a:lnTo>
                      <a:pt x="27536" y="4959"/>
                    </a:lnTo>
                    <a:lnTo>
                      <a:pt x="27473" y="5085"/>
                    </a:lnTo>
                    <a:lnTo>
                      <a:pt x="27410" y="5127"/>
                    </a:lnTo>
                    <a:lnTo>
                      <a:pt x="27431" y="5231"/>
                    </a:lnTo>
                    <a:lnTo>
                      <a:pt x="27389" y="5294"/>
                    </a:lnTo>
                    <a:lnTo>
                      <a:pt x="27284" y="5273"/>
                    </a:lnTo>
                    <a:lnTo>
                      <a:pt x="27201" y="5169"/>
                    </a:lnTo>
                    <a:lnTo>
                      <a:pt x="27201" y="5064"/>
                    </a:lnTo>
                    <a:lnTo>
                      <a:pt x="27075" y="4897"/>
                    </a:lnTo>
                    <a:lnTo>
                      <a:pt x="27075" y="4792"/>
                    </a:lnTo>
                    <a:lnTo>
                      <a:pt x="27054" y="4708"/>
                    </a:lnTo>
                    <a:lnTo>
                      <a:pt x="26950" y="4687"/>
                    </a:lnTo>
                    <a:lnTo>
                      <a:pt x="26950" y="4646"/>
                    </a:lnTo>
                    <a:lnTo>
                      <a:pt x="26992" y="4604"/>
                    </a:lnTo>
                    <a:lnTo>
                      <a:pt x="27033" y="4562"/>
                    </a:lnTo>
                    <a:lnTo>
                      <a:pt x="26992" y="4478"/>
                    </a:lnTo>
                    <a:lnTo>
                      <a:pt x="26887" y="4457"/>
                    </a:lnTo>
                    <a:lnTo>
                      <a:pt x="26740" y="4499"/>
                    </a:lnTo>
                    <a:lnTo>
                      <a:pt x="26699" y="4457"/>
                    </a:lnTo>
                    <a:lnTo>
                      <a:pt x="26657" y="4478"/>
                    </a:lnTo>
                    <a:lnTo>
                      <a:pt x="26594" y="4562"/>
                    </a:lnTo>
                    <a:lnTo>
                      <a:pt x="26489" y="4604"/>
                    </a:lnTo>
                    <a:lnTo>
                      <a:pt x="26364" y="4792"/>
                    </a:lnTo>
                    <a:lnTo>
                      <a:pt x="26427" y="4876"/>
                    </a:lnTo>
                    <a:lnTo>
                      <a:pt x="26427" y="5064"/>
                    </a:lnTo>
                    <a:lnTo>
                      <a:pt x="26385" y="5127"/>
                    </a:lnTo>
                    <a:lnTo>
                      <a:pt x="26448" y="5210"/>
                    </a:lnTo>
                    <a:lnTo>
                      <a:pt x="26427" y="5378"/>
                    </a:lnTo>
                    <a:lnTo>
                      <a:pt x="26322" y="5420"/>
                    </a:lnTo>
                    <a:lnTo>
                      <a:pt x="26322" y="5545"/>
                    </a:lnTo>
                    <a:lnTo>
                      <a:pt x="26364" y="5608"/>
                    </a:lnTo>
                    <a:lnTo>
                      <a:pt x="26448" y="5587"/>
                    </a:lnTo>
                    <a:lnTo>
                      <a:pt x="26489" y="5629"/>
                    </a:lnTo>
                    <a:lnTo>
                      <a:pt x="26573" y="5587"/>
                    </a:lnTo>
                    <a:lnTo>
                      <a:pt x="26636" y="5608"/>
                    </a:lnTo>
                    <a:lnTo>
                      <a:pt x="26636" y="5734"/>
                    </a:lnTo>
                    <a:lnTo>
                      <a:pt x="26657" y="5796"/>
                    </a:lnTo>
                    <a:lnTo>
                      <a:pt x="26699" y="5796"/>
                    </a:lnTo>
                    <a:lnTo>
                      <a:pt x="26782" y="5922"/>
                    </a:lnTo>
                    <a:lnTo>
                      <a:pt x="26782" y="6110"/>
                    </a:lnTo>
                    <a:lnTo>
                      <a:pt x="26887" y="6236"/>
                    </a:lnTo>
                    <a:lnTo>
                      <a:pt x="26887" y="6319"/>
                    </a:lnTo>
                    <a:lnTo>
                      <a:pt x="26929" y="6424"/>
                    </a:lnTo>
                    <a:lnTo>
                      <a:pt x="27012" y="6466"/>
                    </a:lnTo>
                    <a:lnTo>
                      <a:pt x="26992" y="6550"/>
                    </a:lnTo>
                    <a:lnTo>
                      <a:pt x="27012" y="6696"/>
                    </a:lnTo>
                    <a:lnTo>
                      <a:pt x="26929" y="6842"/>
                    </a:lnTo>
                    <a:lnTo>
                      <a:pt x="27012" y="6905"/>
                    </a:lnTo>
                    <a:lnTo>
                      <a:pt x="27033" y="7052"/>
                    </a:lnTo>
                    <a:lnTo>
                      <a:pt x="27012" y="7156"/>
                    </a:lnTo>
                    <a:lnTo>
                      <a:pt x="27033" y="7198"/>
                    </a:lnTo>
                    <a:lnTo>
                      <a:pt x="27117" y="7156"/>
                    </a:lnTo>
                    <a:lnTo>
                      <a:pt x="27180" y="7198"/>
                    </a:lnTo>
                    <a:lnTo>
                      <a:pt x="27180" y="7324"/>
                    </a:lnTo>
                    <a:lnTo>
                      <a:pt x="27264" y="7387"/>
                    </a:lnTo>
                    <a:lnTo>
                      <a:pt x="27410" y="7324"/>
                    </a:lnTo>
                    <a:lnTo>
                      <a:pt x="27452" y="7198"/>
                    </a:lnTo>
                    <a:lnTo>
                      <a:pt x="27598" y="7114"/>
                    </a:lnTo>
                    <a:lnTo>
                      <a:pt x="27619" y="7010"/>
                    </a:lnTo>
                    <a:lnTo>
                      <a:pt x="27556" y="6968"/>
                    </a:lnTo>
                    <a:lnTo>
                      <a:pt x="27494" y="6759"/>
                    </a:lnTo>
                    <a:lnTo>
                      <a:pt x="27515" y="6654"/>
                    </a:lnTo>
                    <a:lnTo>
                      <a:pt x="27703" y="6466"/>
                    </a:lnTo>
                    <a:lnTo>
                      <a:pt x="27703" y="6550"/>
                    </a:lnTo>
                    <a:lnTo>
                      <a:pt x="27598" y="6675"/>
                    </a:lnTo>
                    <a:lnTo>
                      <a:pt x="27640" y="6905"/>
                    </a:lnTo>
                    <a:lnTo>
                      <a:pt x="27724" y="6947"/>
                    </a:lnTo>
                    <a:lnTo>
                      <a:pt x="27828" y="6884"/>
                    </a:lnTo>
                    <a:lnTo>
                      <a:pt x="27954" y="6968"/>
                    </a:lnTo>
                    <a:lnTo>
                      <a:pt x="28121" y="6905"/>
                    </a:lnTo>
                    <a:lnTo>
                      <a:pt x="28121" y="6842"/>
                    </a:lnTo>
                    <a:lnTo>
                      <a:pt x="28247" y="6780"/>
                    </a:lnTo>
                    <a:lnTo>
                      <a:pt x="28352" y="6780"/>
                    </a:lnTo>
                    <a:lnTo>
                      <a:pt x="28435" y="6738"/>
                    </a:lnTo>
                    <a:lnTo>
                      <a:pt x="28477" y="6780"/>
                    </a:lnTo>
                    <a:lnTo>
                      <a:pt x="28498" y="6759"/>
                    </a:lnTo>
                    <a:lnTo>
                      <a:pt x="28498" y="6759"/>
                    </a:lnTo>
                    <a:cubicBezTo>
                      <a:pt x="28477" y="6863"/>
                      <a:pt x="28456" y="6989"/>
                      <a:pt x="28456" y="7094"/>
                    </a:cubicBezTo>
                    <a:lnTo>
                      <a:pt x="28435" y="7114"/>
                    </a:lnTo>
                    <a:lnTo>
                      <a:pt x="28456" y="7156"/>
                    </a:lnTo>
                    <a:lnTo>
                      <a:pt x="28456" y="7219"/>
                    </a:lnTo>
                    <a:cubicBezTo>
                      <a:pt x="28456" y="7283"/>
                      <a:pt x="28503" y="7308"/>
                      <a:pt x="28554" y="7308"/>
                    </a:cubicBezTo>
                    <a:cubicBezTo>
                      <a:pt x="28586" y="7308"/>
                      <a:pt x="28620" y="7298"/>
                      <a:pt x="28644" y="7282"/>
                    </a:cubicBezTo>
                    <a:lnTo>
                      <a:pt x="28707" y="7282"/>
                    </a:lnTo>
                    <a:lnTo>
                      <a:pt x="28707" y="7324"/>
                    </a:lnTo>
                    <a:lnTo>
                      <a:pt x="28582" y="7533"/>
                    </a:lnTo>
                    <a:lnTo>
                      <a:pt x="28561" y="7617"/>
                    </a:lnTo>
                    <a:lnTo>
                      <a:pt x="28456" y="7679"/>
                    </a:lnTo>
                    <a:lnTo>
                      <a:pt x="28477" y="7596"/>
                    </a:lnTo>
                    <a:lnTo>
                      <a:pt x="28435" y="7533"/>
                    </a:lnTo>
                    <a:lnTo>
                      <a:pt x="28477" y="7407"/>
                    </a:lnTo>
                    <a:lnTo>
                      <a:pt x="28393" y="7324"/>
                    </a:lnTo>
                    <a:lnTo>
                      <a:pt x="28268" y="7387"/>
                    </a:lnTo>
                    <a:lnTo>
                      <a:pt x="28184" y="7512"/>
                    </a:lnTo>
                    <a:lnTo>
                      <a:pt x="28121" y="7512"/>
                    </a:lnTo>
                    <a:lnTo>
                      <a:pt x="28038" y="7679"/>
                    </a:lnTo>
                    <a:lnTo>
                      <a:pt x="27954" y="7700"/>
                    </a:lnTo>
                    <a:lnTo>
                      <a:pt x="27870" y="7910"/>
                    </a:lnTo>
                    <a:lnTo>
                      <a:pt x="27724" y="8056"/>
                    </a:lnTo>
                    <a:lnTo>
                      <a:pt x="27703" y="8203"/>
                    </a:lnTo>
                    <a:lnTo>
                      <a:pt x="27745" y="8328"/>
                    </a:lnTo>
                    <a:lnTo>
                      <a:pt x="27745" y="8412"/>
                    </a:lnTo>
                    <a:lnTo>
                      <a:pt x="27808" y="8433"/>
                    </a:lnTo>
                    <a:lnTo>
                      <a:pt x="27870" y="8370"/>
                    </a:lnTo>
                    <a:lnTo>
                      <a:pt x="27933" y="8370"/>
                    </a:lnTo>
                    <a:lnTo>
                      <a:pt x="27933" y="8454"/>
                    </a:lnTo>
                    <a:lnTo>
                      <a:pt x="27828" y="8537"/>
                    </a:lnTo>
                    <a:lnTo>
                      <a:pt x="27828" y="8579"/>
                    </a:lnTo>
                    <a:lnTo>
                      <a:pt x="27724" y="8579"/>
                    </a:lnTo>
                    <a:lnTo>
                      <a:pt x="27619" y="8642"/>
                    </a:lnTo>
                    <a:lnTo>
                      <a:pt x="27431" y="8830"/>
                    </a:lnTo>
                    <a:lnTo>
                      <a:pt x="27347" y="8935"/>
                    </a:lnTo>
                    <a:lnTo>
                      <a:pt x="27326" y="9207"/>
                    </a:lnTo>
                    <a:lnTo>
                      <a:pt x="27389" y="9311"/>
                    </a:lnTo>
                    <a:lnTo>
                      <a:pt x="27389" y="9395"/>
                    </a:lnTo>
                    <a:lnTo>
                      <a:pt x="27326" y="9500"/>
                    </a:lnTo>
                    <a:lnTo>
                      <a:pt x="27347" y="9563"/>
                    </a:lnTo>
                    <a:lnTo>
                      <a:pt x="27389" y="9625"/>
                    </a:lnTo>
                    <a:lnTo>
                      <a:pt x="27452" y="9625"/>
                    </a:lnTo>
                    <a:lnTo>
                      <a:pt x="27515" y="9667"/>
                    </a:lnTo>
                    <a:lnTo>
                      <a:pt x="27536" y="9793"/>
                    </a:lnTo>
                    <a:lnTo>
                      <a:pt x="27640" y="9835"/>
                    </a:lnTo>
                    <a:lnTo>
                      <a:pt x="27703" y="9939"/>
                    </a:lnTo>
                    <a:lnTo>
                      <a:pt x="27745" y="9939"/>
                    </a:lnTo>
                    <a:lnTo>
                      <a:pt x="27828" y="9814"/>
                    </a:lnTo>
                    <a:lnTo>
                      <a:pt x="27808" y="9939"/>
                    </a:lnTo>
                    <a:lnTo>
                      <a:pt x="27849" y="10107"/>
                    </a:lnTo>
                    <a:lnTo>
                      <a:pt x="28017" y="10127"/>
                    </a:lnTo>
                    <a:lnTo>
                      <a:pt x="28080" y="10190"/>
                    </a:lnTo>
                    <a:lnTo>
                      <a:pt x="28184" y="10190"/>
                    </a:lnTo>
                    <a:lnTo>
                      <a:pt x="28331" y="10211"/>
                    </a:lnTo>
                    <a:lnTo>
                      <a:pt x="28331" y="10295"/>
                    </a:lnTo>
                    <a:lnTo>
                      <a:pt x="28226" y="10504"/>
                    </a:lnTo>
                    <a:lnTo>
                      <a:pt x="28121" y="10546"/>
                    </a:lnTo>
                    <a:lnTo>
                      <a:pt x="28080" y="10525"/>
                    </a:lnTo>
                    <a:lnTo>
                      <a:pt x="28121" y="10420"/>
                    </a:lnTo>
                    <a:lnTo>
                      <a:pt x="28226" y="10379"/>
                    </a:lnTo>
                    <a:lnTo>
                      <a:pt x="28080" y="10337"/>
                    </a:lnTo>
                    <a:lnTo>
                      <a:pt x="27954" y="10379"/>
                    </a:lnTo>
                    <a:lnTo>
                      <a:pt x="27849" y="10504"/>
                    </a:lnTo>
                    <a:lnTo>
                      <a:pt x="27912" y="10546"/>
                    </a:lnTo>
                    <a:lnTo>
                      <a:pt x="27912" y="10630"/>
                    </a:lnTo>
                    <a:lnTo>
                      <a:pt x="27745" y="10713"/>
                    </a:lnTo>
                    <a:lnTo>
                      <a:pt x="27661" y="10797"/>
                    </a:lnTo>
                    <a:lnTo>
                      <a:pt x="27598" y="10797"/>
                    </a:lnTo>
                    <a:lnTo>
                      <a:pt x="27515" y="10944"/>
                    </a:lnTo>
                    <a:lnTo>
                      <a:pt x="27536" y="11006"/>
                    </a:lnTo>
                    <a:lnTo>
                      <a:pt x="27619" y="11006"/>
                    </a:lnTo>
                    <a:lnTo>
                      <a:pt x="27661" y="11048"/>
                    </a:lnTo>
                    <a:lnTo>
                      <a:pt x="27766" y="11027"/>
                    </a:lnTo>
                    <a:lnTo>
                      <a:pt x="27828" y="10923"/>
                    </a:lnTo>
                    <a:lnTo>
                      <a:pt x="27808" y="10860"/>
                    </a:lnTo>
                    <a:lnTo>
                      <a:pt x="27870" y="10839"/>
                    </a:lnTo>
                    <a:lnTo>
                      <a:pt x="27954" y="10797"/>
                    </a:lnTo>
                    <a:lnTo>
                      <a:pt x="28017" y="10839"/>
                    </a:lnTo>
                    <a:lnTo>
                      <a:pt x="27975" y="10944"/>
                    </a:lnTo>
                    <a:lnTo>
                      <a:pt x="27912" y="11069"/>
                    </a:lnTo>
                    <a:lnTo>
                      <a:pt x="27870" y="11236"/>
                    </a:lnTo>
                    <a:lnTo>
                      <a:pt x="27870" y="11320"/>
                    </a:lnTo>
                    <a:lnTo>
                      <a:pt x="27808" y="11383"/>
                    </a:lnTo>
                    <a:lnTo>
                      <a:pt x="27640" y="11425"/>
                    </a:lnTo>
                    <a:lnTo>
                      <a:pt x="27536" y="11529"/>
                    </a:lnTo>
                    <a:lnTo>
                      <a:pt x="27452" y="11550"/>
                    </a:lnTo>
                    <a:lnTo>
                      <a:pt x="27452" y="11592"/>
                    </a:lnTo>
                    <a:lnTo>
                      <a:pt x="27410" y="11697"/>
                    </a:lnTo>
                    <a:lnTo>
                      <a:pt x="27138" y="11801"/>
                    </a:lnTo>
                    <a:lnTo>
                      <a:pt x="27075" y="11906"/>
                    </a:lnTo>
                    <a:lnTo>
                      <a:pt x="26971" y="11948"/>
                    </a:lnTo>
                    <a:lnTo>
                      <a:pt x="26929" y="11885"/>
                    </a:lnTo>
                    <a:lnTo>
                      <a:pt x="26887" y="11885"/>
                    </a:lnTo>
                    <a:lnTo>
                      <a:pt x="26866" y="11843"/>
                    </a:lnTo>
                    <a:lnTo>
                      <a:pt x="26803" y="11906"/>
                    </a:lnTo>
                    <a:lnTo>
                      <a:pt x="26720" y="11948"/>
                    </a:lnTo>
                    <a:lnTo>
                      <a:pt x="26720" y="11948"/>
                    </a:lnTo>
                    <a:lnTo>
                      <a:pt x="26761" y="11885"/>
                    </a:lnTo>
                    <a:lnTo>
                      <a:pt x="26720" y="11843"/>
                    </a:lnTo>
                    <a:lnTo>
                      <a:pt x="26615" y="11948"/>
                    </a:lnTo>
                    <a:lnTo>
                      <a:pt x="26573" y="12094"/>
                    </a:lnTo>
                    <a:lnTo>
                      <a:pt x="26468" y="12262"/>
                    </a:lnTo>
                    <a:lnTo>
                      <a:pt x="26448" y="12304"/>
                    </a:lnTo>
                    <a:lnTo>
                      <a:pt x="26489" y="12387"/>
                    </a:lnTo>
                    <a:lnTo>
                      <a:pt x="26489" y="12471"/>
                    </a:lnTo>
                    <a:lnTo>
                      <a:pt x="26406" y="12617"/>
                    </a:lnTo>
                    <a:lnTo>
                      <a:pt x="26406" y="12701"/>
                    </a:lnTo>
                    <a:lnTo>
                      <a:pt x="26468" y="12785"/>
                    </a:lnTo>
                    <a:lnTo>
                      <a:pt x="26385" y="12827"/>
                    </a:lnTo>
                    <a:lnTo>
                      <a:pt x="26343" y="12952"/>
                    </a:lnTo>
                    <a:lnTo>
                      <a:pt x="26364" y="12952"/>
                    </a:lnTo>
                    <a:lnTo>
                      <a:pt x="26448" y="12931"/>
                    </a:lnTo>
                    <a:lnTo>
                      <a:pt x="26489" y="12848"/>
                    </a:lnTo>
                    <a:lnTo>
                      <a:pt x="26594" y="12889"/>
                    </a:lnTo>
                    <a:lnTo>
                      <a:pt x="26699" y="12806"/>
                    </a:lnTo>
                    <a:lnTo>
                      <a:pt x="26615" y="12910"/>
                    </a:lnTo>
                    <a:lnTo>
                      <a:pt x="26510" y="12910"/>
                    </a:lnTo>
                    <a:lnTo>
                      <a:pt x="26406" y="13015"/>
                    </a:lnTo>
                    <a:lnTo>
                      <a:pt x="26259" y="13057"/>
                    </a:lnTo>
                    <a:lnTo>
                      <a:pt x="26259" y="13203"/>
                    </a:lnTo>
                    <a:lnTo>
                      <a:pt x="26176" y="13266"/>
                    </a:lnTo>
                    <a:lnTo>
                      <a:pt x="26071" y="13203"/>
                    </a:lnTo>
                    <a:lnTo>
                      <a:pt x="25945" y="13203"/>
                    </a:lnTo>
                    <a:lnTo>
                      <a:pt x="25862" y="13120"/>
                    </a:lnTo>
                    <a:lnTo>
                      <a:pt x="25778" y="13161"/>
                    </a:lnTo>
                    <a:lnTo>
                      <a:pt x="25820" y="13350"/>
                    </a:lnTo>
                    <a:lnTo>
                      <a:pt x="25631" y="13245"/>
                    </a:lnTo>
                    <a:lnTo>
                      <a:pt x="25694" y="12994"/>
                    </a:lnTo>
                    <a:lnTo>
                      <a:pt x="25631" y="12827"/>
                    </a:lnTo>
                    <a:lnTo>
                      <a:pt x="25548" y="12722"/>
                    </a:lnTo>
                    <a:lnTo>
                      <a:pt x="25590" y="12555"/>
                    </a:lnTo>
                    <a:lnTo>
                      <a:pt x="25631" y="12555"/>
                    </a:lnTo>
                    <a:lnTo>
                      <a:pt x="25673" y="12722"/>
                    </a:lnTo>
                    <a:lnTo>
                      <a:pt x="25820" y="12638"/>
                    </a:lnTo>
                    <a:lnTo>
                      <a:pt x="25862" y="12743"/>
                    </a:lnTo>
                    <a:lnTo>
                      <a:pt x="25987" y="12806"/>
                    </a:lnTo>
                    <a:lnTo>
                      <a:pt x="26071" y="12722"/>
                    </a:lnTo>
                    <a:lnTo>
                      <a:pt x="26071" y="12638"/>
                    </a:lnTo>
                    <a:lnTo>
                      <a:pt x="26134" y="12492"/>
                    </a:lnTo>
                    <a:lnTo>
                      <a:pt x="26029" y="12513"/>
                    </a:lnTo>
                    <a:lnTo>
                      <a:pt x="25945" y="12492"/>
                    </a:lnTo>
                    <a:lnTo>
                      <a:pt x="26029" y="12429"/>
                    </a:lnTo>
                    <a:lnTo>
                      <a:pt x="26092" y="12304"/>
                    </a:lnTo>
                    <a:lnTo>
                      <a:pt x="26029" y="12304"/>
                    </a:lnTo>
                    <a:lnTo>
                      <a:pt x="25945" y="12387"/>
                    </a:lnTo>
                    <a:lnTo>
                      <a:pt x="25778" y="12429"/>
                    </a:lnTo>
                    <a:lnTo>
                      <a:pt x="25778" y="12345"/>
                    </a:lnTo>
                    <a:lnTo>
                      <a:pt x="25924" y="12283"/>
                    </a:lnTo>
                    <a:lnTo>
                      <a:pt x="25924" y="12178"/>
                    </a:lnTo>
                    <a:lnTo>
                      <a:pt x="25841" y="12178"/>
                    </a:lnTo>
                    <a:lnTo>
                      <a:pt x="25736" y="12220"/>
                    </a:lnTo>
                    <a:lnTo>
                      <a:pt x="25736" y="12136"/>
                    </a:lnTo>
                    <a:lnTo>
                      <a:pt x="25778" y="11969"/>
                    </a:lnTo>
                    <a:lnTo>
                      <a:pt x="25862" y="11864"/>
                    </a:lnTo>
                    <a:lnTo>
                      <a:pt x="25883" y="11969"/>
                    </a:lnTo>
                    <a:lnTo>
                      <a:pt x="25945" y="11906"/>
                    </a:lnTo>
                    <a:lnTo>
                      <a:pt x="25945" y="11822"/>
                    </a:lnTo>
                    <a:lnTo>
                      <a:pt x="26092" y="11676"/>
                    </a:lnTo>
                    <a:lnTo>
                      <a:pt x="26092" y="11592"/>
                    </a:lnTo>
                    <a:lnTo>
                      <a:pt x="26280" y="11488"/>
                    </a:lnTo>
                    <a:lnTo>
                      <a:pt x="26280" y="11362"/>
                    </a:lnTo>
                    <a:lnTo>
                      <a:pt x="26364" y="11299"/>
                    </a:lnTo>
                    <a:lnTo>
                      <a:pt x="26448" y="11278"/>
                    </a:lnTo>
                    <a:lnTo>
                      <a:pt x="26448" y="11236"/>
                    </a:lnTo>
                    <a:lnTo>
                      <a:pt x="26343" y="11236"/>
                    </a:lnTo>
                    <a:lnTo>
                      <a:pt x="26196" y="11257"/>
                    </a:lnTo>
                    <a:lnTo>
                      <a:pt x="26155" y="11425"/>
                    </a:lnTo>
                    <a:lnTo>
                      <a:pt x="26029" y="11488"/>
                    </a:lnTo>
                    <a:lnTo>
                      <a:pt x="25945" y="11467"/>
                    </a:lnTo>
                    <a:lnTo>
                      <a:pt x="25966" y="11425"/>
                    </a:lnTo>
                    <a:lnTo>
                      <a:pt x="26113" y="11362"/>
                    </a:lnTo>
                    <a:lnTo>
                      <a:pt x="26134" y="11257"/>
                    </a:lnTo>
                    <a:lnTo>
                      <a:pt x="26050" y="11216"/>
                    </a:lnTo>
                    <a:lnTo>
                      <a:pt x="25966" y="11236"/>
                    </a:lnTo>
                    <a:lnTo>
                      <a:pt x="25883" y="11153"/>
                    </a:lnTo>
                    <a:lnTo>
                      <a:pt x="25924" y="11069"/>
                    </a:lnTo>
                    <a:lnTo>
                      <a:pt x="25945" y="10944"/>
                    </a:lnTo>
                    <a:lnTo>
                      <a:pt x="25862" y="10860"/>
                    </a:lnTo>
                    <a:lnTo>
                      <a:pt x="25820" y="10902"/>
                    </a:lnTo>
                    <a:lnTo>
                      <a:pt x="25778" y="10964"/>
                    </a:lnTo>
                    <a:lnTo>
                      <a:pt x="25778" y="10902"/>
                    </a:lnTo>
                    <a:lnTo>
                      <a:pt x="25820" y="10818"/>
                    </a:lnTo>
                    <a:lnTo>
                      <a:pt x="25757" y="10713"/>
                    </a:lnTo>
                    <a:lnTo>
                      <a:pt x="25652" y="10713"/>
                    </a:lnTo>
                    <a:lnTo>
                      <a:pt x="25631" y="10902"/>
                    </a:lnTo>
                    <a:lnTo>
                      <a:pt x="25527" y="10964"/>
                    </a:lnTo>
                    <a:lnTo>
                      <a:pt x="25506" y="11027"/>
                    </a:lnTo>
                    <a:lnTo>
                      <a:pt x="25443" y="10985"/>
                    </a:lnTo>
                    <a:lnTo>
                      <a:pt x="25443" y="10923"/>
                    </a:lnTo>
                    <a:lnTo>
                      <a:pt x="25401" y="10839"/>
                    </a:lnTo>
                    <a:lnTo>
                      <a:pt x="25318" y="10839"/>
                    </a:lnTo>
                    <a:lnTo>
                      <a:pt x="25297" y="10923"/>
                    </a:lnTo>
                    <a:lnTo>
                      <a:pt x="25318" y="10964"/>
                    </a:lnTo>
                    <a:lnTo>
                      <a:pt x="25297" y="11027"/>
                    </a:lnTo>
                    <a:lnTo>
                      <a:pt x="25339" y="11132"/>
                    </a:lnTo>
                    <a:lnTo>
                      <a:pt x="25339" y="11195"/>
                    </a:lnTo>
                    <a:lnTo>
                      <a:pt x="25297" y="11257"/>
                    </a:lnTo>
                    <a:lnTo>
                      <a:pt x="25234" y="11195"/>
                    </a:lnTo>
                    <a:lnTo>
                      <a:pt x="25234" y="11132"/>
                    </a:lnTo>
                    <a:lnTo>
                      <a:pt x="25192" y="11132"/>
                    </a:lnTo>
                    <a:lnTo>
                      <a:pt x="25171" y="11195"/>
                    </a:lnTo>
                    <a:lnTo>
                      <a:pt x="25213" y="11446"/>
                    </a:lnTo>
                    <a:lnTo>
                      <a:pt x="25234" y="11592"/>
                    </a:lnTo>
                    <a:lnTo>
                      <a:pt x="25401" y="11676"/>
                    </a:lnTo>
                    <a:lnTo>
                      <a:pt x="25443" y="11760"/>
                    </a:lnTo>
                    <a:lnTo>
                      <a:pt x="25443" y="11990"/>
                    </a:lnTo>
                    <a:lnTo>
                      <a:pt x="25422" y="11864"/>
                    </a:lnTo>
                    <a:lnTo>
                      <a:pt x="25339" y="11801"/>
                    </a:lnTo>
                    <a:lnTo>
                      <a:pt x="25192" y="11613"/>
                    </a:lnTo>
                    <a:lnTo>
                      <a:pt x="25171" y="11467"/>
                    </a:lnTo>
                    <a:lnTo>
                      <a:pt x="25108" y="11278"/>
                    </a:lnTo>
                    <a:lnTo>
                      <a:pt x="25025" y="11278"/>
                    </a:lnTo>
                    <a:lnTo>
                      <a:pt x="24983" y="11341"/>
                    </a:lnTo>
                    <a:lnTo>
                      <a:pt x="25004" y="11488"/>
                    </a:lnTo>
                    <a:lnTo>
                      <a:pt x="25087" y="11592"/>
                    </a:lnTo>
                    <a:lnTo>
                      <a:pt x="25108" y="11718"/>
                    </a:lnTo>
                    <a:lnTo>
                      <a:pt x="25067" y="11760"/>
                    </a:lnTo>
                    <a:lnTo>
                      <a:pt x="24983" y="11655"/>
                    </a:lnTo>
                    <a:lnTo>
                      <a:pt x="24774" y="11697"/>
                    </a:lnTo>
                    <a:lnTo>
                      <a:pt x="24711" y="11760"/>
                    </a:lnTo>
                    <a:lnTo>
                      <a:pt x="24648" y="11676"/>
                    </a:lnTo>
                    <a:lnTo>
                      <a:pt x="24564" y="11655"/>
                    </a:lnTo>
                    <a:lnTo>
                      <a:pt x="24376" y="11488"/>
                    </a:lnTo>
                    <a:lnTo>
                      <a:pt x="24146" y="11488"/>
                    </a:lnTo>
                    <a:lnTo>
                      <a:pt x="24125" y="11404"/>
                    </a:lnTo>
                    <a:lnTo>
                      <a:pt x="24083" y="11404"/>
                    </a:lnTo>
                    <a:lnTo>
                      <a:pt x="23937" y="11488"/>
                    </a:lnTo>
                    <a:lnTo>
                      <a:pt x="23874" y="11571"/>
                    </a:lnTo>
                    <a:lnTo>
                      <a:pt x="23707" y="11571"/>
                    </a:lnTo>
                    <a:lnTo>
                      <a:pt x="23560" y="11655"/>
                    </a:lnTo>
                    <a:lnTo>
                      <a:pt x="23435" y="11550"/>
                    </a:lnTo>
                    <a:lnTo>
                      <a:pt x="23414" y="11550"/>
                    </a:lnTo>
                    <a:lnTo>
                      <a:pt x="23393" y="11446"/>
                    </a:lnTo>
                    <a:lnTo>
                      <a:pt x="23330" y="11404"/>
                    </a:lnTo>
                    <a:lnTo>
                      <a:pt x="23204" y="11488"/>
                    </a:lnTo>
                    <a:lnTo>
                      <a:pt x="23204" y="11404"/>
                    </a:lnTo>
                    <a:lnTo>
                      <a:pt x="23037" y="11257"/>
                    </a:lnTo>
                    <a:lnTo>
                      <a:pt x="23016" y="11174"/>
                    </a:lnTo>
                    <a:lnTo>
                      <a:pt x="22974" y="11153"/>
                    </a:lnTo>
                    <a:lnTo>
                      <a:pt x="22974" y="11069"/>
                    </a:lnTo>
                    <a:lnTo>
                      <a:pt x="22995" y="11027"/>
                    </a:lnTo>
                    <a:lnTo>
                      <a:pt x="22932" y="10944"/>
                    </a:lnTo>
                    <a:lnTo>
                      <a:pt x="22890" y="10964"/>
                    </a:lnTo>
                    <a:lnTo>
                      <a:pt x="22870" y="10944"/>
                    </a:lnTo>
                    <a:lnTo>
                      <a:pt x="22870" y="10860"/>
                    </a:lnTo>
                    <a:lnTo>
                      <a:pt x="22807" y="10839"/>
                    </a:lnTo>
                    <a:lnTo>
                      <a:pt x="22702" y="10881"/>
                    </a:lnTo>
                    <a:lnTo>
                      <a:pt x="22577" y="10881"/>
                    </a:lnTo>
                    <a:lnTo>
                      <a:pt x="22493" y="10818"/>
                    </a:lnTo>
                    <a:lnTo>
                      <a:pt x="22451" y="10818"/>
                    </a:lnTo>
                    <a:lnTo>
                      <a:pt x="22409" y="10755"/>
                    </a:lnTo>
                    <a:lnTo>
                      <a:pt x="22305" y="10713"/>
                    </a:lnTo>
                    <a:lnTo>
                      <a:pt x="22200" y="10713"/>
                    </a:lnTo>
                    <a:lnTo>
                      <a:pt x="22263" y="10630"/>
                    </a:lnTo>
                    <a:lnTo>
                      <a:pt x="22263" y="10546"/>
                    </a:lnTo>
                    <a:lnTo>
                      <a:pt x="22346" y="10462"/>
                    </a:lnTo>
                    <a:lnTo>
                      <a:pt x="22346" y="10420"/>
                    </a:lnTo>
                    <a:lnTo>
                      <a:pt x="22263" y="10400"/>
                    </a:lnTo>
                    <a:lnTo>
                      <a:pt x="22179" y="10400"/>
                    </a:lnTo>
                    <a:lnTo>
                      <a:pt x="22158" y="10148"/>
                    </a:lnTo>
                    <a:lnTo>
                      <a:pt x="22095" y="10127"/>
                    </a:lnTo>
                    <a:lnTo>
                      <a:pt x="22095" y="10086"/>
                    </a:lnTo>
                    <a:lnTo>
                      <a:pt x="22179" y="10023"/>
                    </a:lnTo>
                    <a:lnTo>
                      <a:pt x="22200" y="9981"/>
                    </a:lnTo>
                    <a:lnTo>
                      <a:pt x="22158" y="9939"/>
                    </a:lnTo>
                    <a:lnTo>
                      <a:pt x="22179" y="9876"/>
                    </a:lnTo>
                    <a:lnTo>
                      <a:pt x="22179" y="9772"/>
                    </a:lnTo>
                    <a:cubicBezTo>
                      <a:pt x="22284" y="9709"/>
                      <a:pt x="22388" y="9688"/>
                      <a:pt x="22493" y="9604"/>
                    </a:cubicBezTo>
                    <a:lnTo>
                      <a:pt x="22514" y="9625"/>
                    </a:lnTo>
                    <a:lnTo>
                      <a:pt x="22598" y="9604"/>
                    </a:lnTo>
                    <a:lnTo>
                      <a:pt x="22681" y="9500"/>
                    </a:lnTo>
                    <a:lnTo>
                      <a:pt x="22702" y="9500"/>
                    </a:lnTo>
                    <a:lnTo>
                      <a:pt x="22702" y="9604"/>
                    </a:lnTo>
                    <a:lnTo>
                      <a:pt x="22765" y="9709"/>
                    </a:lnTo>
                    <a:lnTo>
                      <a:pt x="22828" y="9730"/>
                    </a:lnTo>
                    <a:lnTo>
                      <a:pt x="22911" y="9688"/>
                    </a:lnTo>
                    <a:lnTo>
                      <a:pt x="22995" y="9709"/>
                    </a:lnTo>
                    <a:lnTo>
                      <a:pt x="23037" y="9793"/>
                    </a:lnTo>
                    <a:lnTo>
                      <a:pt x="23121" y="9793"/>
                    </a:lnTo>
                    <a:lnTo>
                      <a:pt x="23183" y="9835"/>
                    </a:lnTo>
                    <a:lnTo>
                      <a:pt x="23225" y="9835"/>
                    </a:lnTo>
                    <a:lnTo>
                      <a:pt x="23225" y="9730"/>
                    </a:lnTo>
                    <a:lnTo>
                      <a:pt x="23288" y="9730"/>
                    </a:lnTo>
                    <a:lnTo>
                      <a:pt x="23351" y="9709"/>
                    </a:lnTo>
                    <a:lnTo>
                      <a:pt x="23414" y="9730"/>
                    </a:lnTo>
                    <a:lnTo>
                      <a:pt x="23414" y="9814"/>
                    </a:lnTo>
                    <a:lnTo>
                      <a:pt x="23455" y="9835"/>
                    </a:lnTo>
                    <a:lnTo>
                      <a:pt x="23539" y="9814"/>
                    </a:lnTo>
                    <a:lnTo>
                      <a:pt x="23602" y="9730"/>
                    </a:lnTo>
                    <a:lnTo>
                      <a:pt x="23644" y="9772"/>
                    </a:lnTo>
                    <a:lnTo>
                      <a:pt x="23665" y="9835"/>
                    </a:lnTo>
                    <a:lnTo>
                      <a:pt x="23727" y="9835"/>
                    </a:lnTo>
                    <a:lnTo>
                      <a:pt x="23748" y="9793"/>
                    </a:lnTo>
                    <a:lnTo>
                      <a:pt x="23769" y="9793"/>
                    </a:lnTo>
                    <a:lnTo>
                      <a:pt x="23832" y="9709"/>
                    </a:lnTo>
                    <a:lnTo>
                      <a:pt x="23916" y="9709"/>
                    </a:lnTo>
                    <a:lnTo>
                      <a:pt x="23937" y="9772"/>
                    </a:lnTo>
                    <a:lnTo>
                      <a:pt x="23979" y="9793"/>
                    </a:lnTo>
                    <a:lnTo>
                      <a:pt x="24041" y="9772"/>
                    </a:lnTo>
                    <a:lnTo>
                      <a:pt x="24041" y="9709"/>
                    </a:lnTo>
                    <a:lnTo>
                      <a:pt x="24020" y="9667"/>
                    </a:lnTo>
                    <a:lnTo>
                      <a:pt x="24083" y="9583"/>
                    </a:lnTo>
                    <a:lnTo>
                      <a:pt x="24083" y="9521"/>
                    </a:lnTo>
                    <a:lnTo>
                      <a:pt x="24146" y="9458"/>
                    </a:lnTo>
                    <a:lnTo>
                      <a:pt x="24146" y="9374"/>
                    </a:lnTo>
                    <a:lnTo>
                      <a:pt x="24062" y="9374"/>
                    </a:lnTo>
                    <a:lnTo>
                      <a:pt x="24041" y="9291"/>
                    </a:lnTo>
                    <a:lnTo>
                      <a:pt x="24062" y="9186"/>
                    </a:lnTo>
                    <a:lnTo>
                      <a:pt x="24146" y="9165"/>
                    </a:lnTo>
                    <a:lnTo>
                      <a:pt x="24146" y="9060"/>
                    </a:lnTo>
                    <a:lnTo>
                      <a:pt x="24041" y="8998"/>
                    </a:lnTo>
                    <a:lnTo>
                      <a:pt x="23958" y="9039"/>
                    </a:lnTo>
                    <a:lnTo>
                      <a:pt x="23958" y="9102"/>
                    </a:lnTo>
                    <a:lnTo>
                      <a:pt x="23916" y="9165"/>
                    </a:lnTo>
                    <a:lnTo>
                      <a:pt x="23832" y="9102"/>
                    </a:lnTo>
                    <a:lnTo>
                      <a:pt x="23707" y="9102"/>
                    </a:lnTo>
                    <a:lnTo>
                      <a:pt x="23560" y="9249"/>
                    </a:lnTo>
                    <a:lnTo>
                      <a:pt x="23455" y="9311"/>
                    </a:lnTo>
                    <a:lnTo>
                      <a:pt x="23455" y="9270"/>
                    </a:lnTo>
                    <a:lnTo>
                      <a:pt x="23602" y="9186"/>
                    </a:lnTo>
                    <a:lnTo>
                      <a:pt x="23644" y="9102"/>
                    </a:lnTo>
                    <a:lnTo>
                      <a:pt x="23644" y="8977"/>
                    </a:lnTo>
                    <a:lnTo>
                      <a:pt x="23602" y="9060"/>
                    </a:lnTo>
                    <a:lnTo>
                      <a:pt x="23539" y="9039"/>
                    </a:lnTo>
                    <a:lnTo>
                      <a:pt x="23539" y="8935"/>
                    </a:lnTo>
                    <a:lnTo>
                      <a:pt x="23644" y="8851"/>
                    </a:lnTo>
                    <a:lnTo>
                      <a:pt x="23560" y="8726"/>
                    </a:lnTo>
                    <a:lnTo>
                      <a:pt x="23644" y="8642"/>
                    </a:lnTo>
                    <a:lnTo>
                      <a:pt x="23727" y="8642"/>
                    </a:lnTo>
                    <a:lnTo>
                      <a:pt x="23707" y="8684"/>
                    </a:lnTo>
                    <a:lnTo>
                      <a:pt x="23748" y="8851"/>
                    </a:lnTo>
                    <a:lnTo>
                      <a:pt x="23832" y="8935"/>
                    </a:lnTo>
                    <a:lnTo>
                      <a:pt x="23874" y="8893"/>
                    </a:lnTo>
                    <a:lnTo>
                      <a:pt x="23979" y="8893"/>
                    </a:lnTo>
                    <a:lnTo>
                      <a:pt x="24041" y="8767"/>
                    </a:lnTo>
                    <a:lnTo>
                      <a:pt x="23979" y="8726"/>
                    </a:lnTo>
                    <a:lnTo>
                      <a:pt x="23979" y="8663"/>
                    </a:lnTo>
                    <a:lnTo>
                      <a:pt x="24062" y="8663"/>
                    </a:lnTo>
                    <a:lnTo>
                      <a:pt x="24083" y="8726"/>
                    </a:lnTo>
                    <a:lnTo>
                      <a:pt x="24146" y="8684"/>
                    </a:lnTo>
                    <a:lnTo>
                      <a:pt x="24251" y="8621"/>
                    </a:lnTo>
                    <a:lnTo>
                      <a:pt x="24271" y="8475"/>
                    </a:lnTo>
                    <a:lnTo>
                      <a:pt x="24292" y="8579"/>
                    </a:lnTo>
                    <a:lnTo>
                      <a:pt x="24355" y="8579"/>
                    </a:lnTo>
                    <a:lnTo>
                      <a:pt x="24460" y="8516"/>
                    </a:lnTo>
                    <a:lnTo>
                      <a:pt x="24376" y="8684"/>
                    </a:lnTo>
                    <a:lnTo>
                      <a:pt x="24376" y="8851"/>
                    </a:lnTo>
                    <a:lnTo>
                      <a:pt x="24439" y="8830"/>
                    </a:lnTo>
                    <a:lnTo>
                      <a:pt x="24481" y="8851"/>
                    </a:lnTo>
                    <a:lnTo>
                      <a:pt x="24439" y="8935"/>
                    </a:lnTo>
                    <a:lnTo>
                      <a:pt x="24502" y="8935"/>
                    </a:lnTo>
                    <a:lnTo>
                      <a:pt x="24564" y="8788"/>
                    </a:lnTo>
                    <a:lnTo>
                      <a:pt x="24606" y="8747"/>
                    </a:lnTo>
                    <a:lnTo>
                      <a:pt x="24690" y="8579"/>
                    </a:lnTo>
                    <a:lnTo>
                      <a:pt x="24774" y="8558"/>
                    </a:lnTo>
                    <a:lnTo>
                      <a:pt x="24753" y="8684"/>
                    </a:lnTo>
                    <a:lnTo>
                      <a:pt x="24648" y="8788"/>
                    </a:lnTo>
                    <a:lnTo>
                      <a:pt x="24669" y="8977"/>
                    </a:lnTo>
                    <a:lnTo>
                      <a:pt x="24753" y="8977"/>
                    </a:lnTo>
                    <a:lnTo>
                      <a:pt x="24815" y="9039"/>
                    </a:lnTo>
                    <a:lnTo>
                      <a:pt x="24878" y="8956"/>
                    </a:lnTo>
                    <a:lnTo>
                      <a:pt x="25004" y="8851"/>
                    </a:lnTo>
                    <a:lnTo>
                      <a:pt x="25067" y="8684"/>
                    </a:lnTo>
                    <a:lnTo>
                      <a:pt x="25108" y="8558"/>
                    </a:lnTo>
                    <a:lnTo>
                      <a:pt x="25087" y="8433"/>
                    </a:lnTo>
                    <a:lnTo>
                      <a:pt x="25129" y="8370"/>
                    </a:lnTo>
                    <a:lnTo>
                      <a:pt x="25108" y="8328"/>
                    </a:lnTo>
                    <a:lnTo>
                      <a:pt x="25025" y="8328"/>
                    </a:lnTo>
                    <a:lnTo>
                      <a:pt x="24983" y="8307"/>
                    </a:lnTo>
                    <a:lnTo>
                      <a:pt x="24899" y="8349"/>
                    </a:lnTo>
                    <a:lnTo>
                      <a:pt x="24899" y="8223"/>
                    </a:lnTo>
                    <a:lnTo>
                      <a:pt x="24941" y="8203"/>
                    </a:lnTo>
                    <a:lnTo>
                      <a:pt x="24920" y="8140"/>
                    </a:lnTo>
                    <a:lnTo>
                      <a:pt x="24815" y="8140"/>
                    </a:lnTo>
                    <a:lnTo>
                      <a:pt x="24795" y="8098"/>
                    </a:lnTo>
                    <a:lnTo>
                      <a:pt x="24690" y="8014"/>
                    </a:lnTo>
                    <a:lnTo>
                      <a:pt x="24690" y="7931"/>
                    </a:lnTo>
                    <a:lnTo>
                      <a:pt x="24606" y="7742"/>
                    </a:lnTo>
                    <a:lnTo>
                      <a:pt x="24585" y="7617"/>
                    </a:lnTo>
                    <a:lnTo>
                      <a:pt x="24627" y="7491"/>
                    </a:lnTo>
                    <a:lnTo>
                      <a:pt x="24585" y="7324"/>
                    </a:lnTo>
                    <a:lnTo>
                      <a:pt x="24502" y="7470"/>
                    </a:lnTo>
                    <a:lnTo>
                      <a:pt x="24502" y="7575"/>
                    </a:lnTo>
                    <a:lnTo>
                      <a:pt x="24418" y="7428"/>
                    </a:lnTo>
                    <a:lnTo>
                      <a:pt x="24292" y="7366"/>
                    </a:lnTo>
                    <a:lnTo>
                      <a:pt x="24271" y="7114"/>
                    </a:lnTo>
                    <a:lnTo>
                      <a:pt x="24188" y="7073"/>
                    </a:lnTo>
                    <a:lnTo>
                      <a:pt x="24167" y="6884"/>
                    </a:lnTo>
                    <a:lnTo>
                      <a:pt x="24083" y="6780"/>
                    </a:lnTo>
                    <a:lnTo>
                      <a:pt x="24083" y="6675"/>
                    </a:lnTo>
                    <a:lnTo>
                      <a:pt x="24041" y="6591"/>
                    </a:lnTo>
                    <a:lnTo>
                      <a:pt x="24041" y="6529"/>
                    </a:lnTo>
                    <a:lnTo>
                      <a:pt x="24146" y="6529"/>
                    </a:lnTo>
                    <a:lnTo>
                      <a:pt x="24167" y="6382"/>
                    </a:lnTo>
                    <a:lnTo>
                      <a:pt x="24251" y="6382"/>
                    </a:lnTo>
                    <a:lnTo>
                      <a:pt x="24271" y="6424"/>
                    </a:lnTo>
                    <a:lnTo>
                      <a:pt x="24355" y="6361"/>
                    </a:lnTo>
                    <a:lnTo>
                      <a:pt x="24355" y="6257"/>
                    </a:lnTo>
                    <a:lnTo>
                      <a:pt x="24460" y="6026"/>
                    </a:lnTo>
                    <a:lnTo>
                      <a:pt x="24460" y="5922"/>
                    </a:lnTo>
                    <a:lnTo>
                      <a:pt x="24481" y="5880"/>
                    </a:lnTo>
                    <a:lnTo>
                      <a:pt x="24397" y="5692"/>
                    </a:lnTo>
                    <a:lnTo>
                      <a:pt x="24460" y="5566"/>
                    </a:lnTo>
                    <a:lnTo>
                      <a:pt x="24523" y="5566"/>
                    </a:lnTo>
                    <a:lnTo>
                      <a:pt x="24523" y="5399"/>
                    </a:lnTo>
                    <a:lnTo>
                      <a:pt x="24627" y="5252"/>
                    </a:lnTo>
                    <a:lnTo>
                      <a:pt x="24627" y="5148"/>
                    </a:lnTo>
                    <a:lnTo>
                      <a:pt x="24690" y="5064"/>
                    </a:lnTo>
                    <a:lnTo>
                      <a:pt x="24690" y="4855"/>
                    </a:lnTo>
                    <a:lnTo>
                      <a:pt x="24774" y="4834"/>
                    </a:lnTo>
                    <a:lnTo>
                      <a:pt x="24774" y="4729"/>
                    </a:lnTo>
                    <a:lnTo>
                      <a:pt x="24899" y="4583"/>
                    </a:lnTo>
                    <a:lnTo>
                      <a:pt x="24899" y="4478"/>
                    </a:lnTo>
                    <a:cubicBezTo>
                      <a:pt x="24918" y="4516"/>
                      <a:pt x="24966" y="4536"/>
                      <a:pt x="25020" y="4536"/>
                    </a:cubicBezTo>
                    <a:cubicBezTo>
                      <a:pt x="25085" y="4536"/>
                      <a:pt x="25158" y="4505"/>
                      <a:pt x="25192" y="4436"/>
                    </a:cubicBezTo>
                    <a:lnTo>
                      <a:pt x="25255" y="4122"/>
                    </a:lnTo>
                    <a:lnTo>
                      <a:pt x="25359" y="4122"/>
                    </a:lnTo>
                    <a:lnTo>
                      <a:pt x="25506" y="3955"/>
                    </a:lnTo>
                    <a:lnTo>
                      <a:pt x="25652" y="3892"/>
                    </a:lnTo>
                    <a:lnTo>
                      <a:pt x="25820" y="3725"/>
                    </a:lnTo>
                    <a:lnTo>
                      <a:pt x="25862" y="3725"/>
                    </a:lnTo>
                    <a:lnTo>
                      <a:pt x="25987" y="3599"/>
                    </a:lnTo>
                    <a:lnTo>
                      <a:pt x="25987" y="3516"/>
                    </a:lnTo>
                    <a:lnTo>
                      <a:pt x="26050" y="3474"/>
                    </a:lnTo>
                    <a:lnTo>
                      <a:pt x="26050" y="3390"/>
                    </a:lnTo>
                    <a:lnTo>
                      <a:pt x="25966" y="3285"/>
                    </a:lnTo>
                    <a:lnTo>
                      <a:pt x="25987" y="3223"/>
                    </a:lnTo>
                    <a:lnTo>
                      <a:pt x="25987" y="3160"/>
                    </a:lnTo>
                    <a:lnTo>
                      <a:pt x="25883" y="2993"/>
                    </a:lnTo>
                    <a:lnTo>
                      <a:pt x="25820" y="2993"/>
                    </a:lnTo>
                    <a:lnTo>
                      <a:pt x="25736" y="3013"/>
                    </a:lnTo>
                    <a:lnTo>
                      <a:pt x="25631" y="2972"/>
                    </a:lnTo>
                    <a:lnTo>
                      <a:pt x="25548" y="2993"/>
                    </a:lnTo>
                    <a:lnTo>
                      <a:pt x="25443" y="2909"/>
                    </a:lnTo>
                    <a:lnTo>
                      <a:pt x="25359" y="2909"/>
                    </a:lnTo>
                    <a:lnTo>
                      <a:pt x="25297" y="2846"/>
                    </a:lnTo>
                    <a:lnTo>
                      <a:pt x="25129" y="2867"/>
                    </a:lnTo>
                    <a:lnTo>
                      <a:pt x="25025" y="2972"/>
                    </a:lnTo>
                    <a:lnTo>
                      <a:pt x="24941" y="2993"/>
                    </a:lnTo>
                    <a:lnTo>
                      <a:pt x="24774" y="3118"/>
                    </a:lnTo>
                    <a:lnTo>
                      <a:pt x="24774" y="3181"/>
                    </a:lnTo>
                    <a:lnTo>
                      <a:pt x="24878" y="3265"/>
                    </a:lnTo>
                    <a:lnTo>
                      <a:pt x="24941" y="3390"/>
                    </a:lnTo>
                    <a:lnTo>
                      <a:pt x="24941" y="3516"/>
                    </a:lnTo>
                    <a:lnTo>
                      <a:pt x="24983" y="3641"/>
                    </a:lnTo>
                    <a:lnTo>
                      <a:pt x="24941" y="3704"/>
                    </a:lnTo>
                    <a:lnTo>
                      <a:pt x="24941" y="3809"/>
                    </a:lnTo>
                    <a:lnTo>
                      <a:pt x="25025" y="3913"/>
                    </a:lnTo>
                    <a:lnTo>
                      <a:pt x="25025" y="3934"/>
                    </a:lnTo>
                    <a:lnTo>
                      <a:pt x="25004" y="3955"/>
                    </a:lnTo>
                    <a:cubicBezTo>
                      <a:pt x="24983" y="4018"/>
                      <a:pt x="24941" y="4081"/>
                      <a:pt x="24920" y="4143"/>
                    </a:cubicBezTo>
                    <a:lnTo>
                      <a:pt x="24899" y="4081"/>
                    </a:lnTo>
                    <a:lnTo>
                      <a:pt x="24920" y="4018"/>
                    </a:lnTo>
                    <a:lnTo>
                      <a:pt x="24920" y="3934"/>
                    </a:lnTo>
                    <a:lnTo>
                      <a:pt x="24815" y="3871"/>
                    </a:lnTo>
                    <a:lnTo>
                      <a:pt x="24774" y="3725"/>
                    </a:lnTo>
                    <a:lnTo>
                      <a:pt x="24795" y="3662"/>
                    </a:lnTo>
                    <a:lnTo>
                      <a:pt x="24711" y="3495"/>
                    </a:lnTo>
                    <a:lnTo>
                      <a:pt x="24606" y="3474"/>
                    </a:lnTo>
                    <a:lnTo>
                      <a:pt x="24564" y="3411"/>
                    </a:lnTo>
                    <a:lnTo>
                      <a:pt x="24502" y="3411"/>
                    </a:lnTo>
                    <a:lnTo>
                      <a:pt x="24481" y="3578"/>
                    </a:lnTo>
                    <a:lnTo>
                      <a:pt x="24418" y="3578"/>
                    </a:lnTo>
                    <a:lnTo>
                      <a:pt x="24292" y="3369"/>
                    </a:lnTo>
                    <a:lnTo>
                      <a:pt x="24209" y="3369"/>
                    </a:lnTo>
                    <a:lnTo>
                      <a:pt x="24146" y="3285"/>
                    </a:lnTo>
                    <a:lnTo>
                      <a:pt x="24062" y="3327"/>
                    </a:lnTo>
                    <a:lnTo>
                      <a:pt x="24083" y="3495"/>
                    </a:lnTo>
                    <a:lnTo>
                      <a:pt x="24041" y="3516"/>
                    </a:lnTo>
                    <a:lnTo>
                      <a:pt x="23958" y="3495"/>
                    </a:lnTo>
                    <a:lnTo>
                      <a:pt x="23895" y="3620"/>
                    </a:lnTo>
                    <a:lnTo>
                      <a:pt x="23895" y="3704"/>
                    </a:lnTo>
                    <a:lnTo>
                      <a:pt x="23832" y="3746"/>
                    </a:lnTo>
                    <a:lnTo>
                      <a:pt x="23748" y="4039"/>
                    </a:lnTo>
                    <a:lnTo>
                      <a:pt x="23748" y="4143"/>
                    </a:lnTo>
                    <a:lnTo>
                      <a:pt x="23686" y="4227"/>
                    </a:lnTo>
                    <a:lnTo>
                      <a:pt x="23686" y="4353"/>
                    </a:lnTo>
                    <a:lnTo>
                      <a:pt x="23665" y="4374"/>
                    </a:lnTo>
                    <a:lnTo>
                      <a:pt x="23665" y="4478"/>
                    </a:lnTo>
                    <a:lnTo>
                      <a:pt x="23581" y="4541"/>
                    </a:lnTo>
                    <a:lnTo>
                      <a:pt x="23581" y="4771"/>
                    </a:lnTo>
                    <a:lnTo>
                      <a:pt x="23518" y="4813"/>
                    </a:lnTo>
                    <a:lnTo>
                      <a:pt x="23455" y="4792"/>
                    </a:lnTo>
                    <a:lnTo>
                      <a:pt x="23372" y="4980"/>
                    </a:lnTo>
                    <a:lnTo>
                      <a:pt x="23414" y="5064"/>
                    </a:lnTo>
                    <a:lnTo>
                      <a:pt x="23372" y="5169"/>
                    </a:lnTo>
                    <a:lnTo>
                      <a:pt x="23372" y="5273"/>
                    </a:lnTo>
                    <a:lnTo>
                      <a:pt x="23309" y="5378"/>
                    </a:lnTo>
                    <a:lnTo>
                      <a:pt x="23351" y="5462"/>
                    </a:lnTo>
                    <a:lnTo>
                      <a:pt x="23330" y="5524"/>
                    </a:lnTo>
                    <a:lnTo>
                      <a:pt x="23204" y="5524"/>
                    </a:lnTo>
                    <a:lnTo>
                      <a:pt x="23246" y="5587"/>
                    </a:lnTo>
                    <a:lnTo>
                      <a:pt x="23351" y="5629"/>
                    </a:lnTo>
                    <a:lnTo>
                      <a:pt x="23351" y="5734"/>
                    </a:lnTo>
                    <a:lnTo>
                      <a:pt x="23267" y="5713"/>
                    </a:lnTo>
                    <a:lnTo>
                      <a:pt x="23204" y="5734"/>
                    </a:lnTo>
                    <a:lnTo>
                      <a:pt x="23121" y="5796"/>
                    </a:lnTo>
                    <a:lnTo>
                      <a:pt x="23037" y="5754"/>
                    </a:lnTo>
                    <a:lnTo>
                      <a:pt x="22995" y="5817"/>
                    </a:lnTo>
                    <a:lnTo>
                      <a:pt x="22995" y="5922"/>
                    </a:lnTo>
                    <a:lnTo>
                      <a:pt x="22932" y="5964"/>
                    </a:lnTo>
                    <a:lnTo>
                      <a:pt x="22849" y="5922"/>
                    </a:lnTo>
                    <a:lnTo>
                      <a:pt x="22849" y="5817"/>
                    </a:lnTo>
                    <a:lnTo>
                      <a:pt x="22890" y="5734"/>
                    </a:lnTo>
                    <a:lnTo>
                      <a:pt x="22828" y="5650"/>
                    </a:lnTo>
                    <a:lnTo>
                      <a:pt x="22828" y="5482"/>
                    </a:lnTo>
                    <a:lnTo>
                      <a:pt x="22911" y="5294"/>
                    </a:lnTo>
                    <a:lnTo>
                      <a:pt x="22932" y="5169"/>
                    </a:lnTo>
                    <a:lnTo>
                      <a:pt x="23016" y="5085"/>
                    </a:lnTo>
                    <a:lnTo>
                      <a:pt x="23016" y="4980"/>
                    </a:lnTo>
                    <a:lnTo>
                      <a:pt x="23037" y="4876"/>
                    </a:lnTo>
                    <a:lnTo>
                      <a:pt x="23100" y="4646"/>
                    </a:lnTo>
                    <a:lnTo>
                      <a:pt x="23225" y="4562"/>
                    </a:lnTo>
                    <a:lnTo>
                      <a:pt x="23225" y="4436"/>
                    </a:lnTo>
                    <a:lnTo>
                      <a:pt x="23100" y="4436"/>
                    </a:lnTo>
                    <a:lnTo>
                      <a:pt x="23100" y="4353"/>
                    </a:lnTo>
                    <a:lnTo>
                      <a:pt x="23163" y="4269"/>
                    </a:lnTo>
                    <a:lnTo>
                      <a:pt x="23163" y="4039"/>
                    </a:lnTo>
                    <a:lnTo>
                      <a:pt x="23121" y="3976"/>
                    </a:lnTo>
                    <a:lnTo>
                      <a:pt x="23058" y="3850"/>
                    </a:lnTo>
                    <a:lnTo>
                      <a:pt x="23100" y="3809"/>
                    </a:lnTo>
                    <a:lnTo>
                      <a:pt x="23100" y="3662"/>
                    </a:lnTo>
                    <a:lnTo>
                      <a:pt x="23016" y="3662"/>
                    </a:lnTo>
                    <a:lnTo>
                      <a:pt x="22911" y="3537"/>
                    </a:lnTo>
                    <a:lnTo>
                      <a:pt x="22744" y="3599"/>
                    </a:lnTo>
                    <a:lnTo>
                      <a:pt x="22723" y="3725"/>
                    </a:lnTo>
                    <a:lnTo>
                      <a:pt x="22828" y="3809"/>
                    </a:lnTo>
                    <a:lnTo>
                      <a:pt x="22828" y="3913"/>
                    </a:lnTo>
                    <a:lnTo>
                      <a:pt x="22890" y="3976"/>
                    </a:lnTo>
                    <a:lnTo>
                      <a:pt x="22890" y="4060"/>
                    </a:lnTo>
                    <a:lnTo>
                      <a:pt x="22807" y="4060"/>
                    </a:lnTo>
                    <a:lnTo>
                      <a:pt x="22786" y="3955"/>
                    </a:lnTo>
                    <a:lnTo>
                      <a:pt x="22702" y="3955"/>
                    </a:lnTo>
                    <a:lnTo>
                      <a:pt x="22639" y="4081"/>
                    </a:lnTo>
                    <a:lnTo>
                      <a:pt x="22702" y="4122"/>
                    </a:lnTo>
                    <a:lnTo>
                      <a:pt x="22723" y="4227"/>
                    </a:lnTo>
                    <a:lnTo>
                      <a:pt x="22786" y="4353"/>
                    </a:lnTo>
                    <a:lnTo>
                      <a:pt x="22723" y="4394"/>
                    </a:lnTo>
                    <a:lnTo>
                      <a:pt x="22702" y="4353"/>
                    </a:lnTo>
                    <a:lnTo>
                      <a:pt x="22639" y="4290"/>
                    </a:lnTo>
                    <a:lnTo>
                      <a:pt x="22618" y="4436"/>
                    </a:lnTo>
                    <a:lnTo>
                      <a:pt x="22514" y="4353"/>
                    </a:lnTo>
                    <a:lnTo>
                      <a:pt x="22514" y="4248"/>
                    </a:lnTo>
                    <a:lnTo>
                      <a:pt x="22430" y="4248"/>
                    </a:lnTo>
                    <a:lnTo>
                      <a:pt x="22388" y="4353"/>
                    </a:lnTo>
                    <a:lnTo>
                      <a:pt x="22326" y="4332"/>
                    </a:lnTo>
                    <a:lnTo>
                      <a:pt x="22326" y="4185"/>
                    </a:lnTo>
                    <a:lnTo>
                      <a:pt x="22409" y="4122"/>
                    </a:lnTo>
                    <a:lnTo>
                      <a:pt x="22388" y="4081"/>
                    </a:lnTo>
                    <a:lnTo>
                      <a:pt x="22221" y="4143"/>
                    </a:lnTo>
                    <a:lnTo>
                      <a:pt x="22095" y="4269"/>
                    </a:lnTo>
                    <a:lnTo>
                      <a:pt x="22012" y="4143"/>
                    </a:lnTo>
                    <a:lnTo>
                      <a:pt x="21949" y="4143"/>
                    </a:lnTo>
                    <a:lnTo>
                      <a:pt x="21865" y="4227"/>
                    </a:lnTo>
                    <a:lnTo>
                      <a:pt x="21740" y="4227"/>
                    </a:lnTo>
                    <a:lnTo>
                      <a:pt x="21698" y="4164"/>
                    </a:lnTo>
                    <a:lnTo>
                      <a:pt x="21572" y="4185"/>
                    </a:lnTo>
                    <a:lnTo>
                      <a:pt x="21530" y="4143"/>
                    </a:lnTo>
                    <a:lnTo>
                      <a:pt x="21635" y="4060"/>
                    </a:lnTo>
                    <a:lnTo>
                      <a:pt x="21782" y="4039"/>
                    </a:lnTo>
                    <a:lnTo>
                      <a:pt x="21865" y="4060"/>
                    </a:lnTo>
                    <a:lnTo>
                      <a:pt x="21991" y="4039"/>
                    </a:lnTo>
                    <a:lnTo>
                      <a:pt x="21991" y="3955"/>
                    </a:lnTo>
                    <a:lnTo>
                      <a:pt x="22074" y="3934"/>
                    </a:lnTo>
                    <a:lnTo>
                      <a:pt x="22158" y="3955"/>
                    </a:lnTo>
                    <a:lnTo>
                      <a:pt x="22263" y="3850"/>
                    </a:lnTo>
                    <a:lnTo>
                      <a:pt x="22263" y="3746"/>
                    </a:lnTo>
                    <a:lnTo>
                      <a:pt x="22284" y="3662"/>
                    </a:lnTo>
                    <a:lnTo>
                      <a:pt x="22200" y="3599"/>
                    </a:lnTo>
                    <a:lnTo>
                      <a:pt x="22095" y="3411"/>
                    </a:lnTo>
                    <a:lnTo>
                      <a:pt x="21970" y="3348"/>
                    </a:lnTo>
                    <a:lnTo>
                      <a:pt x="21949" y="3285"/>
                    </a:lnTo>
                    <a:lnTo>
                      <a:pt x="21761" y="3118"/>
                    </a:lnTo>
                    <a:lnTo>
                      <a:pt x="21740" y="3076"/>
                    </a:lnTo>
                    <a:lnTo>
                      <a:pt x="21635" y="3076"/>
                    </a:lnTo>
                    <a:lnTo>
                      <a:pt x="21489" y="3139"/>
                    </a:lnTo>
                    <a:lnTo>
                      <a:pt x="21426" y="3139"/>
                    </a:lnTo>
                    <a:lnTo>
                      <a:pt x="21238" y="3327"/>
                    </a:lnTo>
                    <a:lnTo>
                      <a:pt x="21279" y="3390"/>
                    </a:lnTo>
                    <a:lnTo>
                      <a:pt x="21279" y="3453"/>
                    </a:lnTo>
                    <a:lnTo>
                      <a:pt x="21217" y="3495"/>
                    </a:lnTo>
                    <a:lnTo>
                      <a:pt x="21133" y="3516"/>
                    </a:lnTo>
                    <a:lnTo>
                      <a:pt x="21133" y="3453"/>
                    </a:lnTo>
                    <a:lnTo>
                      <a:pt x="21049" y="3495"/>
                    </a:lnTo>
                    <a:lnTo>
                      <a:pt x="20966" y="3432"/>
                    </a:lnTo>
                    <a:lnTo>
                      <a:pt x="20861" y="3432"/>
                    </a:lnTo>
                    <a:lnTo>
                      <a:pt x="20819" y="3495"/>
                    </a:lnTo>
                    <a:lnTo>
                      <a:pt x="20714" y="3495"/>
                    </a:lnTo>
                    <a:lnTo>
                      <a:pt x="20652" y="3432"/>
                    </a:lnTo>
                    <a:lnTo>
                      <a:pt x="20714" y="3390"/>
                    </a:lnTo>
                    <a:lnTo>
                      <a:pt x="20861" y="3348"/>
                    </a:lnTo>
                    <a:lnTo>
                      <a:pt x="20924" y="3244"/>
                    </a:lnTo>
                    <a:lnTo>
                      <a:pt x="21028" y="3223"/>
                    </a:lnTo>
                    <a:lnTo>
                      <a:pt x="21112" y="3244"/>
                    </a:lnTo>
                    <a:lnTo>
                      <a:pt x="21175" y="3139"/>
                    </a:lnTo>
                    <a:lnTo>
                      <a:pt x="21175" y="3013"/>
                    </a:lnTo>
                    <a:lnTo>
                      <a:pt x="21238" y="2972"/>
                    </a:lnTo>
                    <a:lnTo>
                      <a:pt x="21321" y="2972"/>
                    </a:lnTo>
                    <a:lnTo>
                      <a:pt x="21384" y="2804"/>
                    </a:lnTo>
                    <a:lnTo>
                      <a:pt x="21384" y="2616"/>
                    </a:lnTo>
                    <a:lnTo>
                      <a:pt x="21426" y="2553"/>
                    </a:lnTo>
                    <a:lnTo>
                      <a:pt x="21384" y="2449"/>
                    </a:lnTo>
                    <a:lnTo>
                      <a:pt x="21279" y="2449"/>
                    </a:lnTo>
                    <a:lnTo>
                      <a:pt x="21112" y="2490"/>
                    </a:lnTo>
                    <a:lnTo>
                      <a:pt x="20903" y="2553"/>
                    </a:lnTo>
                    <a:lnTo>
                      <a:pt x="20694" y="2616"/>
                    </a:lnTo>
                    <a:lnTo>
                      <a:pt x="20547" y="2658"/>
                    </a:lnTo>
                    <a:cubicBezTo>
                      <a:pt x="20652" y="2616"/>
                      <a:pt x="20798" y="2574"/>
                      <a:pt x="20903" y="2511"/>
                    </a:cubicBezTo>
                    <a:cubicBezTo>
                      <a:pt x="20945" y="2511"/>
                      <a:pt x="21028" y="2490"/>
                      <a:pt x="21070" y="2490"/>
                    </a:cubicBezTo>
                    <a:cubicBezTo>
                      <a:pt x="21217" y="2469"/>
                      <a:pt x="21238" y="2344"/>
                      <a:pt x="21175" y="2239"/>
                    </a:cubicBezTo>
                    <a:lnTo>
                      <a:pt x="21238" y="2177"/>
                    </a:lnTo>
                    <a:lnTo>
                      <a:pt x="21217" y="2072"/>
                    </a:lnTo>
                    <a:lnTo>
                      <a:pt x="21217" y="1967"/>
                    </a:lnTo>
                    <a:lnTo>
                      <a:pt x="21154" y="1884"/>
                    </a:lnTo>
                    <a:lnTo>
                      <a:pt x="21217" y="1842"/>
                    </a:lnTo>
                    <a:lnTo>
                      <a:pt x="21217" y="1674"/>
                    </a:lnTo>
                    <a:lnTo>
                      <a:pt x="21133" y="1507"/>
                    </a:lnTo>
                    <a:lnTo>
                      <a:pt x="21175" y="1402"/>
                    </a:lnTo>
                    <a:lnTo>
                      <a:pt x="21154" y="1109"/>
                    </a:lnTo>
                    <a:lnTo>
                      <a:pt x="20945" y="879"/>
                    </a:lnTo>
                    <a:lnTo>
                      <a:pt x="20924" y="775"/>
                    </a:lnTo>
                    <a:lnTo>
                      <a:pt x="20840" y="733"/>
                    </a:lnTo>
                    <a:lnTo>
                      <a:pt x="20694" y="796"/>
                    </a:lnTo>
                    <a:lnTo>
                      <a:pt x="20526" y="775"/>
                    </a:lnTo>
                    <a:lnTo>
                      <a:pt x="20442" y="837"/>
                    </a:lnTo>
                    <a:lnTo>
                      <a:pt x="20442" y="984"/>
                    </a:lnTo>
                    <a:lnTo>
                      <a:pt x="20212" y="1109"/>
                    </a:lnTo>
                    <a:lnTo>
                      <a:pt x="20212" y="1047"/>
                    </a:lnTo>
                    <a:lnTo>
                      <a:pt x="20380" y="900"/>
                    </a:lnTo>
                    <a:lnTo>
                      <a:pt x="20422" y="754"/>
                    </a:lnTo>
                    <a:lnTo>
                      <a:pt x="20317" y="670"/>
                    </a:lnTo>
                    <a:lnTo>
                      <a:pt x="20212" y="712"/>
                    </a:lnTo>
                    <a:lnTo>
                      <a:pt x="20129" y="733"/>
                    </a:lnTo>
                    <a:lnTo>
                      <a:pt x="20212" y="670"/>
                    </a:lnTo>
                    <a:lnTo>
                      <a:pt x="20191" y="586"/>
                    </a:lnTo>
                    <a:lnTo>
                      <a:pt x="19898" y="419"/>
                    </a:lnTo>
                    <a:lnTo>
                      <a:pt x="19815" y="293"/>
                    </a:lnTo>
                    <a:lnTo>
                      <a:pt x="19752" y="252"/>
                    </a:lnTo>
                    <a:lnTo>
                      <a:pt x="19773" y="105"/>
                    </a:lnTo>
                    <a:lnTo>
                      <a:pt x="1945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A6CBC2"/>
                  </a:solidFill>
                </a:endParaRPr>
              </a:p>
            </p:txBody>
          </p:sp>
        </p:grpSp>
        <p:sp>
          <p:nvSpPr>
            <p:cNvPr id="38" name="Google Shape;2850;p68">
              <a:extLst>
                <a:ext uri="{FF2B5EF4-FFF2-40B4-BE49-F238E27FC236}">
                  <a16:creationId xmlns:a16="http://schemas.microsoft.com/office/drawing/2014/main" id="{D22E9EAE-3827-D6AE-827E-471A08FE173D}"/>
                </a:ext>
              </a:extLst>
            </p:cNvPr>
            <p:cNvSpPr/>
            <p:nvPr/>
          </p:nvSpPr>
          <p:spPr>
            <a:xfrm>
              <a:off x="3216902" y="3020658"/>
              <a:ext cx="15456" cy="5959"/>
            </a:xfrm>
            <a:custGeom>
              <a:avLst/>
              <a:gdLst/>
              <a:ahLst/>
              <a:cxnLst/>
              <a:rect l="l" t="t" r="r" b="b"/>
              <a:pathLst>
                <a:path w="1298" h="524" extrusionOk="0">
                  <a:moveTo>
                    <a:pt x="503" y="0"/>
                  </a:moveTo>
                  <a:lnTo>
                    <a:pt x="293" y="42"/>
                  </a:lnTo>
                  <a:lnTo>
                    <a:pt x="168" y="21"/>
                  </a:lnTo>
                  <a:lnTo>
                    <a:pt x="63" y="42"/>
                  </a:lnTo>
                  <a:lnTo>
                    <a:pt x="1" y="147"/>
                  </a:lnTo>
                  <a:lnTo>
                    <a:pt x="105" y="230"/>
                  </a:lnTo>
                  <a:lnTo>
                    <a:pt x="189" y="209"/>
                  </a:lnTo>
                  <a:lnTo>
                    <a:pt x="252" y="230"/>
                  </a:lnTo>
                  <a:lnTo>
                    <a:pt x="314" y="377"/>
                  </a:lnTo>
                  <a:lnTo>
                    <a:pt x="398" y="439"/>
                  </a:lnTo>
                  <a:lnTo>
                    <a:pt x="524" y="439"/>
                  </a:lnTo>
                  <a:lnTo>
                    <a:pt x="607" y="523"/>
                  </a:lnTo>
                  <a:lnTo>
                    <a:pt x="775" y="523"/>
                  </a:lnTo>
                  <a:lnTo>
                    <a:pt x="775" y="377"/>
                  </a:lnTo>
                  <a:lnTo>
                    <a:pt x="879" y="377"/>
                  </a:lnTo>
                  <a:lnTo>
                    <a:pt x="900" y="439"/>
                  </a:lnTo>
                  <a:lnTo>
                    <a:pt x="984" y="439"/>
                  </a:lnTo>
                  <a:lnTo>
                    <a:pt x="1005" y="335"/>
                  </a:lnTo>
                  <a:lnTo>
                    <a:pt x="1089" y="377"/>
                  </a:lnTo>
                  <a:lnTo>
                    <a:pt x="1298" y="377"/>
                  </a:lnTo>
                  <a:lnTo>
                    <a:pt x="1298" y="335"/>
                  </a:lnTo>
                  <a:lnTo>
                    <a:pt x="1193" y="230"/>
                  </a:lnTo>
                  <a:lnTo>
                    <a:pt x="1047" y="209"/>
                  </a:lnTo>
                  <a:lnTo>
                    <a:pt x="942" y="21"/>
                  </a:lnTo>
                  <a:lnTo>
                    <a:pt x="5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851;p68">
              <a:extLst>
                <a:ext uri="{FF2B5EF4-FFF2-40B4-BE49-F238E27FC236}">
                  <a16:creationId xmlns:a16="http://schemas.microsoft.com/office/drawing/2014/main" id="{5C487AA3-DC42-164A-4C58-ED320148440D}"/>
                </a:ext>
              </a:extLst>
            </p:cNvPr>
            <p:cNvSpPr/>
            <p:nvPr/>
          </p:nvSpPr>
          <p:spPr>
            <a:xfrm>
              <a:off x="3243063" y="3010423"/>
              <a:ext cx="19695" cy="13340"/>
            </a:xfrm>
            <a:custGeom>
              <a:avLst/>
              <a:gdLst/>
              <a:ahLst/>
              <a:cxnLst/>
              <a:rect l="l" t="t" r="r" b="b"/>
              <a:pathLst>
                <a:path w="1654" h="1173" extrusionOk="0">
                  <a:moveTo>
                    <a:pt x="1089" y="0"/>
                  </a:moveTo>
                  <a:lnTo>
                    <a:pt x="1005" y="63"/>
                  </a:lnTo>
                  <a:lnTo>
                    <a:pt x="900" y="21"/>
                  </a:lnTo>
                  <a:lnTo>
                    <a:pt x="691" y="21"/>
                  </a:lnTo>
                  <a:lnTo>
                    <a:pt x="649" y="84"/>
                  </a:lnTo>
                  <a:lnTo>
                    <a:pt x="754" y="168"/>
                  </a:lnTo>
                  <a:lnTo>
                    <a:pt x="1068" y="272"/>
                  </a:lnTo>
                  <a:lnTo>
                    <a:pt x="1047" y="314"/>
                  </a:lnTo>
                  <a:lnTo>
                    <a:pt x="1109" y="398"/>
                  </a:lnTo>
                  <a:lnTo>
                    <a:pt x="1047" y="544"/>
                  </a:lnTo>
                  <a:lnTo>
                    <a:pt x="1109" y="649"/>
                  </a:lnTo>
                  <a:lnTo>
                    <a:pt x="1214" y="691"/>
                  </a:lnTo>
                  <a:lnTo>
                    <a:pt x="1340" y="795"/>
                  </a:lnTo>
                  <a:lnTo>
                    <a:pt x="1319" y="858"/>
                  </a:lnTo>
                  <a:lnTo>
                    <a:pt x="1068" y="858"/>
                  </a:lnTo>
                  <a:lnTo>
                    <a:pt x="1026" y="900"/>
                  </a:lnTo>
                  <a:lnTo>
                    <a:pt x="921" y="858"/>
                  </a:lnTo>
                  <a:lnTo>
                    <a:pt x="796" y="858"/>
                  </a:lnTo>
                  <a:lnTo>
                    <a:pt x="649" y="816"/>
                  </a:lnTo>
                  <a:lnTo>
                    <a:pt x="524" y="858"/>
                  </a:lnTo>
                  <a:lnTo>
                    <a:pt x="524" y="816"/>
                  </a:lnTo>
                  <a:lnTo>
                    <a:pt x="482" y="795"/>
                  </a:lnTo>
                  <a:lnTo>
                    <a:pt x="293" y="837"/>
                  </a:lnTo>
                  <a:lnTo>
                    <a:pt x="189" y="733"/>
                  </a:lnTo>
                  <a:lnTo>
                    <a:pt x="63" y="795"/>
                  </a:lnTo>
                  <a:lnTo>
                    <a:pt x="0" y="858"/>
                  </a:lnTo>
                  <a:lnTo>
                    <a:pt x="63" y="963"/>
                  </a:lnTo>
                  <a:lnTo>
                    <a:pt x="189" y="1005"/>
                  </a:lnTo>
                  <a:lnTo>
                    <a:pt x="314" y="1151"/>
                  </a:lnTo>
                  <a:lnTo>
                    <a:pt x="377" y="1172"/>
                  </a:lnTo>
                  <a:lnTo>
                    <a:pt x="377" y="1067"/>
                  </a:lnTo>
                  <a:lnTo>
                    <a:pt x="419" y="1026"/>
                  </a:lnTo>
                  <a:lnTo>
                    <a:pt x="691" y="1026"/>
                  </a:lnTo>
                  <a:lnTo>
                    <a:pt x="796" y="1067"/>
                  </a:lnTo>
                  <a:lnTo>
                    <a:pt x="1109" y="1067"/>
                  </a:lnTo>
                  <a:lnTo>
                    <a:pt x="1151" y="1047"/>
                  </a:lnTo>
                  <a:lnTo>
                    <a:pt x="1256" y="1109"/>
                  </a:lnTo>
                  <a:lnTo>
                    <a:pt x="1340" y="1109"/>
                  </a:lnTo>
                  <a:lnTo>
                    <a:pt x="1340" y="1047"/>
                  </a:lnTo>
                  <a:lnTo>
                    <a:pt x="1570" y="921"/>
                  </a:lnTo>
                  <a:lnTo>
                    <a:pt x="1570" y="837"/>
                  </a:lnTo>
                  <a:lnTo>
                    <a:pt x="1570" y="733"/>
                  </a:lnTo>
                  <a:lnTo>
                    <a:pt x="1528" y="607"/>
                  </a:lnTo>
                  <a:lnTo>
                    <a:pt x="1549" y="544"/>
                  </a:lnTo>
                  <a:lnTo>
                    <a:pt x="1633" y="502"/>
                  </a:lnTo>
                  <a:lnTo>
                    <a:pt x="1653" y="377"/>
                  </a:lnTo>
                  <a:lnTo>
                    <a:pt x="1612" y="293"/>
                  </a:lnTo>
                  <a:lnTo>
                    <a:pt x="1653" y="189"/>
                  </a:lnTo>
                  <a:lnTo>
                    <a:pt x="1633" y="126"/>
                  </a:lnTo>
                  <a:lnTo>
                    <a:pt x="1528" y="105"/>
                  </a:lnTo>
                  <a:lnTo>
                    <a:pt x="1423" y="126"/>
                  </a:lnTo>
                  <a:lnTo>
                    <a:pt x="1319" y="21"/>
                  </a:lnTo>
                  <a:lnTo>
                    <a:pt x="10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852;p68">
              <a:extLst>
                <a:ext uri="{FF2B5EF4-FFF2-40B4-BE49-F238E27FC236}">
                  <a16:creationId xmlns:a16="http://schemas.microsoft.com/office/drawing/2014/main" id="{DA353CC6-32D8-ADA6-2B29-3A96AE785BEF}"/>
                </a:ext>
              </a:extLst>
            </p:cNvPr>
            <p:cNvSpPr/>
            <p:nvPr/>
          </p:nvSpPr>
          <p:spPr>
            <a:xfrm>
              <a:off x="3173297" y="2986859"/>
              <a:ext cx="73267" cy="24997"/>
            </a:xfrm>
            <a:custGeom>
              <a:avLst/>
              <a:gdLst/>
              <a:ahLst/>
              <a:cxnLst/>
              <a:rect l="l" t="t" r="r" b="b"/>
              <a:pathLst>
                <a:path w="6153" h="2198" extrusionOk="0">
                  <a:moveTo>
                    <a:pt x="1570" y="1"/>
                  </a:moveTo>
                  <a:lnTo>
                    <a:pt x="1445" y="106"/>
                  </a:lnTo>
                  <a:lnTo>
                    <a:pt x="1131" y="106"/>
                  </a:lnTo>
                  <a:lnTo>
                    <a:pt x="901" y="168"/>
                  </a:lnTo>
                  <a:lnTo>
                    <a:pt x="817" y="252"/>
                  </a:lnTo>
                  <a:lnTo>
                    <a:pt x="566" y="315"/>
                  </a:lnTo>
                  <a:lnTo>
                    <a:pt x="482" y="419"/>
                  </a:lnTo>
                  <a:lnTo>
                    <a:pt x="377" y="482"/>
                  </a:lnTo>
                  <a:lnTo>
                    <a:pt x="357" y="608"/>
                  </a:lnTo>
                  <a:lnTo>
                    <a:pt x="419" y="712"/>
                  </a:lnTo>
                  <a:lnTo>
                    <a:pt x="398" y="775"/>
                  </a:lnTo>
                  <a:lnTo>
                    <a:pt x="294" y="712"/>
                  </a:lnTo>
                  <a:lnTo>
                    <a:pt x="85" y="817"/>
                  </a:lnTo>
                  <a:lnTo>
                    <a:pt x="1" y="796"/>
                  </a:lnTo>
                  <a:lnTo>
                    <a:pt x="1" y="880"/>
                  </a:lnTo>
                  <a:lnTo>
                    <a:pt x="105" y="922"/>
                  </a:lnTo>
                  <a:lnTo>
                    <a:pt x="252" y="796"/>
                  </a:lnTo>
                  <a:lnTo>
                    <a:pt x="273" y="817"/>
                  </a:lnTo>
                  <a:lnTo>
                    <a:pt x="273" y="922"/>
                  </a:lnTo>
                  <a:lnTo>
                    <a:pt x="419" y="817"/>
                  </a:lnTo>
                  <a:lnTo>
                    <a:pt x="524" y="817"/>
                  </a:lnTo>
                  <a:lnTo>
                    <a:pt x="629" y="629"/>
                  </a:lnTo>
                  <a:lnTo>
                    <a:pt x="796" y="670"/>
                  </a:lnTo>
                  <a:lnTo>
                    <a:pt x="838" y="608"/>
                  </a:lnTo>
                  <a:lnTo>
                    <a:pt x="922" y="691"/>
                  </a:lnTo>
                  <a:lnTo>
                    <a:pt x="1026" y="670"/>
                  </a:lnTo>
                  <a:lnTo>
                    <a:pt x="1214" y="461"/>
                  </a:lnTo>
                  <a:lnTo>
                    <a:pt x="1319" y="419"/>
                  </a:lnTo>
                  <a:lnTo>
                    <a:pt x="1361" y="357"/>
                  </a:lnTo>
                  <a:lnTo>
                    <a:pt x="1528" y="378"/>
                  </a:lnTo>
                  <a:lnTo>
                    <a:pt x="1654" y="378"/>
                  </a:lnTo>
                  <a:lnTo>
                    <a:pt x="1884" y="398"/>
                  </a:lnTo>
                  <a:lnTo>
                    <a:pt x="1968" y="461"/>
                  </a:lnTo>
                  <a:lnTo>
                    <a:pt x="1884" y="503"/>
                  </a:lnTo>
                  <a:lnTo>
                    <a:pt x="1758" y="503"/>
                  </a:lnTo>
                  <a:lnTo>
                    <a:pt x="1675" y="566"/>
                  </a:lnTo>
                  <a:lnTo>
                    <a:pt x="1758" y="629"/>
                  </a:lnTo>
                  <a:lnTo>
                    <a:pt x="2093" y="691"/>
                  </a:lnTo>
                  <a:lnTo>
                    <a:pt x="2177" y="670"/>
                  </a:lnTo>
                  <a:lnTo>
                    <a:pt x="2282" y="670"/>
                  </a:lnTo>
                  <a:lnTo>
                    <a:pt x="2386" y="733"/>
                  </a:lnTo>
                  <a:lnTo>
                    <a:pt x="2554" y="775"/>
                  </a:lnTo>
                  <a:lnTo>
                    <a:pt x="2616" y="775"/>
                  </a:lnTo>
                  <a:lnTo>
                    <a:pt x="2658" y="691"/>
                  </a:lnTo>
                  <a:lnTo>
                    <a:pt x="2721" y="775"/>
                  </a:lnTo>
                  <a:lnTo>
                    <a:pt x="2763" y="817"/>
                  </a:lnTo>
                  <a:lnTo>
                    <a:pt x="2930" y="942"/>
                  </a:lnTo>
                  <a:lnTo>
                    <a:pt x="3077" y="984"/>
                  </a:lnTo>
                  <a:lnTo>
                    <a:pt x="3139" y="942"/>
                  </a:lnTo>
                  <a:lnTo>
                    <a:pt x="3244" y="1026"/>
                  </a:lnTo>
                  <a:lnTo>
                    <a:pt x="3349" y="1005"/>
                  </a:lnTo>
                  <a:lnTo>
                    <a:pt x="3432" y="1047"/>
                  </a:lnTo>
                  <a:lnTo>
                    <a:pt x="3600" y="1005"/>
                  </a:lnTo>
                  <a:lnTo>
                    <a:pt x="3663" y="1026"/>
                  </a:lnTo>
                  <a:lnTo>
                    <a:pt x="3746" y="1361"/>
                  </a:lnTo>
                  <a:lnTo>
                    <a:pt x="3955" y="1570"/>
                  </a:lnTo>
                  <a:lnTo>
                    <a:pt x="4039" y="1612"/>
                  </a:lnTo>
                  <a:lnTo>
                    <a:pt x="4081" y="1549"/>
                  </a:lnTo>
                  <a:lnTo>
                    <a:pt x="4227" y="1633"/>
                  </a:lnTo>
                  <a:lnTo>
                    <a:pt x="4437" y="1633"/>
                  </a:lnTo>
                  <a:lnTo>
                    <a:pt x="4458" y="1675"/>
                  </a:lnTo>
                  <a:lnTo>
                    <a:pt x="4541" y="1738"/>
                  </a:lnTo>
                  <a:lnTo>
                    <a:pt x="4541" y="1842"/>
                  </a:lnTo>
                  <a:lnTo>
                    <a:pt x="4374" y="1863"/>
                  </a:lnTo>
                  <a:lnTo>
                    <a:pt x="4186" y="2051"/>
                  </a:lnTo>
                  <a:lnTo>
                    <a:pt x="4186" y="2156"/>
                  </a:lnTo>
                  <a:lnTo>
                    <a:pt x="4374" y="2177"/>
                  </a:lnTo>
                  <a:lnTo>
                    <a:pt x="4541" y="2135"/>
                  </a:lnTo>
                  <a:lnTo>
                    <a:pt x="4604" y="2156"/>
                  </a:lnTo>
                  <a:lnTo>
                    <a:pt x="4897" y="2093"/>
                  </a:lnTo>
                  <a:lnTo>
                    <a:pt x="5064" y="2093"/>
                  </a:lnTo>
                  <a:lnTo>
                    <a:pt x="5274" y="2198"/>
                  </a:lnTo>
                  <a:lnTo>
                    <a:pt x="5546" y="2135"/>
                  </a:lnTo>
                  <a:lnTo>
                    <a:pt x="5587" y="2072"/>
                  </a:lnTo>
                  <a:lnTo>
                    <a:pt x="5650" y="2072"/>
                  </a:lnTo>
                  <a:lnTo>
                    <a:pt x="5734" y="2030"/>
                  </a:lnTo>
                  <a:lnTo>
                    <a:pt x="5943" y="2051"/>
                  </a:lnTo>
                  <a:lnTo>
                    <a:pt x="6069" y="1989"/>
                  </a:lnTo>
                  <a:lnTo>
                    <a:pt x="6152" y="1884"/>
                  </a:lnTo>
                  <a:lnTo>
                    <a:pt x="6111" y="1842"/>
                  </a:lnTo>
                  <a:lnTo>
                    <a:pt x="6006" y="1821"/>
                  </a:lnTo>
                  <a:lnTo>
                    <a:pt x="5922" y="1654"/>
                  </a:lnTo>
                  <a:lnTo>
                    <a:pt x="5692" y="1549"/>
                  </a:lnTo>
                  <a:lnTo>
                    <a:pt x="5378" y="1549"/>
                  </a:lnTo>
                  <a:lnTo>
                    <a:pt x="5295" y="1528"/>
                  </a:lnTo>
                  <a:lnTo>
                    <a:pt x="5336" y="1466"/>
                  </a:lnTo>
                  <a:lnTo>
                    <a:pt x="5399" y="1319"/>
                  </a:lnTo>
                  <a:lnTo>
                    <a:pt x="5315" y="1298"/>
                  </a:lnTo>
                  <a:lnTo>
                    <a:pt x="5232" y="1340"/>
                  </a:lnTo>
                  <a:lnTo>
                    <a:pt x="5127" y="1340"/>
                  </a:lnTo>
                  <a:lnTo>
                    <a:pt x="4918" y="1194"/>
                  </a:lnTo>
                  <a:lnTo>
                    <a:pt x="4855" y="1235"/>
                  </a:lnTo>
                  <a:lnTo>
                    <a:pt x="4771" y="1152"/>
                  </a:lnTo>
                  <a:lnTo>
                    <a:pt x="4604" y="1026"/>
                  </a:lnTo>
                  <a:lnTo>
                    <a:pt x="4541" y="1131"/>
                  </a:lnTo>
                  <a:lnTo>
                    <a:pt x="4479" y="1089"/>
                  </a:lnTo>
                  <a:lnTo>
                    <a:pt x="4499" y="1005"/>
                  </a:lnTo>
                  <a:lnTo>
                    <a:pt x="4437" y="984"/>
                  </a:lnTo>
                  <a:lnTo>
                    <a:pt x="4395" y="1047"/>
                  </a:lnTo>
                  <a:lnTo>
                    <a:pt x="4332" y="984"/>
                  </a:lnTo>
                  <a:lnTo>
                    <a:pt x="4123" y="922"/>
                  </a:lnTo>
                  <a:lnTo>
                    <a:pt x="3955" y="796"/>
                  </a:lnTo>
                  <a:lnTo>
                    <a:pt x="3830" y="712"/>
                  </a:lnTo>
                  <a:lnTo>
                    <a:pt x="3704" y="587"/>
                  </a:lnTo>
                  <a:lnTo>
                    <a:pt x="3349" y="587"/>
                  </a:lnTo>
                  <a:lnTo>
                    <a:pt x="3244" y="524"/>
                  </a:lnTo>
                  <a:lnTo>
                    <a:pt x="3202" y="398"/>
                  </a:lnTo>
                  <a:lnTo>
                    <a:pt x="3077" y="252"/>
                  </a:lnTo>
                  <a:lnTo>
                    <a:pt x="2972" y="273"/>
                  </a:lnTo>
                  <a:lnTo>
                    <a:pt x="2909" y="210"/>
                  </a:lnTo>
                  <a:lnTo>
                    <a:pt x="2491" y="147"/>
                  </a:lnTo>
                  <a:lnTo>
                    <a:pt x="2365" y="210"/>
                  </a:lnTo>
                  <a:lnTo>
                    <a:pt x="2177" y="168"/>
                  </a:lnTo>
                  <a:lnTo>
                    <a:pt x="2072" y="43"/>
                  </a:lnTo>
                  <a:lnTo>
                    <a:pt x="182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853;p68">
              <a:extLst>
                <a:ext uri="{FF2B5EF4-FFF2-40B4-BE49-F238E27FC236}">
                  <a16:creationId xmlns:a16="http://schemas.microsoft.com/office/drawing/2014/main" id="{FA2322C1-5E24-42DE-1EB3-70447A8934BE}"/>
                </a:ext>
              </a:extLst>
            </p:cNvPr>
            <p:cNvSpPr/>
            <p:nvPr/>
          </p:nvSpPr>
          <p:spPr>
            <a:xfrm>
              <a:off x="3371128" y="3527019"/>
              <a:ext cx="18695" cy="10247"/>
            </a:xfrm>
            <a:custGeom>
              <a:avLst/>
              <a:gdLst/>
              <a:ahLst/>
              <a:cxnLst/>
              <a:rect l="l" t="t" r="r" b="b"/>
              <a:pathLst>
                <a:path w="1570" h="901" extrusionOk="0">
                  <a:moveTo>
                    <a:pt x="1025" y="0"/>
                  </a:moveTo>
                  <a:lnTo>
                    <a:pt x="984" y="84"/>
                  </a:lnTo>
                  <a:lnTo>
                    <a:pt x="921" y="105"/>
                  </a:lnTo>
                  <a:lnTo>
                    <a:pt x="942" y="189"/>
                  </a:lnTo>
                  <a:lnTo>
                    <a:pt x="921" y="252"/>
                  </a:lnTo>
                  <a:lnTo>
                    <a:pt x="691" y="314"/>
                  </a:lnTo>
                  <a:lnTo>
                    <a:pt x="733" y="273"/>
                  </a:lnTo>
                  <a:lnTo>
                    <a:pt x="774" y="126"/>
                  </a:lnTo>
                  <a:lnTo>
                    <a:pt x="733" y="63"/>
                  </a:lnTo>
                  <a:lnTo>
                    <a:pt x="649" y="84"/>
                  </a:lnTo>
                  <a:lnTo>
                    <a:pt x="607" y="168"/>
                  </a:lnTo>
                  <a:lnTo>
                    <a:pt x="544" y="168"/>
                  </a:lnTo>
                  <a:lnTo>
                    <a:pt x="461" y="84"/>
                  </a:lnTo>
                  <a:lnTo>
                    <a:pt x="377" y="84"/>
                  </a:lnTo>
                  <a:lnTo>
                    <a:pt x="377" y="252"/>
                  </a:lnTo>
                  <a:lnTo>
                    <a:pt x="272" y="210"/>
                  </a:lnTo>
                  <a:lnTo>
                    <a:pt x="168" y="105"/>
                  </a:lnTo>
                  <a:lnTo>
                    <a:pt x="105" y="168"/>
                  </a:lnTo>
                  <a:lnTo>
                    <a:pt x="230" y="356"/>
                  </a:lnTo>
                  <a:lnTo>
                    <a:pt x="377" y="377"/>
                  </a:lnTo>
                  <a:lnTo>
                    <a:pt x="377" y="419"/>
                  </a:lnTo>
                  <a:lnTo>
                    <a:pt x="230" y="419"/>
                  </a:lnTo>
                  <a:lnTo>
                    <a:pt x="168" y="482"/>
                  </a:lnTo>
                  <a:lnTo>
                    <a:pt x="189" y="565"/>
                  </a:lnTo>
                  <a:lnTo>
                    <a:pt x="84" y="670"/>
                  </a:lnTo>
                  <a:lnTo>
                    <a:pt x="0" y="670"/>
                  </a:lnTo>
                  <a:lnTo>
                    <a:pt x="0" y="712"/>
                  </a:lnTo>
                  <a:lnTo>
                    <a:pt x="126" y="796"/>
                  </a:lnTo>
                  <a:lnTo>
                    <a:pt x="189" y="712"/>
                  </a:lnTo>
                  <a:lnTo>
                    <a:pt x="293" y="796"/>
                  </a:lnTo>
                  <a:lnTo>
                    <a:pt x="377" y="691"/>
                  </a:lnTo>
                  <a:lnTo>
                    <a:pt x="230" y="628"/>
                  </a:lnTo>
                  <a:lnTo>
                    <a:pt x="335" y="586"/>
                  </a:lnTo>
                  <a:lnTo>
                    <a:pt x="523" y="607"/>
                  </a:lnTo>
                  <a:lnTo>
                    <a:pt x="649" y="565"/>
                  </a:lnTo>
                  <a:lnTo>
                    <a:pt x="649" y="461"/>
                  </a:lnTo>
                  <a:cubicBezTo>
                    <a:pt x="649" y="461"/>
                    <a:pt x="667" y="470"/>
                    <a:pt x="680" y="470"/>
                  </a:cubicBezTo>
                  <a:cubicBezTo>
                    <a:pt x="686" y="470"/>
                    <a:pt x="691" y="468"/>
                    <a:pt x="691" y="461"/>
                  </a:cubicBezTo>
                  <a:cubicBezTo>
                    <a:pt x="795" y="398"/>
                    <a:pt x="900" y="377"/>
                    <a:pt x="1005" y="314"/>
                  </a:cubicBezTo>
                  <a:lnTo>
                    <a:pt x="1046" y="398"/>
                  </a:lnTo>
                  <a:lnTo>
                    <a:pt x="1025" y="461"/>
                  </a:lnTo>
                  <a:lnTo>
                    <a:pt x="942" y="419"/>
                  </a:lnTo>
                  <a:lnTo>
                    <a:pt x="858" y="461"/>
                  </a:lnTo>
                  <a:lnTo>
                    <a:pt x="691" y="712"/>
                  </a:lnTo>
                  <a:lnTo>
                    <a:pt x="753" y="733"/>
                  </a:lnTo>
                  <a:lnTo>
                    <a:pt x="837" y="879"/>
                  </a:lnTo>
                  <a:lnTo>
                    <a:pt x="921" y="900"/>
                  </a:lnTo>
                  <a:lnTo>
                    <a:pt x="921" y="837"/>
                  </a:lnTo>
                  <a:lnTo>
                    <a:pt x="837" y="733"/>
                  </a:lnTo>
                  <a:lnTo>
                    <a:pt x="858" y="712"/>
                  </a:lnTo>
                  <a:lnTo>
                    <a:pt x="963" y="775"/>
                  </a:lnTo>
                  <a:lnTo>
                    <a:pt x="1025" y="733"/>
                  </a:lnTo>
                  <a:lnTo>
                    <a:pt x="963" y="691"/>
                  </a:lnTo>
                  <a:lnTo>
                    <a:pt x="963" y="607"/>
                  </a:lnTo>
                  <a:lnTo>
                    <a:pt x="1067" y="628"/>
                  </a:lnTo>
                  <a:lnTo>
                    <a:pt x="1172" y="607"/>
                  </a:lnTo>
                  <a:lnTo>
                    <a:pt x="1172" y="586"/>
                  </a:lnTo>
                  <a:lnTo>
                    <a:pt x="1088" y="586"/>
                  </a:lnTo>
                  <a:lnTo>
                    <a:pt x="1046" y="524"/>
                  </a:lnTo>
                  <a:lnTo>
                    <a:pt x="1088" y="503"/>
                  </a:lnTo>
                  <a:lnTo>
                    <a:pt x="1193" y="524"/>
                  </a:lnTo>
                  <a:lnTo>
                    <a:pt x="1339" y="503"/>
                  </a:lnTo>
                  <a:lnTo>
                    <a:pt x="1444" y="419"/>
                  </a:lnTo>
                  <a:lnTo>
                    <a:pt x="1549" y="398"/>
                  </a:lnTo>
                  <a:lnTo>
                    <a:pt x="1507" y="314"/>
                  </a:lnTo>
                  <a:lnTo>
                    <a:pt x="1465" y="293"/>
                  </a:lnTo>
                  <a:lnTo>
                    <a:pt x="1444" y="273"/>
                  </a:lnTo>
                  <a:lnTo>
                    <a:pt x="1486" y="210"/>
                  </a:lnTo>
                  <a:lnTo>
                    <a:pt x="1569" y="189"/>
                  </a:lnTo>
                  <a:lnTo>
                    <a:pt x="1528" y="126"/>
                  </a:lnTo>
                  <a:lnTo>
                    <a:pt x="1381" y="105"/>
                  </a:lnTo>
                  <a:lnTo>
                    <a:pt x="1318" y="126"/>
                  </a:lnTo>
                  <a:lnTo>
                    <a:pt x="1339" y="189"/>
                  </a:lnTo>
                  <a:lnTo>
                    <a:pt x="1256" y="210"/>
                  </a:lnTo>
                  <a:lnTo>
                    <a:pt x="1172" y="105"/>
                  </a:lnTo>
                  <a:lnTo>
                    <a:pt x="1172" y="42"/>
                  </a:lnTo>
                  <a:lnTo>
                    <a:pt x="10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854;p68">
              <a:extLst>
                <a:ext uri="{FF2B5EF4-FFF2-40B4-BE49-F238E27FC236}">
                  <a16:creationId xmlns:a16="http://schemas.microsoft.com/office/drawing/2014/main" id="{40D342AF-57EE-A11D-901B-2767EB360B5A}"/>
                </a:ext>
              </a:extLst>
            </p:cNvPr>
            <p:cNvSpPr/>
            <p:nvPr/>
          </p:nvSpPr>
          <p:spPr>
            <a:xfrm>
              <a:off x="3183264" y="3080853"/>
              <a:ext cx="38140" cy="16672"/>
            </a:xfrm>
            <a:custGeom>
              <a:avLst/>
              <a:gdLst/>
              <a:ahLst/>
              <a:cxnLst/>
              <a:rect l="l" t="t" r="r" b="b"/>
              <a:pathLst>
                <a:path w="3203" h="1466" extrusionOk="0">
                  <a:moveTo>
                    <a:pt x="2072" y="1"/>
                  </a:moveTo>
                  <a:lnTo>
                    <a:pt x="2030" y="43"/>
                  </a:lnTo>
                  <a:lnTo>
                    <a:pt x="1863" y="147"/>
                  </a:lnTo>
                  <a:lnTo>
                    <a:pt x="1675" y="189"/>
                  </a:lnTo>
                  <a:lnTo>
                    <a:pt x="1319" y="377"/>
                  </a:lnTo>
                  <a:lnTo>
                    <a:pt x="1214" y="461"/>
                  </a:lnTo>
                  <a:lnTo>
                    <a:pt x="1131" y="482"/>
                  </a:lnTo>
                  <a:lnTo>
                    <a:pt x="921" y="482"/>
                  </a:lnTo>
                  <a:lnTo>
                    <a:pt x="733" y="315"/>
                  </a:lnTo>
                  <a:lnTo>
                    <a:pt x="608" y="273"/>
                  </a:lnTo>
                  <a:lnTo>
                    <a:pt x="566" y="294"/>
                  </a:lnTo>
                  <a:lnTo>
                    <a:pt x="629" y="356"/>
                  </a:lnTo>
                  <a:lnTo>
                    <a:pt x="629" y="398"/>
                  </a:lnTo>
                  <a:lnTo>
                    <a:pt x="566" y="419"/>
                  </a:lnTo>
                  <a:lnTo>
                    <a:pt x="461" y="377"/>
                  </a:lnTo>
                  <a:lnTo>
                    <a:pt x="419" y="315"/>
                  </a:lnTo>
                  <a:lnTo>
                    <a:pt x="461" y="294"/>
                  </a:lnTo>
                  <a:lnTo>
                    <a:pt x="482" y="294"/>
                  </a:lnTo>
                  <a:lnTo>
                    <a:pt x="461" y="252"/>
                  </a:lnTo>
                  <a:lnTo>
                    <a:pt x="398" y="252"/>
                  </a:lnTo>
                  <a:lnTo>
                    <a:pt x="315" y="210"/>
                  </a:lnTo>
                  <a:lnTo>
                    <a:pt x="273" y="168"/>
                  </a:lnTo>
                  <a:lnTo>
                    <a:pt x="252" y="84"/>
                  </a:lnTo>
                  <a:lnTo>
                    <a:pt x="147" y="84"/>
                  </a:lnTo>
                  <a:lnTo>
                    <a:pt x="85" y="147"/>
                  </a:lnTo>
                  <a:lnTo>
                    <a:pt x="85" y="252"/>
                  </a:lnTo>
                  <a:lnTo>
                    <a:pt x="43" y="315"/>
                  </a:lnTo>
                  <a:lnTo>
                    <a:pt x="1" y="398"/>
                  </a:lnTo>
                  <a:lnTo>
                    <a:pt x="85" y="419"/>
                  </a:lnTo>
                  <a:lnTo>
                    <a:pt x="147" y="524"/>
                  </a:lnTo>
                  <a:lnTo>
                    <a:pt x="64" y="587"/>
                  </a:lnTo>
                  <a:lnTo>
                    <a:pt x="43" y="691"/>
                  </a:lnTo>
                  <a:lnTo>
                    <a:pt x="43" y="733"/>
                  </a:lnTo>
                  <a:lnTo>
                    <a:pt x="64" y="796"/>
                  </a:lnTo>
                  <a:lnTo>
                    <a:pt x="168" y="796"/>
                  </a:lnTo>
                  <a:lnTo>
                    <a:pt x="252" y="817"/>
                  </a:lnTo>
                  <a:lnTo>
                    <a:pt x="357" y="796"/>
                  </a:lnTo>
                  <a:lnTo>
                    <a:pt x="398" y="733"/>
                  </a:lnTo>
                  <a:lnTo>
                    <a:pt x="461" y="796"/>
                  </a:lnTo>
                  <a:lnTo>
                    <a:pt x="461" y="838"/>
                  </a:lnTo>
                  <a:lnTo>
                    <a:pt x="524" y="880"/>
                  </a:lnTo>
                  <a:lnTo>
                    <a:pt x="733" y="900"/>
                  </a:lnTo>
                  <a:lnTo>
                    <a:pt x="775" y="1026"/>
                  </a:lnTo>
                  <a:lnTo>
                    <a:pt x="817" y="1193"/>
                  </a:lnTo>
                  <a:lnTo>
                    <a:pt x="921" y="1235"/>
                  </a:lnTo>
                  <a:lnTo>
                    <a:pt x="1026" y="1235"/>
                  </a:lnTo>
                  <a:lnTo>
                    <a:pt x="1047" y="1152"/>
                  </a:lnTo>
                  <a:lnTo>
                    <a:pt x="1005" y="1131"/>
                  </a:lnTo>
                  <a:lnTo>
                    <a:pt x="1047" y="1047"/>
                  </a:lnTo>
                  <a:lnTo>
                    <a:pt x="1131" y="1089"/>
                  </a:lnTo>
                  <a:lnTo>
                    <a:pt x="1152" y="1131"/>
                  </a:lnTo>
                  <a:lnTo>
                    <a:pt x="1131" y="1193"/>
                  </a:lnTo>
                  <a:lnTo>
                    <a:pt x="1152" y="1319"/>
                  </a:lnTo>
                  <a:lnTo>
                    <a:pt x="1152" y="1403"/>
                  </a:lnTo>
                  <a:lnTo>
                    <a:pt x="1193" y="1444"/>
                  </a:lnTo>
                  <a:lnTo>
                    <a:pt x="1340" y="1465"/>
                  </a:lnTo>
                  <a:lnTo>
                    <a:pt x="1424" y="1361"/>
                  </a:lnTo>
                  <a:lnTo>
                    <a:pt x="1507" y="1298"/>
                  </a:lnTo>
                  <a:lnTo>
                    <a:pt x="1612" y="1319"/>
                  </a:lnTo>
                  <a:lnTo>
                    <a:pt x="1654" y="1298"/>
                  </a:lnTo>
                  <a:lnTo>
                    <a:pt x="1654" y="1152"/>
                  </a:lnTo>
                  <a:lnTo>
                    <a:pt x="1570" y="1089"/>
                  </a:lnTo>
                  <a:lnTo>
                    <a:pt x="1465" y="1026"/>
                  </a:lnTo>
                  <a:lnTo>
                    <a:pt x="1445" y="921"/>
                  </a:lnTo>
                  <a:lnTo>
                    <a:pt x="1445" y="880"/>
                  </a:lnTo>
                  <a:lnTo>
                    <a:pt x="1549" y="817"/>
                  </a:lnTo>
                  <a:lnTo>
                    <a:pt x="1737" y="775"/>
                  </a:lnTo>
                  <a:lnTo>
                    <a:pt x="1884" y="628"/>
                  </a:lnTo>
                  <a:lnTo>
                    <a:pt x="1884" y="587"/>
                  </a:lnTo>
                  <a:lnTo>
                    <a:pt x="1863" y="566"/>
                  </a:lnTo>
                  <a:lnTo>
                    <a:pt x="1863" y="419"/>
                  </a:lnTo>
                  <a:lnTo>
                    <a:pt x="2051" y="356"/>
                  </a:lnTo>
                  <a:lnTo>
                    <a:pt x="2177" y="315"/>
                  </a:lnTo>
                  <a:lnTo>
                    <a:pt x="2261" y="377"/>
                  </a:lnTo>
                  <a:lnTo>
                    <a:pt x="2365" y="482"/>
                  </a:lnTo>
                  <a:lnTo>
                    <a:pt x="2449" y="482"/>
                  </a:lnTo>
                  <a:lnTo>
                    <a:pt x="2553" y="608"/>
                  </a:lnTo>
                  <a:lnTo>
                    <a:pt x="2574" y="712"/>
                  </a:lnTo>
                  <a:lnTo>
                    <a:pt x="2616" y="775"/>
                  </a:lnTo>
                  <a:lnTo>
                    <a:pt x="2679" y="733"/>
                  </a:lnTo>
                  <a:lnTo>
                    <a:pt x="2763" y="670"/>
                  </a:lnTo>
                  <a:lnTo>
                    <a:pt x="2805" y="670"/>
                  </a:lnTo>
                  <a:lnTo>
                    <a:pt x="2826" y="733"/>
                  </a:lnTo>
                  <a:lnTo>
                    <a:pt x="2784" y="796"/>
                  </a:lnTo>
                  <a:lnTo>
                    <a:pt x="2721" y="796"/>
                  </a:lnTo>
                  <a:lnTo>
                    <a:pt x="2616" y="942"/>
                  </a:lnTo>
                  <a:lnTo>
                    <a:pt x="2595" y="984"/>
                  </a:lnTo>
                  <a:lnTo>
                    <a:pt x="2616" y="1131"/>
                  </a:lnTo>
                  <a:lnTo>
                    <a:pt x="2763" y="1319"/>
                  </a:lnTo>
                  <a:lnTo>
                    <a:pt x="2888" y="1424"/>
                  </a:lnTo>
                  <a:lnTo>
                    <a:pt x="2972" y="1235"/>
                  </a:lnTo>
                  <a:lnTo>
                    <a:pt x="3014" y="1235"/>
                  </a:lnTo>
                  <a:lnTo>
                    <a:pt x="3098" y="1193"/>
                  </a:lnTo>
                  <a:lnTo>
                    <a:pt x="3118" y="1047"/>
                  </a:lnTo>
                  <a:lnTo>
                    <a:pt x="3202" y="900"/>
                  </a:lnTo>
                  <a:lnTo>
                    <a:pt x="3139" y="733"/>
                  </a:lnTo>
                  <a:lnTo>
                    <a:pt x="3139" y="691"/>
                  </a:lnTo>
                  <a:lnTo>
                    <a:pt x="3181" y="587"/>
                  </a:lnTo>
                  <a:lnTo>
                    <a:pt x="3118" y="524"/>
                  </a:lnTo>
                  <a:lnTo>
                    <a:pt x="3035" y="482"/>
                  </a:lnTo>
                  <a:lnTo>
                    <a:pt x="3014" y="419"/>
                  </a:lnTo>
                  <a:lnTo>
                    <a:pt x="2909" y="294"/>
                  </a:lnTo>
                  <a:lnTo>
                    <a:pt x="2679" y="168"/>
                  </a:lnTo>
                  <a:lnTo>
                    <a:pt x="2512" y="147"/>
                  </a:lnTo>
                  <a:lnTo>
                    <a:pt x="2281" y="147"/>
                  </a:lnTo>
                  <a:lnTo>
                    <a:pt x="2198" y="105"/>
                  </a:lnTo>
                  <a:lnTo>
                    <a:pt x="2156" y="63"/>
                  </a:lnTo>
                  <a:lnTo>
                    <a:pt x="20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855;p68">
              <a:extLst>
                <a:ext uri="{FF2B5EF4-FFF2-40B4-BE49-F238E27FC236}">
                  <a16:creationId xmlns:a16="http://schemas.microsoft.com/office/drawing/2014/main" id="{459A431F-1D34-FBFD-F3C7-2F50446BFA07}"/>
                </a:ext>
              </a:extLst>
            </p:cNvPr>
            <p:cNvSpPr/>
            <p:nvPr/>
          </p:nvSpPr>
          <p:spPr>
            <a:xfrm>
              <a:off x="3163092" y="3070629"/>
              <a:ext cx="23172" cy="20709"/>
            </a:xfrm>
            <a:custGeom>
              <a:avLst/>
              <a:gdLst/>
              <a:ahLst/>
              <a:cxnLst/>
              <a:rect l="l" t="t" r="r" b="b"/>
              <a:pathLst>
                <a:path w="1946" h="1821" extrusionOk="0">
                  <a:moveTo>
                    <a:pt x="293" y="0"/>
                  </a:moveTo>
                  <a:lnTo>
                    <a:pt x="105" y="21"/>
                  </a:lnTo>
                  <a:lnTo>
                    <a:pt x="105" y="42"/>
                  </a:lnTo>
                  <a:lnTo>
                    <a:pt x="63" y="63"/>
                  </a:lnTo>
                  <a:lnTo>
                    <a:pt x="84" y="63"/>
                  </a:lnTo>
                  <a:lnTo>
                    <a:pt x="63" y="209"/>
                  </a:lnTo>
                  <a:lnTo>
                    <a:pt x="0" y="230"/>
                  </a:lnTo>
                  <a:lnTo>
                    <a:pt x="63" y="251"/>
                  </a:lnTo>
                  <a:lnTo>
                    <a:pt x="126" y="272"/>
                  </a:lnTo>
                  <a:lnTo>
                    <a:pt x="167" y="377"/>
                  </a:lnTo>
                  <a:lnTo>
                    <a:pt x="63" y="460"/>
                  </a:lnTo>
                  <a:lnTo>
                    <a:pt x="0" y="586"/>
                  </a:lnTo>
                  <a:lnTo>
                    <a:pt x="21" y="690"/>
                  </a:lnTo>
                  <a:lnTo>
                    <a:pt x="188" y="837"/>
                  </a:lnTo>
                  <a:lnTo>
                    <a:pt x="335" y="837"/>
                  </a:lnTo>
                  <a:lnTo>
                    <a:pt x="418" y="879"/>
                  </a:lnTo>
                  <a:lnTo>
                    <a:pt x="481" y="983"/>
                  </a:lnTo>
                  <a:lnTo>
                    <a:pt x="523" y="983"/>
                  </a:lnTo>
                  <a:lnTo>
                    <a:pt x="607" y="879"/>
                  </a:lnTo>
                  <a:lnTo>
                    <a:pt x="586" y="774"/>
                  </a:lnTo>
                  <a:lnTo>
                    <a:pt x="418" y="670"/>
                  </a:lnTo>
                  <a:lnTo>
                    <a:pt x="377" y="586"/>
                  </a:lnTo>
                  <a:lnTo>
                    <a:pt x="418" y="565"/>
                  </a:lnTo>
                  <a:lnTo>
                    <a:pt x="523" y="649"/>
                  </a:lnTo>
                  <a:lnTo>
                    <a:pt x="628" y="690"/>
                  </a:lnTo>
                  <a:lnTo>
                    <a:pt x="649" y="774"/>
                  </a:lnTo>
                  <a:lnTo>
                    <a:pt x="753" y="858"/>
                  </a:lnTo>
                  <a:lnTo>
                    <a:pt x="795" y="983"/>
                  </a:lnTo>
                  <a:lnTo>
                    <a:pt x="921" y="1067"/>
                  </a:lnTo>
                  <a:lnTo>
                    <a:pt x="1025" y="1151"/>
                  </a:lnTo>
                  <a:lnTo>
                    <a:pt x="1109" y="1193"/>
                  </a:lnTo>
                  <a:lnTo>
                    <a:pt x="1234" y="1318"/>
                  </a:lnTo>
                  <a:lnTo>
                    <a:pt x="1255" y="1402"/>
                  </a:lnTo>
                  <a:lnTo>
                    <a:pt x="1172" y="1486"/>
                  </a:lnTo>
                  <a:lnTo>
                    <a:pt x="1172" y="1569"/>
                  </a:lnTo>
                  <a:lnTo>
                    <a:pt x="1234" y="1632"/>
                  </a:lnTo>
                  <a:lnTo>
                    <a:pt x="1360" y="1695"/>
                  </a:lnTo>
                  <a:lnTo>
                    <a:pt x="1444" y="1737"/>
                  </a:lnTo>
                  <a:lnTo>
                    <a:pt x="1486" y="1716"/>
                  </a:lnTo>
                  <a:lnTo>
                    <a:pt x="1527" y="1632"/>
                  </a:lnTo>
                  <a:lnTo>
                    <a:pt x="1465" y="1569"/>
                  </a:lnTo>
                  <a:lnTo>
                    <a:pt x="1360" y="1507"/>
                  </a:lnTo>
                  <a:lnTo>
                    <a:pt x="1360" y="1486"/>
                  </a:lnTo>
                  <a:lnTo>
                    <a:pt x="1381" y="1465"/>
                  </a:lnTo>
                  <a:lnTo>
                    <a:pt x="1465" y="1507"/>
                  </a:lnTo>
                  <a:lnTo>
                    <a:pt x="1548" y="1632"/>
                  </a:lnTo>
                  <a:lnTo>
                    <a:pt x="1548" y="1737"/>
                  </a:lnTo>
                  <a:lnTo>
                    <a:pt x="1590" y="1737"/>
                  </a:lnTo>
                  <a:lnTo>
                    <a:pt x="1632" y="1779"/>
                  </a:lnTo>
                  <a:lnTo>
                    <a:pt x="1674" y="1820"/>
                  </a:lnTo>
                  <a:lnTo>
                    <a:pt x="1737" y="1820"/>
                  </a:lnTo>
                  <a:lnTo>
                    <a:pt x="1758" y="1779"/>
                  </a:lnTo>
                  <a:lnTo>
                    <a:pt x="1758" y="1695"/>
                  </a:lnTo>
                  <a:lnTo>
                    <a:pt x="1737" y="1632"/>
                  </a:lnTo>
                  <a:lnTo>
                    <a:pt x="1737" y="1590"/>
                  </a:lnTo>
                  <a:lnTo>
                    <a:pt x="1758" y="1486"/>
                  </a:lnTo>
                  <a:lnTo>
                    <a:pt x="1841" y="1423"/>
                  </a:lnTo>
                  <a:lnTo>
                    <a:pt x="1779" y="1318"/>
                  </a:lnTo>
                  <a:lnTo>
                    <a:pt x="1695" y="1297"/>
                  </a:lnTo>
                  <a:lnTo>
                    <a:pt x="1737" y="1214"/>
                  </a:lnTo>
                  <a:lnTo>
                    <a:pt x="1779" y="1151"/>
                  </a:lnTo>
                  <a:lnTo>
                    <a:pt x="1779" y="1046"/>
                  </a:lnTo>
                  <a:lnTo>
                    <a:pt x="1841" y="983"/>
                  </a:lnTo>
                  <a:lnTo>
                    <a:pt x="1946" y="983"/>
                  </a:lnTo>
                  <a:lnTo>
                    <a:pt x="1946" y="962"/>
                  </a:lnTo>
                  <a:lnTo>
                    <a:pt x="1862" y="900"/>
                  </a:lnTo>
                  <a:lnTo>
                    <a:pt x="1758" y="879"/>
                  </a:lnTo>
                  <a:lnTo>
                    <a:pt x="1695" y="795"/>
                  </a:lnTo>
                  <a:lnTo>
                    <a:pt x="1653" y="732"/>
                  </a:lnTo>
                  <a:lnTo>
                    <a:pt x="1548" y="586"/>
                  </a:lnTo>
                  <a:lnTo>
                    <a:pt x="1465" y="481"/>
                  </a:lnTo>
                  <a:lnTo>
                    <a:pt x="1465" y="356"/>
                  </a:lnTo>
                  <a:lnTo>
                    <a:pt x="1423" y="251"/>
                  </a:lnTo>
                  <a:lnTo>
                    <a:pt x="1360" y="272"/>
                  </a:lnTo>
                  <a:lnTo>
                    <a:pt x="1339" y="335"/>
                  </a:lnTo>
                  <a:lnTo>
                    <a:pt x="1234" y="335"/>
                  </a:lnTo>
                  <a:lnTo>
                    <a:pt x="1255" y="272"/>
                  </a:lnTo>
                  <a:lnTo>
                    <a:pt x="1172" y="272"/>
                  </a:lnTo>
                  <a:lnTo>
                    <a:pt x="1130" y="314"/>
                  </a:lnTo>
                  <a:lnTo>
                    <a:pt x="1025" y="209"/>
                  </a:lnTo>
                  <a:lnTo>
                    <a:pt x="1025" y="146"/>
                  </a:lnTo>
                  <a:lnTo>
                    <a:pt x="942" y="126"/>
                  </a:lnTo>
                  <a:lnTo>
                    <a:pt x="858" y="42"/>
                  </a:lnTo>
                  <a:lnTo>
                    <a:pt x="711" y="42"/>
                  </a:lnTo>
                  <a:lnTo>
                    <a:pt x="607" y="63"/>
                  </a:lnTo>
                  <a:lnTo>
                    <a:pt x="2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856;p68">
              <a:extLst>
                <a:ext uri="{FF2B5EF4-FFF2-40B4-BE49-F238E27FC236}">
                  <a16:creationId xmlns:a16="http://schemas.microsoft.com/office/drawing/2014/main" id="{327D2668-BDF3-3C66-7DAB-C88117101DA8}"/>
                </a:ext>
              </a:extLst>
            </p:cNvPr>
            <p:cNvSpPr/>
            <p:nvPr/>
          </p:nvSpPr>
          <p:spPr>
            <a:xfrm>
              <a:off x="3150875" y="3043494"/>
              <a:ext cx="32150" cy="30467"/>
            </a:xfrm>
            <a:custGeom>
              <a:avLst/>
              <a:gdLst/>
              <a:ahLst/>
              <a:cxnLst/>
              <a:rect l="l" t="t" r="r" b="b"/>
              <a:pathLst>
                <a:path w="2700" h="2679" extrusionOk="0">
                  <a:moveTo>
                    <a:pt x="2470" y="1"/>
                  </a:moveTo>
                  <a:lnTo>
                    <a:pt x="2407" y="22"/>
                  </a:lnTo>
                  <a:lnTo>
                    <a:pt x="2386" y="105"/>
                  </a:lnTo>
                  <a:lnTo>
                    <a:pt x="2302" y="126"/>
                  </a:lnTo>
                  <a:lnTo>
                    <a:pt x="2198" y="210"/>
                  </a:lnTo>
                  <a:lnTo>
                    <a:pt x="2093" y="210"/>
                  </a:lnTo>
                  <a:lnTo>
                    <a:pt x="2072" y="294"/>
                  </a:lnTo>
                  <a:lnTo>
                    <a:pt x="1988" y="252"/>
                  </a:lnTo>
                  <a:lnTo>
                    <a:pt x="1884" y="294"/>
                  </a:lnTo>
                  <a:lnTo>
                    <a:pt x="1863" y="231"/>
                  </a:lnTo>
                  <a:lnTo>
                    <a:pt x="1779" y="189"/>
                  </a:lnTo>
                  <a:lnTo>
                    <a:pt x="1737" y="189"/>
                  </a:lnTo>
                  <a:lnTo>
                    <a:pt x="1696" y="294"/>
                  </a:lnTo>
                  <a:lnTo>
                    <a:pt x="1591" y="294"/>
                  </a:lnTo>
                  <a:lnTo>
                    <a:pt x="1528" y="419"/>
                  </a:lnTo>
                  <a:lnTo>
                    <a:pt x="1528" y="461"/>
                  </a:lnTo>
                  <a:lnTo>
                    <a:pt x="1465" y="503"/>
                  </a:lnTo>
                  <a:lnTo>
                    <a:pt x="1361" y="587"/>
                  </a:lnTo>
                  <a:lnTo>
                    <a:pt x="1235" y="649"/>
                  </a:lnTo>
                  <a:lnTo>
                    <a:pt x="1214" y="691"/>
                  </a:lnTo>
                  <a:lnTo>
                    <a:pt x="1131" y="670"/>
                  </a:lnTo>
                  <a:lnTo>
                    <a:pt x="1068" y="691"/>
                  </a:lnTo>
                  <a:lnTo>
                    <a:pt x="1005" y="649"/>
                  </a:lnTo>
                  <a:lnTo>
                    <a:pt x="859" y="628"/>
                  </a:lnTo>
                  <a:lnTo>
                    <a:pt x="691" y="733"/>
                  </a:lnTo>
                  <a:lnTo>
                    <a:pt x="503" y="754"/>
                  </a:lnTo>
                  <a:lnTo>
                    <a:pt x="503" y="859"/>
                  </a:lnTo>
                  <a:lnTo>
                    <a:pt x="503" y="942"/>
                  </a:lnTo>
                  <a:lnTo>
                    <a:pt x="482" y="1089"/>
                  </a:lnTo>
                  <a:lnTo>
                    <a:pt x="419" y="1172"/>
                  </a:lnTo>
                  <a:lnTo>
                    <a:pt x="294" y="1172"/>
                  </a:lnTo>
                  <a:lnTo>
                    <a:pt x="189" y="1193"/>
                  </a:lnTo>
                  <a:lnTo>
                    <a:pt x="189" y="1256"/>
                  </a:lnTo>
                  <a:lnTo>
                    <a:pt x="126" y="1256"/>
                  </a:lnTo>
                  <a:lnTo>
                    <a:pt x="22" y="1214"/>
                  </a:lnTo>
                  <a:lnTo>
                    <a:pt x="1" y="1256"/>
                  </a:lnTo>
                  <a:lnTo>
                    <a:pt x="210" y="1507"/>
                  </a:lnTo>
                  <a:lnTo>
                    <a:pt x="315" y="1591"/>
                  </a:lnTo>
                  <a:lnTo>
                    <a:pt x="315" y="1675"/>
                  </a:lnTo>
                  <a:lnTo>
                    <a:pt x="482" y="1821"/>
                  </a:lnTo>
                  <a:lnTo>
                    <a:pt x="628" y="2030"/>
                  </a:lnTo>
                  <a:lnTo>
                    <a:pt x="900" y="2323"/>
                  </a:lnTo>
                  <a:lnTo>
                    <a:pt x="963" y="2323"/>
                  </a:lnTo>
                  <a:lnTo>
                    <a:pt x="1026" y="2344"/>
                  </a:lnTo>
                  <a:lnTo>
                    <a:pt x="1068" y="2323"/>
                  </a:lnTo>
                  <a:lnTo>
                    <a:pt x="1068" y="2407"/>
                  </a:lnTo>
                  <a:lnTo>
                    <a:pt x="1131" y="2407"/>
                  </a:lnTo>
                  <a:lnTo>
                    <a:pt x="1319" y="2386"/>
                  </a:lnTo>
                  <a:lnTo>
                    <a:pt x="1633" y="2449"/>
                  </a:lnTo>
                  <a:lnTo>
                    <a:pt x="1737" y="2428"/>
                  </a:lnTo>
                  <a:lnTo>
                    <a:pt x="1884" y="2428"/>
                  </a:lnTo>
                  <a:lnTo>
                    <a:pt x="1947" y="2512"/>
                  </a:lnTo>
                  <a:lnTo>
                    <a:pt x="2009" y="2532"/>
                  </a:lnTo>
                  <a:lnTo>
                    <a:pt x="2009" y="2595"/>
                  </a:lnTo>
                  <a:lnTo>
                    <a:pt x="2156" y="2679"/>
                  </a:lnTo>
                  <a:lnTo>
                    <a:pt x="2198" y="2658"/>
                  </a:lnTo>
                  <a:lnTo>
                    <a:pt x="2260" y="2658"/>
                  </a:lnTo>
                  <a:lnTo>
                    <a:pt x="2302" y="2637"/>
                  </a:lnTo>
                  <a:lnTo>
                    <a:pt x="2281" y="2553"/>
                  </a:lnTo>
                  <a:lnTo>
                    <a:pt x="2219" y="2470"/>
                  </a:lnTo>
                  <a:lnTo>
                    <a:pt x="2198" y="2344"/>
                  </a:lnTo>
                  <a:lnTo>
                    <a:pt x="2281" y="2219"/>
                  </a:lnTo>
                  <a:lnTo>
                    <a:pt x="2302" y="2135"/>
                  </a:lnTo>
                  <a:lnTo>
                    <a:pt x="2302" y="2009"/>
                  </a:lnTo>
                  <a:lnTo>
                    <a:pt x="2281" y="2093"/>
                  </a:lnTo>
                  <a:lnTo>
                    <a:pt x="2260" y="2135"/>
                  </a:lnTo>
                  <a:lnTo>
                    <a:pt x="2198" y="2156"/>
                  </a:lnTo>
                  <a:lnTo>
                    <a:pt x="2198" y="2093"/>
                  </a:lnTo>
                  <a:lnTo>
                    <a:pt x="2219" y="2009"/>
                  </a:lnTo>
                  <a:lnTo>
                    <a:pt x="2281" y="1884"/>
                  </a:lnTo>
                  <a:lnTo>
                    <a:pt x="2260" y="1800"/>
                  </a:lnTo>
                  <a:lnTo>
                    <a:pt x="2260" y="1716"/>
                  </a:lnTo>
                  <a:lnTo>
                    <a:pt x="2344" y="1528"/>
                  </a:lnTo>
                  <a:lnTo>
                    <a:pt x="2386" y="1528"/>
                  </a:lnTo>
                  <a:lnTo>
                    <a:pt x="2365" y="1591"/>
                  </a:lnTo>
                  <a:lnTo>
                    <a:pt x="2365" y="1675"/>
                  </a:lnTo>
                  <a:lnTo>
                    <a:pt x="2365" y="1800"/>
                  </a:lnTo>
                  <a:lnTo>
                    <a:pt x="2386" y="1800"/>
                  </a:lnTo>
                  <a:lnTo>
                    <a:pt x="2428" y="1716"/>
                  </a:lnTo>
                  <a:lnTo>
                    <a:pt x="2470" y="1486"/>
                  </a:lnTo>
                  <a:lnTo>
                    <a:pt x="2470" y="1214"/>
                  </a:lnTo>
                  <a:lnTo>
                    <a:pt x="2491" y="1172"/>
                  </a:lnTo>
                  <a:lnTo>
                    <a:pt x="2428" y="1089"/>
                  </a:lnTo>
                  <a:lnTo>
                    <a:pt x="2407" y="1068"/>
                  </a:lnTo>
                  <a:lnTo>
                    <a:pt x="2407" y="1005"/>
                  </a:lnTo>
                  <a:lnTo>
                    <a:pt x="2470" y="963"/>
                  </a:lnTo>
                  <a:lnTo>
                    <a:pt x="2491" y="963"/>
                  </a:lnTo>
                  <a:lnTo>
                    <a:pt x="2512" y="984"/>
                  </a:lnTo>
                  <a:lnTo>
                    <a:pt x="2533" y="838"/>
                  </a:lnTo>
                  <a:lnTo>
                    <a:pt x="2637" y="691"/>
                  </a:lnTo>
                  <a:lnTo>
                    <a:pt x="2700" y="628"/>
                  </a:lnTo>
                  <a:lnTo>
                    <a:pt x="2700" y="566"/>
                  </a:lnTo>
                  <a:lnTo>
                    <a:pt x="2637" y="524"/>
                  </a:lnTo>
                  <a:lnTo>
                    <a:pt x="2637" y="461"/>
                  </a:lnTo>
                  <a:lnTo>
                    <a:pt x="2679" y="377"/>
                  </a:lnTo>
                  <a:lnTo>
                    <a:pt x="2637" y="273"/>
                  </a:lnTo>
                  <a:lnTo>
                    <a:pt x="2637" y="126"/>
                  </a:lnTo>
                  <a:lnTo>
                    <a:pt x="2679" y="63"/>
                  </a:lnTo>
                  <a:lnTo>
                    <a:pt x="2700" y="43"/>
                  </a:lnTo>
                  <a:lnTo>
                    <a:pt x="2533" y="43"/>
                  </a:lnTo>
                  <a:lnTo>
                    <a:pt x="25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857;p68">
              <a:extLst>
                <a:ext uri="{FF2B5EF4-FFF2-40B4-BE49-F238E27FC236}">
                  <a16:creationId xmlns:a16="http://schemas.microsoft.com/office/drawing/2014/main" id="{A439108D-534F-D989-45C7-9B87594F2785}"/>
                </a:ext>
              </a:extLst>
            </p:cNvPr>
            <p:cNvSpPr/>
            <p:nvPr/>
          </p:nvSpPr>
          <p:spPr>
            <a:xfrm>
              <a:off x="3140409" y="3037308"/>
              <a:ext cx="43617" cy="20948"/>
            </a:xfrm>
            <a:custGeom>
              <a:avLst/>
              <a:gdLst/>
              <a:ahLst/>
              <a:cxnLst/>
              <a:rect l="l" t="t" r="r" b="b"/>
              <a:pathLst>
                <a:path w="3663" h="1842" extrusionOk="0">
                  <a:moveTo>
                    <a:pt x="1926" y="1"/>
                  </a:moveTo>
                  <a:lnTo>
                    <a:pt x="1905" y="43"/>
                  </a:lnTo>
                  <a:lnTo>
                    <a:pt x="1968" y="105"/>
                  </a:lnTo>
                  <a:lnTo>
                    <a:pt x="1863" y="126"/>
                  </a:lnTo>
                  <a:lnTo>
                    <a:pt x="1800" y="168"/>
                  </a:lnTo>
                  <a:lnTo>
                    <a:pt x="1696" y="147"/>
                  </a:lnTo>
                  <a:lnTo>
                    <a:pt x="1507" y="168"/>
                  </a:lnTo>
                  <a:lnTo>
                    <a:pt x="943" y="168"/>
                  </a:lnTo>
                  <a:lnTo>
                    <a:pt x="775" y="252"/>
                  </a:lnTo>
                  <a:lnTo>
                    <a:pt x="712" y="210"/>
                  </a:lnTo>
                  <a:lnTo>
                    <a:pt x="712" y="252"/>
                  </a:lnTo>
                  <a:lnTo>
                    <a:pt x="629" y="315"/>
                  </a:lnTo>
                  <a:lnTo>
                    <a:pt x="566" y="419"/>
                  </a:lnTo>
                  <a:lnTo>
                    <a:pt x="419" y="482"/>
                  </a:lnTo>
                  <a:lnTo>
                    <a:pt x="336" y="482"/>
                  </a:lnTo>
                  <a:lnTo>
                    <a:pt x="189" y="649"/>
                  </a:lnTo>
                  <a:lnTo>
                    <a:pt x="106" y="754"/>
                  </a:lnTo>
                  <a:lnTo>
                    <a:pt x="126" y="838"/>
                  </a:lnTo>
                  <a:lnTo>
                    <a:pt x="43" y="984"/>
                  </a:lnTo>
                  <a:lnTo>
                    <a:pt x="1" y="1047"/>
                  </a:lnTo>
                  <a:lnTo>
                    <a:pt x="43" y="1005"/>
                  </a:lnTo>
                  <a:lnTo>
                    <a:pt x="126" y="1047"/>
                  </a:lnTo>
                  <a:lnTo>
                    <a:pt x="147" y="1068"/>
                  </a:lnTo>
                  <a:lnTo>
                    <a:pt x="210" y="1089"/>
                  </a:lnTo>
                  <a:lnTo>
                    <a:pt x="252" y="1151"/>
                  </a:lnTo>
                  <a:lnTo>
                    <a:pt x="399" y="1110"/>
                  </a:lnTo>
                  <a:lnTo>
                    <a:pt x="503" y="1151"/>
                  </a:lnTo>
                  <a:lnTo>
                    <a:pt x="566" y="1256"/>
                  </a:lnTo>
                  <a:lnTo>
                    <a:pt x="608" y="1298"/>
                  </a:lnTo>
                  <a:lnTo>
                    <a:pt x="650" y="1361"/>
                  </a:lnTo>
                  <a:lnTo>
                    <a:pt x="671" y="1298"/>
                  </a:lnTo>
                  <a:lnTo>
                    <a:pt x="712" y="1256"/>
                  </a:lnTo>
                  <a:lnTo>
                    <a:pt x="817" y="1214"/>
                  </a:lnTo>
                  <a:lnTo>
                    <a:pt x="859" y="1256"/>
                  </a:lnTo>
                  <a:lnTo>
                    <a:pt x="943" y="1277"/>
                  </a:lnTo>
                  <a:lnTo>
                    <a:pt x="943" y="1382"/>
                  </a:lnTo>
                  <a:lnTo>
                    <a:pt x="922" y="1486"/>
                  </a:lnTo>
                  <a:lnTo>
                    <a:pt x="922" y="1507"/>
                  </a:lnTo>
                  <a:lnTo>
                    <a:pt x="880" y="1612"/>
                  </a:lnTo>
                  <a:lnTo>
                    <a:pt x="922" y="1675"/>
                  </a:lnTo>
                  <a:lnTo>
                    <a:pt x="963" y="1696"/>
                  </a:lnTo>
                  <a:lnTo>
                    <a:pt x="984" y="1716"/>
                  </a:lnTo>
                  <a:lnTo>
                    <a:pt x="1047" y="1716"/>
                  </a:lnTo>
                  <a:lnTo>
                    <a:pt x="1068" y="1696"/>
                  </a:lnTo>
                  <a:lnTo>
                    <a:pt x="1131" y="1716"/>
                  </a:lnTo>
                  <a:lnTo>
                    <a:pt x="1131" y="1800"/>
                  </a:lnTo>
                  <a:lnTo>
                    <a:pt x="1152" y="1842"/>
                  </a:lnTo>
                  <a:lnTo>
                    <a:pt x="1256" y="1821"/>
                  </a:lnTo>
                  <a:lnTo>
                    <a:pt x="1382" y="1821"/>
                  </a:lnTo>
                  <a:lnTo>
                    <a:pt x="1445" y="1737"/>
                  </a:lnTo>
                  <a:lnTo>
                    <a:pt x="1445" y="1591"/>
                  </a:lnTo>
                  <a:lnTo>
                    <a:pt x="1445" y="1507"/>
                  </a:lnTo>
                  <a:lnTo>
                    <a:pt x="1445" y="1403"/>
                  </a:lnTo>
                  <a:lnTo>
                    <a:pt x="1612" y="1382"/>
                  </a:lnTo>
                  <a:lnTo>
                    <a:pt x="1800" y="1277"/>
                  </a:lnTo>
                  <a:lnTo>
                    <a:pt x="1926" y="1298"/>
                  </a:lnTo>
                  <a:lnTo>
                    <a:pt x="2010" y="1361"/>
                  </a:lnTo>
                  <a:lnTo>
                    <a:pt x="2072" y="1361"/>
                  </a:lnTo>
                  <a:lnTo>
                    <a:pt x="2135" y="1382"/>
                  </a:lnTo>
                  <a:lnTo>
                    <a:pt x="2177" y="1298"/>
                  </a:lnTo>
                  <a:lnTo>
                    <a:pt x="2303" y="1277"/>
                  </a:lnTo>
                  <a:lnTo>
                    <a:pt x="2407" y="1151"/>
                  </a:lnTo>
                  <a:lnTo>
                    <a:pt x="2449" y="1110"/>
                  </a:lnTo>
                  <a:lnTo>
                    <a:pt x="2491" y="1068"/>
                  </a:lnTo>
                  <a:lnTo>
                    <a:pt x="2554" y="900"/>
                  </a:lnTo>
                  <a:lnTo>
                    <a:pt x="2658" y="900"/>
                  </a:lnTo>
                  <a:lnTo>
                    <a:pt x="2700" y="796"/>
                  </a:lnTo>
                  <a:lnTo>
                    <a:pt x="2742" y="796"/>
                  </a:lnTo>
                  <a:lnTo>
                    <a:pt x="2826" y="879"/>
                  </a:lnTo>
                  <a:lnTo>
                    <a:pt x="2847" y="900"/>
                  </a:lnTo>
                  <a:lnTo>
                    <a:pt x="2951" y="900"/>
                  </a:lnTo>
                  <a:lnTo>
                    <a:pt x="3035" y="942"/>
                  </a:lnTo>
                  <a:lnTo>
                    <a:pt x="3056" y="859"/>
                  </a:lnTo>
                  <a:lnTo>
                    <a:pt x="3139" y="859"/>
                  </a:lnTo>
                  <a:lnTo>
                    <a:pt x="3244" y="775"/>
                  </a:lnTo>
                  <a:lnTo>
                    <a:pt x="3328" y="754"/>
                  </a:lnTo>
                  <a:lnTo>
                    <a:pt x="3349" y="670"/>
                  </a:lnTo>
                  <a:lnTo>
                    <a:pt x="3391" y="649"/>
                  </a:lnTo>
                  <a:lnTo>
                    <a:pt x="3453" y="649"/>
                  </a:lnTo>
                  <a:lnTo>
                    <a:pt x="3474" y="670"/>
                  </a:lnTo>
                  <a:lnTo>
                    <a:pt x="3642" y="670"/>
                  </a:lnTo>
                  <a:lnTo>
                    <a:pt x="3663" y="628"/>
                  </a:lnTo>
                  <a:lnTo>
                    <a:pt x="3642" y="566"/>
                  </a:lnTo>
                  <a:lnTo>
                    <a:pt x="3495" y="461"/>
                  </a:lnTo>
                  <a:lnTo>
                    <a:pt x="3370" y="419"/>
                  </a:lnTo>
                  <a:lnTo>
                    <a:pt x="3370" y="419"/>
                  </a:lnTo>
                  <a:lnTo>
                    <a:pt x="3432" y="524"/>
                  </a:lnTo>
                  <a:lnTo>
                    <a:pt x="3286" y="524"/>
                  </a:lnTo>
                  <a:lnTo>
                    <a:pt x="3139" y="482"/>
                  </a:lnTo>
                  <a:lnTo>
                    <a:pt x="3077" y="461"/>
                  </a:lnTo>
                  <a:lnTo>
                    <a:pt x="2972" y="440"/>
                  </a:lnTo>
                  <a:lnTo>
                    <a:pt x="2867" y="440"/>
                  </a:lnTo>
                  <a:lnTo>
                    <a:pt x="2909" y="377"/>
                  </a:lnTo>
                  <a:lnTo>
                    <a:pt x="2972" y="377"/>
                  </a:lnTo>
                  <a:lnTo>
                    <a:pt x="2972" y="315"/>
                  </a:lnTo>
                  <a:lnTo>
                    <a:pt x="3035" y="315"/>
                  </a:lnTo>
                  <a:lnTo>
                    <a:pt x="3119" y="335"/>
                  </a:lnTo>
                  <a:lnTo>
                    <a:pt x="3265" y="377"/>
                  </a:lnTo>
                  <a:lnTo>
                    <a:pt x="3286" y="356"/>
                  </a:lnTo>
                  <a:lnTo>
                    <a:pt x="3181" y="273"/>
                  </a:lnTo>
                  <a:lnTo>
                    <a:pt x="3035" y="210"/>
                  </a:lnTo>
                  <a:lnTo>
                    <a:pt x="2951" y="168"/>
                  </a:lnTo>
                  <a:lnTo>
                    <a:pt x="2847" y="210"/>
                  </a:lnTo>
                  <a:lnTo>
                    <a:pt x="2805" y="168"/>
                  </a:lnTo>
                  <a:lnTo>
                    <a:pt x="2763" y="252"/>
                  </a:lnTo>
                  <a:lnTo>
                    <a:pt x="2700" y="210"/>
                  </a:lnTo>
                  <a:lnTo>
                    <a:pt x="2428" y="168"/>
                  </a:lnTo>
                  <a:lnTo>
                    <a:pt x="2198" y="147"/>
                  </a:lnTo>
                  <a:lnTo>
                    <a:pt x="2072" y="43"/>
                  </a:lnTo>
                  <a:lnTo>
                    <a:pt x="19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858;p68">
              <a:extLst>
                <a:ext uri="{FF2B5EF4-FFF2-40B4-BE49-F238E27FC236}">
                  <a16:creationId xmlns:a16="http://schemas.microsoft.com/office/drawing/2014/main" id="{E426CD5F-64BD-0E18-44D7-A4F6C097402D}"/>
                </a:ext>
              </a:extLst>
            </p:cNvPr>
            <p:cNvSpPr/>
            <p:nvPr/>
          </p:nvSpPr>
          <p:spPr>
            <a:xfrm>
              <a:off x="3134431" y="3048737"/>
              <a:ext cx="17206" cy="9519"/>
            </a:xfrm>
            <a:custGeom>
              <a:avLst/>
              <a:gdLst/>
              <a:ahLst/>
              <a:cxnLst/>
              <a:rect l="l" t="t" r="r" b="b"/>
              <a:pathLst>
                <a:path w="1445" h="837" extrusionOk="0">
                  <a:moveTo>
                    <a:pt x="545" y="0"/>
                  </a:moveTo>
                  <a:lnTo>
                    <a:pt x="503" y="42"/>
                  </a:lnTo>
                  <a:lnTo>
                    <a:pt x="398" y="105"/>
                  </a:lnTo>
                  <a:lnTo>
                    <a:pt x="398" y="167"/>
                  </a:lnTo>
                  <a:lnTo>
                    <a:pt x="294" y="188"/>
                  </a:lnTo>
                  <a:lnTo>
                    <a:pt x="168" y="251"/>
                  </a:lnTo>
                  <a:lnTo>
                    <a:pt x="64" y="356"/>
                  </a:lnTo>
                  <a:lnTo>
                    <a:pt x="64" y="398"/>
                  </a:lnTo>
                  <a:lnTo>
                    <a:pt x="1" y="481"/>
                  </a:lnTo>
                  <a:lnTo>
                    <a:pt x="168" y="481"/>
                  </a:lnTo>
                  <a:lnTo>
                    <a:pt x="273" y="586"/>
                  </a:lnTo>
                  <a:lnTo>
                    <a:pt x="398" y="607"/>
                  </a:lnTo>
                  <a:lnTo>
                    <a:pt x="440" y="607"/>
                  </a:lnTo>
                  <a:lnTo>
                    <a:pt x="649" y="691"/>
                  </a:lnTo>
                  <a:lnTo>
                    <a:pt x="838" y="795"/>
                  </a:lnTo>
                  <a:lnTo>
                    <a:pt x="859" y="732"/>
                  </a:lnTo>
                  <a:lnTo>
                    <a:pt x="796" y="691"/>
                  </a:lnTo>
                  <a:lnTo>
                    <a:pt x="817" y="670"/>
                  </a:lnTo>
                  <a:lnTo>
                    <a:pt x="921" y="670"/>
                  </a:lnTo>
                  <a:lnTo>
                    <a:pt x="1005" y="795"/>
                  </a:lnTo>
                  <a:lnTo>
                    <a:pt x="1068" y="837"/>
                  </a:lnTo>
                  <a:lnTo>
                    <a:pt x="1340" y="837"/>
                  </a:lnTo>
                  <a:lnTo>
                    <a:pt x="1424" y="732"/>
                  </a:lnTo>
                  <a:lnTo>
                    <a:pt x="1382" y="691"/>
                  </a:lnTo>
                  <a:lnTo>
                    <a:pt x="1424" y="670"/>
                  </a:lnTo>
                  <a:lnTo>
                    <a:pt x="1382" y="607"/>
                  </a:lnTo>
                  <a:lnTo>
                    <a:pt x="1424" y="502"/>
                  </a:lnTo>
                  <a:lnTo>
                    <a:pt x="1424" y="481"/>
                  </a:lnTo>
                  <a:lnTo>
                    <a:pt x="1445" y="377"/>
                  </a:lnTo>
                  <a:lnTo>
                    <a:pt x="1445" y="272"/>
                  </a:lnTo>
                  <a:lnTo>
                    <a:pt x="1361" y="251"/>
                  </a:lnTo>
                  <a:lnTo>
                    <a:pt x="1319" y="209"/>
                  </a:lnTo>
                  <a:lnTo>
                    <a:pt x="1214" y="251"/>
                  </a:lnTo>
                  <a:lnTo>
                    <a:pt x="1173" y="293"/>
                  </a:lnTo>
                  <a:lnTo>
                    <a:pt x="1152" y="356"/>
                  </a:lnTo>
                  <a:lnTo>
                    <a:pt x="1110" y="293"/>
                  </a:lnTo>
                  <a:lnTo>
                    <a:pt x="1068" y="251"/>
                  </a:lnTo>
                  <a:lnTo>
                    <a:pt x="1005" y="146"/>
                  </a:lnTo>
                  <a:lnTo>
                    <a:pt x="901" y="105"/>
                  </a:lnTo>
                  <a:lnTo>
                    <a:pt x="754" y="146"/>
                  </a:lnTo>
                  <a:lnTo>
                    <a:pt x="712" y="84"/>
                  </a:lnTo>
                  <a:lnTo>
                    <a:pt x="649" y="63"/>
                  </a:lnTo>
                  <a:lnTo>
                    <a:pt x="628" y="42"/>
                  </a:lnTo>
                  <a:lnTo>
                    <a:pt x="5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859;p68">
              <a:extLst>
                <a:ext uri="{FF2B5EF4-FFF2-40B4-BE49-F238E27FC236}">
                  <a16:creationId xmlns:a16="http://schemas.microsoft.com/office/drawing/2014/main" id="{9AC5727F-1720-897E-14B9-68546F5799C2}"/>
                </a:ext>
              </a:extLst>
            </p:cNvPr>
            <p:cNvSpPr/>
            <p:nvPr/>
          </p:nvSpPr>
          <p:spPr>
            <a:xfrm>
              <a:off x="3142159" y="3021841"/>
              <a:ext cx="7978" cy="16672"/>
            </a:xfrm>
            <a:custGeom>
              <a:avLst/>
              <a:gdLst/>
              <a:ahLst/>
              <a:cxnLst/>
              <a:rect l="l" t="t" r="r" b="b"/>
              <a:pathLst>
                <a:path w="670" h="1466" extrusionOk="0">
                  <a:moveTo>
                    <a:pt x="398" y="1"/>
                  </a:moveTo>
                  <a:lnTo>
                    <a:pt x="377" y="43"/>
                  </a:lnTo>
                  <a:lnTo>
                    <a:pt x="356" y="147"/>
                  </a:lnTo>
                  <a:lnTo>
                    <a:pt x="272" y="231"/>
                  </a:lnTo>
                  <a:lnTo>
                    <a:pt x="272" y="252"/>
                  </a:lnTo>
                  <a:lnTo>
                    <a:pt x="210" y="273"/>
                  </a:lnTo>
                  <a:lnTo>
                    <a:pt x="189" y="315"/>
                  </a:lnTo>
                  <a:lnTo>
                    <a:pt x="168" y="273"/>
                  </a:lnTo>
                  <a:lnTo>
                    <a:pt x="168" y="231"/>
                  </a:lnTo>
                  <a:lnTo>
                    <a:pt x="84" y="231"/>
                  </a:lnTo>
                  <a:lnTo>
                    <a:pt x="42" y="273"/>
                  </a:lnTo>
                  <a:lnTo>
                    <a:pt x="0" y="356"/>
                  </a:lnTo>
                  <a:lnTo>
                    <a:pt x="0" y="1423"/>
                  </a:lnTo>
                  <a:lnTo>
                    <a:pt x="84" y="1423"/>
                  </a:lnTo>
                  <a:lnTo>
                    <a:pt x="105" y="1465"/>
                  </a:lnTo>
                  <a:lnTo>
                    <a:pt x="168" y="1465"/>
                  </a:lnTo>
                  <a:lnTo>
                    <a:pt x="210" y="1361"/>
                  </a:lnTo>
                  <a:lnTo>
                    <a:pt x="314" y="1256"/>
                  </a:lnTo>
                  <a:lnTo>
                    <a:pt x="398" y="1298"/>
                  </a:lnTo>
                  <a:lnTo>
                    <a:pt x="565" y="1068"/>
                  </a:lnTo>
                  <a:lnTo>
                    <a:pt x="607" y="900"/>
                  </a:lnTo>
                  <a:lnTo>
                    <a:pt x="607" y="733"/>
                  </a:lnTo>
                  <a:lnTo>
                    <a:pt x="565" y="670"/>
                  </a:lnTo>
                  <a:lnTo>
                    <a:pt x="586" y="482"/>
                  </a:lnTo>
                  <a:lnTo>
                    <a:pt x="628" y="377"/>
                  </a:lnTo>
                  <a:lnTo>
                    <a:pt x="670" y="105"/>
                  </a:lnTo>
                  <a:lnTo>
                    <a:pt x="670" y="43"/>
                  </a:lnTo>
                  <a:lnTo>
                    <a:pt x="670" y="1"/>
                  </a:lnTo>
                  <a:lnTo>
                    <a:pt x="586" y="1"/>
                  </a:lnTo>
                  <a:lnTo>
                    <a:pt x="524" y="43"/>
                  </a:lnTo>
                  <a:lnTo>
                    <a:pt x="5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860;p68">
              <a:extLst>
                <a:ext uri="{FF2B5EF4-FFF2-40B4-BE49-F238E27FC236}">
                  <a16:creationId xmlns:a16="http://schemas.microsoft.com/office/drawing/2014/main" id="{F69BE975-5443-9FC6-9864-53E1AA8DDCA3}"/>
                </a:ext>
              </a:extLst>
            </p:cNvPr>
            <p:cNvSpPr/>
            <p:nvPr/>
          </p:nvSpPr>
          <p:spPr>
            <a:xfrm>
              <a:off x="3120487" y="3025651"/>
              <a:ext cx="28411" cy="28568"/>
            </a:xfrm>
            <a:custGeom>
              <a:avLst/>
              <a:gdLst/>
              <a:ahLst/>
              <a:cxnLst/>
              <a:rect l="l" t="t" r="r" b="b"/>
              <a:pathLst>
                <a:path w="2386" h="2512" extrusionOk="0">
                  <a:moveTo>
                    <a:pt x="837" y="0"/>
                  </a:moveTo>
                  <a:lnTo>
                    <a:pt x="816" y="314"/>
                  </a:lnTo>
                  <a:lnTo>
                    <a:pt x="565" y="335"/>
                  </a:lnTo>
                  <a:lnTo>
                    <a:pt x="649" y="419"/>
                  </a:lnTo>
                  <a:lnTo>
                    <a:pt x="670" y="461"/>
                  </a:lnTo>
                  <a:lnTo>
                    <a:pt x="774" y="565"/>
                  </a:lnTo>
                  <a:lnTo>
                    <a:pt x="858" y="649"/>
                  </a:lnTo>
                  <a:lnTo>
                    <a:pt x="942" y="649"/>
                  </a:lnTo>
                  <a:lnTo>
                    <a:pt x="963" y="712"/>
                  </a:lnTo>
                  <a:lnTo>
                    <a:pt x="983" y="816"/>
                  </a:lnTo>
                  <a:lnTo>
                    <a:pt x="1025" y="837"/>
                  </a:lnTo>
                  <a:lnTo>
                    <a:pt x="1130" y="858"/>
                  </a:lnTo>
                  <a:lnTo>
                    <a:pt x="1193" y="879"/>
                  </a:lnTo>
                  <a:lnTo>
                    <a:pt x="1193" y="963"/>
                  </a:lnTo>
                  <a:lnTo>
                    <a:pt x="1130" y="1026"/>
                  </a:lnTo>
                  <a:lnTo>
                    <a:pt x="398" y="1026"/>
                  </a:lnTo>
                  <a:lnTo>
                    <a:pt x="42" y="1570"/>
                  </a:lnTo>
                  <a:lnTo>
                    <a:pt x="42" y="1674"/>
                  </a:lnTo>
                  <a:lnTo>
                    <a:pt x="84" y="1695"/>
                  </a:lnTo>
                  <a:lnTo>
                    <a:pt x="42" y="1758"/>
                  </a:lnTo>
                  <a:lnTo>
                    <a:pt x="84" y="1800"/>
                  </a:lnTo>
                  <a:lnTo>
                    <a:pt x="105" y="1821"/>
                  </a:lnTo>
                  <a:lnTo>
                    <a:pt x="105" y="1863"/>
                  </a:lnTo>
                  <a:lnTo>
                    <a:pt x="42" y="1904"/>
                  </a:lnTo>
                  <a:lnTo>
                    <a:pt x="21" y="1967"/>
                  </a:lnTo>
                  <a:lnTo>
                    <a:pt x="0" y="1988"/>
                  </a:lnTo>
                  <a:lnTo>
                    <a:pt x="105" y="2093"/>
                  </a:lnTo>
                  <a:lnTo>
                    <a:pt x="147" y="2218"/>
                  </a:lnTo>
                  <a:lnTo>
                    <a:pt x="251" y="2218"/>
                  </a:lnTo>
                  <a:lnTo>
                    <a:pt x="335" y="2323"/>
                  </a:lnTo>
                  <a:lnTo>
                    <a:pt x="628" y="2428"/>
                  </a:lnTo>
                  <a:lnTo>
                    <a:pt x="942" y="2428"/>
                  </a:lnTo>
                  <a:lnTo>
                    <a:pt x="1172" y="2511"/>
                  </a:lnTo>
                  <a:lnTo>
                    <a:pt x="1235" y="2428"/>
                  </a:lnTo>
                  <a:lnTo>
                    <a:pt x="1235" y="2386"/>
                  </a:lnTo>
                  <a:lnTo>
                    <a:pt x="1339" y="2281"/>
                  </a:lnTo>
                  <a:lnTo>
                    <a:pt x="1465" y="2218"/>
                  </a:lnTo>
                  <a:lnTo>
                    <a:pt x="1569" y="2197"/>
                  </a:lnTo>
                  <a:lnTo>
                    <a:pt x="1569" y="2135"/>
                  </a:lnTo>
                  <a:lnTo>
                    <a:pt x="1716" y="2009"/>
                  </a:lnTo>
                  <a:lnTo>
                    <a:pt x="1799" y="1863"/>
                  </a:lnTo>
                  <a:lnTo>
                    <a:pt x="1779" y="1779"/>
                  </a:lnTo>
                  <a:lnTo>
                    <a:pt x="1862" y="1674"/>
                  </a:lnTo>
                  <a:lnTo>
                    <a:pt x="2009" y="1507"/>
                  </a:lnTo>
                  <a:lnTo>
                    <a:pt x="2092" y="1507"/>
                  </a:lnTo>
                  <a:lnTo>
                    <a:pt x="2239" y="1444"/>
                  </a:lnTo>
                  <a:lnTo>
                    <a:pt x="2302" y="1340"/>
                  </a:lnTo>
                  <a:lnTo>
                    <a:pt x="2385" y="1277"/>
                  </a:lnTo>
                  <a:lnTo>
                    <a:pt x="2385" y="1235"/>
                  </a:lnTo>
                  <a:lnTo>
                    <a:pt x="2344" y="1172"/>
                  </a:lnTo>
                  <a:lnTo>
                    <a:pt x="2239" y="1172"/>
                  </a:lnTo>
                  <a:lnTo>
                    <a:pt x="2218" y="1256"/>
                  </a:lnTo>
                  <a:lnTo>
                    <a:pt x="2113" y="1172"/>
                  </a:lnTo>
                  <a:lnTo>
                    <a:pt x="2030" y="1172"/>
                  </a:lnTo>
                  <a:lnTo>
                    <a:pt x="1988" y="1130"/>
                  </a:lnTo>
                  <a:lnTo>
                    <a:pt x="1925" y="1130"/>
                  </a:lnTo>
                  <a:lnTo>
                    <a:pt x="1904" y="1088"/>
                  </a:lnTo>
                  <a:lnTo>
                    <a:pt x="1820" y="1088"/>
                  </a:lnTo>
                  <a:lnTo>
                    <a:pt x="1820" y="21"/>
                  </a:lnTo>
                  <a:lnTo>
                    <a:pt x="8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861;p68">
              <a:extLst>
                <a:ext uri="{FF2B5EF4-FFF2-40B4-BE49-F238E27FC236}">
                  <a16:creationId xmlns:a16="http://schemas.microsoft.com/office/drawing/2014/main" id="{5AB4805E-958C-2EF7-2CD8-50F8F6611E8F}"/>
                </a:ext>
              </a:extLst>
            </p:cNvPr>
            <p:cNvSpPr/>
            <p:nvPr/>
          </p:nvSpPr>
          <p:spPr>
            <a:xfrm>
              <a:off x="2965761" y="2909287"/>
              <a:ext cx="196343" cy="138983"/>
            </a:xfrm>
            <a:custGeom>
              <a:avLst/>
              <a:gdLst/>
              <a:ahLst/>
              <a:cxnLst/>
              <a:rect l="l" t="t" r="r" b="b"/>
              <a:pathLst>
                <a:path w="16489" h="12221" extrusionOk="0">
                  <a:moveTo>
                    <a:pt x="1381" y="1"/>
                  </a:moveTo>
                  <a:lnTo>
                    <a:pt x="1" y="22"/>
                  </a:lnTo>
                  <a:lnTo>
                    <a:pt x="21" y="168"/>
                  </a:lnTo>
                  <a:lnTo>
                    <a:pt x="105" y="482"/>
                  </a:lnTo>
                  <a:lnTo>
                    <a:pt x="168" y="587"/>
                  </a:lnTo>
                  <a:lnTo>
                    <a:pt x="231" y="691"/>
                  </a:lnTo>
                  <a:lnTo>
                    <a:pt x="168" y="712"/>
                  </a:lnTo>
                  <a:lnTo>
                    <a:pt x="168" y="796"/>
                  </a:lnTo>
                  <a:lnTo>
                    <a:pt x="189" y="901"/>
                  </a:lnTo>
                  <a:lnTo>
                    <a:pt x="356" y="1110"/>
                  </a:lnTo>
                  <a:lnTo>
                    <a:pt x="356" y="1152"/>
                  </a:lnTo>
                  <a:lnTo>
                    <a:pt x="314" y="1173"/>
                  </a:lnTo>
                  <a:lnTo>
                    <a:pt x="335" y="1256"/>
                  </a:lnTo>
                  <a:lnTo>
                    <a:pt x="461" y="1361"/>
                  </a:lnTo>
                  <a:lnTo>
                    <a:pt x="482" y="1486"/>
                  </a:lnTo>
                  <a:lnTo>
                    <a:pt x="440" y="1549"/>
                  </a:lnTo>
                  <a:lnTo>
                    <a:pt x="440" y="1654"/>
                  </a:lnTo>
                  <a:lnTo>
                    <a:pt x="524" y="1696"/>
                  </a:lnTo>
                  <a:lnTo>
                    <a:pt x="545" y="1779"/>
                  </a:lnTo>
                  <a:lnTo>
                    <a:pt x="545" y="1968"/>
                  </a:lnTo>
                  <a:lnTo>
                    <a:pt x="586" y="2114"/>
                  </a:lnTo>
                  <a:lnTo>
                    <a:pt x="691" y="2219"/>
                  </a:lnTo>
                  <a:lnTo>
                    <a:pt x="754" y="2219"/>
                  </a:lnTo>
                  <a:lnTo>
                    <a:pt x="942" y="2386"/>
                  </a:lnTo>
                  <a:lnTo>
                    <a:pt x="1005" y="2512"/>
                  </a:lnTo>
                  <a:lnTo>
                    <a:pt x="1047" y="2595"/>
                  </a:lnTo>
                  <a:lnTo>
                    <a:pt x="1172" y="2721"/>
                  </a:lnTo>
                  <a:lnTo>
                    <a:pt x="1214" y="2909"/>
                  </a:lnTo>
                  <a:lnTo>
                    <a:pt x="1277" y="2930"/>
                  </a:lnTo>
                  <a:lnTo>
                    <a:pt x="1361" y="3056"/>
                  </a:lnTo>
                  <a:lnTo>
                    <a:pt x="1298" y="3139"/>
                  </a:lnTo>
                  <a:lnTo>
                    <a:pt x="1277" y="3202"/>
                  </a:lnTo>
                  <a:lnTo>
                    <a:pt x="1319" y="3265"/>
                  </a:lnTo>
                  <a:lnTo>
                    <a:pt x="1298" y="3349"/>
                  </a:lnTo>
                  <a:lnTo>
                    <a:pt x="1214" y="3328"/>
                  </a:lnTo>
                  <a:lnTo>
                    <a:pt x="1172" y="3411"/>
                  </a:lnTo>
                  <a:lnTo>
                    <a:pt x="1193" y="3432"/>
                  </a:lnTo>
                  <a:lnTo>
                    <a:pt x="1277" y="3432"/>
                  </a:lnTo>
                  <a:lnTo>
                    <a:pt x="1277" y="3516"/>
                  </a:lnTo>
                  <a:lnTo>
                    <a:pt x="1214" y="3558"/>
                  </a:lnTo>
                  <a:lnTo>
                    <a:pt x="1151" y="3516"/>
                  </a:lnTo>
                  <a:lnTo>
                    <a:pt x="1005" y="3516"/>
                  </a:lnTo>
                  <a:lnTo>
                    <a:pt x="900" y="3453"/>
                  </a:lnTo>
                  <a:lnTo>
                    <a:pt x="775" y="3474"/>
                  </a:lnTo>
                  <a:lnTo>
                    <a:pt x="712" y="3516"/>
                  </a:lnTo>
                  <a:lnTo>
                    <a:pt x="858" y="3662"/>
                  </a:lnTo>
                  <a:lnTo>
                    <a:pt x="963" y="3725"/>
                  </a:lnTo>
                  <a:lnTo>
                    <a:pt x="963" y="3830"/>
                  </a:lnTo>
                  <a:lnTo>
                    <a:pt x="1005" y="3934"/>
                  </a:lnTo>
                  <a:lnTo>
                    <a:pt x="1109" y="3955"/>
                  </a:lnTo>
                  <a:lnTo>
                    <a:pt x="1235" y="4039"/>
                  </a:lnTo>
                  <a:lnTo>
                    <a:pt x="1235" y="4081"/>
                  </a:lnTo>
                  <a:lnTo>
                    <a:pt x="1319" y="4081"/>
                  </a:lnTo>
                  <a:lnTo>
                    <a:pt x="1402" y="4102"/>
                  </a:lnTo>
                  <a:lnTo>
                    <a:pt x="1381" y="4144"/>
                  </a:lnTo>
                  <a:lnTo>
                    <a:pt x="1423" y="4206"/>
                  </a:lnTo>
                  <a:lnTo>
                    <a:pt x="1507" y="4186"/>
                  </a:lnTo>
                  <a:lnTo>
                    <a:pt x="1591" y="4186"/>
                  </a:lnTo>
                  <a:lnTo>
                    <a:pt x="1674" y="4081"/>
                  </a:lnTo>
                  <a:lnTo>
                    <a:pt x="1716" y="4081"/>
                  </a:lnTo>
                  <a:lnTo>
                    <a:pt x="1695" y="4186"/>
                  </a:lnTo>
                  <a:lnTo>
                    <a:pt x="1716" y="4374"/>
                  </a:lnTo>
                  <a:lnTo>
                    <a:pt x="1905" y="4562"/>
                  </a:lnTo>
                  <a:lnTo>
                    <a:pt x="2009" y="4583"/>
                  </a:lnTo>
                  <a:lnTo>
                    <a:pt x="2051" y="4583"/>
                  </a:lnTo>
                  <a:lnTo>
                    <a:pt x="2114" y="4667"/>
                  </a:lnTo>
                  <a:lnTo>
                    <a:pt x="2197" y="4897"/>
                  </a:lnTo>
                  <a:lnTo>
                    <a:pt x="2197" y="5127"/>
                  </a:lnTo>
                  <a:lnTo>
                    <a:pt x="2156" y="5315"/>
                  </a:lnTo>
                  <a:lnTo>
                    <a:pt x="2051" y="5462"/>
                  </a:lnTo>
                  <a:lnTo>
                    <a:pt x="2093" y="5546"/>
                  </a:lnTo>
                  <a:lnTo>
                    <a:pt x="2197" y="5650"/>
                  </a:lnTo>
                  <a:lnTo>
                    <a:pt x="2239" y="5629"/>
                  </a:lnTo>
                  <a:lnTo>
                    <a:pt x="2260" y="5713"/>
                  </a:lnTo>
                  <a:lnTo>
                    <a:pt x="2407" y="5734"/>
                  </a:lnTo>
                  <a:lnTo>
                    <a:pt x="2449" y="5859"/>
                  </a:lnTo>
                  <a:lnTo>
                    <a:pt x="2679" y="6131"/>
                  </a:lnTo>
                  <a:lnTo>
                    <a:pt x="2762" y="6152"/>
                  </a:lnTo>
                  <a:lnTo>
                    <a:pt x="2804" y="6236"/>
                  </a:lnTo>
                  <a:lnTo>
                    <a:pt x="2888" y="6341"/>
                  </a:lnTo>
                  <a:lnTo>
                    <a:pt x="3034" y="6362"/>
                  </a:lnTo>
                  <a:lnTo>
                    <a:pt x="3076" y="6445"/>
                  </a:lnTo>
                  <a:lnTo>
                    <a:pt x="3076" y="6571"/>
                  </a:lnTo>
                  <a:lnTo>
                    <a:pt x="3160" y="6655"/>
                  </a:lnTo>
                  <a:lnTo>
                    <a:pt x="3160" y="6717"/>
                  </a:lnTo>
                  <a:lnTo>
                    <a:pt x="3202" y="6822"/>
                  </a:lnTo>
                  <a:lnTo>
                    <a:pt x="3286" y="6864"/>
                  </a:lnTo>
                  <a:lnTo>
                    <a:pt x="3474" y="6780"/>
                  </a:lnTo>
                  <a:lnTo>
                    <a:pt x="3578" y="6613"/>
                  </a:lnTo>
                  <a:lnTo>
                    <a:pt x="3578" y="6487"/>
                  </a:lnTo>
                  <a:lnTo>
                    <a:pt x="3495" y="6445"/>
                  </a:lnTo>
                  <a:lnTo>
                    <a:pt x="3474" y="6341"/>
                  </a:lnTo>
                  <a:lnTo>
                    <a:pt x="3411" y="6278"/>
                  </a:lnTo>
                  <a:lnTo>
                    <a:pt x="3390" y="6173"/>
                  </a:lnTo>
                  <a:lnTo>
                    <a:pt x="3286" y="6131"/>
                  </a:lnTo>
                  <a:lnTo>
                    <a:pt x="3265" y="6048"/>
                  </a:lnTo>
                  <a:lnTo>
                    <a:pt x="3202" y="5964"/>
                  </a:lnTo>
                  <a:lnTo>
                    <a:pt x="3139" y="5943"/>
                  </a:lnTo>
                  <a:lnTo>
                    <a:pt x="3097" y="5964"/>
                  </a:lnTo>
                  <a:lnTo>
                    <a:pt x="3097" y="6048"/>
                  </a:lnTo>
                  <a:lnTo>
                    <a:pt x="3055" y="6069"/>
                  </a:lnTo>
                  <a:lnTo>
                    <a:pt x="3055" y="5985"/>
                  </a:lnTo>
                  <a:lnTo>
                    <a:pt x="2972" y="5943"/>
                  </a:lnTo>
                  <a:lnTo>
                    <a:pt x="2867" y="5818"/>
                  </a:lnTo>
                  <a:lnTo>
                    <a:pt x="2846" y="5734"/>
                  </a:lnTo>
                  <a:lnTo>
                    <a:pt x="2888" y="5629"/>
                  </a:lnTo>
                  <a:lnTo>
                    <a:pt x="2888" y="5504"/>
                  </a:lnTo>
                  <a:lnTo>
                    <a:pt x="2804" y="5399"/>
                  </a:lnTo>
                  <a:lnTo>
                    <a:pt x="2846" y="5294"/>
                  </a:lnTo>
                  <a:lnTo>
                    <a:pt x="2846" y="5232"/>
                  </a:lnTo>
                  <a:lnTo>
                    <a:pt x="2783" y="5148"/>
                  </a:lnTo>
                  <a:lnTo>
                    <a:pt x="2783" y="5085"/>
                  </a:lnTo>
                  <a:lnTo>
                    <a:pt x="2721" y="5002"/>
                  </a:lnTo>
                  <a:lnTo>
                    <a:pt x="2721" y="4897"/>
                  </a:lnTo>
                  <a:lnTo>
                    <a:pt x="2679" y="4834"/>
                  </a:lnTo>
                  <a:lnTo>
                    <a:pt x="2679" y="4688"/>
                  </a:lnTo>
                  <a:lnTo>
                    <a:pt x="2721" y="4604"/>
                  </a:lnTo>
                  <a:lnTo>
                    <a:pt x="2658" y="4395"/>
                  </a:lnTo>
                  <a:lnTo>
                    <a:pt x="2616" y="4290"/>
                  </a:lnTo>
                  <a:lnTo>
                    <a:pt x="2553" y="4206"/>
                  </a:lnTo>
                  <a:lnTo>
                    <a:pt x="2532" y="4186"/>
                  </a:lnTo>
                  <a:lnTo>
                    <a:pt x="2532" y="4248"/>
                  </a:lnTo>
                  <a:lnTo>
                    <a:pt x="2532" y="4290"/>
                  </a:lnTo>
                  <a:lnTo>
                    <a:pt x="2469" y="4353"/>
                  </a:lnTo>
                  <a:lnTo>
                    <a:pt x="2365" y="4186"/>
                  </a:lnTo>
                  <a:lnTo>
                    <a:pt x="2365" y="4102"/>
                  </a:lnTo>
                  <a:lnTo>
                    <a:pt x="2407" y="4039"/>
                  </a:lnTo>
                  <a:lnTo>
                    <a:pt x="2365" y="3976"/>
                  </a:lnTo>
                  <a:lnTo>
                    <a:pt x="2323" y="3955"/>
                  </a:lnTo>
                  <a:lnTo>
                    <a:pt x="2281" y="3746"/>
                  </a:lnTo>
                  <a:lnTo>
                    <a:pt x="2197" y="3579"/>
                  </a:lnTo>
                  <a:lnTo>
                    <a:pt x="2135" y="3558"/>
                  </a:lnTo>
                  <a:lnTo>
                    <a:pt x="2030" y="3453"/>
                  </a:lnTo>
                  <a:lnTo>
                    <a:pt x="2030" y="3328"/>
                  </a:lnTo>
                  <a:lnTo>
                    <a:pt x="2051" y="3202"/>
                  </a:lnTo>
                  <a:lnTo>
                    <a:pt x="1946" y="3056"/>
                  </a:lnTo>
                  <a:lnTo>
                    <a:pt x="1884" y="3035"/>
                  </a:lnTo>
                  <a:lnTo>
                    <a:pt x="1821" y="2993"/>
                  </a:lnTo>
                  <a:lnTo>
                    <a:pt x="1821" y="2846"/>
                  </a:lnTo>
                  <a:lnTo>
                    <a:pt x="1737" y="2784"/>
                  </a:lnTo>
                  <a:lnTo>
                    <a:pt x="1633" y="2742"/>
                  </a:lnTo>
                  <a:lnTo>
                    <a:pt x="1612" y="2637"/>
                  </a:lnTo>
                  <a:lnTo>
                    <a:pt x="1633" y="2574"/>
                  </a:lnTo>
                  <a:lnTo>
                    <a:pt x="1612" y="2407"/>
                  </a:lnTo>
                  <a:lnTo>
                    <a:pt x="1465" y="2302"/>
                  </a:lnTo>
                  <a:lnTo>
                    <a:pt x="1402" y="2219"/>
                  </a:lnTo>
                  <a:lnTo>
                    <a:pt x="1319" y="2198"/>
                  </a:lnTo>
                  <a:lnTo>
                    <a:pt x="1319" y="2093"/>
                  </a:lnTo>
                  <a:lnTo>
                    <a:pt x="1235" y="1947"/>
                  </a:lnTo>
                  <a:lnTo>
                    <a:pt x="1193" y="1863"/>
                  </a:lnTo>
                  <a:lnTo>
                    <a:pt x="1235" y="1779"/>
                  </a:lnTo>
                  <a:lnTo>
                    <a:pt x="1214" y="1361"/>
                  </a:lnTo>
                  <a:lnTo>
                    <a:pt x="1193" y="1131"/>
                  </a:lnTo>
                  <a:lnTo>
                    <a:pt x="1235" y="1005"/>
                  </a:lnTo>
                  <a:lnTo>
                    <a:pt x="1298" y="796"/>
                  </a:lnTo>
                  <a:lnTo>
                    <a:pt x="1277" y="691"/>
                  </a:lnTo>
                  <a:lnTo>
                    <a:pt x="1235" y="545"/>
                  </a:lnTo>
                  <a:lnTo>
                    <a:pt x="1319" y="691"/>
                  </a:lnTo>
                  <a:lnTo>
                    <a:pt x="1486" y="754"/>
                  </a:lnTo>
                  <a:lnTo>
                    <a:pt x="1570" y="921"/>
                  </a:lnTo>
                  <a:lnTo>
                    <a:pt x="1633" y="963"/>
                  </a:lnTo>
                  <a:lnTo>
                    <a:pt x="1737" y="963"/>
                  </a:lnTo>
                  <a:lnTo>
                    <a:pt x="1800" y="921"/>
                  </a:lnTo>
                  <a:lnTo>
                    <a:pt x="1884" y="1026"/>
                  </a:lnTo>
                  <a:lnTo>
                    <a:pt x="1925" y="1068"/>
                  </a:lnTo>
                  <a:lnTo>
                    <a:pt x="2030" y="1068"/>
                  </a:lnTo>
                  <a:lnTo>
                    <a:pt x="2156" y="1152"/>
                  </a:lnTo>
                  <a:lnTo>
                    <a:pt x="2156" y="1214"/>
                  </a:lnTo>
                  <a:lnTo>
                    <a:pt x="2093" y="1319"/>
                  </a:lnTo>
                  <a:lnTo>
                    <a:pt x="2093" y="1382"/>
                  </a:lnTo>
                  <a:lnTo>
                    <a:pt x="2135" y="1549"/>
                  </a:lnTo>
                  <a:lnTo>
                    <a:pt x="2156" y="1737"/>
                  </a:lnTo>
                  <a:lnTo>
                    <a:pt x="2218" y="1842"/>
                  </a:lnTo>
                  <a:lnTo>
                    <a:pt x="2239" y="1968"/>
                  </a:lnTo>
                  <a:lnTo>
                    <a:pt x="2218" y="2051"/>
                  </a:lnTo>
                  <a:lnTo>
                    <a:pt x="2239" y="2156"/>
                  </a:lnTo>
                  <a:lnTo>
                    <a:pt x="2407" y="2323"/>
                  </a:lnTo>
                  <a:lnTo>
                    <a:pt x="2365" y="2386"/>
                  </a:lnTo>
                  <a:lnTo>
                    <a:pt x="2344" y="2470"/>
                  </a:lnTo>
                  <a:lnTo>
                    <a:pt x="2407" y="2533"/>
                  </a:lnTo>
                  <a:lnTo>
                    <a:pt x="2428" y="2533"/>
                  </a:lnTo>
                  <a:lnTo>
                    <a:pt x="2469" y="2595"/>
                  </a:lnTo>
                  <a:lnTo>
                    <a:pt x="2532" y="2784"/>
                  </a:lnTo>
                  <a:lnTo>
                    <a:pt x="2616" y="2805"/>
                  </a:lnTo>
                  <a:lnTo>
                    <a:pt x="2658" y="2909"/>
                  </a:lnTo>
                  <a:lnTo>
                    <a:pt x="2658" y="3035"/>
                  </a:lnTo>
                  <a:lnTo>
                    <a:pt x="2721" y="3097"/>
                  </a:lnTo>
                  <a:lnTo>
                    <a:pt x="2783" y="3118"/>
                  </a:lnTo>
                  <a:lnTo>
                    <a:pt x="2846" y="3244"/>
                  </a:lnTo>
                  <a:lnTo>
                    <a:pt x="2867" y="3349"/>
                  </a:lnTo>
                  <a:lnTo>
                    <a:pt x="2951" y="3411"/>
                  </a:lnTo>
                  <a:lnTo>
                    <a:pt x="2972" y="3453"/>
                  </a:lnTo>
                  <a:lnTo>
                    <a:pt x="3055" y="3453"/>
                  </a:lnTo>
                  <a:lnTo>
                    <a:pt x="3097" y="3516"/>
                  </a:lnTo>
                  <a:lnTo>
                    <a:pt x="3181" y="3453"/>
                  </a:lnTo>
                  <a:lnTo>
                    <a:pt x="3244" y="3516"/>
                  </a:lnTo>
                  <a:lnTo>
                    <a:pt x="3244" y="3642"/>
                  </a:lnTo>
                  <a:lnTo>
                    <a:pt x="3181" y="3725"/>
                  </a:lnTo>
                  <a:lnTo>
                    <a:pt x="3202" y="3872"/>
                  </a:lnTo>
                  <a:lnTo>
                    <a:pt x="3390" y="4060"/>
                  </a:lnTo>
                  <a:lnTo>
                    <a:pt x="3474" y="4039"/>
                  </a:lnTo>
                  <a:lnTo>
                    <a:pt x="3558" y="4060"/>
                  </a:lnTo>
                  <a:lnTo>
                    <a:pt x="3516" y="4165"/>
                  </a:lnTo>
                  <a:lnTo>
                    <a:pt x="3578" y="4269"/>
                  </a:lnTo>
                  <a:lnTo>
                    <a:pt x="3683" y="4290"/>
                  </a:lnTo>
                  <a:lnTo>
                    <a:pt x="3767" y="4290"/>
                  </a:lnTo>
                  <a:lnTo>
                    <a:pt x="3850" y="4395"/>
                  </a:lnTo>
                  <a:lnTo>
                    <a:pt x="3892" y="4499"/>
                  </a:lnTo>
                  <a:lnTo>
                    <a:pt x="3976" y="4520"/>
                  </a:lnTo>
                  <a:lnTo>
                    <a:pt x="3997" y="4499"/>
                  </a:lnTo>
                  <a:lnTo>
                    <a:pt x="4018" y="4520"/>
                  </a:lnTo>
                  <a:lnTo>
                    <a:pt x="4039" y="4604"/>
                  </a:lnTo>
                  <a:lnTo>
                    <a:pt x="3997" y="4667"/>
                  </a:lnTo>
                  <a:lnTo>
                    <a:pt x="3934" y="4604"/>
                  </a:lnTo>
                  <a:lnTo>
                    <a:pt x="3850" y="4625"/>
                  </a:lnTo>
                  <a:lnTo>
                    <a:pt x="3767" y="4730"/>
                  </a:lnTo>
                  <a:lnTo>
                    <a:pt x="3704" y="4897"/>
                  </a:lnTo>
                  <a:lnTo>
                    <a:pt x="3725" y="5002"/>
                  </a:lnTo>
                  <a:lnTo>
                    <a:pt x="3809" y="5085"/>
                  </a:lnTo>
                  <a:lnTo>
                    <a:pt x="3913" y="5085"/>
                  </a:lnTo>
                  <a:lnTo>
                    <a:pt x="3997" y="5148"/>
                  </a:lnTo>
                  <a:lnTo>
                    <a:pt x="4206" y="5315"/>
                  </a:lnTo>
                  <a:lnTo>
                    <a:pt x="4353" y="5357"/>
                  </a:lnTo>
                  <a:lnTo>
                    <a:pt x="4415" y="5357"/>
                  </a:lnTo>
                  <a:lnTo>
                    <a:pt x="4436" y="5420"/>
                  </a:lnTo>
                  <a:lnTo>
                    <a:pt x="4499" y="5525"/>
                  </a:lnTo>
                  <a:lnTo>
                    <a:pt x="4541" y="5608"/>
                  </a:lnTo>
                  <a:lnTo>
                    <a:pt x="4499" y="5713"/>
                  </a:lnTo>
                  <a:lnTo>
                    <a:pt x="4415" y="5734"/>
                  </a:lnTo>
                  <a:lnTo>
                    <a:pt x="4436" y="5776"/>
                  </a:lnTo>
                  <a:lnTo>
                    <a:pt x="4520" y="5838"/>
                  </a:lnTo>
                  <a:lnTo>
                    <a:pt x="4708" y="5880"/>
                  </a:lnTo>
                  <a:lnTo>
                    <a:pt x="4708" y="5964"/>
                  </a:lnTo>
                  <a:lnTo>
                    <a:pt x="4750" y="5985"/>
                  </a:lnTo>
                  <a:lnTo>
                    <a:pt x="4897" y="6131"/>
                  </a:lnTo>
                  <a:lnTo>
                    <a:pt x="5085" y="6362"/>
                  </a:lnTo>
                  <a:lnTo>
                    <a:pt x="5231" y="6592"/>
                  </a:lnTo>
                  <a:lnTo>
                    <a:pt x="5399" y="6801"/>
                  </a:lnTo>
                  <a:lnTo>
                    <a:pt x="5399" y="6906"/>
                  </a:lnTo>
                  <a:lnTo>
                    <a:pt x="5608" y="7178"/>
                  </a:lnTo>
                  <a:lnTo>
                    <a:pt x="5650" y="7282"/>
                  </a:lnTo>
                  <a:lnTo>
                    <a:pt x="5587" y="7408"/>
                  </a:lnTo>
                  <a:lnTo>
                    <a:pt x="5650" y="7491"/>
                  </a:lnTo>
                  <a:lnTo>
                    <a:pt x="5692" y="7638"/>
                  </a:lnTo>
                  <a:lnTo>
                    <a:pt x="5817" y="7952"/>
                  </a:lnTo>
                  <a:lnTo>
                    <a:pt x="5817" y="8077"/>
                  </a:lnTo>
                  <a:lnTo>
                    <a:pt x="5775" y="8182"/>
                  </a:lnTo>
                  <a:lnTo>
                    <a:pt x="5650" y="8287"/>
                  </a:lnTo>
                  <a:lnTo>
                    <a:pt x="5608" y="8370"/>
                  </a:lnTo>
                  <a:lnTo>
                    <a:pt x="5671" y="8370"/>
                  </a:lnTo>
                  <a:lnTo>
                    <a:pt x="5754" y="8454"/>
                  </a:lnTo>
                  <a:lnTo>
                    <a:pt x="5692" y="8496"/>
                  </a:lnTo>
                  <a:lnTo>
                    <a:pt x="5566" y="8496"/>
                  </a:lnTo>
                  <a:lnTo>
                    <a:pt x="5482" y="8538"/>
                  </a:lnTo>
                  <a:lnTo>
                    <a:pt x="5482" y="8579"/>
                  </a:lnTo>
                  <a:lnTo>
                    <a:pt x="5566" y="8789"/>
                  </a:lnTo>
                  <a:lnTo>
                    <a:pt x="5650" y="8872"/>
                  </a:lnTo>
                  <a:lnTo>
                    <a:pt x="5650" y="8956"/>
                  </a:lnTo>
                  <a:lnTo>
                    <a:pt x="5754" y="9103"/>
                  </a:lnTo>
                  <a:lnTo>
                    <a:pt x="5796" y="9228"/>
                  </a:lnTo>
                  <a:lnTo>
                    <a:pt x="5859" y="9291"/>
                  </a:lnTo>
                  <a:lnTo>
                    <a:pt x="5922" y="9291"/>
                  </a:lnTo>
                  <a:lnTo>
                    <a:pt x="5943" y="9333"/>
                  </a:lnTo>
                  <a:lnTo>
                    <a:pt x="6131" y="9395"/>
                  </a:lnTo>
                  <a:lnTo>
                    <a:pt x="6278" y="9375"/>
                  </a:lnTo>
                  <a:lnTo>
                    <a:pt x="6340" y="9375"/>
                  </a:lnTo>
                  <a:lnTo>
                    <a:pt x="6299" y="9437"/>
                  </a:lnTo>
                  <a:lnTo>
                    <a:pt x="6299" y="9500"/>
                  </a:lnTo>
                  <a:lnTo>
                    <a:pt x="6424" y="9542"/>
                  </a:lnTo>
                  <a:lnTo>
                    <a:pt x="6591" y="9688"/>
                  </a:lnTo>
                  <a:lnTo>
                    <a:pt x="6696" y="9835"/>
                  </a:lnTo>
                  <a:lnTo>
                    <a:pt x="6759" y="9960"/>
                  </a:lnTo>
                  <a:lnTo>
                    <a:pt x="6863" y="10023"/>
                  </a:lnTo>
                  <a:lnTo>
                    <a:pt x="6926" y="10002"/>
                  </a:lnTo>
                  <a:lnTo>
                    <a:pt x="7031" y="10044"/>
                  </a:lnTo>
                  <a:lnTo>
                    <a:pt x="7115" y="10044"/>
                  </a:lnTo>
                  <a:lnTo>
                    <a:pt x="7345" y="10149"/>
                  </a:lnTo>
                  <a:lnTo>
                    <a:pt x="7428" y="10149"/>
                  </a:lnTo>
                  <a:lnTo>
                    <a:pt x="7449" y="10107"/>
                  </a:lnTo>
                  <a:lnTo>
                    <a:pt x="7512" y="10107"/>
                  </a:lnTo>
                  <a:lnTo>
                    <a:pt x="7575" y="10170"/>
                  </a:lnTo>
                  <a:lnTo>
                    <a:pt x="7847" y="10442"/>
                  </a:lnTo>
                  <a:lnTo>
                    <a:pt x="7910" y="10442"/>
                  </a:lnTo>
                  <a:lnTo>
                    <a:pt x="8098" y="10630"/>
                  </a:lnTo>
                  <a:lnTo>
                    <a:pt x="8328" y="10735"/>
                  </a:lnTo>
                  <a:lnTo>
                    <a:pt x="8621" y="10756"/>
                  </a:lnTo>
                  <a:lnTo>
                    <a:pt x="8747" y="10839"/>
                  </a:lnTo>
                  <a:lnTo>
                    <a:pt x="8830" y="10965"/>
                  </a:lnTo>
                  <a:lnTo>
                    <a:pt x="8998" y="10965"/>
                  </a:lnTo>
                  <a:lnTo>
                    <a:pt x="9144" y="11048"/>
                  </a:lnTo>
                  <a:lnTo>
                    <a:pt x="9228" y="10986"/>
                  </a:lnTo>
                  <a:lnTo>
                    <a:pt x="9249" y="11007"/>
                  </a:lnTo>
                  <a:lnTo>
                    <a:pt x="9332" y="11153"/>
                  </a:lnTo>
                  <a:lnTo>
                    <a:pt x="9479" y="11216"/>
                  </a:lnTo>
                  <a:lnTo>
                    <a:pt x="9625" y="11216"/>
                  </a:lnTo>
                  <a:lnTo>
                    <a:pt x="9730" y="11279"/>
                  </a:lnTo>
                  <a:lnTo>
                    <a:pt x="9960" y="11362"/>
                  </a:lnTo>
                  <a:lnTo>
                    <a:pt x="10148" y="11362"/>
                  </a:lnTo>
                  <a:lnTo>
                    <a:pt x="10295" y="11467"/>
                  </a:lnTo>
                  <a:lnTo>
                    <a:pt x="10588" y="11572"/>
                  </a:lnTo>
                  <a:lnTo>
                    <a:pt x="10692" y="11530"/>
                  </a:lnTo>
                  <a:lnTo>
                    <a:pt x="11006" y="11404"/>
                  </a:lnTo>
                  <a:lnTo>
                    <a:pt x="11111" y="11404"/>
                  </a:lnTo>
                  <a:lnTo>
                    <a:pt x="11299" y="11300"/>
                  </a:lnTo>
                  <a:lnTo>
                    <a:pt x="11404" y="11279"/>
                  </a:lnTo>
                  <a:lnTo>
                    <a:pt x="11613" y="11279"/>
                  </a:lnTo>
                  <a:lnTo>
                    <a:pt x="11613" y="11258"/>
                  </a:lnTo>
                  <a:lnTo>
                    <a:pt x="11467" y="11216"/>
                  </a:lnTo>
                  <a:lnTo>
                    <a:pt x="11404" y="11216"/>
                  </a:lnTo>
                  <a:lnTo>
                    <a:pt x="11404" y="11174"/>
                  </a:lnTo>
                  <a:lnTo>
                    <a:pt x="11529" y="11090"/>
                  </a:lnTo>
                  <a:lnTo>
                    <a:pt x="11550" y="11111"/>
                  </a:lnTo>
                  <a:lnTo>
                    <a:pt x="11550" y="11195"/>
                  </a:lnTo>
                  <a:lnTo>
                    <a:pt x="11634" y="11153"/>
                  </a:lnTo>
                  <a:lnTo>
                    <a:pt x="11718" y="11153"/>
                  </a:lnTo>
                  <a:lnTo>
                    <a:pt x="11718" y="11195"/>
                  </a:lnTo>
                  <a:lnTo>
                    <a:pt x="11655" y="11195"/>
                  </a:lnTo>
                  <a:lnTo>
                    <a:pt x="11634" y="11216"/>
                  </a:lnTo>
                  <a:lnTo>
                    <a:pt x="11655" y="11258"/>
                  </a:lnTo>
                  <a:lnTo>
                    <a:pt x="11760" y="11258"/>
                  </a:lnTo>
                  <a:lnTo>
                    <a:pt x="11864" y="11279"/>
                  </a:lnTo>
                  <a:lnTo>
                    <a:pt x="12032" y="11404"/>
                  </a:lnTo>
                  <a:lnTo>
                    <a:pt x="12094" y="11467"/>
                  </a:lnTo>
                  <a:lnTo>
                    <a:pt x="12094" y="11425"/>
                  </a:lnTo>
                  <a:lnTo>
                    <a:pt x="11969" y="11300"/>
                  </a:lnTo>
                  <a:lnTo>
                    <a:pt x="11780" y="11216"/>
                  </a:lnTo>
                  <a:lnTo>
                    <a:pt x="11780" y="11174"/>
                  </a:lnTo>
                  <a:lnTo>
                    <a:pt x="11822" y="11174"/>
                  </a:lnTo>
                  <a:lnTo>
                    <a:pt x="11843" y="11195"/>
                  </a:lnTo>
                  <a:lnTo>
                    <a:pt x="11948" y="11216"/>
                  </a:lnTo>
                  <a:lnTo>
                    <a:pt x="12053" y="11300"/>
                  </a:lnTo>
                  <a:lnTo>
                    <a:pt x="12157" y="11425"/>
                  </a:lnTo>
                  <a:lnTo>
                    <a:pt x="12157" y="11488"/>
                  </a:lnTo>
                  <a:lnTo>
                    <a:pt x="12199" y="11530"/>
                  </a:lnTo>
                  <a:lnTo>
                    <a:pt x="12597" y="11885"/>
                  </a:lnTo>
                  <a:lnTo>
                    <a:pt x="12722" y="11906"/>
                  </a:lnTo>
                  <a:lnTo>
                    <a:pt x="12764" y="11990"/>
                  </a:lnTo>
                  <a:lnTo>
                    <a:pt x="12910" y="12116"/>
                  </a:lnTo>
                  <a:lnTo>
                    <a:pt x="12994" y="12220"/>
                  </a:lnTo>
                  <a:lnTo>
                    <a:pt x="13015" y="12199"/>
                  </a:lnTo>
                  <a:lnTo>
                    <a:pt x="13036" y="12136"/>
                  </a:lnTo>
                  <a:lnTo>
                    <a:pt x="13099" y="12095"/>
                  </a:lnTo>
                  <a:lnTo>
                    <a:pt x="13099" y="12053"/>
                  </a:lnTo>
                  <a:lnTo>
                    <a:pt x="13078" y="12032"/>
                  </a:lnTo>
                  <a:lnTo>
                    <a:pt x="13036" y="11990"/>
                  </a:lnTo>
                  <a:lnTo>
                    <a:pt x="13078" y="11927"/>
                  </a:lnTo>
                  <a:lnTo>
                    <a:pt x="13036" y="11906"/>
                  </a:lnTo>
                  <a:lnTo>
                    <a:pt x="13036" y="11802"/>
                  </a:lnTo>
                  <a:lnTo>
                    <a:pt x="13392" y="11258"/>
                  </a:lnTo>
                  <a:lnTo>
                    <a:pt x="14124" y="11258"/>
                  </a:lnTo>
                  <a:lnTo>
                    <a:pt x="14187" y="11195"/>
                  </a:lnTo>
                  <a:lnTo>
                    <a:pt x="14187" y="11111"/>
                  </a:lnTo>
                  <a:lnTo>
                    <a:pt x="14124" y="11090"/>
                  </a:lnTo>
                  <a:lnTo>
                    <a:pt x="14019" y="11069"/>
                  </a:lnTo>
                  <a:lnTo>
                    <a:pt x="13977" y="11048"/>
                  </a:lnTo>
                  <a:lnTo>
                    <a:pt x="13957" y="10944"/>
                  </a:lnTo>
                  <a:lnTo>
                    <a:pt x="13936" y="10881"/>
                  </a:lnTo>
                  <a:lnTo>
                    <a:pt x="13852" y="10881"/>
                  </a:lnTo>
                  <a:lnTo>
                    <a:pt x="13768" y="10797"/>
                  </a:lnTo>
                  <a:lnTo>
                    <a:pt x="13664" y="10693"/>
                  </a:lnTo>
                  <a:lnTo>
                    <a:pt x="13643" y="10651"/>
                  </a:lnTo>
                  <a:lnTo>
                    <a:pt x="13559" y="10567"/>
                  </a:lnTo>
                  <a:lnTo>
                    <a:pt x="13810" y="10546"/>
                  </a:lnTo>
                  <a:lnTo>
                    <a:pt x="13831" y="10232"/>
                  </a:lnTo>
                  <a:lnTo>
                    <a:pt x="14814" y="10253"/>
                  </a:lnTo>
                  <a:lnTo>
                    <a:pt x="14856" y="10170"/>
                  </a:lnTo>
                  <a:lnTo>
                    <a:pt x="14898" y="10128"/>
                  </a:lnTo>
                  <a:lnTo>
                    <a:pt x="14982" y="10128"/>
                  </a:lnTo>
                  <a:lnTo>
                    <a:pt x="14982" y="10170"/>
                  </a:lnTo>
                  <a:lnTo>
                    <a:pt x="15003" y="10212"/>
                  </a:lnTo>
                  <a:lnTo>
                    <a:pt x="15024" y="10170"/>
                  </a:lnTo>
                  <a:lnTo>
                    <a:pt x="15086" y="10149"/>
                  </a:lnTo>
                  <a:lnTo>
                    <a:pt x="15086" y="10128"/>
                  </a:lnTo>
                  <a:lnTo>
                    <a:pt x="15170" y="10044"/>
                  </a:lnTo>
                  <a:lnTo>
                    <a:pt x="15191" y="9940"/>
                  </a:lnTo>
                  <a:lnTo>
                    <a:pt x="15212" y="9898"/>
                  </a:lnTo>
                  <a:lnTo>
                    <a:pt x="15317" y="9898"/>
                  </a:lnTo>
                  <a:lnTo>
                    <a:pt x="15421" y="9793"/>
                  </a:lnTo>
                  <a:lnTo>
                    <a:pt x="15526" y="9647"/>
                  </a:lnTo>
                  <a:lnTo>
                    <a:pt x="15610" y="9626"/>
                  </a:lnTo>
                  <a:lnTo>
                    <a:pt x="15610" y="9626"/>
                  </a:lnTo>
                  <a:lnTo>
                    <a:pt x="15589" y="9730"/>
                  </a:lnTo>
                  <a:lnTo>
                    <a:pt x="15526" y="9793"/>
                  </a:lnTo>
                  <a:lnTo>
                    <a:pt x="15547" y="9835"/>
                  </a:lnTo>
                  <a:lnTo>
                    <a:pt x="15651" y="9919"/>
                  </a:lnTo>
                  <a:lnTo>
                    <a:pt x="15714" y="10023"/>
                  </a:lnTo>
                  <a:lnTo>
                    <a:pt x="15735" y="10002"/>
                  </a:lnTo>
                  <a:lnTo>
                    <a:pt x="15840" y="9814"/>
                  </a:lnTo>
                  <a:lnTo>
                    <a:pt x="15944" y="9437"/>
                  </a:lnTo>
                  <a:lnTo>
                    <a:pt x="16007" y="9333"/>
                  </a:lnTo>
                  <a:lnTo>
                    <a:pt x="15944" y="9375"/>
                  </a:lnTo>
                  <a:lnTo>
                    <a:pt x="15902" y="9416"/>
                  </a:lnTo>
                  <a:lnTo>
                    <a:pt x="15840" y="9395"/>
                  </a:lnTo>
                  <a:lnTo>
                    <a:pt x="15840" y="9333"/>
                  </a:lnTo>
                  <a:lnTo>
                    <a:pt x="15965" y="9207"/>
                  </a:lnTo>
                  <a:lnTo>
                    <a:pt x="16007" y="9123"/>
                  </a:lnTo>
                  <a:lnTo>
                    <a:pt x="15902" y="9123"/>
                  </a:lnTo>
                  <a:lnTo>
                    <a:pt x="15819" y="9061"/>
                  </a:lnTo>
                  <a:lnTo>
                    <a:pt x="15840" y="9019"/>
                  </a:lnTo>
                  <a:lnTo>
                    <a:pt x="15965" y="8956"/>
                  </a:lnTo>
                  <a:lnTo>
                    <a:pt x="15965" y="8789"/>
                  </a:lnTo>
                  <a:lnTo>
                    <a:pt x="16028" y="8705"/>
                  </a:lnTo>
                  <a:lnTo>
                    <a:pt x="16279" y="8475"/>
                  </a:lnTo>
                  <a:lnTo>
                    <a:pt x="16426" y="8266"/>
                  </a:lnTo>
                  <a:lnTo>
                    <a:pt x="16488" y="8119"/>
                  </a:lnTo>
                  <a:lnTo>
                    <a:pt x="16488" y="8015"/>
                  </a:lnTo>
                  <a:lnTo>
                    <a:pt x="16321" y="7763"/>
                  </a:lnTo>
                  <a:lnTo>
                    <a:pt x="16216" y="7805"/>
                  </a:lnTo>
                  <a:lnTo>
                    <a:pt x="16237" y="7847"/>
                  </a:lnTo>
                  <a:lnTo>
                    <a:pt x="16174" y="7868"/>
                  </a:lnTo>
                  <a:lnTo>
                    <a:pt x="15923" y="7826"/>
                  </a:lnTo>
                  <a:lnTo>
                    <a:pt x="15693" y="7826"/>
                  </a:lnTo>
                  <a:lnTo>
                    <a:pt x="15693" y="7868"/>
                  </a:lnTo>
                  <a:lnTo>
                    <a:pt x="15547" y="7952"/>
                  </a:lnTo>
                  <a:lnTo>
                    <a:pt x="15505" y="7910"/>
                  </a:lnTo>
                  <a:lnTo>
                    <a:pt x="15379" y="7931"/>
                  </a:lnTo>
                  <a:lnTo>
                    <a:pt x="15275" y="8035"/>
                  </a:lnTo>
                  <a:lnTo>
                    <a:pt x="14793" y="8035"/>
                  </a:lnTo>
                  <a:lnTo>
                    <a:pt x="14396" y="8119"/>
                  </a:lnTo>
                  <a:lnTo>
                    <a:pt x="14396" y="8182"/>
                  </a:lnTo>
                  <a:lnTo>
                    <a:pt x="14501" y="8224"/>
                  </a:lnTo>
                  <a:lnTo>
                    <a:pt x="14291" y="8454"/>
                  </a:lnTo>
                  <a:lnTo>
                    <a:pt x="14270" y="8810"/>
                  </a:lnTo>
                  <a:lnTo>
                    <a:pt x="14291" y="8851"/>
                  </a:lnTo>
                  <a:lnTo>
                    <a:pt x="14082" y="9082"/>
                  </a:lnTo>
                  <a:lnTo>
                    <a:pt x="14082" y="9270"/>
                  </a:lnTo>
                  <a:lnTo>
                    <a:pt x="13957" y="9395"/>
                  </a:lnTo>
                  <a:lnTo>
                    <a:pt x="13873" y="9416"/>
                  </a:lnTo>
                  <a:lnTo>
                    <a:pt x="13622" y="9542"/>
                  </a:lnTo>
                  <a:lnTo>
                    <a:pt x="13643" y="9584"/>
                  </a:lnTo>
                  <a:lnTo>
                    <a:pt x="13747" y="9500"/>
                  </a:lnTo>
                  <a:lnTo>
                    <a:pt x="13726" y="9605"/>
                  </a:lnTo>
                  <a:lnTo>
                    <a:pt x="13726" y="9793"/>
                  </a:lnTo>
                  <a:lnTo>
                    <a:pt x="13622" y="9919"/>
                  </a:lnTo>
                  <a:lnTo>
                    <a:pt x="13538" y="9919"/>
                  </a:lnTo>
                  <a:lnTo>
                    <a:pt x="13517" y="9960"/>
                  </a:lnTo>
                  <a:lnTo>
                    <a:pt x="13454" y="9919"/>
                  </a:lnTo>
                  <a:lnTo>
                    <a:pt x="13329" y="9835"/>
                  </a:lnTo>
                  <a:lnTo>
                    <a:pt x="13350" y="9793"/>
                  </a:lnTo>
                  <a:lnTo>
                    <a:pt x="13454" y="9730"/>
                  </a:lnTo>
                  <a:lnTo>
                    <a:pt x="13308" y="9688"/>
                  </a:lnTo>
                  <a:lnTo>
                    <a:pt x="13245" y="9730"/>
                  </a:lnTo>
                  <a:lnTo>
                    <a:pt x="13120" y="9709"/>
                  </a:lnTo>
                  <a:lnTo>
                    <a:pt x="12973" y="9709"/>
                  </a:lnTo>
                  <a:lnTo>
                    <a:pt x="12869" y="9793"/>
                  </a:lnTo>
                  <a:lnTo>
                    <a:pt x="12722" y="9814"/>
                  </a:lnTo>
                  <a:lnTo>
                    <a:pt x="12513" y="9814"/>
                  </a:lnTo>
                  <a:lnTo>
                    <a:pt x="12492" y="9856"/>
                  </a:lnTo>
                  <a:lnTo>
                    <a:pt x="12262" y="10002"/>
                  </a:lnTo>
                  <a:lnTo>
                    <a:pt x="12178" y="10002"/>
                  </a:lnTo>
                  <a:lnTo>
                    <a:pt x="12157" y="9940"/>
                  </a:lnTo>
                  <a:lnTo>
                    <a:pt x="11948" y="10002"/>
                  </a:lnTo>
                  <a:lnTo>
                    <a:pt x="11822" y="10044"/>
                  </a:lnTo>
                  <a:lnTo>
                    <a:pt x="11760" y="9919"/>
                  </a:lnTo>
                  <a:lnTo>
                    <a:pt x="11634" y="9730"/>
                  </a:lnTo>
                  <a:lnTo>
                    <a:pt x="11467" y="9647"/>
                  </a:lnTo>
                  <a:lnTo>
                    <a:pt x="11425" y="9605"/>
                  </a:lnTo>
                  <a:lnTo>
                    <a:pt x="11257" y="9605"/>
                  </a:lnTo>
                  <a:lnTo>
                    <a:pt x="11216" y="9626"/>
                  </a:lnTo>
                  <a:lnTo>
                    <a:pt x="11132" y="9521"/>
                  </a:lnTo>
                  <a:lnTo>
                    <a:pt x="10902" y="9270"/>
                  </a:lnTo>
                  <a:lnTo>
                    <a:pt x="10881" y="9165"/>
                  </a:lnTo>
                  <a:lnTo>
                    <a:pt x="10881" y="9082"/>
                  </a:lnTo>
                  <a:lnTo>
                    <a:pt x="10776" y="8914"/>
                  </a:lnTo>
                  <a:lnTo>
                    <a:pt x="10713" y="8789"/>
                  </a:lnTo>
                  <a:lnTo>
                    <a:pt x="10400" y="8454"/>
                  </a:lnTo>
                  <a:lnTo>
                    <a:pt x="10379" y="8328"/>
                  </a:lnTo>
                  <a:lnTo>
                    <a:pt x="10316" y="8245"/>
                  </a:lnTo>
                  <a:lnTo>
                    <a:pt x="10358" y="8161"/>
                  </a:lnTo>
                  <a:lnTo>
                    <a:pt x="10316" y="8077"/>
                  </a:lnTo>
                  <a:lnTo>
                    <a:pt x="10253" y="7847"/>
                  </a:lnTo>
                  <a:lnTo>
                    <a:pt x="10169" y="7763"/>
                  </a:lnTo>
                  <a:lnTo>
                    <a:pt x="10190" y="7638"/>
                  </a:lnTo>
                  <a:lnTo>
                    <a:pt x="10316" y="7805"/>
                  </a:lnTo>
                  <a:lnTo>
                    <a:pt x="10316" y="8015"/>
                  </a:lnTo>
                  <a:lnTo>
                    <a:pt x="10379" y="7973"/>
                  </a:lnTo>
                  <a:lnTo>
                    <a:pt x="10379" y="7805"/>
                  </a:lnTo>
                  <a:lnTo>
                    <a:pt x="10211" y="7554"/>
                  </a:lnTo>
                  <a:lnTo>
                    <a:pt x="10253" y="7429"/>
                  </a:lnTo>
                  <a:lnTo>
                    <a:pt x="10190" y="7219"/>
                  </a:lnTo>
                  <a:lnTo>
                    <a:pt x="10169" y="7115"/>
                  </a:lnTo>
                  <a:lnTo>
                    <a:pt x="10253" y="7010"/>
                  </a:lnTo>
                  <a:lnTo>
                    <a:pt x="10295" y="6717"/>
                  </a:lnTo>
                  <a:lnTo>
                    <a:pt x="10253" y="6571"/>
                  </a:lnTo>
                  <a:lnTo>
                    <a:pt x="10316" y="6278"/>
                  </a:lnTo>
                  <a:lnTo>
                    <a:pt x="10316" y="6173"/>
                  </a:lnTo>
                  <a:lnTo>
                    <a:pt x="10358" y="6090"/>
                  </a:lnTo>
                  <a:lnTo>
                    <a:pt x="10316" y="6048"/>
                  </a:lnTo>
                  <a:lnTo>
                    <a:pt x="10316" y="5922"/>
                  </a:lnTo>
                  <a:lnTo>
                    <a:pt x="10379" y="5859"/>
                  </a:lnTo>
                  <a:lnTo>
                    <a:pt x="10400" y="5713"/>
                  </a:lnTo>
                  <a:lnTo>
                    <a:pt x="10420" y="5650"/>
                  </a:lnTo>
                  <a:lnTo>
                    <a:pt x="10358" y="5608"/>
                  </a:lnTo>
                  <a:lnTo>
                    <a:pt x="10420" y="5504"/>
                  </a:lnTo>
                  <a:lnTo>
                    <a:pt x="10420" y="5336"/>
                  </a:lnTo>
                  <a:lnTo>
                    <a:pt x="10525" y="5336"/>
                  </a:lnTo>
                  <a:lnTo>
                    <a:pt x="10504" y="5441"/>
                  </a:lnTo>
                  <a:lnTo>
                    <a:pt x="10504" y="5525"/>
                  </a:lnTo>
                  <a:lnTo>
                    <a:pt x="10567" y="5504"/>
                  </a:lnTo>
                  <a:lnTo>
                    <a:pt x="10588" y="5399"/>
                  </a:lnTo>
                  <a:lnTo>
                    <a:pt x="10672" y="5294"/>
                  </a:lnTo>
                  <a:lnTo>
                    <a:pt x="10692" y="5148"/>
                  </a:lnTo>
                  <a:lnTo>
                    <a:pt x="10734" y="5106"/>
                  </a:lnTo>
                  <a:lnTo>
                    <a:pt x="10776" y="4939"/>
                  </a:lnTo>
                  <a:lnTo>
                    <a:pt x="10776" y="4897"/>
                  </a:lnTo>
                  <a:lnTo>
                    <a:pt x="10692" y="4939"/>
                  </a:lnTo>
                  <a:lnTo>
                    <a:pt x="10672" y="5127"/>
                  </a:lnTo>
                  <a:lnTo>
                    <a:pt x="10567" y="5190"/>
                  </a:lnTo>
                  <a:lnTo>
                    <a:pt x="10588" y="5106"/>
                  </a:lnTo>
                  <a:lnTo>
                    <a:pt x="10525" y="5085"/>
                  </a:lnTo>
                  <a:lnTo>
                    <a:pt x="10504" y="5002"/>
                  </a:lnTo>
                  <a:lnTo>
                    <a:pt x="10400" y="5002"/>
                  </a:lnTo>
                  <a:lnTo>
                    <a:pt x="10295" y="4918"/>
                  </a:lnTo>
                  <a:lnTo>
                    <a:pt x="10107" y="4876"/>
                  </a:lnTo>
                  <a:lnTo>
                    <a:pt x="10002" y="4771"/>
                  </a:lnTo>
                  <a:lnTo>
                    <a:pt x="9939" y="4730"/>
                  </a:lnTo>
                  <a:lnTo>
                    <a:pt x="9856" y="4730"/>
                  </a:lnTo>
                  <a:lnTo>
                    <a:pt x="9793" y="4709"/>
                  </a:lnTo>
                  <a:lnTo>
                    <a:pt x="9772" y="4709"/>
                  </a:lnTo>
                  <a:lnTo>
                    <a:pt x="9730" y="4667"/>
                  </a:lnTo>
                  <a:lnTo>
                    <a:pt x="9751" y="4499"/>
                  </a:lnTo>
                  <a:lnTo>
                    <a:pt x="9625" y="4165"/>
                  </a:lnTo>
                  <a:lnTo>
                    <a:pt x="9625" y="4144"/>
                  </a:lnTo>
                  <a:lnTo>
                    <a:pt x="9625" y="4081"/>
                  </a:lnTo>
                  <a:lnTo>
                    <a:pt x="9625" y="3976"/>
                  </a:lnTo>
                  <a:lnTo>
                    <a:pt x="9646" y="3872"/>
                  </a:lnTo>
                  <a:lnTo>
                    <a:pt x="9542" y="3788"/>
                  </a:lnTo>
                  <a:lnTo>
                    <a:pt x="9479" y="3683"/>
                  </a:lnTo>
                  <a:lnTo>
                    <a:pt x="9458" y="3579"/>
                  </a:lnTo>
                  <a:lnTo>
                    <a:pt x="9374" y="3537"/>
                  </a:lnTo>
                  <a:lnTo>
                    <a:pt x="9353" y="3453"/>
                  </a:lnTo>
                  <a:lnTo>
                    <a:pt x="9312" y="3432"/>
                  </a:lnTo>
                  <a:lnTo>
                    <a:pt x="9228" y="3223"/>
                  </a:lnTo>
                  <a:lnTo>
                    <a:pt x="9207" y="3139"/>
                  </a:lnTo>
                  <a:lnTo>
                    <a:pt x="9123" y="3118"/>
                  </a:lnTo>
                  <a:lnTo>
                    <a:pt x="9123" y="2951"/>
                  </a:lnTo>
                  <a:lnTo>
                    <a:pt x="9123" y="2888"/>
                  </a:lnTo>
                  <a:lnTo>
                    <a:pt x="9060" y="2825"/>
                  </a:lnTo>
                  <a:lnTo>
                    <a:pt x="9040" y="2721"/>
                  </a:lnTo>
                  <a:lnTo>
                    <a:pt x="8935" y="2574"/>
                  </a:lnTo>
                  <a:lnTo>
                    <a:pt x="8830" y="2491"/>
                  </a:lnTo>
                  <a:lnTo>
                    <a:pt x="8788" y="2386"/>
                  </a:lnTo>
                  <a:lnTo>
                    <a:pt x="8705" y="2365"/>
                  </a:lnTo>
                  <a:lnTo>
                    <a:pt x="8621" y="2365"/>
                  </a:lnTo>
                  <a:lnTo>
                    <a:pt x="8600" y="2323"/>
                  </a:lnTo>
                  <a:lnTo>
                    <a:pt x="8579" y="2302"/>
                  </a:lnTo>
                  <a:lnTo>
                    <a:pt x="8475" y="2323"/>
                  </a:lnTo>
                  <a:lnTo>
                    <a:pt x="8370" y="2302"/>
                  </a:lnTo>
                  <a:lnTo>
                    <a:pt x="8265" y="2302"/>
                  </a:lnTo>
                  <a:lnTo>
                    <a:pt x="8223" y="2386"/>
                  </a:lnTo>
                  <a:lnTo>
                    <a:pt x="8182" y="2386"/>
                  </a:lnTo>
                  <a:lnTo>
                    <a:pt x="8161" y="2365"/>
                  </a:lnTo>
                  <a:lnTo>
                    <a:pt x="8119" y="2365"/>
                  </a:lnTo>
                  <a:lnTo>
                    <a:pt x="8035" y="2386"/>
                  </a:lnTo>
                  <a:lnTo>
                    <a:pt x="7993" y="2428"/>
                  </a:lnTo>
                  <a:lnTo>
                    <a:pt x="7910" y="2595"/>
                  </a:lnTo>
                  <a:lnTo>
                    <a:pt x="7868" y="2679"/>
                  </a:lnTo>
                  <a:lnTo>
                    <a:pt x="7868" y="2700"/>
                  </a:lnTo>
                  <a:lnTo>
                    <a:pt x="7868" y="2742"/>
                  </a:lnTo>
                  <a:lnTo>
                    <a:pt x="7805" y="2742"/>
                  </a:lnTo>
                  <a:lnTo>
                    <a:pt x="7700" y="2825"/>
                  </a:lnTo>
                  <a:lnTo>
                    <a:pt x="7700" y="2846"/>
                  </a:lnTo>
                  <a:lnTo>
                    <a:pt x="7659" y="2888"/>
                  </a:lnTo>
                  <a:lnTo>
                    <a:pt x="7596" y="2888"/>
                  </a:lnTo>
                  <a:lnTo>
                    <a:pt x="7575" y="2825"/>
                  </a:lnTo>
                  <a:lnTo>
                    <a:pt x="7449" y="2784"/>
                  </a:lnTo>
                  <a:lnTo>
                    <a:pt x="7366" y="2742"/>
                  </a:lnTo>
                  <a:lnTo>
                    <a:pt x="7345" y="2700"/>
                  </a:lnTo>
                  <a:lnTo>
                    <a:pt x="7219" y="2637"/>
                  </a:lnTo>
                  <a:lnTo>
                    <a:pt x="7156" y="2637"/>
                  </a:lnTo>
                  <a:lnTo>
                    <a:pt x="7115" y="2595"/>
                  </a:lnTo>
                  <a:lnTo>
                    <a:pt x="7115" y="2574"/>
                  </a:lnTo>
                  <a:lnTo>
                    <a:pt x="7073" y="2512"/>
                  </a:lnTo>
                  <a:lnTo>
                    <a:pt x="7031" y="2491"/>
                  </a:lnTo>
                  <a:lnTo>
                    <a:pt x="6989" y="2491"/>
                  </a:lnTo>
                  <a:lnTo>
                    <a:pt x="6947" y="2470"/>
                  </a:lnTo>
                  <a:lnTo>
                    <a:pt x="6926" y="2470"/>
                  </a:lnTo>
                  <a:lnTo>
                    <a:pt x="6926" y="2428"/>
                  </a:lnTo>
                  <a:lnTo>
                    <a:pt x="6905" y="2323"/>
                  </a:lnTo>
                  <a:lnTo>
                    <a:pt x="6822" y="2261"/>
                  </a:lnTo>
                  <a:lnTo>
                    <a:pt x="6717" y="2114"/>
                  </a:lnTo>
                  <a:lnTo>
                    <a:pt x="6717" y="2093"/>
                  </a:lnTo>
                  <a:lnTo>
                    <a:pt x="6801" y="2072"/>
                  </a:lnTo>
                  <a:lnTo>
                    <a:pt x="6822" y="2051"/>
                  </a:lnTo>
                  <a:lnTo>
                    <a:pt x="6822" y="1968"/>
                  </a:lnTo>
                  <a:lnTo>
                    <a:pt x="6738" y="1884"/>
                  </a:lnTo>
                  <a:lnTo>
                    <a:pt x="6717" y="1863"/>
                  </a:lnTo>
                  <a:lnTo>
                    <a:pt x="6696" y="1842"/>
                  </a:lnTo>
                  <a:lnTo>
                    <a:pt x="6654" y="1800"/>
                  </a:lnTo>
                  <a:lnTo>
                    <a:pt x="6633" y="1675"/>
                  </a:lnTo>
                  <a:lnTo>
                    <a:pt x="6591" y="1591"/>
                  </a:lnTo>
                  <a:lnTo>
                    <a:pt x="6508" y="1549"/>
                  </a:lnTo>
                  <a:lnTo>
                    <a:pt x="6424" y="1528"/>
                  </a:lnTo>
                  <a:lnTo>
                    <a:pt x="6466" y="1465"/>
                  </a:lnTo>
                  <a:lnTo>
                    <a:pt x="6466" y="1424"/>
                  </a:lnTo>
                  <a:lnTo>
                    <a:pt x="6403" y="1340"/>
                  </a:lnTo>
                  <a:lnTo>
                    <a:pt x="6299" y="1319"/>
                  </a:lnTo>
                  <a:lnTo>
                    <a:pt x="6319" y="1256"/>
                  </a:lnTo>
                  <a:lnTo>
                    <a:pt x="6278" y="1173"/>
                  </a:lnTo>
                  <a:lnTo>
                    <a:pt x="6215" y="1173"/>
                  </a:lnTo>
                  <a:lnTo>
                    <a:pt x="6194" y="1131"/>
                  </a:lnTo>
                  <a:lnTo>
                    <a:pt x="6131" y="1068"/>
                  </a:lnTo>
                  <a:lnTo>
                    <a:pt x="6068" y="942"/>
                  </a:lnTo>
                  <a:lnTo>
                    <a:pt x="5943" y="859"/>
                  </a:lnTo>
                  <a:lnTo>
                    <a:pt x="5022" y="838"/>
                  </a:lnTo>
                  <a:lnTo>
                    <a:pt x="4980" y="1047"/>
                  </a:lnTo>
                  <a:lnTo>
                    <a:pt x="3327" y="1005"/>
                  </a:lnTo>
                  <a:lnTo>
                    <a:pt x="1402" y="105"/>
                  </a:lnTo>
                  <a:lnTo>
                    <a:pt x="1402" y="64"/>
                  </a:lnTo>
                  <a:lnTo>
                    <a:pt x="13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862;p68">
              <a:extLst>
                <a:ext uri="{FF2B5EF4-FFF2-40B4-BE49-F238E27FC236}">
                  <a16:creationId xmlns:a16="http://schemas.microsoft.com/office/drawing/2014/main" id="{4244036B-A802-CCB2-3EA1-4CB016CC70C5}"/>
                </a:ext>
              </a:extLst>
            </p:cNvPr>
            <p:cNvSpPr/>
            <p:nvPr/>
          </p:nvSpPr>
          <p:spPr>
            <a:xfrm>
              <a:off x="3378594" y="3107749"/>
              <a:ext cx="19445" cy="26657"/>
            </a:xfrm>
            <a:custGeom>
              <a:avLst/>
              <a:gdLst/>
              <a:ahLst/>
              <a:cxnLst/>
              <a:rect l="l" t="t" r="r" b="b"/>
              <a:pathLst>
                <a:path w="1633" h="2344" extrusionOk="0">
                  <a:moveTo>
                    <a:pt x="336" y="0"/>
                  </a:moveTo>
                  <a:lnTo>
                    <a:pt x="231" y="84"/>
                  </a:lnTo>
                  <a:lnTo>
                    <a:pt x="126" y="147"/>
                  </a:lnTo>
                  <a:lnTo>
                    <a:pt x="85" y="209"/>
                  </a:lnTo>
                  <a:lnTo>
                    <a:pt x="1" y="314"/>
                  </a:lnTo>
                  <a:lnTo>
                    <a:pt x="1" y="460"/>
                  </a:lnTo>
                  <a:lnTo>
                    <a:pt x="64" y="607"/>
                  </a:lnTo>
                  <a:lnTo>
                    <a:pt x="22" y="732"/>
                  </a:lnTo>
                  <a:lnTo>
                    <a:pt x="22" y="816"/>
                  </a:lnTo>
                  <a:lnTo>
                    <a:pt x="126" y="879"/>
                  </a:lnTo>
                  <a:lnTo>
                    <a:pt x="189" y="963"/>
                  </a:lnTo>
                  <a:lnTo>
                    <a:pt x="231" y="1067"/>
                  </a:lnTo>
                  <a:lnTo>
                    <a:pt x="273" y="1193"/>
                  </a:lnTo>
                  <a:lnTo>
                    <a:pt x="294" y="1256"/>
                  </a:lnTo>
                  <a:lnTo>
                    <a:pt x="273" y="1360"/>
                  </a:lnTo>
                  <a:lnTo>
                    <a:pt x="189" y="1444"/>
                  </a:lnTo>
                  <a:lnTo>
                    <a:pt x="189" y="1590"/>
                  </a:lnTo>
                  <a:lnTo>
                    <a:pt x="231" y="1653"/>
                  </a:lnTo>
                  <a:lnTo>
                    <a:pt x="189" y="1779"/>
                  </a:lnTo>
                  <a:lnTo>
                    <a:pt x="64" y="1883"/>
                  </a:lnTo>
                  <a:lnTo>
                    <a:pt x="1" y="1883"/>
                  </a:lnTo>
                  <a:lnTo>
                    <a:pt x="22" y="1925"/>
                  </a:lnTo>
                  <a:lnTo>
                    <a:pt x="85" y="2009"/>
                  </a:lnTo>
                  <a:lnTo>
                    <a:pt x="106" y="2030"/>
                  </a:lnTo>
                  <a:lnTo>
                    <a:pt x="106" y="2113"/>
                  </a:lnTo>
                  <a:lnTo>
                    <a:pt x="189" y="2197"/>
                  </a:lnTo>
                  <a:lnTo>
                    <a:pt x="294" y="2218"/>
                  </a:lnTo>
                  <a:lnTo>
                    <a:pt x="336" y="2134"/>
                  </a:lnTo>
                  <a:lnTo>
                    <a:pt x="419" y="2113"/>
                  </a:lnTo>
                  <a:lnTo>
                    <a:pt x="503" y="2113"/>
                  </a:lnTo>
                  <a:lnTo>
                    <a:pt x="503" y="2176"/>
                  </a:lnTo>
                  <a:lnTo>
                    <a:pt x="545" y="2197"/>
                  </a:lnTo>
                  <a:lnTo>
                    <a:pt x="545" y="2323"/>
                  </a:lnTo>
                  <a:lnTo>
                    <a:pt x="608" y="2344"/>
                  </a:lnTo>
                  <a:lnTo>
                    <a:pt x="712" y="2281"/>
                  </a:lnTo>
                  <a:lnTo>
                    <a:pt x="733" y="2197"/>
                  </a:lnTo>
                  <a:lnTo>
                    <a:pt x="817" y="2134"/>
                  </a:lnTo>
                  <a:lnTo>
                    <a:pt x="880" y="2113"/>
                  </a:lnTo>
                  <a:lnTo>
                    <a:pt x="963" y="1988"/>
                  </a:lnTo>
                  <a:lnTo>
                    <a:pt x="1068" y="1820"/>
                  </a:lnTo>
                  <a:lnTo>
                    <a:pt x="1173" y="1590"/>
                  </a:lnTo>
                  <a:lnTo>
                    <a:pt x="1173" y="1486"/>
                  </a:lnTo>
                  <a:lnTo>
                    <a:pt x="1340" y="1297"/>
                  </a:lnTo>
                  <a:lnTo>
                    <a:pt x="1466" y="1130"/>
                  </a:lnTo>
                  <a:lnTo>
                    <a:pt x="1528" y="1046"/>
                  </a:lnTo>
                  <a:lnTo>
                    <a:pt x="1633" y="921"/>
                  </a:lnTo>
                  <a:lnTo>
                    <a:pt x="1591" y="774"/>
                  </a:lnTo>
                  <a:lnTo>
                    <a:pt x="1487" y="649"/>
                  </a:lnTo>
                  <a:lnTo>
                    <a:pt x="1466" y="711"/>
                  </a:lnTo>
                  <a:lnTo>
                    <a:pt x="1382" y="649"/>
                  </a:lnTo>
                  <a:lnTo>
                    <a:pt x="1361" y="544"/>
                  </a:lnTo>
                  <a:lnTo>
                    <a:pt x="1173" y="335"/>
                  </a:lnTo>
                  <a:lnTo>
                    <a:pt x="1131" y="335"/>
                  </a:lnTo>
                  <a:lnTo>
                    <a:pt x="963" y="209"/>
                  </a:lnTo>
                  <a:lnTo>
                    <a:pt x="650" y="105"/>
                  </a:lnTo>
                  <a:lnTo>
                    <a:pt x="524" y="21"/>
                  </a:lnTo>
                  <a:lnTo>
                    <a:pt x="3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863;p68">
              <a:extLst>
                <a:ext uri="{FF2B5EF4-FFF2-40B4-BE49-F238E27FC236}">
                  <a16:creationId xmlns:a16="http://schemas.microsoft.com/office/drawing/2014/main" id="{AFC0A25E-9F7C-0B40-318A-6E5CB29A2E49}"/>
                </a:ext>
              </a:extLst>
            </p:cNvPr>
            <p:cNvSpPr/>
            <p:nvPr/>
          </p:nvSpPr>
          <p:spPr>
            <a:xfrm>
              <a:off x="3354434" y="3105122"/>
              <a:ext cx="27661" cy="28807"/>
            </a:xfrm>
            <a:custGeom>
              <a:avLst/>
              <a:gdLst/>
              <a:ahLst/>
              <a:cxnLst/>
              <a:rect l="l" t="t" r="r" b="b"/>
              <a:pathLst>
                <a:path w="2323" h="2533" extrusionOk="0">
                  <a:moveTo>
                    <a:pt x="1632" y="1"/>
                  </a:moveTo>
                  <a:lnTo>
                    <a:pt x="1528" y="43"/>
                  </a:lnTo>
                  <a:lnTo>
                    <a:pt x="1339" y="22"/>
                  </a:lnTo>
                  <a:lnTo>
                    <a:pt x="1151" y="64"/>
                  </a:lnTo>
                  <a:lnTo>
                    <a:pt x="963" y="22"/>
                  </a:lnTo>
                  <a:lnTo>
                    <a:pt x="691" y="22"/>
                  </a:lnTo>
                  <a:lnTo>
                    <a:pt x="544" y="64"/>
                  </a:lnTo>
                  <a:lnTo>
                    <a:pt x="544" y="210"/>
                  </a:lnTo>
                  <a:lnTo>
                    <a:pt x="482" y="336"/>
                  </a:lnTo>
                  <a:lnTo>
                    <a:pt x="523" y="419"/>
                  </a:lnTo>
                  <a:lnTo>
                    <a:pt x="440" y="524"/>
                  </a:lnTo>
                  <a:lnTo>
                    <a:pt x="335" y="566"/>
                  </a:lnTo>
                  <a:lnTo>
                    <a:pt x="168" y="566"/>
                  </a:lnTo>
                  <a:lnTo>
                    <a:pt x="105" y="691"/>
                  </a:lnTo>
                  <a:lnTo>
                    <a:pt x="105" y="838"/>
                  </a:lnTo>
                  <a:lnTo>
                    <a:pt x="0" y="1068"/>
                  </a:lnTo>
                  <a:lnTo>
                    <a:pt x="21" y="1152"/>
                  </a:lnTo>
                  <a:lnTo>
                    <a:pt x="126" y="1194"/>
                  </a:lnTo>
                  <a:lnTo>
                    <a:pt x="168" y="1277"/>
                  </a:lnTo>
                  <a:lnTo>
                    <a:pt x="210" y="1319"/>
                  </a:lnTo>
                  <a:lnTo>
                    <a:pt x="272" y="1424"/>
                  </a:lnTo>
                  <a:lnTo>
                    <a:pt x="272" y="1507"/>
                  </a:lnTo>
                  <a:lnTo>
                    <a:pt x="335" y="1570"/>
                  </a:lnTo>
                  <a:lnTo>
                    <a:pt x="419" y="1570"/>
                  </a:lnTo>
                  <a:lnTo>
                    <a:pt x="461" y="1591"/>
                  </a:lnTo>
                  <a:lnTo>
                    <a:pt x="482" y="1696"/>
                  </a:lnTo>
                  <a:lnTo>
                    <a:pt x="523" y="1842"/>
                  </a:lnTo>
                  <a:lnTo>
                    <a:pt x="523" y="1989"/>
                  </a:lnTo>
                  <a:lnTo>
                    <a:pt x="586" y="2010"/>
                  </a:lnTo>
                  <a:lnTo>
                    <a:pt x="670" y="2135"/>
                  </a:lnTo>
                  <a:lnTo>
                    <a:pt x="691" y="2219"/>
                  </a:lnTo>
                  <a:lnTo>
                    <a:pt x="795" y="2261"/>
                  </a:lnTo>
                  <a:lnTo>
                    <a:pt x="795" y="2323"/>
                  </a:lnTo>
                  <a:lnTo>
                    <a:pt x="858" y="2407"/>
                  </a:lnTo>
                  <a:lnTo>
                    <a:pt x="942" y="2449"/>
                  </a:lnTo>
                  <a:lnTo>
                    <a:pt x="984" y="2449"/>
                  </a:lnTo>
                  <a:lnTo>
                    <a:pt x="1005" y="2470"/>
                  </a:lnTo>
                  <a:lnTo>
                    <a:pt x="1172" y="2533"/>
                  </a:lnTo>
                  <a:lnTo>
                    <a:pt x="1256" y="2533"/>
                  </a:lnTo>
                  <a:lnTo>
                    <a:pt x="1277" y="2470"/>
                  </a:lnTo>
                  <a:lnTo>
                    <a:pt x="1214" y="2344"/>
                  </a:lnTo>
                  <a:lnTo>
                    <a:pt x="1193" y="2303"/>
                  </a:lnTo>
                  <a:lnTo>
                    <a:pt x="1088" y="2198"/>
                  </a:lnTo>
                  <a:lnTo>
                    <a:pt x="1109" y="2093"/>
                  </a:lnTo>
                  <a:lnTo>
                    <a:pt x="1214" y="2010"/>
                  </a:lnTo>
                  <a:lnTo>
                    <a:pt x="1339" y="2031"/>
                  </a:lnTo>
                  <a:lnTo>
                    <a:pt x="1591" y="2031"/>
                  </a:lnTo>
                  <a:lnTo>
                    <a:pt x="1695" y="1989"/>
                  </a:lnTo>
                  <a:lnTo>
                    <a:pt x="1842" y="1989"/>
                  </a:lnTo>
                  <a:lnTo>
                    <a:pt x="1946" y="2093"/>
                  </a:lnTo>
                  <a:lnTo>
                    <a:pt x="2030" y="2114"/>
                  </a:lnTo>
                  <a:lnTo>
                    <a:pt x="2093" y="2114"/>
                  </a:lnTo>
                  <a:lnTo>
                    <a:pt x="2218" y="2010"/>
                  </a:lnTo>
                  <a:lnTo>
                    <a:pt x="2260" y="1884"/>
                  </a:lnTo>
                  <a:lnTo>
                    <a:pt x="2218" y="1821"/>
                  </a:lnTo>
                  <a:lnTo>
                    <a:pt x="2218" y="1675"/>
                  </a:lnTo>
                  <a:lnTo>
                    <a:pt x="2302" y="1591"/>
                  </a:lnTo>
                  <a:lnTo>
                    <a:pt x="2323" y="1487"/>
                  </a:lnTo>
                  <a:lnTo>
                    <a:pt x="2302" y="1424"/>
                  </a:lnTo>
                  <a:lnTo>
                    <a:pt x="2260" y="1298"/>
                  </a:lnTo>
                  <a:lnTo>
                    <a:pt x="2218" y="1194"/>
                  </a:lnTo>
                  <a:lnTo>
                    <a:pt x="2155" y="1110"/>
                  </a:lnTo>
                  <a:lnTo>
                    <a:pt x="2051" y="1047"/>
                  </a:lnTo>
                  <a:lnTo>
                    <a:pt x="2051" y="963"/>
                  </a:lnTo>
                  <a:lnTo>
                    <a:pt x="2093" y="838"/>
                  </a:lnTo>
                  <a:lnTo>
                    <a:pt x="2030" y="691"/>
                  </a:lnTo>
                  <a:lnTo>
                    <a:pt x="2030" y="545"/>
                  </a:lnTo>
                  <a:lnTo>
                    <a:pt x="2114" y="440"/>
                  </a:lnTo>
                  <a:lnTo>
                    <a:pt x="2155" y="378"/>
                  </a:lnTo>
                  <a:lnTo>
                    <a:pt x="2260" y="231"/>
                  </a:lnTo>
                  <a:lnTo>
                    <a:pt x="2260" y="147"/>
                  </a:lnTo>
                  <a:lnTo>
                    <a:pt x="2135" y="106"/>
                  </a:lnTo>
                  <a:lnTo>
                    <a:pt x="1946" y="64"/>
                  </a:lnTo>
                  <a:lnTo>
                    <a:pt x="17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864;p68">
              <a:extLst>
                <a:ext uri="{FF2B5EF4-FFF2-40B4-BE49-F238E27FC236}">
                  <a16:creationId xmlns:a16="http://schemas.microsoft.com/office/drawing/2014/main" id="{B0A4598F-ABB5-D30D-9B37-34BAF77FC936}"/>
                </a:ext>
              </a:extLst>
            </p:cNvPr>
            <p:cNvSpPr/>
            <p:nvPr/>
          </p:nvSpPr>
          <p:spPr>
            <a:xfrm>
              <a:off x="3331012" y="3088711"/>
              <a:ext cx="34639" cy="49743"/>
            </a:xfrm>
            <a:custGeom>
              <a:avLst/>
              <a:gdLst/>
              <a:ahLst/>
              <a:cxnLst/>
              <a:rect l="l" t="t" r="r" b="b"/>
              <a:pathLst>
                <a:path w="2909" h="4374" extrusionOk="0">
                  <a:moveTo>
                    <a:pt x="879" y="0"/>
                  </a:moveTo>
                  <a:lnTo>
                    <a:pt x="858" y="84"/>
                  </a:lnTo>
                  <a:lnTo>
                    <a:pt x="712" y="251"/>
                  </a:lnTo>
                  <a:lnTo>
                    <a:pt x="565" y="356"/>
                  </a:lnTo>
                  <a:lnTo>
                    <a:pt x="503" y="335"/>
                  </a:lnTo>
                  <a:lnTo>
                    <a:pt x="335" y="544"/>
                  </a:lnTo>
                  <a:lnTo>
                    <a:pt x="356" y="628"/>
                  </a:lnTo>
                  <a:lnTo>
                    <a:pt x="419" y="733"/>
                  </a:lnTo>
                  <a:lnTo>
                    <a:pt x="565" y="753"/>
                  </a:lnTo>
                  <a:lnTo>
                    <a:pt x="649" y="837"/>
                  </a:lnTo>
                  <a:lnTo>
                    <a:pt x="649" y="963"/>
                  </a:lnTo>
                  <a:lnTo>
                    <a:pt x="461" y="1046"/>
                  </a:lnTo>
                  <a:lnTo>
                    <a:pt x="398" y="1025"/>
                  </a:lnTo>
                  <a:lnTo>
                    <a:pt x="293" y="1046"/>
                  </a:lnTo>
                  <a:lnTo>
                    <a:pt x="210" y="1025"/>
                  </a:lnTo>
                  <a:lnTo>
                    <a:pt x="126" y="1088"/>
                  </a:lnTo>
                  <a:lnTo>
                    <a:pt x="105" y="1277"/>
                  </a:lnTo>
                  <a:lnTo>
                    <a:pt x="1" y="1381"/>
                  </a:lnTo>
                  <a:lnTo>
                    <a:pt x="42" y="1507"/>
                  </a:lnTo>
                  <a:lnTo>
                    <a:pt x="189" y="1716"/>
                  </a:lnTo>
                  <a:lnTo>
                    <a:pt x="419" y="1904"/>
                  </a:lnTo>
                  <a:lnTo>
                    <a:pt x="419" y="1925"/>
                  </a:lnTo>
                  <a:lnTo>
                    <a:pt x="461" y="1925"/>
                  </a:lnTo>
                  <a:lnTo>
                    <a:pt x="524" y="1988"/>
                  </a:lnTo>
                  <a:lnTo>
                    <a:pt x="565" y="1925"/>
                  </a:lnTo>
                  <a:lnTo>
                    <a:pt x="712" y="1967"/>
                  </a:lnTo>
                  <a:lnTo>
                    <a:pt x="817" y="2072"/>
                  </a:lnTo>
                  <a:lnTo>
                    <a:pt x="817" y="2218"/>
                  </a:lnTo>
                  <a:lnTo>
                    <a:pt x="733" y="2344"/>
                  </a:lnTo>
                  <a:lnTo>
                    <a:pt x="670" y="2406"/>
                  </a:lnTo>
                  <a:lnTo>
                    <a:pt x="775" y="2448"/>
                  </a:lnTo>
                  <a:lnTo>
                    <a:pt x="879" y="2448"/>
                  </a:lnTo>
                  <a:lnTo>
                    <a:pt x="942" y="2532"/>
                  </a:lnTo>
                  <a:lnTo>
                    <a:pt x="984" y="2616"/>
                  </a:lnTo>
                  <a:lnTo>
                    <a:pt x="1089" y="2616"/>
                  </a:lnTo>
                  <a:lnTo>
                    <a:pt x="1089" y="2657"/>
                  </a:lnTo>
                  <a:lnTo>
                    <a:pt x="984" y="2804"/>
                  </a:lnTo>
                  <a:lnTo>
                    <a:pt x="963" y="2950"/>
                  </a:lnTo>
                  <a:lnTo>
                    <a:pt x="837" y="3160"/>
                  </a:lnTo>
                  <a:lnTo>
                    <a:pt x="858" y="3264"/>
                  </a:lnTo>
                  <a:lnTo>
                    <a:pt x="817" y="3369"/>
                  </a:lnTo>
                  <a:lnTo>
                    <a:pt x="817" y="3474"/>
                  </a:lnTo>
                  <a:lnTo>
                    <a:pt x="837" y="3536"/>
                  </a:lnTo>
                  <a:lnTo>
                    <a:pt x="817" y="3599"/>
                  </a:lnTo>
                  <a:lnTo>
                    <a:pt x="817" y="3704"/>
                  </a:lnTo>
                  <a:lnTo>
                    <a:pt x="921" y="3808"/>
                  </a:lnTo>
                  <a:lnTo>
                    <a:pt x="1047" y="3955"/>
                  </a:lnTo>
                  <a:lnTo>
                    <a:pt x="1047" y="4018"/>
                  </a:lnTo>
                  <a:lnTo>
                    <a:pt x="1130" y="4122"/>
                  </a:lnTo>
                  <a:lnTo>
                    <a:pt x="1361" y="4331"/>
                  </a:lnTo>
                  <a:lnTo>
                    <a:pt x="1444" y="4373"/>
                  </a:lnTo>
                  <a:lnTo>
                    <a:pt x="1507" y="4290"/>
                  </a:lnTo>
                  <a:lnTo>
                    <a:pt x="1591" y="4269"/>
                  </a:lnTo>
                  <a:lnTo>
                    <a:pt x="1612" y="4290"/>
                  </a:lnTo>
                  <a:lnTo>
                    <a:pt x="1758" y="4290"/>
                  </a:lnTo>
                  <a:lnTo>
                    <a:pt x="1821" y="4185"/>
                  </a:lnTo>
                  <a:lnTo>
                    <a:pt x="1863" y="4122"/>
                  </a:lnTo>
                  <a:lnTo>
                    <a:pt x="1967" y="4101"/>
                  </a:lnTo>
                  <a:lnTo>
                    <a:pt x="2198" y="4101"/>
                  </a:lnTo>
                  <a:lnTo>
                    <a:pt x="2260" y="3913"/>
                  </a:lnTo>
                  <a:lnTo>
                    <a:pt x="2386" y="3871"/>
                  </a:lnTo>
                  <a:lnTo>
                    <a:pt x="2553" y="3871"/>
                  </a:lnTo>
                  <a:lnTo>
                    <a:pt x="2616" y="3913"/>
                  </a:lnTo>
                  <a:lnTo>
                    <a:pt x="2721" y="3892"/>
                  </a:lnTo>
                  <a:lnTo>
                    <a:pt x="2909" y="3892"/>
                  </a:lnTo>
                  <a:lnTo>
                    <a:pt x="2825" y="3850"/>
                  </a:lnTo>
                  <a:lnTo>
                    <a:pt x="2762" y="3766"/>
                  </a:lnTo>
                  <a:lnTo>
                    <a:pt x="2762" y="3704"/>
                  </a:lnTo>
                  <a:lnTo>
                    <a:pt x="2658" y="3662"/>
                  </a:lnTo>
                  <a:lnTo>
                    <a:pt x="2637" y="3578"/>
                  </a:lnTo>
                  <a:lnTo>
                    <a:pt x="2553" y="3453"/>
                  </a:lnTo>
                  <a:lnTo>
                    <a:pt x="2490" y="3432"/>
                  </a:lnTo>
                  <a:lnTo>
                    <a:pt x="2490" y="3285"/>
                  </a:lnTo>
                  <a:lnTo>
                    <a:pt x="2449" y="3139"/>
                  </a:lnTo>
                  <a:lnTo>
                    <a:pt x="2428" y="3034"/>
                  </a:lnTo>
                  <a:lnTo>
                    <a:pt x="2386" y="3013"/>
                  </a:lnTo>
                  <a:lnTo>
                    <a:pt x="2302" y="3013"/>
                  </a:lnTo>
                  <a:lnTo>
                    <a:pt x="2239" y="2950"/>
                  </a:lnTo>
                  <a:lnTo>
                    <a:pt x="2239" y="2867"/>
                  </a:lnTo>
                  <a:lnTo>
                    <a:pt x="2177" y="2762"/>
                  </a:lnTo>
                  <a:lnTo>
                    <a:pt x="2135" y="2720"/>
                  </a:lnTo>
                  <a:lnTo>
                    <a:pt x="2093" y="2637"/>
                  </a:lnTo>
                  <a:lnTo>
                    <a:pt x="1988" y="2595"/>
                  </a:lnTo>
                  <a:lnTo>
                    <a:pt x="1967" y="2511"/>
                  </a:lnTo>
                  <a:lnTo>
                    <a:pt x="2072" y="2281"/>
                  </a:lnTo>
                  <a:lnTo>
                    <a:pt x="2072" y="2134"/>
                  </a:lnTo>
                  <a:lnTo>
                    <a:pt x="2135" y="2009"/>
                  </a:lnTo>
                  <a:lnTo>
                    <a:pt x="2302" y="2009"/>
                  </a:lnTo>
                  <a:lnTo>
                    <a:pt x="2407" y="1967"/>
                  </a:lnTo>
                  <a:lnTo>
                    <a:pt x="2490" y="1862"/>
                  </a:lnTo>
                  <a:lnTo>
                    <a:pt x="2449" y="1779"/>
                  </a:lnTo>
                  <a:lnTo>
                    <a:pt x="2511" y="1653"/>
                  </a:lnTo>
                  <a:lnTo>
                    <a:pt x="2449" y="1549"/>
                  </a:lnTo>
                  <a:lnTo>
                    <a:pt x="2449" y="1381"/>
                  </a:lnTo>
                  <a:lnTo>
                    <a:pt x="2428" y="1297"/>
                  </a:lnTo>
                  <a:lnTo>
                    <a:pt x="2218" y="1256"/>
                  </a:lnTo>
                  <a:lnTo>
                    <a:pt x="2009" y="1046"/>
                  </a:lnTo>
                  <a:lnTo>
                    <a:pt x="1905" y="963"/>
                  </a:lnTo>
                  <a:lnTo>
                    <a:pt x="1863" y="984"/>
                  </a:lnTo>
                  <a:lnTo>
                    <a:pt x="1716" y="1046"/>
                  </a:lnTo>
                  <a:lnTo>
                    <a:pt x="1653" y="1130"/>
                  </a:lnTo>
                  <a:lnTo>
                    <a:pt x="1612" y="1235"/>
                  </a:lnTo>
                  <a:lnTo>
                    <a:pt x="1591" y="1088"/>
                  </a:lnTo>
                  <a:lnTo>
                    <a:pt x="1612" y="921"/>
                  </a:lnTo>
                  <a:lnTo>
                    <a:pt x="1674" y="816"/>
                  </a:lnTo>
                  <a:lnTo>
                    <a:pt x="1612" y="628"/>
                  </a:lnTo>
                  <a:lnTo>
                    <a:pt x="1507" y="565"/>
                  </a:lnTo>
                  <a:lnTo>
                    <a:pt x="1298" y="419"/>
                  </a:lnTo>
                  <a:lnTo>
                    <a:pt x="1151" y="251"/>
                  </a:lnTo>
                  <a:lnTo>
                    <a:pt x="1130" y="147"/>
                  </a:lnTo>
                  <a:lnTo>
                    <a:pt x="1026" y="42"/>
                  </a:lnTo>
                  <a:lnTo>
                    <a:pt x="921" y="21"/>
                  </a:lnTo>
                  <a:lnTo>
                    <a:pt x="8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865;p68">
              <a:extLst>
                <a:ext uri="{FF2B5EF4-FFF2-40B4-BE49-F238E27FC236}">
                  <a16:creationId xmlns:a16="http://schemas.microsoft.com/office/drawing/2014/main" id="{68C47A6E-2F4B-1554-3D9B-A4C13666D5F8}"/>
                </a:ext>
              </a:extLst>
            </p:cNvPr>
            <p:cNvSpPr/>
            <p:nvPr/>
          </p:nvSpPr>
          <p:spPr>
            <a:xfrm>
              <a:off x="3250041" y="3063487"/>
              <a:ext cx="91450" cy="78538"/>
            </a:xfrm>
            <a:custGeom>
              <a:avLst/>
              <a:gdLst/>
              <a:ahLst/>
              <a:cxnLst/>
              <a:rect l="l" t="t" r="r" b="b"/>
              <a:pathLst>
                <a:path w="7680" h="6906" extrusionOk="0">
                  <a:moveTo>
                    <a:pt x="1988" y="0"/>
                  </a:moveTo>
                  <a:lnTo>
                    <a:pt x="1821" y="63"/>
                  </a:lnTo>
                  <a:lnTo>
                    <a:pt x="1674" y="251"/>
                  </a:lnTo>
                  <a:lnTo>
                    <a:pt x="1695" y="377"/>
                  </a:lnTo>
                  <a:lnTo>
                    <a:pt x="1758" y="440"/>
                  </a:lnTo>
                  <a:lnTo>
                    <a:pt x="1863" y="356"/>
                  </a:lnTo>
                  <a:lnTo>
                    <a:pt x="1967" y="377"/>
                  </a:lnTo>
                  <a:lnTo>
                    <a:pt x="2072" y="461"/>
                  </a:lnTo>
                  <a:lnTo>
                    <a:pt x="2030" y="544"/>
                  </a:lnTo>
                  <a:lnTo>
                    <a:pt x="1925" y="565"/>
                  </a:lnTo>
                  <a:lnTo>
                    <a:pt x="1821" y="523"/>
                  </a:lnTo>
                  <a:lnTo>
                    <a:pt x="1779" y="482"/>
                  </a:lnTo>
                  <a:lnTo>
                    <a:pt x="1758" y="523"/>
                  </a:lnTo>
                  <a:lnTo>
                    <a:pt x="1758" y="565"/>
                  </a:lnTo>
                  <a:lnTo>
                    <a:pt x="1611" y="649"/>
                  </a:lnTo>
                  <a:lnTo>
                    <a:pt x="1360" y="670"/>
                  </a:lnTo>
                  <a:lnTo>
                    <a:pt x="1088" y="774"/>
                  </a:lnTo>
                  <a:lnTo>
                    <a:pt x="1026" y="879"/>
                  </a:lnTo>
                  <a:lnTo>
                    <a:pt x="1026" y="984"/>
                  </a:lnTo>
                  <a:lnTo>
                    <a:pt x="1088" y="1088"/>
                  </a:lnTo>
                  <a:lnTo>
                    <a:pt x="1088" y="1318"/>
                  </a:lnTo>
                  <a:lnTo>
                    <a:pt x="1130" y="1486"/>
                  </a:lnTo>
                  <a:lnTo>
                    <a:pt x="1151" y="1611"/>
                  </a:lnTo>
                  <a:lnTo>
                    <a:pt x="1067" y="1800"/>
                  </a:lnTo>
                  <a:lnTo>
                    <a:pt x="879" y="1925"/>
                  </a:lnTo>
                  <a:lnTo>
                    <a:pt x="775" y="1904"/>
                  </a:lnTo>
                  <a:lnTo>
                    <a:pt x="775" y="1737"/>
                  </a:lnTo>
                  <a:lnTo>
                    <a:pt x="649" y="1611"/>
                  </a:lnTo>
                  <a:lnTo>
                    <a:pt x="628" y="1486"/>
                  </a:lnTo>
                  <a:lnTo>
                    <a:pt x="733" y="1402"/>
                  </a:lnTo>
                  <a:lnTo>
                    <a:pt x="754" y="1318"/>
                  </a:lnTo>
                  <a:lnTo>
                    <a:pt x="963" y="1109"/>
                  </a:lnTo>
                  <a:lnTo>
                    <a:pt x="963" y="942"/>
                  </a:lnTo>
                  <a:lnTo>
                    <a:pt x="879" y="795"/>
                  </a:lnTo>
                  <a:lnTo>
                    <a:pt x="921" y="754"/>
                  </a:lnTo>
                  <a:lnTo>
                    <a:pt x="879" y="670"/>
                  </a:lnTo>
                  <a:lnTo>
                    <a:pt x="816" y="628"/>
                  </a:lnTo>
                  <a:lnTo>
                    <a:pt x="754" y="523"/>
                  </a:lnTo>
                  <a:lnTo>
                    <a:pt x="775" y="440"/>
                  </a:lnTo>
                  <a:lnTo>
                    <a:pt x="921" y="377"/>
                  </a:lnTo>
                  <a:lnTo>
                    <a:pt x="1067" y="356"/>
                  </a:lnTo>
                  <a:lnTo>
                    <a:pt x="1172" y="210"/>
                  </a:lnTo>
                  <a:lnTo>
                    <a:pt x="1130" y="210"/>
                  </a:lnTo>
                  <a:lnTo>
                    <a:pt x="1088" y="230"/>
                  </a:lnTo>
                  <a:lnTo>
                    <a:pt x="775" y="356"/>
                  </a:lnTo>
                  <a:lnTo>
                    <a:pt x="628" y="628"/>
                  </a:lnTo>
                  <a:lnTo>
                    <a:pt x="565" y="670"/>
                  </a:lnTo>
                  <a:lnTo>
                    <a:pt x="461" y="691"/>
                  </a:lnTo>
                  <a:lnTo>
                    <a:pt x="356" y="837"/>
                  </a:lnTo>
                  <a:lnTo>
                    <a:pt x="293" y="900"/>
                  </a:lnTo>
                  <a:lnTo>
                    <a:pt x="105" y="1172"/>
                  </a:lnTo>
                  <a:lnTo>
                    <a:pt x="84" y="1298"/>
                  </a:lnTo>
                  <a:lnTo>
                    <a:pt x="105" y="1402"/>
                  </a:lnTo>
                  <a:lnTo>
                    <a:pt x="84" y="1590"/>
                  </a:lnTo>
                  <a:lnTo>
                    <a:pt x="0" y="1779"/>
                  </a:lnTo>
                  <a:lnTo>
                    <a:pt x="0" y="1821"/>
                  </a:lnTo>
                  <a:lnTo>
                    <a:pt x="147" y="1821"/>
                  </a:lnTo>
                  <a:lnTo>
                    <a:pt x="398" y="2239"/>
                  </a:lnTo>
                  <a:lnTo>
                    <a:pt x="503" y="2407"/>
                  </a:lnTo>
                  <a:lnTo>
                    <a:pt x="523" y="2511"/>
                  </a:lnTo>
                  <a:lnTo>
                    <a:pt x="461" y="2637"/>
                  </a:lnTo>
                  <a:lnTo>
                    <a:pt x="461" y="2720"/>
                  </a:lnTo>
                  <a:lnTo>
                    <a:pt x="440" y="2762"/>
                  </a:lnTo>
                  <a:lnTo>
                    <a:pt x="440" y="2867"/>
                  </a:lnTo>
                  <a:lnTo>
                    <a:pt x="565" y="2971"/>
                  </a:lnTo>
                  <a:lnTo>
                    <a:pt x="733" y="3034"/>
                  </a:lnTo>
                  <a:lnTo>
                    <a:pt x="837" y="3055"/>
                  </a:lnTo>
                  <a:lnTo>
                    <a:pt x="963" y="3097"/>
                  </a:lnTo>
                  <a:lnTo>
                    <a:pt x="1047" y="3055"/>
                  </a:lnTo>
                  <a:lnTo>
                    <a:pt x="1193" y="3055"/>
                  </a:lnTo>
                  <a:lnTo>
                    <a:pt x="1339" y="3097"/>
                  </a:lnTo>
                  <a:lnTo>
                    <a:pt x="1381" y="3076"/>
                  </a:lnTo>
                  <a:lnTo>
                    <a:pt x="1549" y="3055"/>
                  </a:lnTo>
                  <a:lnTo>
                    <a:pt x="1716" y="3076"/>
                  </a:lnTo>
                  <a:lnTo>
                    <a:pt x="1821" y="3139"/>
                  </a:lnTo>
                  <a:lnTo>
                    <a:pt x="2281" y="3557"/>
                  </a:lnTo>
                  <a:lnTo>
                    <a:pt x="2427" y="3515"/>
                  </a:lnTo>
                  <a:lnTo>
                    <a:pt x="2448" y="3557"/>
                  </a:lnTo>
                  <a:lnTo>
                    <a:pt x="2511" y="3515"/>
                  </a:lnTo>
                  <a:lnTo>
                    <a:pt x="2637" y="3578"/>
                  </a:lnTo>
                  <a:lnTo>
                    <a:pt x="2699" y="3599"/>
                  </a:lnTo>
                  <a:lnTo>
                    <a:pt x="2825" y="3557"/>
                  </a:lnTo>
                  <a:lnTo>
                    <a:pt x="2930" y="3557"/>
                  </a:lnTo>
                  <a:lnTo>
                    <a:pt x="3076" y="3578"/>
                  </a:lnTo>
                  <a:lnTo>
                    <a:pt x="3118" y="3515"/>
                  </a:lnTo>
                  <a:lnTo>
                    <a:pt x="3223" y="3515"/>
                  </a:lnTo>
                  <a:lnTo>
                    <a:pt x="3285" y="3578"/>
                  </a:lnTo>
                  <a:lnTo>
                    <a:pt x="3348" y="3808"/>
                  </a:lnTo>
                  <a:lnTo>
                    <a:pt x="3285" y="3892"/>
                  </a:lnTo>
                  <a:lnTo>
                    <a:pt x="3285" y="3997"/>
                  </a:lnTo>
                  <a:lnTo>
                    <a:pt x="3264" y="4080"/>
                  </a:lnTo>
                  <a:lnTo>
                    <a:pt x="3118" y="4101"/>
                  </a:lnTo>
                  <a:lnTo>
                    <a:pt x="3055" y="4185"/>
                  </a:lnTo>
                  <a:lnTo>
                    <a:pt x="3076" y="4394"/>
                  </a:lnTo>
                  <a:lnTo>
                    <a:pt x="3118" y="4457"/>
                  </a:lnTo>
                  <a:lnTo>
                    <a:pt x="3055" y="4624"/>
                  </a:lnTo>
                  <a:lnTo>
                    <a:pt x="3055" y="4813"/>
                  </a:lnTo>
                  <a:lnTo>
                    <a:pt x="3139" y="4875"/>
                  </a:lnTo>
                  <a:lnTo>
                    <a:pt x="3139" y="4959"/>
                  </a:lnTo>
                  <a:lnTo>
                    <a:pt x="3244" y="5252"/>
                  </a:lnTo>
                  <a:lnTo>
                    <a:pt x="3055" y="5587"/>
                  </a:lnTo>
                  <a:lnTo>
                    <a:pt x="3076" y="5692"/>
                  </a:lnTo>
                  <a:lnTo>
                    <a:pt x="3139" y="5692"/>
                  </a:lnTo>
                  <a:lnTo>
                    <a:pt x="3223" y="5671"/>
                  </a:lnTo>
                  <a:lnTo>
                    <a:pt x="3223" y="5692"/>
                  </a:lnTo>
                  <a:lnTo>
                    <a:pt x="3244" y="5775"/>
                  </a:lnTo>
                  <a:lnTo>
                    <a:pt x="3327" y="5817"/>
                  </a:lnTo>
                  <a:lnTo>
                    <a:pt x="3369" y="5922"/>
                  </a:lnTo>
                  <a:lnTo>
                    <a:pt x="3348" y="5984"/>
                  </a:lnTo>
                  <a:lnTo>
                    <a:pt x="3390" y="6131"/>
                  </a:lnTo>
                  <a:lnTo>
                    <a:pt x="3536" y="6424"/>
                  </a:lnTo>
                  <a:lnTo>
                    <a:pt x="3536" y="6528"/>
                  </a:lnTo>
                  <a:lnTo>
                    <a:pt x="3746" y="6696"/>
                  </a:lnTo>
                  <a:lnTo>
                    <a:pt x="3976" y="6863"/>
                  </a:lnTo>
                  <a:lnTo>
                    <a:pt x="4101" y="6905"/>
                  </a:lnTo>
                  <a:lnTo>
                    <a:pt x="4332" y="6863"/>
                  </a:lnTo>
                  <a:lnTo>
                    <a:pt x="4478" y="6717"/>
                  </a:lnTo>
                  <a:lnTo>
                    <a:pt x="4687" y="6591"/>
                  </a:lnTo>
                  <a:lnTo>
                    <a:pt x="4750" y="6487"/>
                  </a:lnTo>
                  <a:lnTo>
                    <a:pt x="5064" y="6319"/>
                  </a:lnTo>
                  <a:lnTo>
                    <a:pt x="5127" y="6173"/>
                  </a:lnTo>
                  <a:lnTo>
                    <a:pt x="5168" y="6110"/>
                  </a:lnTo>
                  <a:lnTo>
                    <a:pt x="5210" y="6068"/>
                  </a:lnTo>
                  <a:lnTo>
                    <a:pt x="5482" y="6005"/>
                  </a:lnTo>
                  <a:lnTo>
                    <a:pt x="5629" y="5964"/>
                  </a:lnTo>
                  <a:lnTo>
                    <a:pt x="5587" y="5817"/>
                  </a:lnTo>
                  <a:lnTo>
                    <a:pt x="5440" y="5796"/>
                  </a:lnTo>
                  <a:lnTo>
                    <a:pt x="5252" y="5817"/>
                  </a:lnTo>
                  <a:lnTo>
                    <a:pt x="4959" y="5712"/>
                  </a:lnTo>
                  <a:lnTo>
                    <a:pt x="5022" y="5545"/>
                  </a:lnTo>
                  <a:lnTo>
                    <a:pt x="5001" y="5482"/>
                  </a:lnTo>
                  <a:lnTo>
                    <a:pt x="4938" y="5440"/>
                  </a:lnTo>
                  <a:lnTo>
                    <a:pt x="5127" y="5168"/>
                  </a:lnTo>
                  <a:lnTo>
                    <a:pt x="5064" y="5064"/>
                  </a:lnTo>
                  <a:lnTo>
                    <a:pt x="4938" y="4938"/>
                  </a:lnTo>
                  <a:lnTo>
                    <a:pt x="4834" y="4917"/>
                  </a:lnTo>
                  <a:lnTo>
                    <a:pt x="4750" y="4750"/>
                  </a:lnTo>
                  <a:lnTo>
                    <a:pt x="4917" y="4813"/>
                  </a:lnTo>
                  <a:lnTo>
                    <a:pt x="5106" y="4834"/>
                  </a:lnTo>
                  <a:lnTo>
                    <a:pt x="5273" y="4938"/>
                  </a:lnTo>
                  <a:lnTo>
                    <a:pt x="5461" y="4938"/>
                  </a:lnTo>
                  <a:lnTo>
                    <a:pt x="5733" y="4875"/>
                  </a:lnTo>
                  <a:lnTo>
                    <a:pt x="5796" y="4938"/>
                  </a:lnTo>
                  <a:lnTo>
                    <a:pt x="5985" y="4875"/>
                  </a:lnTo>
                  <a:lnTo>
                    <a:pt x="6173" y="4708"/>
                  </a:lnTo>
                  <a:lnTo>
                    <a:pt x="6319" y="4708"/>
                  </a:lnTo>
                  <a:lnTo>
                    <a:pt x="6424" y="4729"/>
                  </a:lnTo>
                  <a:lnTo>
                    <a:pt x="6675" y="4624"/>
                  </a:lnTo>
                  <a:lnTo>
                    <a:pt x="6884" y="4624"/>
                  </a:lnTo>
                  <a:lnTo>
                    <a:pt x="7156" y="4394"/>
                  </a:lnTo>
                  <a:lnTo>
                    <a:pt x="7219" y="4248"/>
                  </a:lnTo>
                  <a:lnTo>
                    <a:pt x="7219" y="4143"/>
                  </a:lnTo>
                  <a:lnTo>
                    <a:pt x="7219" y="4122"/>
                  </a:lnTo>
                  <a:lnTo>
                    <a:pt x="6989" y="3934"/>
                  </a:lnTo>
                  <a:lnTo>
                    <a:pt x="6842" y="3725"/>
                  </a:lnTo>
                  <a:lnTo>
                    <a:pt x="6801" y="3599"/>
                  </a:lnTo>
                  <a:lnTo>
                    <a:pt x="6905" y="3495"/>
                  </a:lnTo>
                  <a:lnTo>
                    <a:pt x="6926" y="3306"/>
                  </a:lnTo>
                  <a:lnTo>
                    <a:pt x="7010" y="3243"/>
                  </a:lnTo>
                  <a:lnTo>
                    <a:pt x="7093" y="3264"/>
                  </a:lnTo>
                  <a:lnTo>
                    <a:pt x="7198" y="3243"/>
                  </a:lnTo>
                  <a:lnTo>
                    <a:pt x="7261" y="3264"/>
                  </a:lnTo>
                  <a:lnTo>
                    <a:pt x="7449" y="3181"/>
                  </a:lnTo>
                  <a:lnTo>
                    <a:pt x="7449" y="3055"/>
                  </a:lnTo>
                  <a:lnTo>
                    <a:pt x="7365" y="2971"/>
                  </a:lnTo>
                  <a:lnTo>
                    <a:pt x="7219" y="2951"/>
                  </a:lnTo>
                  <a:lnTo>
                    <a:pt x="7156" y="2846"/>
                  </a:lnTo>
                  <a:lnTo>
                    <a:pt x="7135" y="2762"/>
                  </a:lnTo>
                  <a:lnTo>
                    <a:pt x="7303" y="2553"/>
                  </a:lnTo>
                  <a:lnTo>
                    <a:pt x="7365" y="2574"/>
                  </a:lnTo>
                  <a:lnTo>
                    <a:pt x="7512" y="2469"/>
                  </a:lnTo>
                  <a:lnTo>
                    <a:pt x="7658" y="2302"/>
                  </a:lnTo>
                  <a:lnTo>
                    <a:pt x="7679" y="2218"/>
                  </a:lnTo>
                  <a:lnTo>
                    <a:pt x="7658" y="2218"/>
                  </a:lnTo>
                  <a:lnTo>
                    <a:pt x="7428" y="2114"/>
                  </a:lnTo>
                  <a:lnTo>
                    <a:pt x="7345" y="2114"/>
                  </a:lnTo>
                  <a:lnTo>
                    <a:pt x="7261" y="2135"/>
                  </a:lnTo>
                  <a:lnTo>
                    <a:pt x="7156" y="2114"/>
                  </a:lnTo>
                  <a:lnTo>
                    <a:pt x="7093" y="2114"/>
                  </a:lnTo>
                  <a:lnTo>
                    <a:pt x="7010" y="2155"/>
                  </a:lnTo>
                  <a:lnTo>
                    <a:pt x="6821" y="2197"/>
                  </a:lnTo>
                  <a:lnTo>
                    <a:pt x="6675" y="2155"/>
                  </a:lnTo>
                  <a:lnTo>
                    <a:pt x="6612" y="2155"/>
                  </a:lnTo>
                  <a:lnTo>
                    <a:pt x="6717" y="2135"/>
                  </a:lnTo>
                  <a:lnTo>
                    <a:pt x="6801" y="2135"/>
                  </a:lnTo>
                  <a:lnTo>
                    <a:pt x="6884" y="2093"/>
                  </a:lnTo>
                  <a:lnTo>
                    <a:pt x="6926" y="2009"/>
                  </a:lnTo>
                  <a:lnTo>
                    <a:pt x="7052" y="1904"/>
                  </a:lnTo>
                  <a:lnTo>
                    <a:pt x="7093" y="1842"/>
                  </a:lnTo>
                  <a:lnTo>
                    <a:pt x="7010" y="1800"/>
                  </a:lnTo>
                  <a:lnTo>
                    <a:pt x="7010" y="1779"/>
                  </a:lnTo>
                  <a:lnTo>
                    <a:pt x="6989" y="1674"/>
                  </a:lnTo>
                  <a:lnTo>
                    <a:pt x="6821" y="1590"/>
                  </a:lnTo>
                  <a:lnTo>
                    <a:pt x="6612" y="1528"/>
                  </a:lnTo>
                  <a:lnTo>
                    <a:pt x="6570" y="1486"/>
                  </a:lnTo>
                  <a:lnTo>
                    <a:pt x="6487" y="1423"/>
                  </a:lnTo>
                  <a:lnTo>
                    <a:pt x="6382" y="1423"/>
                  </a:lnTo>
                  <a:lnTo>
                    <a:pt x="6361" y="1381"/>
                  </a:lnTo>
                  <a:lnTo>
                    <a:pt x="6215" y="1318"/>
                  </a:lnTo>
                  <a:lnTo>
                    <a:pt x="6173" y="1318"/>
                  </a:lnTo>
                  <a:lnTo>
                    <a:pt x="6173" y="1423"/>
                  </a:lnTo>
                  <a:lnTo>
                    <a:pt x="6089" y="1318"/>
                  </a:lnTo>
                  <a:lnTo>
                    <a:pt x="6047" y="1214"/>
                  </a:lnTo>
                  <a:lnTo>
                    <a:pt x="5943" y="1172"/>
                  </a:lnTo>
                  <a:lnTo>
                    <a:pt x="5901" y="1088"/>
                  </a:lnTo>
                  <a:lnTo>
                    <a:pt x="5964" y="1046"/>
                  </a:lnTo>
                  <a:lnTo>
                    <a:pt x="6215" y="1067"/>
                  </a:lnTo>
                  <a:lnTo>
                    <a:pt x="6319" y="984"/>
                  </a:lnTo>
                  <a:lnTo>
                    <a:pt x="6487" y="984"/>
                  </a:lnTo>
                  <a:lnTo>
                    <a:pt x="6487" y="879"/>
                  </a:lnTo>
                  <a:lnTo>
                    <a:pt x="6361" y="900"/>
                  </a:lnTo>
                  <a:lnTo>
                    <a:pt x="6089" y="858"/>
                  </a:lnTo>
                  <a:lnTo>
                    <a:pt x="5901" y="879"/>
                  </a:lnTo>
                  <a:lnTo>
                    <a:pt x="5775" y="879"/>
                  </a:lnTo>
                  <a:lnTo>
                    <a:pt x="5524" y="963"/>
                  </a:lnTo>
                  <a:lnTo>
                    <a:pt x="5440" y="942"/>
                  </a:lnTo>
                  <a:lnTo>
                    <a:pt x="5336" y="942"/>
                  </a:lnTo>
                  <a:lnTo>
                    <a:pt x="5127" y="1088"/>
                  </a:lnTo>
                  <a:lnTo>
                    <a:pt x="5022" y="1109"/>
                  </a:lnTo>
                  <a:lnTo>
                    <a:pt x="4896" y="1172"/>
                  </a:lnTo>
                  <a:lnTo>
                    <a:pt x="4834" y="1256"/>
                  </a:lnTo>
                  <a:lnTo>
                    <a:pt x="4645" y="1277"/>
                  </a:lnTo>
                  <a:lnTo>
                    <a:pt x="4604" y="1298"/>
                  </a:lnTo>
                  <a:lnTo>
                    <a:pt x="4520" y="1277"/>
                  </a:lnTo>
                  <a:lnTo>
                    <a:pt x="4269" y="1088"/>
                  </a:lnTo>
                  <a:lnTo>
                    <a:pt x="4206" y="984"/>
                  </a:lnTo>
                  <a:lnTo>
                    <a:pt x="3871" y="984"/>
                  </a:lnTo>
                  <a:lnTo>
                    <a:pt x="3327" y="1088"/>
                  </a:lnTo>
                  <a:lnTo>
                    <a:pt x="3055" y="1088"/>
                  </a:lnTo>
                  <a:lnTo>
                    <a:pt x="2951" y="1046"/>
                  </a:lnTo>
                  <a:lnTo>
                    <a:pt x="2909" y="963"/>
                  </a:lnTo>
                  <a:lnTo>
                    <a:pt x="2909" y="858"/>
                  </a:lnTo>
                  <a:lnTo>
                    <a:pt x="2972" y="858"/>
                  </a:lnTo>
                  <a:lnTo>
                    <a:pt x="2951" y="733"/>
                  </a:lnTo>
                  <a:lnTo>
                    <a:pt x="2846" y="565"/>
                  </a:lnTo>
                  <a:lnTo>
                    <a:pt x="2741" y="544"/>
                  </a:lnTo>
                  <a:lnTo>
                    <a:pt x="2448" y="565"/>
                  </a:lnTo>
                  <a:lnTo>
                    <a:pt x="2323" y="482"/>
                  </a:lnTo>
                  <a:lnTo>
                    <a:pt x="2239" y="482"/>
                  </a:lnTo>
                  <a:lnTo>
                    <a:pt x="2176" y="523"/>
                  </a:lnTo>
                  <a:lnTo>
                    <a:pt x="2072" y="356"/>
                  </a:lnTo>
                  <a:lnTo>
                    <a:pt x="2072" y="210"/>
                  </a:lnTo>
                  <a:lnTo>
                    <a:pt x="2030" y="21"/>
                  </a:lnTo>
                  <a:lnTo>
                    <a:pt x="19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866;p68">
              <a:extLst>
                <a:ext uri="{FF2B5EF4-FFF2-40B4-BE49-F238E27FC236}">
                  <a16:creationId xmlns:a16="http://schemas.microsoft.com/office/drawing/2014/main" id="{30470F2F-1694-5FBB-226C-F8524E164290}"/>
                </a:ext>
              </a:extLst>
            </p:cNvPr>
            <p:cNvSpPr/>
            <p:nvPr/>
          </p:nvSpPr>
          <p:spPr>
            <a:xfrm>
              <a:off x="3209425" y="3061815"/>
              <a:ext cx="82733" cy="112565"/>
            </a:xfrm>
            <a:custGeom>
              <a:avLst/>
              <a:gdLst/>
              <a:ahLst/>
              <a:cxnLst/>
              <a:rect l="l" t="t" r="r" b="b"/>
              <a:pathLst>
                <a:path w="6948" h="9898" extrusionOk="0">
                  <a:moveTo>
                    <a:pt x="4353" y="1"/>
                  </a:moveTo>
                  <a:lnTo>
                    <a:pt x="4332" y="64"/>
                  </a:lnTo>
                  <a:lnTo>
                    <a:pt x="4290" y="105"/>
                  </a:lnTo>
                  <a:lnTo>
                    <a:pt x="4227" y="147"/>
                  </a:lnTo>
                  <a:lnTo>
                    <a:pt x="4165" y="168"/>
                  </a:lnTo>
                  <a:lnTo>
                    <a:pt x="4060" y="168"/>
                  </a:lnTo>
                  <a:lnTo>
                    <a:pt x="3976" y="189"/>
                  </a:lnTo>
                  <a:lnTo>
                    <a:pt x="3955" y="252"/>
                  </a:lnTo>
                  <a:lnTo>
                    <a:pt x="3976" y="294"/>
                  </a:lnTo>
                  <a:lnTo>
                    <a:pt x="3955" y="357"/>
                  </a:lnTo>
                  <a:lnTo>
                    <a:pt x="3809" y="419"/>
                  </a:lnTo>
                  <a:lnTo>
                    <a:pt x="3621" y="566"/>
                  </a:lnTo>
                  <a:lnTo>
                    <a:pt x="3495" y="670"/>
                  </a:lnTo>
                  <a:lnTo>
                    <a:pt x="3328" y="691"/>
                  </a:lnTo>
                  <a:lnTo>
                    <a:pt x="2972" y="691"/>
                  </a:lnTo>
                  <a:lnTo>
                    <a:pt x="2867" y="733"/>
                  </a:lnTo>
                  <a:lnTo>
                    <a:pt x="2867" y="817"/>
                  </a:lnTo>
                  <a:lnTo>
                    <a:pt x="2888" y="901"/>
                  </a:lnTo>
                  <a:lnTo>
                    <a:pt x="2888" y="1005"/>
                  </a:lnTo>
                  <a:lnTo>
                    <a:pt x="2805" y="1089"/>
                  </a:lnTo>
                  <a:lnTo>
                    <a:pt x="2721" y="1047"/>
                  </a:lnTo>
                  <a:lnTo>
                    <a:pt x="2763" y="942"/>
                  </a:lnTo>
                  <a:lnTo>
                    <a:pt x="2763" y="921"/>
                  </a:lnTo>
                  <a:lnTo>
                    <a:pt x="2825" y="901"/>
                  </a:lnTo>
                  <a:lnTo>
                    <a:pt x="2700" y="880"/>
                  </a:lnTo>
                  <a:lnTo>
                    <a:pt x="2574" y="817"/>
                  </a:lnTo>
                  <a:lnTo>
                    <a:pt x="2491" y="817"/>
                  </a:lnTo>
                  <a:lnTo>
                    <a:pt x="2302" y="942"/>
                  </a:lnTo>
                  <a:lnTo>
                    <a:pt x="2261" y="1026"/>
                  </a:lnTo>
                  <a:lnTo>
                    <a:pt x="2135" y="1152"/>
                  </a:lnTo>
                  <a:lnTo>
                    <a:pt x="1968" y="1465"/>
                  </a:lnTo>
                  <a:lnTo>
                    <a:pt x="1947" y="1549"/>
                  </a:lnTo>
                  <a:lnTo>
                    <a:pt x="1947" y="1549"/>
                  </a:lnTo>
                  <a:lnTo>
                    <a:pt x="1989" y="1528"/>
                  </a:lnTo>
                  <a:lnTo>
                    <a:pt x="2051" y="1570"/>
                  </a:lnTo>
                  <a:lnTo>
                    <a:pt x="2051" y="1654"/>
                  </a:lnTo>
                  <a:lnTo>
                    <a:pt x="2030" y="1758"/>
                  </a:lnTo>
                  <a:lnTo>
                    <a:pt x="1947" y="1821"/>
                  </a:lnTo>
                  <a:lnTo>
                    <a:pt x="1842" y="1821"/>
                  </a:lnTo>
                  <a:lnTo>
                    <a:pt x="1737" y="1863"/>
                  </a:lnTo>
                  <a:lnTo>
                    <a:pt x="1612" y="1989"/>
                  </a:lnTo>
                  <a:lnTo>
                    <a:pt x="1528" y="2051"/>
                  </a:lnTo>
                  <a:lnTo>
                    <a:pt x="1424" y="2198"/>
                  </a:lnTo>
                  <a:lnTo>
                    <a:pt x="1340" y="2198"/>
                  </a:lnTo>
                  <a:lnTo>
                    <a:pt x="1256" y="2240"/>
                  </a:lnTo>
                  <a:lnTo>
                    <a:pt x="1298" y="2344"/>
                  </a:lnTo>
                  <a:lnTo>
                    <a:pt x="1403" y="2449"/>
                  </a:lnTo>
                  <a:lnTo>
                    <a:pt x="1403" y="2574"/>
                  </a:lnTo>
                  <a:lnTo>
                    <a:pt x="1340" y="2700"/>
                  </a:lnTo>
                  <a:lnTo>
                    <a:pt x="1256" y="2700"/>
                  </a:lnTo>
                  <a:lnTo>
                    <a:pt x="1152" y="2616"/>
                  </a:lnTo>
                  <a:lnTo>
                    <a:pt x="1193" y="2574"/>
                  </a:lnTo>
                  <a:lnTo>
                    <a:pt x="1214" y="2512"/>
                  </a:lnTo>
                  <a:lnTo>
                    <a:pt x="1131" y="2470"/>
                  </a:lnTo>
                  <a:lnTo>
                    <a:pt x="1089" y="2365"/>
                  </a:lnTo>
                  <a:lnTo>
                    <a:pt x="984" y="2261"/>
                  </a:lnTo>
                  <a:lnTo>
                    <a:pt x="942" y="2365"/>
                  </a:lnTo>
                  <a:lnTo>
                    <a:pt x="942" y="2407"/>
                  </a:lnTo>
                  <a:lnTo>
                    <a:pt x="1005" y="2574"/>
                  </a:lnTo>
                  <a:lnTo>
                    <a:pt x="921" y="2721"/>
                  </a:lnTo>
                  <a:lnTo>
                    <a:pt x="901" y="2867"/>
                  </a:lnTo>
                  <a:lnTo>
                    <a:pt x="817" y="2909"/>
                  </a:lnTo>
                  <a:lnTo>
                    <a:pt x="775" y="2909"/>
                  </a:lnTo>
                  <a:lnTo>
                    <a:pt x="691" y="3098"/>
                  </a:lnTo>
                  <a:lnTo>
                    <a:pt x="712" y="3118"/>
                  </a:lnTo>
                  <a:lnTo>
                    <a:pt x="733" y="3244"/>
                  </a:lnTo>
                  <a:lnTo>
                    <a:pt x="733" y="3390"/>
                  </a:lnTo>
                  <a:lnTo>
                    <a:pt x="880" y="3516"/>
                  </a:lnTo>
                  <a:lnTo>
                    <a:pt x="901" y="3516"/>
                  </a:lnTo>
                  <a:lnTo>
                    <a:pt x="942" y="3495"/>
                  </a:lnTo>
                  <a:lnTo>
                    <a:pt x="1005" y="3537"/>
                  </a:lnTo>
                  <a:lnTo>
                    <a:pt x="1005" y="3662"/>
                  </a:lnTo>
                  <a:lnTo>
                    <a:pt x="921" y="3746"/>
                  </a:lnTo>
                  <a:lnTo>
                    <a:pt x="921" y="3809"/>
                  </a:lnTo>
                  <a:lnTo>
                    <a:pt x="1005" y="3872"/>
                  </a:lnTo>
                  <a:lnTo>
                    <a:pt x="1005" y="4039"/>
                  </a:lnTo>
                  <a:lnTo>
                    <a:pt x="921" y="4081"/>
                  </a:lnTo>
                  <a:lnTo>
                    <a:pt x="880" y="4165"/>
                  </a:lnTo>
                  <a:lnTo>
                    <a:pt x="921" y="4186"/>
                  </a:lnTo>
                  <a:lnTo>
                    <a:pt x="984" y="4290"/>
                  </a:lnTo>
                  <a:lnTo>
                    <a:pt x="942" y="4478"/>
                  </a:lnTo>
                  <a:lnTo>
                    <a:pt x="984" y="4771"/>
                  </a:lnTo>
                  <a:lnTo>
                    <a:pt x="901" y="4855"/>
                  </a:lnTo>
                  <a:lnTo>
                    <a:pt x="880" y="4918"/>
                  </a:lnTo>
                  <a:lnTo>
                    <a:pt x="942" y="5022"/>
                  </a:lnTo>
                  <a:lnTo>
                    <a:pt x="1047" y="4981"/>
                  </a:lnTo>
                  <a:lnTo>
                    <a:pt x="1047" y="4981"/>
                  </a:lnTo>
                  <a:lnTo>
                    <a:pt x="1026" y="5064"/>
                  </a:lnTo>
                  <a:lnTo>
                    <a:pt x="1089" y="5127"/>
                  </a:lnTo>
                  <a:lnTo>
                    <a:pt x="1152" y="5127"/>
                  </a:lnTo>
                  <a:lnTo>
                    <a:pt x="1152" y="5190"/>
                  </a:lnTo>
                  <a:lnTo>
                    <a:pt x="1110" y="5274"/>
                  </a:lnTo>
                  <a:lnTo>
                    <a:pt x="1047" y="5378"/>
                  </a:lnTo>
                  <a:lnTo>
                    <a:pt x="817" y="5608"/>
                  </a:lnTo>
                  <a:lnTo>
                    <a:pt x="775" y="5713"/>
                  </a:lnTo>
                  <a:lnTo>
                    <a:pt x="608" y="5859"/>
                  </a:lnTo>
                  <a:lnTo>
                    <a:pt x="398" y="5922"/>
                  </a:lnTo>
                  <a:lnTo>
                    <a:pt x="210" y="6048"/>
                  </a:lnTo>
                  <a:lnTo>
                    <a:pt x="64" y="6278"/>
                  </a:lnTo>
                  <a:lnTo>
                    <a:pt x="43" y="6466"/>
                  </a:lnTo>
                  <a:lnTo>
                    <a:pt x="1" y="6571"/>
                  </a:lnTo>
                  <a:lnTo>
                    <a:pt x="189" y="6655"/>
                  </a:lnTo>
                  <a:lnTo>
                    <a:pt x="377" y="6780"/>
                  </a:lnTo>
                  <a:lnTo>
                    <a:pt x="629" y="6947"/>
                  </a:lnTo>
                  <a:lnTo>
                    <a:pt x="733" y="6947"/>
                  </a:lnTo>
                  <a:lnTo>
                    <a:pt x="880" y="7094"/>
                  </a:lnTo>
                  <a:lnTo>
                    <a:pt x="838" y="7178"/>
                  </a:lnTo>
                  <a:lnTo>
                    <a:pt x="880" y="7261"/>
                  </a:lnTo>
                  <a:lnTo>
                    <a:pt x="1047" y="7282"/>
                  </a:lnTo>
                  <a:lnTo>
                    <a:pt x="1256" y="7366"/>
                  </a:lnTo>
                  <a:lnTo>
                    <a:pt x="1319" y="7408"/>
                  </a:lnTo>
                  <a:lnTo>
                    <a:pt x="1507" y="7471"/>
                  </a:lnTo>
                  <a:lnTo>
                    <a:pt x="1570" y="7387"/>
                  </a:lnTo>
                  <a:lnTo>
                    <a:pt x="1570" y="7282"/>
                  </a:lnTo>
                  <a:lnTo>
                    <a:pt x="1654" y="7199"/>
                  </a:lnTo>
                  <a:lnTo>
                    <a:pt x="1717" y="7199"/>
                  </a:lnTo>
                  <a:lnTo>
                    <a:pt x="1863" y="7282"/>
                  </a:lnTo>
                  <a:lnTo>
                    <a:pt x="1968" y="7303"/>
                  </a:lnTo>
                  <a:lnTo>
                    <a:pt x="1989" y="7387"/>
                  </a:lnTo>
                  <a:lnTo>
                    <a:pt x="2072" y="7429"/>
                  </a:lnTo>
                  <a:lnTo>
                    <a:pt x="2135" y="7429"/>
                  </a:lnTo>
                  <a:lnTo>
                    <a:pt x="2177" y="7512"/>
                  </a:lnTo>
                  <a:lnTo>
                    <a:pt x="2386" y="7575"/>
                  </a:lnTo>
                  <a:lnTo>
                    <a:pt x="2512" y="7596"/>
                  </a:lnTo>
                  <a:lnTo>
                    <a:pt x="2553" y="7638"/>
                  </a:lnTo>
                  <a:lnTo>
                    <a:pt x="2700" y="7805"/>
                  </a:lnTo>
                  <a:lnTo>
                    <a:pt x="2700" y="7910"/>
                  </a:lnTo>
                  <a:lnTo>
                    <a:pt x="2805" y="8098"/>
                  </a:lnTo>
                  <a:lnTo>
                    <a:pt x="2888" y="8098"/>
                  </a:lnTo>
                  <a:lnTo>
                    <a:pt x="3139" y="8203"/>
                  </a:lnTo>
                  <a:lnTo>
                    <a:pt x="3244" y="8349"/>
                  </a:lnTo>
                  <a:lnTo>
                    <a:pt x="3244" y="8517"/>
                  </a:lnTo>
                  <a:lnTo>
                    <a:pt x="3307" y="8517"/>
                  </a:lnTo>
                  <a:lnTo>
                    <a:pt x="3411" y="8559"/>
                  </a:lnTo>
                  <a:lnTo>
                    <a:pt x="3432" y="8684"/>
                  </a:lnTo>
                  <a:lnTo>
                    <a:pt x="3411" y="8768"/>
                  </a:lnTo>
                  <a:lnTo>
                    <a:pt x="3432" y="8852"/>
                  </a:lnTo>
                  <a:lnTo>
                    <a:pt x="3537" y="8872"/>
                  </a:lnTo>
                  <a:lnTo>
                    <a:pt x="3662" y="8852"/>
                  </a:lnTo>
                  <a:lnTo>
                    <a:pt x="3767" y="8872"/>
                  </a:lnTo>
                  <a:lnTo>
                    <a:pt x="3914" y="8872"/>
                  </a:lnTo>
                  <a:lnTo>
                    <a:pt x="3955" y="8831"/>
                  </a:lnTo>
                  <a:lnTo>
                    <a:pt x="4144" y="8747"/>
                  </a:lnTo>
                  <a:lnTo>
                    <a:pt x="4290" y="8768"/>
                  </a:lnTo>
                  <a:lnTo>
                    <a:pt x="4458" y="8852"/>
                  </a:lnTo>
                  <a:lnTo>
                    <a:pt x="4646" y="8747"/>
                  </a:lnTo>
                  <a:lnTo>
                    <a:pt x="4750" y="8747"/>
                  </a:lnTo>
                  <a:lnTo>
                    <a:pt x="4792" y="8831"/>
                  </a:lnTo>
                  <a:lnTo>
                    <a:pt x="4876" y="8831"/>
                  </a:lnTo>
                  <a:lnTo>
                    <a:pt x="4981" y="8872"/>
                  </a:lnTo>
                  <a:lnTo>
                    <a:pt x="5064" y="8956"/>
                  </a:lnTo>
                  <a:lnTo>
                    <a:pt x="5169" y="8935"/>
                  </a:lnTo>
                  <a:lnTo>
                    <a:pt x="5169" y="8998"/>
                  </a:lnTo>
                  <a:lnTo>
                    <a:pt x="4792" y="9626"/>
                  </a:lnTo>
                  <a:lnTo>
                    <a:pt x="4813" y="9709"/>
                  </a:lnTo>
                  <a:lnTo>
                    <a:pt x="4960" y="9688"/>
                  </a:lnTo>
                  <a:lnTo>
                    <a:pt x="5085" y="9688"/>
                  </a:lnTo>
                  <a:lnTo>
                    <a:pt x="5190" y="9772"/>
                  </a:lnTo>
                  <a:lnTo>
                    <a:pt x="5211" y="9898"/>
                  </a:lnTo>
                  <a:lnTo>
                    <a:pt x="5294" y="9584"/>
                  </a:lnTo>
                  <a:lnTo>
                    <a:pt x="5629" y="8370"/>
                  </a:lnTo>
                  <a:lnTo>
                    <a:pt x="5629" y="8308"/>
                  </a:lnTo>
                  <a:lnTo>
                    <a:pt x="5629" y="8098"/>
                  </a:lnTo>
                  <a:lnTo>
                    <a:pt x="5504" y="7847"/>
                  </a:lnTo>
                  <a:lnTo>
                    <a:pt x="5294" y="7680"/>
                  </a:lnTo>
                  <a:lnTo>
                    <a:pt x="5190" y="7533"/>
                  </a:lnTo>
                  <a:lnTo>
                    <a:pt x="5169" y="7219"/>
                  </a:lnTo>
                  <a:lnTo>
                    <a:pt x="5546" y="7094"/>
                  </a:lnTo>
                  <a:lnTo>
                    <a:pt x="5692" y="7199"/>
                  </a:lnTo>
                  <a:lnTo>
                    <a:pt x="5713" y="7094"/>
                  </a:lnTo>
                  <a:lnTo>
                    <a:pt x="5650" y="7010"/>
                  </a:lnTo>
                  <a:lnTo>
                    <a:pt x="5713" y="6968"/>
                  </a:lnTo>
                  <a:lnTo>
                    <a:pt x="5629" y="6801"/>
                  </a:lnTo>
                  <a:lnTo>
                    <a:pt x="5420" y="6738"/>
                  </a:lnTo>
                  <a:lnTo>
                    <a:pt x="5336" y="6592"/>
                  </a:lnTo>
                  <a:lnTo>
                    <a:pt x="5399" y="6424"/>
                  </a:lnTo>
                  <a:lnTo>
                    <a:pt x="6048" y="6424"/>
                  </a:lnTo>
                  <a:lnTo>
                    <a:pt x="6131" y="6341"/>
                  </a:lnTo>
                  <a:lnTo>
                    <a:pt x="6236" y="6341"/>
                  </a:lnTo>
                  <a:lnTo>
                    <a:pt x="6278" y="6383"/>
                  </a:lnTo>
                  <a:lnTo>
                    <a:pt x="6362" y="6383"/>
                  </a:lnTo>
                  <a:lnTo>
                    <a:pt x="6466" y="6257"/>
                  </a:lnTo>
                  <a:lnTo>
                    <a:pt x="6634" y="6215"/>
                  </a:lnTo>
                  <a:lnTo>
                    <a:pt x="6675" y="6320"/>
                  </a:lnTo>
                  <a:lnTo>
                    <a:pt x="6759" y="6424"/>
                  </a:lnTo>
                  <a:lnTo>
                    <a:pt x="6780" y="6550"/>
                  </a:lnTo>
                  <a:lnTo>
                    <a:pt x="6780" y="6696"/>
                  </a:lnTo>
                  <a:lnTo>
                    <a:pt x="6947" y="6675"/>
                  </a:lnTo>
                  <a:lnTo>
                    <a:pt x="6947" y="6571"/>
                  </a:lnTo>
                  <a:lnTo>
                    <a:pt x="6801" y="6278"/>
                  </a:lnTo>
                  <a:lnTo>
                    <a:pt x="6759" y="6131"/>
                  </a:lnTo>
                  <a:lnTo>
                    <a:pt x="6780" y="6069"/>
                  </a:lnTo>
                  <a:lnTo>
                    <a:pt x="6738" y="5964"/>
                  </a:lnTo>
                  <a:lnTo>
                    <a:pt x="6655" y="5922"/>
                  </a:lnTo>
                  <a:lnTo>
                    <a:pt x="6634" y="5839"/>
                  </a:lnTo>
                  <a:lnTo>
                    <a:pt x="6634" y="5818"/>
                  </a:lnTo>
                  <a:lnTo>
                    <a:pt x="6550" y="5839"/>
                  </a:lnTo>
                  <a:lnTo>
                    <a:pt x="6487" y="5839"/>
                  </a:lnTo>
                  <a:lnTo>
                    <a:pt x="6466" y="5734"/>
                  </a:lnTo>
                  <a:lnTo>
                    <a:pt x="6655" y="5399"/>
                  </a:lnTo>
                  <a:lnTo>
                    <a:pt x="6550" y="5106"/>
                  </a:lnTo>
                  <a:lnTo>
                    <a:pt x="6550" y="5022"/>
                  </a:lnTo>
                  <a:lnTo>
                    <a:pt x="6466" y="4960"/>
                  </a:lnTo>
                  <a:lnTo>
                    <a:pt x="6466" y="4771"/>
                  </a:lnTo>
                  <a:lnTo>
                    <a:pt x="6529" y="4604"/>
                  </a:lnTo>
                  <a:lnTo>
                    <a:pt x="6487" y="4541"/>
                  </a:lnTo>
                  <a:lnTo>
                    <a:pt x="6466" y="4332"/>
                  </a:lnTo>
                  <a:lnTo>
                    <a:pt x="6529" y="4248"/>
                  </a:lnTo>
                  <a:lnTo>
                    <a:pt x="6675" y="4227"/>
                  </a:lnTo>
                  <a:lnTo>
                    <a:pt x="6696" y="4144"/>
                  </a:lnTo>
                  <a:lnTo>
                    <a:pt x="6696" y="4039"/>
                  </a:lnTo>
                  <a:lnTo>
                    <a:pt x="6759" y="3955"/>
                  </a:lnTo>
                  <a:lnTo>
                    <a:pt x="6696" y="3725"/>
                  </a:lnTo>
                  <a:lnTo>
                    <a:pt x="6634" y="3662"/>
                  </a:lnTo>
                  <a:lnTo>
                    <a:pt x="6529" y="3662"/>
                  </a:lnTo>
                  <a:lnTo>
                    <a:pt x="6487" y="3725"/>
                  </a:lnTo>
                  <a:lnTo>
                    <a:pt x="6341" y="3704"/>
                  </a:lnTo>
                  <a:lnTo>
                    <a:pt x="6236" y="3704"/>
                  </a:lnTo>
                  <a:lnTo>
                    <a:pt x="6110" y="3746"/>
                  </a:lnTo>
                  <a:lnTo>
                    <a:pt x="6048" y="3725"/>
                  </a:lnTo>
                  <a:lnTo>
                    <a:pt x="5922" y="3662"/>
                  </a:lnTo>
                  <a:lnTo>
                    <a:pt x="5859" y="3704"/>
                  </a:lnTo>
                  <a:lnTo>
                    <a:pt x="5838" y="3662"/>
                  </a:lnTo>
                  <a:lnTo>
                    <a:pt x="5692" y="3704"/>
                  </a:lnTo>
                  <a:lnTo>
                    <a:pt x="5232" y="3286"/>
                  </a:lnTo>
                  <a:lnTo>
                    <a:pt x="5127" y="3223"/>
                  </a:lnTo>
                  <a:lnTo>
                    <a:pt x="4960" y="3202"/>
                  </a:lnTo>
                  <a:lnTo>
                    <a:pt x="4792" y="3223"/>
                  </a:lnTo>
                  <a:lnTo>
                    <a:pt x="4750" y="3244"/>
                  </a:lnTo>
                  <a:lnTo>
                    <a:pt x="4604" y="3202"/>
                  </a:lnTo>
                  <a:lnTo>
                    <a:pt x="4458" y="3202"/>
                  </a:lnTo>
                  <a:lnTo>
                    <a:pt x="4374" y="3244"/>
                  </a:lnTo>
                  <a:lnTo>
                    <a:pt x="4248" y="3202"/>
                  </a:lnTo>
                  <a:lnTo>
                    <a:pt x="4144" y="3181"/>
                  </a:lnTo>
                  <a:lnTo>
                    <a:pt x="3976" y="3118"/>
                  </a:lnTo>
                  <a:lnTo>
                    <a:pt x="3851" y="3014"/>
                  </a:lnTo>
                  <a:lnTo>
                    <a:pt x="3851" y="2909"/>
                  </a:lnTo>
                  <a:lnTo>
                    <a:pt x="3872" y="2867"/>
                  </a:lnTo>
                  <a:lnTo>
                    <a:pt x="3872" y="2784"/>
                  </a:lnTo>
                  <a:lnTo>
                    <a:pt x="3934" y="2658"/>
                  </a:lnTo>
                  <a:lnTo>
                    <a:pt x="3914" y="2554"/>
                  </a:lnTo>
                  <a:lnTo>
                    <a:pt x="3809" y="2386"/>
                  </a:lnTo>
                  <a:lnTo>
                    <a:pt x="3558" y="1968"/>
                  </a:lnTo>
                  <a:lnTo>
                    <a:pt x="3411" y="1968"/>
                  </a:lnTo>
                  <a:lnTo>
                    <a:pt x="3411" y="1926"/>
                  </a:lnTo>
                  <a:lnTo>
                    <a:pt x="3495" y="1737"/>
                  </a:lnTo>
                  <a:lnTo>
                    <a:pt x="3516" y="1549"/>
                  </a:lnTo>
                  <a:lnTo>
                    <a:pt x="3495" y="1445"/>
                  </a:lnTo>
                  <a:lnTo>
                    <a:pt x="3516" y="1319"/>
                  </a:lnTo>
                  <a:lnTo>
                    <a:pt x="3704" y="1047"/>
                  </a:lnTo>
                  <a:lnTo>
                    <a:pt x="3767" y="984"/>
                  </a:lnTo>
                  <a:lnTo>
                    <a:pt x="3872" y="838"/>
                  </a:lnTo>
                  <a:lnTo>
                    <a:pt x="3976" y="817"/>
                  </a:lnTo>
                  <a:lnTo>
                    <a:pt x="4039" y="775"/>
                  </a:lnTo>
                  <a:lnTo>
                    <a:pt x="4186" y="503"/>
                  </a:lnTo>
                  <a:lnTo>
                    <a:pt x="4499" y="377"/>
                  </a:lnTo>
                  <a:lnTo>
                    <a:pt x="4541" y="357"/>
                  </a:lnTo>
                  <a:lnTo>
                    <a:pt x="4604" y="357"/>
                  </a:lnTo>
                  <a:lnTo>
                    <a:pt x="4667" y="294"/>
                  </a:lnTo>
                  <a:lnTo>
                    <a:pt x="4688" y="210"/>
                  </a:lnTo>
                  <a:lnTo>
                    <a:pt x="4646" y="147"/>
                  </a:lnTo>
                  <a:lnTo>
                    <a:pt x="4437" y="43"/>
                  </a:lnTo>
                  <a:lnTo>
                    <a:pt x="43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867;p68">
              <a:extLst>
                <a:ext uri="{FF2B5EF4-FFF2-40B4-BE49-F238E27FC236}">
                  <a16:creationId xmlns:a16="http://schemas.microsoft.com/office/drawing/2014/main" id="{5D4641C5-3BB6-7C4F-621E-68938FBE2FFC}"/>
                </a:ext>
              </a:extLst>
            </p:cNvPr>
            <p:cNvSpPr/>
            <p:nvPr/>
          </p:nvSpPr>
          <p:spPr>
            <a:xfrm>
              <a:off x="3195231" y="3136533"/>
              <a:ext cx="40867" cy="42852"/>
            </a:xfrm>
            <a:custGeom>
              <a:avLst/>
              <a:gdLst/>
              <a:ahLst/>
              <a:cxnLst/>
              <a:rect l="l" t="t" r="r" b="b"/>
              <a:pathLst>
                <a:path w="3432" h="3768" extrusionOk="0">
                  <a:moveTo>
                    <a:pt x="1193" y="1"/>
                  </a:moveTo>
                  <a:lnTo>
                    <a:pt x="1172" y="168"/>
                  </a:lnTo>
                  <a:lnTo>
                    <a:pt x="1025" y="168"/>
                  </a:lnTo>
                  <a:lnTo>
                    <a:pt x="732" y="336"/>
                  </a:lnTo>
                  <a:lnTo>
                    <a:pt x="607" y="377"/>
                  </a:lnTo>
                  <a:lnTo>
                    <a:pt x="440" y="440"/>
                  </a:lnTo>
                  <a:lnTo>
                    <a:pt x="523" y="587"/>
                  </a:lnTo>
                  <a:lnTo>
                    <a:pt x="523" y="649"/>
                  </a:lnTo>
                  <a:lnTo>
                    <a:pt x="565" y="733"/>
                  </a:lnTo>
                  <a:lnTo>
                    <a:pt x="544" y="901"/>
                  </a:lnTo>
                  <a:lnTo>
                    <a:pt x="335" y="1131"/>
                  </a:lnTo>
                  <a:lnTo>
                    <a:pt x="314" y="1235"/>
                  </a:lnTo>
                  <a:lnTo>
                    <a:pt x="356" y="1277"/>
                  </a:lnTo>
                  <a:lnTo>
                    <a:pt x="251" y="1445"/>
                  </a:lnTo>
                  <a:lnTo>
                    <a:pt x="126" y="1465"/>
                  </a:lnTo>
                  <a:lnTo>
                    <a:pt x="21" y="1591"/>
                  </a:lnTo>
                  <a:lnTo>
                    <a:pt x="84" y="1696"/>
                  </a:lnTo>
                  <a:lnTo>
                    <a:pt x="126" y="1800"/>
                  </a:lnTo>
                  <a:lnTo>
                    <a:pt x="105" y="1905"/>
                  </a:lnTo>
                  <a:lnTo>
                    <a:pt x="126" y="2072"/>
                  </a:lnTo>
                  <a:lnTo>
                    <a:pt x="84" y="2198"/>
                  </a:lnTo>
                  <a:lnTo>
                    <a:pt x="0" y="2261"/>
                  </a:lnTo>
                  <a:lnTo>
                    <a:pt x="84" y="2323"/>
                  </a:lnTo>
                  <a:lnTo>
                    <a:pt x="209" y="2386"/>
                  </a:lnTo>
                  <a:lnTo>
                    <a:pt x="314" y="2491"/>
                  </a:lnTo>
                  <a:lnTo>
                    <a:pt x="419" y="2574"/>
                  </a:lnTo>
                  <a:lnTo>
                    <a:pt x="440" y="2533"/>
                  </a:lnTo>
                  <a:lnTo>
                    <a:pt x="502" y="2386"/>
                  </a:lnTo>
                  <a:lnTo>
                    <a:pt x="544" y="2323"/>
                  </a:lnTo>
                  <a:lnTo>
                    <a:pt x="628" y="2219"/>
                  </a:lnTo>
                  <a:lnTo>
                    <a:pt x="628" y="2323"/>
                  </a:lnTo>
                  <a:lnTo>
                    <a:pt x="649" y="2428"/>
                  </a:lnTo>
                  <a:lnTo>
                    <a:pt x="649" y="2365"/>
                  </a:lnTo>
                  <a:lnTo>
                    <a:pt x="649" y="2282"/>
                  </a:lnTo>
                  <a:lnTo>
                    <a:pt x="712" y="2282"/>
                  </a:lnTo>
                  <a:lnTo>
                    <a:pt x="732" y="2428"/>
                  </a:lnTo>
                  <a:lnTo>
                    <a:pt x="712" y="2595"/>
                  </a:lnTo>
                  <a:lnTo>
                    <a:pt x="712" y="2700"/>
                  </a:lnTo>
                  <a:lnTo>
                    <a:pt x="649" y="2826"/>
                  </a:lnTo>
                  <a:lnTo>
                    <a:pt x="502" y="2951"/>
                  </a:lnTo>
                  <a:lnTo>
                    <a:pt x="544" y="2993"/>
                  </a:lnTo>
                  <a:lnTo>
                    <a:pt x="607" y="3139"/>
                  </a:lnTo>
                  <a:lnTo>
                    <a:pt x="502" y="3202"/>
                  </a:lnTo>
                  <a:lnTo>
                    <a:pt x="398" y="3328"/>
                  </a:lnTo>
                  <a:lnTo>
                    <a:pt x="419" y="3432"/>
                  </a:lnTo>
                  <a:lnTo>
                    <a:pt x="523" y="3432"/>
                  </a:lnTo>
                  <a:lnTo>
                    <a:pt x="649" y="3370"/>
                  </a:lnTo>
                  <a:lnTo>
                    <a:pt x="712" y="3453"/>
                  </a:lnTo>
                  <a:lnTo>
                    <a:pt x="879" y="3516"/>
                  </a:lnTo>
                  <a:lnTo>
                    <a:pt x="984" y="3537"/>
                  </a:lnTo>
                  <a:lnTo>
                    <a:pt x="1151" y="3767"/>
                  </a:lnTo>
                  <a:lnTo>
                    <a:pt x="1235" y="3767"/>
                  </a:lnTo>
                  <a:lnTo>
                    <a:pt x="1339" y="3662"/>
                  </a:lnTo>
                  <a:lnTo>
                    <a:pt x="1779" y="2721"/>
                  </a:lnTo>
                  <a:lnTo>
                    <a:pt x="1883" y="2637"/>
                  </a:lnTo>
                  <a:lnTo>
                    <a:pt x="2448" y="2470"/>
                  </a:lnTo>
                  <a:lnTo>
                    <a:pt x="2720" y="2282"/>
                  </a:lnTo>
                  <a:lnTo>
                    <a:pt x="3118" y="1905"/>
                  </a:lnTo>
                  <a:lnTo>
                    <a:pt x="3264" y="1549"/>
                  </a:lnTo>
                  <a:lnTo>
                    <a:pt x="3369" y="1549"/>
                  </a:lnTo>
                  <a:lnTo>
                    <a:pt x="3390" y="1486"/>
                  </a:lnTo>
                  <a:lnTo>
                    <a:pt x="3432" y="1361"/>
                  </a:lnTo>
                  <a:lnTo>
                    <a:pt x="3390" y="1235"/>
                  </a:lnTo>
                  <a:lnTo>
                    <a:pt x="3285" y="1026"/>
                  </a:lnTo>
                  <a:lnTo>
                    <a:pt x="3285" y="963"/>
                  </a:lnTo>
                  <a:lnTo>
                    <a:pt x="3264" y="859"/>
                  </a:lnTo>
                  <a:lnTo>
                    <a:pt x="3181" y="817"/>
                  </a:lnTo>
                  <a:lnTo>
                    <a:pt x="3160" y="733"/>
                  </a:lnTo>
                  <a:lnTo>
                    <a:pt x="3055" y="712"/>
                  </a:lnTo>
                  <a:lnTo>
                    <a:pt x="2909" y="629"/>
                  </a:lnTo>
                  <a:lnTo>
                    <a:pt x="2846" y="629"/>
                  </a:lnTo>
                  <a:lnTo>
                    <a:pt x="2762" y="712"/>
                  </a:lnTo>
                  <a:lnTo>
                    <a:pt x="2762" y="817"/>
                  </a:lnTo>
                  <a:lnTo>
                    <a:pt x="2699" y="901"/>
                  </a:lnTo>
                  <a:lnTo>
                    <a:pt x="2511" y="838"/>
                  </a:lnTo>
                  <a:lnTo>
                    <a:pt x="2448" y="796"/>
                  </a:lnTo>
                  <a:lnTo>
                    <a:pt x="2239" y="712"/>
                  </a:lnTo>
                  <a:lnTo>
                    <a:pt x="2072" y="691"/>
                  </a:lnTo>
                  <a:lnTo>
                    <a:pt x="2030" y="608"/>
                  </a:lnTo>
                  <a:lnTo>
                    <a:pt x="2072" y="524"/>
                  </a:lnTo>
                  <a:lnTo>
                    <a:pt x="1925" y="377"/>
                  </a:lnTo>
                  <a:lnTo>
                    <a:pt x="1821" y="377"/>
                  </a:lnTo>
                  <a:lnTo>
                    <a:pt x="1569" y="210"/>
                  </a:lnTo>
                  <a:lnTo>
                    <a:pt x="1381" y="85"/>
                  </a:lnTo>
                  <a:lnTo>
                    <a:pt x="11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868;p68">
              <a:extLst>
                <a:ext uri="{FF2B5EF4-FFF2-40B4-BE49-F238E27FC236}">
                  <a16:creationId xmlns:a16="http://schemas.microsoft.com/office/drawing/2014/main" id="{CF57FC88-1B7C-D8A1-A636-5D84AB644EA4}"/>
                </a:ext>
              </a:extLst>
            </p:cNvPr>
            <p:cNvSpPr/>
            <p:nvPr/>
          </p:nvSpPr>
          <p:spPr>
            <a:xfrm>
              <a:off x="3192980" y="3146290"/>
              <a:ext cx="88711" cy="124938"/>
            </a:xfrm>
            <a:custGeom>
              <a:avLst/>
              <a:gdLst/>
              <a:ahLst/>
              <a:cxnLst/>
              <a:rect l="l" t="t" r="r" b="b"/>
              <a:pathLst>
                <a:path w="7450" h="10986" extrusionOk="0">
                  <a:moveTo>
                    <a:pt x="3453" y="1"/>
                  </a:moveTo>
                  <a:lnTo>
                    <a:pt x="3474" y="105"/>
                  </a:lnTo>
                  <a:lnTo>
                    <a:pt x="3474" y="168"/>
                  </a:lnTo>
                  <a:lnTo>
                    <a:pt x="3579" y="377"/>
                  </a:lnTo>
                  <a:lnTo>
                    <a:pt x="3621" y="503"/>
                  </a:lnTo>
                  <a:lnTo>
                    <a:pt x="3579" y="628"/>
                  </a:lnTo>
                  <a:lnTo>
                    <a:pt x="3558" y="691"/>
                  </a:lnTo>
                  <a:lnTo>
                    <a:pt x="3453" y="691"/>
                  </a:lnTo>
                  <a:lnTo>
                    <a:pt x="3307" y="1047"/>
                  </a:lnTo>
                  <a:lnTo>
                    <a:pt x="2909" y="1424"/>
                  </a:lnTo>
                  <a:lnTo>
                    <a:pt x="2637" y="1612"/>
                  </a:lnTo>
                  <a:lnTo>
                    <a:pt x="2072" y="1779"/>
                  </a:lnTo>
                  <a:lnTo>
                    <a:pt x="1968" y="1863"/>
                  </a:lnTo>
                  <a:lnTo>
                    <a:pt x="1528" y="2804"/>
                  </a:lnTo>
                  <a:lnTo>
                    <a:pt x="1424" y="2909"/>
                  </a:lnTo>
                  <a:lnTo>
                    <a:pt x="1340" y="2909"/>
                  </a:lnTo>
                  <a:lnTo>
                    <a:pt x="1173" y="2679"/>
                  </a:lnTo>
                  <a:lnTo>
                    <a:pt x="1068" y="2658"/>
                  </a:lnTo>
                  <a:lnTo>
                    <a:pt x="901" y="2595"/>
                  </a:lnTo>
                  <a:lnTo>
                    <a:pt x="838" y="2512"/>
                  </a:lnTo>
                  <a:lnTo>
                    <a:pt x="712" y="2574"/>
                  </a:lnTo>
                  <a:lnTo>
                    <a:pt x="608" y="2574"/>
                  </a:lnTo>
                  <a:lnTo>
                    <a:pt x="587" y="2470"/>
                  </a:lnTo>
                  <a:lnTo>
                    <a:pt x="691" y="2344"/>
                  </a:lnTo>
                  <a:lnTo>
                    <a:pt x="796" y="2281"/>
                  </a:lnTo>
                  <a:lnTo>
                    <a:pt x="733" y="2135"/>
                  </a:lnTo>
                  <a:lnTo>
                    <a:pt x="691" y="2093"/>
                  </a:lnTo>
                  <a:lnTo>
                    <a:pt x="398" y="2240"/>
                  </a:lnTo>
                  <a:lnTo>
                    <a:pt x="294" y="2344"/>
                  </a:lnTo>
                  <a:lnTo>
                    <a:pt x="105" y="2512"/>
                  </a:lnTo>
                  <a:lnTo>
                    <a:pt x="64" y="2679"/>
                  </a:lnTo>
                  <a:lnTo>
                    <a:pt x="1" y="2784"/>
                  </a:lnTo>
                  <a:lnTo>
                    <a:pt x="22" y="2825"/>
                  </a:lnTo>
                  <a:lnTo>
                    <a:pt x="105" y="2909"/>
                  </a:lnTo>
                  <a:lnTo>
                    <a:pt x="126" y="2993"/>
                  </a:lnTo>
                  <a:lnTo>
                    <a:pt x="64" y="3035"/>
                  </a:lnTo>
                  <a:lnTo>
                    <a:pt x="64" y="3097"/>
                  </a:lnTo>
                  <a:lnTo>
                    <a:pt x="189" y="3202"/>
                  </a:lnTo>
                  <a:lnTo>
                    <a:pt x="273" y="3348"/>
                  </a:lnTo>
                  <a:lnTo>
                    <a:pt x="231" y="3495"/>
                  </a:lnTo>
                  <a:lnTo>
                    <a:pt x="168" y="3495"/>
                  </a:lnTo>
                  <a:lnTo>
                    <a:pt x="85" y="3516"/>
                  </a:lnTo>
                  <a:lnTo>
                    <a:pt x="22" y="3621"/>
                  </a:lnTo>
                  <a:lnTo>
                    <a:pt x="126" y="3704"/>
                  </a:lnTo>
                  <a:lnTo>
                    <a:pt x="231" y="3746"/>
                  </a:lnTo>
                  <a:lnTo>
                    <a:pt x="419" y="3872"/>
                  </a:lnTo>
                  <a:lnTo>
                    <a:pt x="587" y="3913"/>
                  </a:lnTo>
                  <a:lnTo>
                    <a:pt x="817" y="4060"/>
                  </a:lnTo>
                  <a:lnTo>
                    <a:pt x="921" y="4081"/>
                  </a:lnTo>
                  <a:lnTo>
                    <a:pt x="963" y="4185"/>
                  </a:lnTo>
                  <a:lnTo>
                    <a:pt x="1068" y="4374"/>
                  </a:lnTo>
                  <a:lnTo>
                    <a:pt x="1110" y="4541"/>
                  </a:lnTo>
                  <a:lnTo>
                    <a:pt x="1173" y="4667"/>
                  </a:lnTo>
                  <a:lnTo>
                    <a:pt x="1424" y="4771"/>
                  </a:lnTo>
                  <a:lnTo>
                    <a:pt x="1486" y="4960"/>
                  </a:lnTo>
                  <a:lnTo>
                    <a:pt x="1549" y="5106"/>
                  </a:lnTo>
                  <a:lnTo>
                    <a:pt x="1591" y="5211"/>
                  </a:lnTo>
                  <a:lnTo>
                    <a:pt x="1633" y="5399"/>
                  </a:lnTo>
                  <a:lnTo>
                    <a:pt x="1696" y="5525"/>
                  </a:lnTo>
                  <a:lnTo>
                    <a:pt x="1800" y="5587"/>
                  </a:lnTo>
                  <a:lnTo>
                    <a:pt x="1905" y="5797"/>
                  </a:lnTo>
                  <a:lnTo>
                    <a:pt x="1905" y="5922"/>
                  </a:lnTo>
                  <a:lnTo>
                    <a:pt x="1884" y="5964"/>
                  </a:lnTo>
                  <a:lnTo>
                    <a:pt x="1989" y="6152"/>
                  </a:lnTo>
                  <a:lnTo>
                    <a:pt x="2177" y="6382"/>
                  </a:lnTo>
                  <a:lnTo>
                    <a:pt x="2219" y="6487"/>
                  </a:lnTo>
                  <a:lnTo>
                    <a:pt x="2198" y="6592"/>
                  </a:lnTo>
                  <a:lnTo>
                    <a:pt x="2219" y="6675"/>
                  </a:lnTo>
                  <a:lnTo>
                    <a:pt x="2302" y="6696"/>
                  </a:lnTo>
                  <a:lnTo>
                    <a:pt x="2491" y="6885"/>
                  </a:lnTo>
                  <a:lnTo>
                    <a:pt x="2533" y="6989"/>
                  </a:lnTo>
                  <a:lnTo>
                    <a:pt x="2574" y="7157"/>
                  </a:lnTo>
                  <a:lnTo>
                    <a:pt x="2616" y="7219"/>
                  </a:lnTo>
                  <a:lnTo>
                    <a:pt x="2784" y="7282"/>
                  </a:lnTo>
                  <a:lnTo>
                    <a:pt x="2805" y="7408"/>
                  </a:lnTo>
                  <a:lnTo>
                    <a:pt x="2951" y="7680"/>
                  </a:lnTo>
                  <a:lnTo>
                    <a:pt x="3014" y="7805"/>
                  </a:lnTo>
                  <a:lnTo>
                    <a:pt x="3202" y="8056"/>
                  </a:lnTo>
                  <a:lnTo>
                    <a:pt x="3202" y="8203"/>
                  </a:lnTo>
                  <a:lnTo>
                    <a:pt x="3139" y="8203"/>
                  </a:lnTo>
                  <a:lnTo>
                    <a:pt x="3098" y="8161"/>
                  </a:lnTo>
                  <a:lnTo>
                    <a:pt x="3098" y="8224"/>
                  </a:lnTo>
                  <a:lnTo>
                    <a:pt x="3118" y="8328"/>
                  </a:lnTo>
                  <a:lnTo>
                    <a:pt x="3118" y="8412"/>
                  </a:lnTo>
                  <a:lnTo>
                    <a:pt x="3160" y="8412"/>
                  </a:lnTo>
                  <a:lnTo>
                    <a:pt x="3244" y="8454"/>
                  </a:lnTo>
                  <a:lnTo>
                    <a:pt x="3265" y="8538"/>
                  </a:lnTo>
                  <a:lnTo>
                    <a:pt x="3244" y="8579"/>
                  </a:lnTo>
                  <a:lnTo>
                    <a:pt x="3432" y="8726"/>
                  </a:lnTo>
                  <a:lnTo>
                    <a:pt x="3621" y="8789"/>
                  </a:lnTo>
                  <a:lnTo>
                    <a:pt x="3642" y="8872"/>
                  </a:lnTo>
                  <a:lnTo>
                    <a:pt x="3725" y="8977"/>
                  </a:lnTo>
                  <a:lnTo>
                    <a:pt x="3830" y="8998"/>
                  </a:lnTo>
                  <a:lnTo>
                    <a:pt x="3872" y="9061"/>
                  </a:lnTo>
                  <a:lnTo>
                    <a:pt x="3893" y="9165"/>
                  </a:lnTo>
                  <a:lnTo>
                    <a:pt x="3976" y="9207"/>
                  </a:lnTo>
                  <a:lnTo>
                    <a:pt x="4165" y="9186"/>
                  </a:lnTo>
                  <a:lnTo>
                    <a:pt x="4206" y="9144"/>
                  </a:lnTo>
                  <a:lnTo>
                    <a:pt x="4186" y="9207"/>
                  </a:lnTo>
                  <a:lnTo>
                    <a:pt x="4269" y="9354"/>
                  </a:lnTo>
                  <a:lnTo>
                    <a:pt x="4458" y="9416"/>
                  </a:lnTo>
                  <a:lnTo>
                    <a:pt x="4562" y="9500"/>
                  </a:lnTo>
                  <a:lnTo>
                    <a:pt x="4562" y="9605"/>
                  </a:lnTo>
                  <a:lnTo>
                    <a:pt x="4667" y="9667"/>
                  </a:lnTo>
                  <a:lnTo>
                    <a:pt x="4792" y="9709"/>
                  </a:lnTo>
                  <a:lnTo>
                    <a:pt x="4834" y="9688"/>
                  </a:lnTo>
                  <a:lnTo>
                    <a:pt x="4939" y="9709"/>
                  </a:lnTo>
                  <a:lnTo>
                    <a:pt x="5148" y="9835"/>
                  </a:lnTo>
                  <a:lnTo>
                    <a:pt x="5315" y="9919"/>
                  </a:lnTo>
                  <a:lnTo>
                    <a:pt x="5420" y="9919"/>
                  </a:lnTo>
                  <a:lnTo>
                    <a:pt x="5462" y="9939"/>
                  </a:lnTo>
                  <a:lnTo>
                    <a:pt x="5504" y="10023"/>
                  </a:lnTo>
                  <a:lnTo>
                    <a:pt x="5650" y="10128"/>
                  </a:lnTo>
                  <a:lnTo>
                    <a:pt x="5755" y="10191"/>
                  </a:lnTo>
                  <a:lnTo>
                    <a:pt x="5859" y="10316"/>
                  </a:lnTo>
                  <a:lnTo>
                    <a:pt x="5943" y="10337"/>
                  </a:lnTo>
                  <a:lnTo>
                    <a:pt x="5985" y="10421"/>
                  </a:lnTo>
                  <a:lnTo>
                    <a:pt x="5964" y="10463"/>
                  </a:lnTo>
                  <a:lnTo>
                    <a:pt x="5964" y="10546"/>
                  </a:lnTo>
                  <a:lnTo>
                    <a:pt x="6090" y="10567"/>
                  </a:lnTo>
                  <a:lnTo>
                    <a:pt x="6236" y="10630"/>
                  </a:lnTo>
                  <a:lnTo>
                    <a:pt x="6403" y="10776"/>
                  </a:lnTo>
                  <a:lnTo>
                    <a:pt x="6550" y="10944"/>
                  </a:lnTo>
                  <a:lnTo>
                    <a:pt x="6655" y="10965"/>
                  </a:lnTo>
                  <a:lnTo>
                    <a:pt x="6675" y="10986"/>
                  </a:lnTo>
                  <a:lnTo>
                    <a:pt x="6801" y="10923"/>
                  </a:lnTo>
                  <a:lnTo>
                    <a:pt x="6927" y="10839"/>
                  </a:lnTo>
                  <a:lnTo>
                    <a:pt x="7010" y="10839"/>
                  </a:lnTo>
                  <a:lnTo>
                    <a:pt x="7115" y="10776"/>
                  </a:lnTo>
                  <a:lnTo>
                    <a:pt x="7178" y="10672"/>
                  </a:lnTo>
                  <a:lnTo>
                    <a:pt x="7073" y="10567"/>
                  </a:lnTo>
                  <a:lnTo>
                    <a:pt x="7094" y="10463"/>
                  </a:lnTo>
                  <a:lnTo>
                    <a:pt x="7136" y="10400"/>
                  </a:lnTo>
                  <a:lnTo>
                    <a:pt x="7240" y="10421"/>
                  </a:lnTo>
                  <a:lnTo>
                    <a:pt x="7219" y="10337"/>
                  </a:lnTo>
                  <a:lnTo>
                    <a:pt x="7136" y="10316"/>
                  </a:lnTo>
                  <a:lnTo>
                    <a:pt x="7094" y="10253"/>
                  </a:lnTo>
                  <a:lnTo>
                    <a:pt x="7199" y="10086"/>
                  </a:lnTo>
                  <a:lnTo>
                    <a:pt x="7324" y="10002"/>
                  </a:lnTo>
                  <a:lnTo>
                    <a:pt x="7429" y="9835"/>
                  </a:lnTo>
                  <a:lnTo>
                    <a:pt x="7450" y="9709"/>
                  </a:lnTo>
                  <a:lnTo>
                    <a:pt x="7282" y="9312"/>
                  </a:lnTo>
                  <a:lnTo>
                    <a:pt x="7324" y="9207"/>
                  </a:lnTo>
                  <a:lnTo>
                    <a:pt x="7324" y="9082"/>
                  </a:lnTo>
                  <a:lnTo>
                    <a:pt x="7303" y="8998"/>
                  </a:lnTo>
                  <a:lnTo>
                    <a:pt x="7282" y="8872"/>
                  </a:lnTo>
                  <a:lnTo>
                    <a:pt x="7324" y="8789"/>
                  </a:lnTo>
                  <a:lnTo>
                    <a:pt x="7387" y="8621"/>
                  </a:lnTo>
                  <a:lnTo>
                    <a:pt x="7345" y="8245"/>
                  </a:lnTo>
                  <a:lnTo>
                    <a:pt x="7303" y="8098"/>
                  </a:lnTo>
                  <a:lnTo>
                    <a:pt x="7387" y="7910"/>
                  </a:lnTo>
                  <a:lnTo>
                    <a:pt x="7387" y="7491"/>
                  </a:lnTo>
                  <a:lnTo>
                    <a:pt x="7450" y="7324"/>
                  </a:lnTo>
                  <a:lnTo>
                    <a:pt x="7450" y="7261"/>
                  </a:lnTo>
                  <a:lnTo>
                    <a:pt x="6927" y="6487"/>
                  </a:lnTo>
                  <a:lnTo>
                    <a:pt x="6906" y="6487"/>
                  </a:lnTo>
                  <a:lnTo>
                    <a:pt x="6864" y="6466"/>
                  </a:lnTo>
                  <a:lnTo>
                    <a:pt x="6675" y="6466"/>
                  </a:lnTo>
                  <a:lnTo>
                    <a:pt x="6571" y="6529"/>
                  </a:lnTo>
                  <a:lnTo>
                    <a:pt x="6445" y="6529"/>
                  </a:lnTo>
                  <a:lnTo>
                    <a:pt x="6383" y="6466"/>
                  </a:lnTo>
                  <a:lnTo>
                    <a:pt x="6362" y="6341"/>
                  </a:lnTo>
                  <a:lnTo>
                    <a:pt x="6341" y="6006"/>
                  </a:lnTo>
                  <a:lnTo>
                    <a:pt x="6341" y="5797"/>
                  </a:lnTo>
                  <a:lnTo>
                    <a:pt x="6383" y="5734"/>
                  </a:lnTo>
                  <a:lnTo>
                    <a:pt x="6403" y="5608"/>
                  </a:lnTo>
                  <a:lnTo>
                    <a:pt x="6362" y="5545"/>
                  </a:lnTo>
                  <a:lnTo>
                    <a:pt x="6152" y="5650"/>
                  </a:lnTo>
                  <a:lnTo>
                    <a:pt x="5922" y="5901"/>
                  </a:lnTo>
                  <a:lnTo>
                    <a:pt x="5608" y="5859"/>
                  </a:lnTo>
                  <a:lnTo>
                    <a:pt x="5357" y="5859"/>
                  </a:lnTo>
                  <a:lnTo>
                    <a:pt x="5315" y="5713"/>
                  </a:lnTo>
                  <a:lnTo>
                    <a:pt x="5211" y="5525"/>
                  </a:lnTo>
                  <a:lnTo>
                    <a:pt x="5023" y="5483"/>
                  </a:lnTo>
                  <a:lnTo>
                    <a:pt x="4688" y="5525"/>
                  </a:lnTo>
                  <a:lnTo>
                    <a:pt x="4813" y="5336"/>
                  </a:lnTo>
                  <a:lnTo>
                    <a:pt x="4520" y="4876"/>
                  </a:lnTo>
                  <a:lnTo>
                    <a:pt x="4374" y="4709"/>
                  </a:lnTo>
                  <a:lnTo>
                    <a:pt x="4395" y="4646"/>
                  </a:lnTo>
                  <a:lnTo>
                    <a:pt x="4374" y="4541"/>
                  </a:lnTo>
                  <a:lnTo>
                    <a:pt x="4416" y="4437"/>
                  </a:lnTo>
                  <a:lnTo>
                    <a:pt x="4416" y="4290"/>
                  </a:lnTo>
                  <a:lnTo>
                    <a:pt x="4395" y="4227"/>
                  </a:lnTo>
                  <a:lnTo>
                    <a:pt x="4458" y="4165"/>
                  </a:lnTo>
                  <a:lnTo>
                    <a:pt x="4458" y="4039"/>
                  </a:lnTo>
                  <a:lnTo>
                    <a:pt x="4625" y="3934"/>
                  </a:lnTo>
                  <a:lnTo>
                    <a:pt x="4709" y="3955"/>
                  </a:lnTo>
                  <a:lnTo>
                    <a:pt x="4792" y="3851"/>
                  </a:lnTo>
                  <a:lnTo>
                    <a:pt x="4730" y="3746"/>
                  </a:lnTo>
                  <a:lnTo>
                    <a:pt x="4688" y="3558"/>
                  </a:lnTo>
                  <a:lnTo>
                    <a:pt x="4834" y="3411"/>
                  </a:lnTo>
                  <a:lnTo>
                    <a:pt x="4813" y="3307"/>
                  </a:lnTo>
                  <a:lnTo>
                    <a:pt x="4897" y="3223"/>
                  </a:lnTo>
                  <a:lnTo>
                    <a:pt x="4876" y="3076"/>
                  </a:lnTo>
                  <a:lnTo>
                    <a:pt x="4981" y="3014"/>
                  </a:lnTo>
                  <a:lnTo>
                    <a:pt x="5106" y="2930"/>
                  </a:lnTo>
                  <a:lnTo>
                    <a:pt x="5232" y="2825"/>
                  </a:lnTo>
                  <a:lnTo>
                    <a:pt x="5295" y="2804"/>
                  </a:lnTo>
                  <a:lnTo>
                    <a:pt x="5357" y="2721"/>
                  </a:lnTo>
                  <a:lnTo>
                    <a:pt x="5650" y="2679"/>
                  </a:lnTo>
                  <a:lnTo>
                    <a:pt x="6069" y="2553"/>
                  </a:lnTo>
                  <a:lnTo>
                    <a:pt x="6090" y="2449"/>
                  </a:lnTo>
                  <a:lnTo>
                    <a:pt x="6152" y="2470"/>
                  </a:lnTo>
                  <a:lnTo>
                    <a:pt x="6299" y="2470"/>
                  </a:lnTo>
                  <a:lnTo>
                    <a:pt x="6445" y="2553"/>
                  </a:lnTo>
                  <a:lnTo>
                    <a:pt x="6445" y="2574"/>
                  </a:lnTo>
                  <a:lnTo>
                    <a:pt x="6550" y="2595"/>
                  </a:lnTo>
                  <a:lnTo>
                    <a:pt x="6592" y="2512"/>
                  </a:lnTo>
                  <a:lnTo>
                    <a:pt x="6592" y="2470"/>
                  </a:lnTo>
                  <a:lnTo>
                    <a:pt x="6571" y="2344"/>
                  </a:lnTo>
                  <a:lnTo>
                    <a:pt x="6466" y="2260"/>
                  </a:lnTo>
                  <a:lnTo>
                    <a:pt x="6341" y="2260"/>
                  </a:lnTo>
                  <a:lnTo>
                    <a:pt x="6194" y="2281"/>
                  </a:lnTo>
                  <a:lnTo>
                    <a:pt x="6173" y="2198"/>
                  </a:lnTo>
                  <a:lnTo>
                    <a:pt x="6550" y="1570"/>
                  </a:lnTo>
                  <a:lnTo>
                    <a:pt x="6550" y="1507"/>
                  </a:lnTo>
                  <a:lnTo>
                    <a:pt x="6445" y="1528"/>
                  </a:lnTo>
                  <a:lnTo>
                    <a:pt x="6362" y="1444"/>
                  </a:lnTo>
                  <a:lnTo>
                    <a:pt x="6257" y="1403"/>
                  </a:lnTo>
                  <a:lnTo>
                    <a:pt x="6173" y="1403"/>
                  </a:lnTo>
                  <a:lnTo>
                    <a:pt x="6131" y="1319"/>
                  </a:lnTo>
                  <a:lnTo>
                    <a:pt x="6027" y="1319"/>
                  </a:lnTo>
                  <a:lnTo>
                    <a:pt x="5839" y="1424"/>
                  </a:lnTo>
                  <a:lnTo>
                    <a:pt x="5671" y="1340"/>
                  </a:lnTo>
                  <a:lnTo>
                    <a:pt x="5525" y="1319"/>
                  </a:lnTo>
                  <a:lnTo>
                    <a:pt x="5336" y="1403"/>
                  </a:lnTo>
                  <a:lnTo>
                    <a:pt x="5295" y="1444"/>
                  </a:lnTo>
                  <a:lnTo>
                    <a:pt x="5148" y="1444"/>
                  </a:lnTo>
                  <a:lnTo>
                    <a:pt x="5043" y="1424"/>
                  </a:lnTo>
                  <a:lnTo>
                    <a:pt x="4918" y="1444"/>
                  </a:lnTo>
                  <a:lnTo>
                    <a:pt x="4813" y="1424"/>
                  </a:lnTo>
                  <a:lnTo>
                    <a:pt x="4792" y="1340"/>
                  </a:lnTo>
                  <a:lnTo>
                    <a:pt x="4813" y="1256"/>
                  </a:lnTo>
                  <a:lnTo>
                    <a:pt x="4792" y="1131"/>
                  </a:lnTo>
                  <a:lnTo>
                    <a:pt x="4688" y="1089"/>
                  </a:lnTo>
                  <a:lnTo>
                    <a:pt x="4625" y="1089"/>
                  </a:lnTo>
                  <a:lnTo>
                    <a:pt x="4625" y="921"/>
                  </a:lnTo>
                  <a:lnTo>
                    <a:pt x="4520" y="775"/>
                  </a:lnTo>
                  <a:lnTo>
                    <a:pt x="4269" y="670"/>
                  </a:lnTo>
                  <a:lnTo>
                    <a:pt x="4186" y="670"/>
                  </a:lnTo>
                  <a:lnTo>
                    <a:pt x="4081" y="482"/>
                  </a:lnTo>
                  <a:lnTo>
                    <a:pt x="4081" y="377"/>
                  </a:lnTo>
                  <a:lnTo>
                    <a:pt x="3934" y="210"/>
                  </a:lnTo>
                  <a:lnTo>
                    <a:pt x="3893" y="168"/>
                  </a:lnTo>
                  <a:lnTo>
                    <a:pt x="3767" y="147"/>
                  </a:lnTo>
                  <a:lnTo>
                    <a:pt x="3558" y="84"/>
                  </a:lnTo>
                  <a:lnTo>
                    <a:pt x="35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869;p68">
              <a:extLst>
                <a:ext uri="{FF2B5EF4-FFF2-40B4-BE49-F238E27FC236}">
                  <a16:creationId xmlns:a16="http://schemas.microsoft.com/office/drawing/2014/main" id="{C13070E1-3731-1895-FCA5-AD67730D43DB}"/>
                </a:ext>
              </a:extLst>
            </p:cNvPr>
            <p:cNvSpPr/>
            <p:nvPr/>
          </p:nvSpPr>
          <p:spPr>
            <a:xfrm>
              <a:off x="3275452" y="3211250"/>
              <a:ext cx="85722" cy="91389"/>
            </a:xfrm>
            <a:custGeom>
              <a:avLst/>
              <a:gdLst/>
              <a:ahLst/>
              <a:cxnLst/>
              <a:rect l="l" t="t" r="r" b="b"/>
              <a:pathLst>
                <a:path w="7199" h="8036" extrusionOk="0">
                  <a:moveTo>
                    <a:pt x="1967" y="1"/>
                  </a:moveTo>
                  <a:lnTo>
                    <a:pt x="1779" y="85"/>
                  </a:lnTo>
                  <a:lnTo>
                    <a:pt x="1612" y="126"/>
                  </a:lnTo>
                  <a:lnTo>
                    <a:pt x="1319" y="294"/>
                  </a:lnTo>
                  <a:lnTo>
                    <a:pt x="1235" y="545"/>
                  </a:lnTo>
                  <a:lnTo>
                    <a:pt x="1047" y="608"/>
                  </a:lnTo>
                  <a:lnTo>
                    <a:pt x="921" y="608"/>
                  </a:lnTo>
                  <a:lnTo>
                    <a:pt x="796" y="712"/>
                  </a:lnTo>
                  <a:lnTo>
                    <a:pt x="712" y="712"/>
                  </a:lnTo>
                  <a:lnTo>
                    <a:pt x="524" y="775"/>
                  </a:lnTo>
                  <a:lnTo>
                    <a:pt x="1" y="775"/>
                  </a:lnTo>
                  <a:lnTo>
                    <a:pt x="524" y="1549"/>
                  </a:lnTo>
                  <a:lnTo>
                    <a:pt x="524" y="1612"/>
                  </a:lnTo>
                  <a:lnTo>
                    <a:pt x="461" y="1779"/>
                  </a:lnTo>
                  <a:lnTo>
                    <a:pt x="461" y="2198"/>
                  </a:lnTo>
                  <a:lnTo>
                    <a:pt x="377" y="2386"/>
                  </a:lnTo>
                  <a:lnTo>
                    <a:pt x="419" y="2533"/>
                  </a:lnTo>
                  <a:lnTo>
                    <a:pt x="461" y="2909"/>
                  </a:lnTo>
                  <a:lnTo>
                    <a:pt x="398" y="3077"/>
                  </a:lnTo>
                  <a:lnTo>
                    <a:pt x="356" y="3160"/>
                  </a:lnTo>
                  <a:lnTo>
                    <a:pt x="377" y="3286"/>
                  </a:lnTo>
                  <a:lnTo>
                    <a:pt x="398" y="3370"/>
                  </a:lnTo>
                  <a:lnTo>
                    <a:pt x="398" y="3495"/>
                  </a:lnTo>
                  <a:lnTo>
                    <a:pt x="356" y="3600"/>
                  </a:lnTo>
                  <a:lnTo>
                    <a:pt x="524" y="3997"/>
                  </a:lnTo>
                  <a:lnTo>
                    <a:pt x="503" y="4123"/>
                  </a:lnTo>
                  <a:lnTo>
                    <a:pt x="398" y="4290"/>
                  </a:lnTo>
                  <a:lnTo>
                    <a:pt x="273" y="4374"/>
                  </a:lnTo>
                  <a:lnTo>
                    <a:pt x="168" y="4541"/>
                  </a:lnTo>
                  <a:lnTo>
                    <a:pt x="210" y="4604"/>
                  </a:lnTo>
                  <a:lnTo>
                    <a:pt x="293" y="4625"/>
                  </a:lnTo>
                  <a:lnTo>
                    <a:pt x="314" y="4709"/>
                  </a:lnTo>
                  <a:lnTo>
                    <a:pt x="356" y="4709"/>
                  </a:lnTo>
                  <a:lnTo>
                    <a:pt x="356" y="4834"/>
                  </a:lnTo>
                  <a:lnTo>
                    <a:pt x="482" y="4939"/>
                  </a:lnTo>
                  <a:lnTo>
                    <a:pt x="524" y="5002"/>
                  </a:lnTo>
                  <a:lnTo>
                    <a:pt x="565" y="5127"/>
                  </a:lnTo>
                  <a:lnTo>
                    <a:pt x="524" y="5232"/>
                  </a:lnTo>
                  <a:lnTo>
                    <a:pt x="524" y="5274"/>
                  </a:lnTo>
                  <a:lnTo>
                    <a:pt x="586" y="5483"/>
                  </a:lnTo>
                  <a:lnTo>
                    <a:pt x="670" y="5629"/>
                  </a:lnTo>
                  <a:lnTo>
                    <a:pt x="921" y="5839"/>
                  </a:lnTo>
                  <a:lnTo>
                    <a:pt x="942" y="5901"/>
                  </a:lnTo>
                  <a:lnTo>
                    <a:pt x="879" y="6090"/>
                  </a:lnTo>
                  <a:lnTo>
                    <a:pt x="921" y="6194"/>
                  </a:lnTo>
                  <a:lnTo>
                    <a:pt x="775" y="6508"/>
                  </a:lnTo>
                  <a:lnTo>
                    <a:pt x="879" y="6613"/>
                  </a:lnTo>
                  <a:lnTo>
                    <a:pt x="1130" y="6885"/>
                  </a:lnTo>
                  <a:lnTo>
                    <a:pt x="1570" y="8036"/>
                  </a:lnTo>
                  <a:lnTo>
                    <a:pt x="1737" y="8036"/>
                  </a:lnTo>
                  <a:lnTo>
                    <a:pt x="1758" y="7952"/>
                  </a:lnTo>
                  <a:lnTo>
                    <a:pt x="1863" y="7931"/>
                  </a:lnTo>
                  <a:lnTo>
                    <a:pt x="1863" y="7952"/>
                  </a:lnTo>
                  <a:lnTo>
                    <a:pt x="1946" y="7847"/>
                  </a:lnTo>
                  <a:lnTo>
                    <a:pt x="2051" y="7638"/>
                  </a:lnTo>
                  <a:lnTo>
                    <a:pt x="2260" y="7408"/>
                  </a:lnTo>
                  <a:lnTo>
                    <a:pt x="2407" y="7345"/>
                  </a:lnTo>
                  <a:lnTo>
                    <a:pt x="2553" y="7471"/>
                  </a:lnTo>
                  <a:lnTo>
                    <a:pt x="2721" y="7450"/>
                  </a:lnTo>
                  <a:lnTo>
                    <a:pt x="2804" y="7429"/>
                  </a:lnTo>
                  <a:lnTo>
                    <a:pt x="2930" y="7471"/>
                  </a:lnTo>
                  <a:lnTo>
                    <a:pt x="3139" y="7429"/>
                  </a:lnTo>
                  <a:lnTo>
                    <a:pt x="3244" y="7450"/>
                  </a:lnTo>
                  <a:lnTo>
                    <a:pt x="3286" y="7575"/>
                  </a:lnTo>
                  <a:lnTo>
                    <a:pt x="3348" y="7847"/>
                  </a:lnTo>
                  <a:lnTo>
                    <a:pt x="3411" y="7889"/>
                  </a:lnTo>
                  <a:lnTo>
                    <a:pt x="3453" y="7847"/>
                  </a:lnTo>
                  <a:lnTo>
                    <a:pt x="3453" y="7743"/>
                  </a:lnTo>
                  <a:lnTo>
                    <a:pt x="3516" y="7617"/>
                  </a:lnTo>
                  <a:lnTo>
                    <a:pt x="3516" y="7512"/>
                  </a:lnTo>
                  <a:lnTo>
                    <a:pt x="3620" y="7366"/>
                  </a:lnTo>
                  <a:lnTo>
                    <a:pt x="4227" y="7366"/>
                  </a:lnTo>
                  <a:lnTo>
                    <a:pt x="4353" y="7471"/>
                  </a:lnTo>
                  <a:lnTo>
                    <a:pt x="4374" y="7303"/>
                  </a:lnTo>
                  <a:lnTo>
                    <a:pt x="4541" y="6989"/>
                  </a:lnTo>
                  <a:lnTo>
                    <a:pt x="4562" y="6822"/>
                  </a:lnTo>
                  <a:lnTo>
                    <a:pt x="4541" y="6675"/>
                  </a:lnTo>
                  <a:lnTo>
                    <a:pt x="4478" y="6592"/>
                  </a:lnTo>
                  <a:lnTo>
                    <a:pt x="4667" y="6299"/>
                  </a:lnTo>
                  <a:lnTo>
                    <a:pt x="4750" y="6090"/>
                  </a:lnTo>
                  <a:lnTo>
                    <a:pt x="4750" y="5985"/>
                  </a:lnTo>
                  <a:lnTo>
                    <a:pt x="4876" y="5901"/>
                  </a:lnTo>
                  <a:lnTo>
                    <a:pt x="5650" y="5692"/>
                  </a:lnTo>
                  <a:lnTo>
                    <a:pt x="6319" y="5692"/>
                  </a:lnTo>
                  <a:lnTo>
                    <a:pt x="6696" y="5985"/>
                  </a:lnTo>
                  <a:lnTo>
                    <a:pt x="6780" y="5985"/>
                  </a:lnTo>
                  <a:lnTo>
                    <a:pt x="6864" y="6069"/>
                  </a:lnTo>
                  <a:lnTo>
                    <a:pt x="6926" y="5964"/>
                  </a:lnTo>
                  <a:lnTo>
                    <a:pt x="6905" y="5880"/>
                  </a:lnTo>
                  <a:lnTo>
                    <a:pt x="7198" y="5315"/>
                  </a:lnTo>
                  <a:lnTo>
                    <a:pt x="7177" y="5043"/>
                  </a:lnTo>
                  <a:lnTo>
                    <a:pt x="6884" y="4499"/>
                  </a:lnTo>
                  <a:lnTo>
                    <a:pt x="6571" y="4437"/>
                  </a:lnTo>
                  <a:lnTo>
                    <a:pt x="6591" y="4207"/>
                  </a:lnTo>
                  <a:lnTo>
                    <a:pt x="6550" y="3851"/>
                  </a:lnTo>
                  <a:lnTo>
                    <a:pt x="5524" y="3809"/>
                  </a:lnTo>
                  <a:lnTo>
                    <a:pt x="5545" y="3558"/>
                  </a:lnTo>
                  <a:lnTo>
                    <a:pt x="5315" y="3181"/>
                  </a:lnTo>
                  <a:lnTo>
                    <a:pt x="5399" y="3056"/>
                  </a:lnTo>
                  <a:lnTo>
                    <a:pt x="5336" y="2846"/>
                  </a:lnTo>
                  <a:lnTo>
                    <a:pt x="5378" y="2554"/>
                  </a:lnTo>
                  <a:lnTo>
                    <a:pt x="5315" y="2491"/>
                  </a:lnTo>
                  <a:lnTo>
                    <a:pt x="5106" y="2323"/>
                  </a:lnTo>
                  <a:lnTo>
                    <a:pt x="4771" y="2386"/>
                  </a:lnTo>
                  <a:lnTo>
                    <a:pt x="4604" y="2302"/>
                  </a:lnTo>
                  <a:lnTo>
                    <a:pt x="4499" y="2240"/>
                  </a:lnTo>
                  <a:lnTo>
                    <a:pt x="4457" y="2093"/>
                  </a:lnTo>
                  <a:lnTo>
                    <a:pt x="4290" y="2030"/>
                  </a:lnTo>
                  <a:lnTo>
                    <a:pt x="4060" y="1968"/>
                  </a:lnTo>
                  <a:lnTo>
                    <a:pt x="3955" y="1968"/>
                  </a:lnTo>
                  <a:lnTo>
                    <a:pt x="3746" y="1717"/>
                  </a:lnTo>
                  <a:lnTo>
                    <a:pt x="3620" y="1779"/>
                  </a:lnTo>
                  <a:lnTo>
                    <a:pt x="3411" y="1570"/>
                  </a:lnTo>
                  <a:lnTo>
                    <a:pt x="3181" y="1612"/>
                  </a:lnTo>
                  <a:lnTo>
                    <a:pt x="3118" y="1696"/>
                  </a:lnTo>
                  <a:lnTo>
                    <a:pt x="2993" y="1570"/>
                  </a:lnTo>
                  <a:lnTo>
                    <a:pt x="2804" y="1466"/>
                  </a:lnTo>
                  <a:lnTo>
                    <a:pt x="2679" y="1382"/>
                  </a:lnTo>
                  <a:lnTo>
                    <a:pt x="2616" y="1235"/>
                  </a:lnTo>
                  <a:lnTo>
                    <a:pt x="2490" y="1152"/>
                  </a:lnTo>
                  <a:lnTo>
                    <a:pt x="2407" y="942"/>
                  </a:lnTo>
                  <a:lnTo>
                    <a:pt x="2449" y="838"/>
                  </a:lnTo>
                  <a:lnTo>
                    <a:pt x="2386" y="545"/>
                  </a:lnTo>
                  <a:lnTo>
                    <a:pt x="2470" y="398"/>
                  </a:lnTo>
                  <a:lnTo>
                    <a:pt x="2407" y="189"/>
                  </a:lnTo>
                  <a:lnTo>
                    <a:pt x="2407" y="43"/>
                  </a:lnTo>
                  <a:lnTo>
                    <a:pt x="2365" y="1"/>
                  </a:lnTo>
                  <a:lnTo>
                    <a:pt x="2239" y="85"/>
                  </a:lnTo>
                  <a:lnTo>
                    <a:pt x="20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58" name="Google Shape;2870;p68">
              <a:extLst>
                <a:ext uri="{FF2B5EF4-FFF2-40B4-BE49-F238E27FC236}">
                  <a16:creationId xmlns:a16="http://schemas.microsoft.com/office/drawing/2014/main" id="{D9E7043A-40DD-73D9-B15A-A2445459EC39}"/>
                </a:ext>
              </a:extLst>
            </p:cNvPr>
            <p:cNvSpPr/>
            <p:nvPr/>
          </p:nvSpPr>
          <p:spPr>
            <a:xfrm>
              <a:off x="3327273" y="3275982"/>
              <a:ext cx="58811" cy="59262"/>
            </a:xfrm>
            <a:custGeom>
              <a:avLst/>
              <a:gdLst/>
              <a:ahLst/>
              <a:cxnLst/>
              <a:rect l="l" t="t" r="r" b="b"/>
              <a:pathLst>
                <a:path w="4939" h="5211" extrusionOk="0">
                  <a:moveTo>
                    <a:pt x="1298" y="0"/>
                  </a:moveTo>
                  <a:lnTo>
                    <a:pt x="524" y="209"/>
                  </a:lnTo>
                  <a:lnTo>
                    <a:pt x="398" y="293"/>
                  </a:lnTo>
                  <a:lnTo>
                    <a:pt x="398" y="398"/>
                  </a:lnTo>
                  <a:lnTo>
                    <a:pt x="315" y="607"/>
                  </a:lnTo>
                  <a:lnTo>
                    <a:pt x="126" y="900"/>
                  </a:lnTo>
                  <a:lnTo>
                    <a:pt x="189" y="983"/>
                  </a:lnTo>
                  <a:lnTo>
                    <a:pt x="210" y="1130"/>
                  </a:lnTo>
                  <a:lnTo>
                    <a:pt x="189" y="1297"/>
                  </a:lnTo>
                  <a:lnTo>
                    <a:pt x="22" y="1611"/>
                  </a:lnTo>
                  <a:lnTo>
                    <a:pt x="1" y="1779"/>
                  </a:lnTo>
                  <a:lnTo>
                    <a:pt x="1" y="1820"/>
                  </a:lnTo>
                  <a:lnTo>
                    <a:pt x="126" y="1946"/>
                  </a:lnTo>
                  <a:lnTo>
                    <a:pt x="231" y="1967"/>
                  </a:lnTo>
                  <a:lnTo>
                    <a:pt x="398" y="2239"/>
                  </a:lnTo>
                  <a:lnTo>
                    <a:pt x="754" y="2595"/>
                  </a:lnTo>
                  <a:lnTo>
                    <a:pt x="879" y="2595"/>
                  </a:lnTo>
                  <a:lnTo>
                    <a:pt x="1026" y="2720"/>
                  </a:lnTo>
                  <a:lnTo>
                    <a:pt x="1131" y="2888"/>
                  </a:lnTo>
                  <a:lnTo>
                    <a:pt x="1465" y="2971"/>
                  </a:lnTo>
                  <a:lnTo>
                    <a:pt x="1695" y="3097"/>
                  </a:lnTo>
                  <a:lnTo>
                    <a:pt x="1800" y="3097"/>
                  </a:lnTo>
                  <a:lnTo>
                    <a:pt x="2030" y="3327"/>
                  </a:lnTo>
                  <a:lnTo>
                    <a:pt x="2302" y="3452"/>
                  </a:lnTo>
                  <a:lnTo>
                    <a:pt x="2637" y="3515"/>
                  </a:lnTo>
                  <a:lnTo>
                    <a:pt x="2804" y="3641"/>
                  </a:lnTo>
                  <a:lnTo>
                    <a:pt x="2951" y="3808"/>
                  </a:lnTo>
                  <a:lnTo>
                    <a:pt x="3035" y="3934"/>
                  </a:lnTo>
                  <a:lnTo>
                    <a:pt x="2972" y="4059"/>
                  </a:lnTo>
                  <a:lnTo>
                    <a:pt x="2909" y="4185"/>
                  </a:lnTo>
                  <a:lnTo>
                    <a:pt x="2804" y="4269"/>
                  </a:lnTo>
                  <a:lnTo>
                    <a:pt x="2742" y="4373"/>
                  </a:lnTo>
                  <a:lnTo>
                    <a:pt x="2763" y="4478"/>
                  </a:lnTo>
                  <a:lnTo>
                    <a:pt x="2700" y="4708"/>
                  </a:lnTo>
                  <a:lnTo>
                    <a:pt x="2512" y="4896"/>
                  </a:lnTo>
                  <a:lnTo>
                    <a:pt x="2491" y="5022"/>
                  </a:lnTo>
                  <a:lnTo>
                    <a:pt x="2574" y="5022"/>
                  </a:lnTo>
                  <a:lnTo>
                    <a:pt x="2972" y="4959"/>
                  </a:lnTo>
                  <a:lnTo>
                    <a:pt x="3328" y="5064"/>
                  </a:lnTo>
                  <a:lnTo>
                    <a:pt x="3579" y="5210"/>
                  </a:lnTo>
                  <a:lnTo>
                    <a:pt x="3704" y="5168"/>
                  </a:lnTo>
                  <a:lnTo>
                    <a:pt x="3788" y="5168"/>
                  </a:lnTo>
                  <a:lnTo>
                    <a:pt x="3851" y="5210"/>
                  </a:lnTo>
                  <a:lnTo>
                    <a:pt x="3955" y="5064"/>
                  </a:lnTo>
                  <a:lnTo>
                    <a:pt x="3997" y="5022"/>
                  </a:lnTo>
                  <a:lnTo>
                    <a:pt x="4123" y="5085"/>
                  </a:lnTo>
                  <a:lnTo>
                    <a:pt x="4227" y="4959"/>
                  </a:lnTo>
                  <a:lnTo>
                    <a:pt x="4290" y="4792"/>
                  </a:lnTo>
                  <a:lnTo>
                    <a:pt x="4541" y="4603"/>
                  </a:lnTo>
                  <a:lnTo>
                    <a:pt x="4583" y="4478"/>
                  </a:lnTo>
                  <a:lnTo>
                    <a:pt x="4646" y="4352"/>
                  </a:lnTo>
                  <a:lnTo>
                    <a:pt x="4750" y="4248"/>
                  </a:lnTo>
                  <a:lnTo>
                    <a:pt x="4792" y="4038"/>
                  </a:lnTo>
                  <a:lnTo>
                    <a:pt x="4750" y="3976"/>
                  </a:lnTo>
                  <a:lnTo>
                    <a:pt x="4750" y="3829"/>
                  </a:lnTo>
                  <a:lnTo>
                    <a:pt x="4813" y="3808"/>
                  </a:lnTo>
                  <a:lnTo>
                    <a:pt x="4813" y="3724"/>
                  </a:lnTo>
                  <a:lnTo>
                    <a:pt x="4813" y="3662"/>
                  </a:lnTo>
                  <a:lnTo>
                    <a:pt x="4813" y="3599"/>
                  </a:lnTo>
                  <a:lnTo>
                    <a:pt x="4834" y="3599"/>
                  </a:lnTo>
                  <a:lnTo>
                    <a:pt x="4855" y="3515"/>
                  </a:lnTo>
                  <a:lnTo>
                    <a:pt x="4855" y="2971"/>
                  </a:lnTo>
                  <a:lnTo>
                    <a:pt x="4939" y="2888"/>
                  </a:lnTo>
                  <a:lnTo>
                    <a:pt x="4834" y="2867"/>
                  </a:lnTo>
                  <a:lnTo>
                    <a:pt x="4750" y="2783"/>
                  </a:lnTo>
                  <a:lnTo>
                    <a:pt x="4625" y="2720"/>
                  </a:lnTo>
                  <a:lnTo>
                    <a:pt x="4395" y="2867"/>
                  </a:lnTo>
                  <a:lnTo>
                    <a:pt x="4290" y="2825"/>
                  </a:lnTo>
                  <a:lnTo>
                    <a:pt x="4206" y="2616"/>
                  </a:lnTo>
                  <a:lnTo>
                    <a:pt x="4060" y="1988"/>
                  </a:lnTo>
                  <a:lnTo>
                    <a:pt x="4018" y="1862"/>
                  </a:lnTo>
                  <a:lnTo>
                    <a:pt x="3892" y="1820"/>
                  </a:lnTo>
                  <a:lnTo>
                    <a:pt x="3767" y="1716"/>
                  </a:lnTo>
                  <a:lnTo>
                    <a:pt x="3495" y="1841"/>
                  </a:lnTo>
                  <a:lnTo>
                    <a:pt x="3328" y="1758"/>
                  </a:lnTo>
                  <a:lnTo>
                    <a:pt x="3056" y="1779"/>
                  </a:lnTo>
                  <a:lnTo>
                    <a:pt x="2972" y="1737"/>
                  </a:lnTo>
                  <a:lnTo>
                    <a:pt x="2763" y="1758"/>
                  </a:lnTo>
                  <a:lnTo>
                    <a:pt x="2721" y="1632"/>
                  </a:lnTo>
                  <a:lnTo>
                    <a:pt x="2763" y="1528"/>
                  </a:lnTo>
                  <a:lnTo>
                    <a:pt x="2721" y="1360"/>
                  </a:lnTo>
                  <a:lnTo>
                    <a:pt x="2763" y="1025"/>
                  </a:lnTo>
                  <a:lnTo>
                    <a:pt x="2658" y="837"/>
                  </a:lnTo>
                  <a:lnTo>
                    <a:pt x="2658" y="670"/>
                  </a:lnTo>
                  <a:lnTo>
                    <a:pt x="2512" y="565"/>
                  </a:lnTo>
                  <a:lnTo>
                    <a:pt x="2553" y="419"/>
                  </a:lnTo>
                  <a:lnTo>
                    <a:pt x="2428" y="293"/>
                  </a:lnTo>
                  <a:lnTo>
                    <a:pt x="2344" y="293"/>
                  </a:lnTo>
                  <a:lnTo>
                    <a:pt x="19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A6CBC2"/>
                </a:solidFill>
              </a:endParaRPr>
            </a:p>
          </p:txBody>
        </p:sp>
        <p:sp>
          <p:nvSpPr>
            <p:cNvPr id="59" name="Google Shape;2871;p68">
              <a:extLst>
                <a:ext uri="{FF2B5EF4-FFF2-40B4-BE49-F238E27FC236}">
                  <a16:creationId xmlns:a16="http://schemas.microsoft.com/office/drawing/2014/main" id="{C7B14751-41AA-15DF-C618-3C601933AE82}"/>
                </a:ext>
              </a:extLst>
            </p:cNvPr>
            <p:cNvSpPr/>
            <p:nvPr/>
          </p:nvSpPr>
          <p:spPr>
            <a:xfrm>
              <a:off x="3363150" y="3352838"/>
              <a:ext cx="34889" cy="37848"/>
            </a:xfrm>
            <a:custGeom>
              <a:avLst/>
              <a:gdLst/>
              <a:ahLst/>
              <a:cxnLst/>
              <a:rect l="l" t="t" r="r" b="b"/>
              <a:pathLst>
                <a:path w="2930" h="3328" extrusionOk="0">
                  <a:moveTo>
                    <a:pt x="754" y="0"/>
                  </a:moveTo>
                  <a:lnTo>
                    <a:pt x="440" y="63"/>
                  </a:lnTo>
                  <a:lnTo>
                    <a:pt x="377" y="42"/>
                  </a:lnTo>
                  <a:lnTo>
                    <a:pt x="315" y="42"/>
                  </a:lnTo>
                  <a:lnTo>
                    <a:pt x="273" y="63"/>
                  </a:lnTo>
                  <a:lnTo>
                    <a:pt x="231" y="210"/>
                  </a:lnTo>
                  <a:lnTo>
                    <a:pt x="126" y="335"/>
                  </a:lnTo>
                  <a:lnTo>
                    <a:pt x="168" y="524"/>
                  </a:lnTo>
                  <a:lnTo>
                    <a:pt x="126" y="586"/>
                  </a:lnTo>
                  <a:lnTo>
                    <a:pt x="147" y="712"/>
                  </a:lnTo>
                  <a:lnTo>
                    <a:pt x="147" y="963"/>
                  </a:lnTo>
                  <a:lnTo>
                    <a:pt x="84" y="1047"/>
                  </a:lnTo>
                  <a:lnTo>
                    <a:pt x="84" y="1151"/>
                  </a:lnTo>
                  <a:lnTo>
                    <a:pt x="43" y="1277"/>
                  </a:lnTo>
                  <a:lnTo>
                    <a:pt x="84" y="1465"/>
                  </a:lnTo>
                  <a:lnTo>
                    <a:pt x="43" y="1507"/>
                  </a:lnTo>
                  <a:lnTo>
                    <a:pt x="63" y="1779"/>
                  </a:lnTo>
                  <a:lnTo>
                    <a:pt x="126" y="1967"/>
                  </a:lnTo>
                  <a:lnTo>
                    <a:pt x="84" y="2030"/>
                  </a:lnTo>
                  <a:lnTo>
                    <a:pt x="22" y="2114"/>
                  </a:lnTo>
                  <a:lnTo>
                    <a:pt x="1" y="2156"/>
                  </a:lnTo>
                  <a:lnTo>
                    <a:pt x="1" y="2428"/>
                  </a:lnTo>
                  <a:lnTo>
                    <a:pt x="63" y="2637"/>
                  </a:lnTo>
                  <a:lnTo>
                    <a:pt x="231" y="2867"/>
                  </a:lnTo>
                  <a:lnTo>
                    <a:pt x="315" y="2867"/>
                  </a:lnTo>
                  <a:lnTo>
                    <a:pt x="461" y="3034"/>
                  </a:lnTo>
                  <a:lnTo>
                    <a:pt x="545" y="3055"/>
                  </a:lnTo>
                  <a:lnTo>
                    <a:pt x="796" y="3034"/>
                  </a:lnTo>
                  <a:lnTo>
                    <a:pt x="963" y="3055"/>
                  </a:lnTo>
                  <a:lnTo>
                    <a:pt x="1089" y="3139"/>
                  </a:lnTo>
                  <a:lnTo>
                    <a:pt x="1172" y="3160"/>
                  </a:lnTo>
                  <a:lnTo>
                    <a:pt x="1277" y="3160"/>
                  </a:lnTo>
                  <a:lnTo>
                    <a:pt x="1298" y="3181"/>
                  </a:lnTo>
                  <a:lnTo>
                    <a:pt x="1277" y="3244"/>
                  </a:lnTo>
                  <a:lnTo>
                    <a:pt x="1277" y="3285"/>
                  </a:lnTo>
                  <a:lnTo>
                    <a:pt x="1382" y="3285"/>
                  </a:lnTo>
                  <a:lnTo>
                    <a:pt x="1507" y="3202"/>
                  </a:lnTo>
                  <a:lnTo>
                    <a:pt x="1654" y="3181"/>
                  </a:lnTo>
                  <a:lnTo>
                    <a:pt x="1800" y="3244"/>
                  </a:lnTo>
                  <a:lnTo>
                    <a:pt x="1842" y="3264"/>
                  </a:lnTo>
                  <a:lnTo>
                    <a:pt x="1926" y="3264"/>
                  </a:lnTo>
                  <a:lnTo>
                    <a:pt x="2009" y="3285"/>
                  </a:lnTo>
                  <a:lnTo>
                    <a:pt x="2093" y="3327"/>
                  </a:lnTo>
                  <a:lnTo>
                    <a:pt x="2135" y="3264"/>
                  </a:lnTo>
                  <a:lnTo>
                    <a:pt x="2156" y="3181"/>
                  </a:lnTo>
                  <a:lnTo>
                    <a:pt x="2177" y="3181"/>
                  </a:lnTo>
                  <a:lnTo>
                    <a:pt x="2239" y="3202"/>
                  </a:lnTo>
                  <a:lnTo>
                    <a:pt x="2449" y="3139"/>
                  </a:lnTo>
                  <a:lnTo>
                    <a:pt x="2574" y="2972"/>
                  </a:lnTo>
                  <a:lnTo>
                    <a:pt x="2637" y="2930"/>
                  </a:lnTo>
                  <a:lnTo>
                    <a:pt x="2616" y="2909"/>
                  </a:lnTo>
                  <a:lnTo>
                    <a:pt x="2658" y="2804"/>
                  </a:lnTo>
                  <a:lnTo>
                    <a:pt x="2784" y="2720"/>
                  </a:lnTo>
                  <a:lnTo>
                    <a:pt x="2784" y="2532"/>
                  </a:lnTo>
                  <a:lnTo>
                    <a:pt x="2867" y="2428"/>
                  </a:lnTo>
                  <a:lnTo>
                    <a:pt x="2930" y="2407"/>
                  </a:lnTo>
                  <a:lnTo>
                    <a:pt x="2888" y="2386"/>
                  </a:lnTo>
                  <a:lnTo>
                    <a:pt x="2825" y="2281"/>
                  </a:lnTo>
                  <a:lnTo>
                    <a:pt x="2784" y="2239"/>
                  </a:lnTo>
                  <a:lnTo>
                    <a:pt x="2784" y="2218"/>
                  </a:lnTo>
                  <a:lnTo>
                    <a:pt x="2742" y="2030"/>
                  </a:lnTo>
                  <a:lnTo>
                    <a:pt x="2846" y="1884"/>
                  </a:lnTo>
                  <a:lnTo>
                    <a:pt x="2867" y="1716"/>
                  </a:lnTo>
                  <a:lnTo>
                    <a:pt x="2742" y="1612"/>
                  </a:lnTo>
                  <a:lnTo>
                    <a:pt x="2574" y="1402"/>
                  </a:lnTo>
                  <a:lnTo>
                    <a:pt x="2449" y="1256"/>
                  </a:lnTo>
                  <a:lnTo>
                    <a:pt x="2239" y="1151"/>
                  </a:lnTo>
                  <a:lnTo>
                    <a:pt x="2114" y="1172"/>
                  </a:lnTo>
                  <a:lnTo>
                    <a:pt x="2114" y="1026"/>
                  </a:lnTo>
                  <a:lnTo>
                    <a:pt x="1988" y="879"/>
                  </a:lnTo>
                  <a:lnTo>
                    <a:pt x="1842" y="858"/>
                  </a:lnTo>
                  <a:lnTo>
                    <a:pt x="1695" y="775"/>
                  </a:lnTo>
                  <a:lnTo>
                    <a:pt x="1570" y="565"/>
                  </a:lnTo>
                  <a:lnTo>
                    <a:pt x="1486" y="565"/>
                  </a:lnTo>
                  <a:lnTo>
                    <a:pt x="1382" y="670"/>
                  </a:lnTo>
                  <a:lnTo>
                    <a:pt x="1319" y="670"/>
                  </a:lnTo>
                  <a:lnTo>
                    <a:pt x="1172" y="461"/>
                  </a:lnTo>
                  <a:lnTo>
                    <a:pt x="1110" y="314"/>
                  </a:lnTo>
                  <a:lnTo>
                    <a:pt x="984" y="251"/>
                  </a:lnTo>
                  <a:lnTo>
                    <a:pt x="859" y="63"/>
                  </a:lnTo>
                  <a:lnTo>
                    <a:pt x="7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" name="Google Shape;2872;p68">
              <a:extLst>
                <a:ext uri="{FF2B5EF4-FFF2-40B4-BE49-F238E27FC236}">
                  <a16:creationId xmlns:a16="http://schemas.microsoft.com/office/drawing/2014/main" id="{C17F2B84-5371-6FC0-D641-E229EA68F593}"/>
                </a:ext>
              </a:extLst>
            </p:cNvPr>
            <p:cNvGrpSpPr/>
            <p:nvPr/>
          </p:nvGrpSpPr>
          <p:grpSpPr>
            <a:xfrm>
              <a:off x="3280929" y="3294542"/>
              <a:ext cx="109894" cy="272224"/>
              <a:chOff x="2711750" y="3572300"/>
              <a:chExt cx="230725" cy="598425"/>
            </a:xfrm>
            <a:grpFill/>
          </p:grpSpPr>
          <p:sp>
            <p:nvSpPr>
              <p:cNvPr id="1675" name="Google Shape;2873;p68">
                <a:extLst>
                  <a:ext uri="{FF2B5EF4-FFF2-40B4-BE49-F238E27FC236}">
                    <a16:creationId xmlns:a16="http://schemas.microsoft.com/office/drawing/2014/main" id="{53077339-503B-7717-4A35-139CE58E2A9A}"/>
                  </a:ext>
                </a:extLst>
              </p:cNvPr>
              <p:cNvSpPr/>
              <p:nvPr/>
            </p:nvSpPr>
            <p:spPr>
              <a:xfrm>
                <a:off x="2711750" y="3572300"/>
                <a:ext cx="230725" cy="538800"/>
              </a:xfrm>
              <a:custGeom>
                <a:avLst/>
                <a:gdLst/>
                <a:ahLst/>
                <a:cxnLst/>
                <a:rect l="l" t="t" r="r" b="b"/>
                <a:pathLst>
                  <a:path w="9229" h="21552" extrusionOk="0">
                    <a:moveTo>
                      <a:pt x="1947" y="0"/>
                    </a:moveTo>
                    <a:lnTo>
                      <a:pt x="1800" y="42"/>
                    </a:lnTo>
                    <a:lnTo>
                      <a:pt x="1570" y="293"/>
                    </a:lnTo>
                    <a:lnTo>
                      <a:pt x="1466" y="502"/>
                    </a:lnTo>
                    <a:lnTo>
                      <a:pt x="1382" y="607"/>
                    </a:lnTo>
                    <a:lnTo>
                      <a:pt x="1466" y="753"/>
                    </a:lnTo>
                    <a:lnTo>
                      <a:pt x="1298" y="1402"/>
                    </a:lnTo>
                    <a:lnTo>
                      <a:pt x="629" y="1779"/>
                    </a:lnTo>
                    <a:lnTo>
                      <a:pt x="566" y="1925"/>
                    </a:lnTo>
                    <a:lnTo>
                      <a:pt x="691" y="2030"/>
                    </a:lnTo>
                    <a:lnTo>
                      <a:pt x="733" y="2134"/>
                    </a:lnTo>
                    <a:lnTo>
                      <a:pt x="650" y="2281"/>
                    </a:lnTo>
                    <a:lnTo>
                      <a:pt x="670" y="2448"/>
                    </a:lnTo>
                    <a:lnTo>
                      <a:pt x="796" y="2616"/>
                    </a:lnTo>
                    <a:lnTo>
                      <a:pt x="796" y="2762"/>
                    </a:lnTo>
                    <a:lnTo>
                      <a:pt x="691" y="2846"/>
                    </a:lnTo>
                    <a:lnTo>
                      <a:pt x="670" y="2950"/>
                    </a:lnTo>
                    <a:lnTo>
                      <a:pt x="754" y="3013"/>
                    </a:lnTo>
                    <a:lnTo>
                      <a:pt x="796" y="3076"/>
                    </a:lnTo>
                    <a:lnTo>
                      <a:pt x="796" y="3243"/>
                    </a:lnTo>
                    <a:lnTo>
                      <a:pt x="859" y="3285"/>
                    </a:lnTo>
                    <a:lnTo>
                      <a:pt x="775" y="3390"/>
                    </a:lnTo>
                    <a:lnTo>
                      <a:pt x="670" y="3453"/>
                    </a:lnTo>
                    <a:lnTo>
                      <a:pt x="524" y="3599"/>
                    </a:lnTo>
                    <a:lnTo>
                      <a:pt x="357" y="3997"/>
                    </a:lnTo>
                    <a:lnTo>
                      <a:pt x="252" y="4164"/>
                    </a:lnTo>
                    <a:lnTo>
                      <a:pt x="210" y="4582"/>
                    </a:lnTo>
                    <a:lnTo>
                      <a:pt x="126" y="4645"/>
                    </a:lnTo>
                    <a:lnTo>
                      <a:pt x="147" y="5022"/>
                    </a:lnTo>
                    <a:lnTo>
                      <a:pt x="252" y="5210"/>
                    </a:lnTo>
                    <a:lnTo>
                      <a:pt x="252" y="5461"/>
                    </a:lnTo>
                    <a:lnTo>
                      <a:pt x="168" y="5566"/>
                    </a:lnTo>
                    <a:lnTo>
                      <a:pt x="168" y="5859"/>
                    </a:lnTo>
                    <a:lnTo>
                      <a:pt x="22" y="5942"/>
                    </a:lnTo>
                    <a:lnTo>
                      <a:pt x="1" y="6152"/>
                    </a:lnTo>
                    <a:lnTo>
                      <a:pt x="43" y="6424"/>
                    </a:lnTo>
                    <a:lnTo>
                      <a:pt x="147" y="6570"/>
                    </a:lnTo>
                    <a:lnTo>
                      <a:pt x="168" y="6675"/>
                    </a:lnTo>
                    <a:lnTo>
                      <a:pt x="315" y="6884"/>
                    </a:lnTo>
                    <a:lnTo>
                      <a:pt x="378" y="7051"/>
                    </a:lnTo>
                    <a:lnTo>
                      <a:pt x="461" y="7407"/>
                    </a:lnTo>
                    <a:lnTo>
                      <a:pt x="545" y="7470"/>
                    </a:lnTo>
                    <a:lnTo>
                      <a:pt x="587" y="7930"/>
                    </a:lnTo>
                    <a:lnTo>
                      <a:pt x="566" y="8181"/>
                    </a:lnTo>
                    <a:lnTo>
                      <a:pt x="461" y="8202"/>
                    </a:lnTo>
                    <a:lnTo>
                      <a:pt x="357" y="8453"/>
                    </a:lnTo>
                    <a:lnTo>
                      <a:pt x="378" y="8683"/>
                    </a:lnTo>
                    <a:lnTo>
                      <a:pt x="252" y="8872"/>
                    </a:lnTo>
                    <a:lnTo>
                      <a:pt x="336" y="8935"/>
                    </a:lnTo>
                    <a:lnTo>
                      <a:pt x="440" y="9123"/>
                    </a:lnTo>
                    <a:lnTo>
                      <a:pt x="461" y="9332"/>
                    </a:lnTo>
                    <a:lnTo>
                      <a:pt x="336" y="9458"/>
                    </a:lnTo>
                    <a:lnTo>
                      <a:pt x="210" y="9709"/>
                    </a:lnTo>
                    <a:lnTo>
                      <a:pt x="210" y="10085"/>
                    </a:lnTo>
                    <a:lnTo>
                      <a:pt x="210" y="10253"/>
                    </a:lnTo>
                    <a:lnTo>
                      <a:pt x="147" y="10483"/>
                    </a:lnTo>
                    <a:lnTo>
                      <a:pt x="482" y="11173"/>
                    </a:lnTo>
                    <a:lnTo>
                      <a:pt x="419" y="11278"/>
                    </a:lnTo>
                    <a:lnTo>
                      <a:pt x="252" y="11341"/>
                    </a:lnTo>
                    <a:lnTo>
                      <a:pt x="231" y="11655"/>
                    </a:lnTo>
                    <a:lnTo>
                      <a:pt x="22" y="11948"/>
                    </a:lnTo>
                    <a:lnTo>
                      <a:pt x="43" y="12157"/>
                    </a:lnTo>
                    <a:lnTo>
                      <a:pt x="147" y="12345"/>
                    </a:lnTo>
                    <a:lnTo>
                      <a:pt x="126" y="12764"/>
                    </a:lnTo>
                    <a:lnTo>
                      <a:pt x="147" y="13119"/>
                    </a:lnTo>
                    <a:lnTo>
                      <a:pt x="210" y="13391"/>
                    </a:lnTo>
                    <a:lnTo>
                      <a:pt x="315" y="13433"/>
                    </a:lnTo>
                    <a:lnTo>
                      <a:pt x="357" y="13538"/>
                    </a:lnTo>
                    <a:lnTo>
                      <a:pt x="336" y="13705"/>
                    </a:lnTo>
                    <a:lnTo>
                      <a:pt x="210" y="13789"/>
                    </a:lnTo>
                    <a:lnTo>
                      <a:pt x="231" y="14103"/>
                    </a:lnTo>
                    <a:cubicBezTo>
                      <a:pt x="252" y="14165"/>
                      <a:pt x="252" y="14270"/>
                      <a:pt x="273" y="14354"/>
                    </a:cubicBezTo>
                    <a:lnTo>
                      <a:pt x="273" y="14375"/>
                    </a:lnTo>
                    <a:lnTo>
                      <a:pt x="461" y="14437"/>
                    </a:lnTo>
                    <a:lnTo>
                      <a:pt x="461" y="14626"/>
                    </a:lnTo>
                    <a:lnTo>
                      <a:pt x="461" y="14772"/>
                    </a:lnTo>
                    <a:lnTo>
                      <a:pt x="566" y="15002"/>
                    </a:lnTo>
                    <a:lnTo>
                      <a:pt x="608" y="15274"/>
                    </a:lnTo>
                    <a:lnTo>
                      <a:pt x="712" y="15295"/>
                    </a:lnTo>
                    <a:lnTo>
                      <a:pt x="796" y="15253"/>
                    </a:lnTo>
                    <a:lnTo>
                      <a:pt x="880" y="15274"/>
                    </a:lnTo>
                    <a:lnTo>
                      <a:pt x="880" y="15400"/>
                    </a:lnTo>
                    <a:lnTo>
                      <a:pt x="754" y="15567"/>
                    </a:lnTo>
                    <a:lnTo>
                      <a:pt x="482" y="15567"/>
                    </a:lnTo>
                    <a:lnTo>
                      <a:pt x="440" y="15672"/>
                    </a:lnTo>
                    <a:lnTo>
                      <a:pt x="524" y="15735"/>
                    </a:lnTo>
                    <a:lnTo>
                      <a:pt x="545" y="15714"/>
                    </a:lnTo>
                    <a:lnTo>
                      <a:pt x="670" y="15714"/>
                    </a:lnTo>
                    <a:lnTo>
                      <a:pt x="859" y="15839"/>
                    </a:lnTo>
                    <a:lnTo>
                      <a:pt x="984" y="16049"/>
                    </a:lnTo>
                    <a:lnTo>
                      <a:pt x="984" y="16195"/>
                    </a:lnTo>
                    <a:lnTo>
                      <a:pt x="838" y="16321"/>
                    </a:lnTo>
                    <a:lnTo>
                      <a:pt x="838" y="16425"/>
                    </a:lnTo>
                    <a:lnTo>
                      <a:pt x="901" y="16572"/>
                    </a:lnTo>
                    <a:lnTo>
                      <a:pt x="963" y="16885"/>
                    </a:lnTo>
                    <a:lnTo>
                      <a:pt x="1047" y="17137"/>
                    </a:lnTo>
                    <a:lnTo>
                      <a:pt x="942" y="17241"/>
                    </a:lnTo>
                    <a:lnTo>
                      <a:pt x="901" y="17367"/>
                    </a:lnTo>
                    <a:lnTo>
                      <a:pt x="1005" y="17618"/>
                    </a:lnTo>
                    <a:lnTo>
                      <a:pt x="901" y="17764"/>
                    </a:lnTo>
                    <a:lnTo>
                      <a:pt x="859" y="18015"/>
                    </a:lnTo>
                    <a:lnTo>
                      <a:pt x="942" y="18246"/>
                    </a:lnTo>
                    <a:lnTo>
                      <a:pt x="984" y="18559"/>
                    </a:lnTo>
                    <a:lnTo>
                      <a:pt x="942" y="18852"/>
                    </a:lnTo>
                    <a:lnTo>
                      <a:pt x="733" y="19062"/>
                    </a:lnTo>
                    <a:lnTo>
                      <a:pt x="587" y="19250"/>
                    </a:lnTo>
                    <a:lnTo>
                      <a:pt x="524" y="19752"/>
                    </a:lnTo>
                    <a:cubicBezTo>
                      <a:pt x="545" y="19815"/>
                      <a:pt x="545" y="19898"/>
                      <a:pt x="566" y="19982"/>
                    </a:cubicBezTo>
                    <a:lnTo>
                      <a:pt x="796" y="20422"/>
                    </a:lnTo>
                    <a:lnTo>
                      <a:pt x="942" y="20422"/>
                    </a:lnTo>
                    <a:lnTo>
                      <a:pt x="1047" y="20317"/>
                    </a:lnTo>
                    <a:lnTo>
                      <a:pt x="1214" y="20233"/>
                    </a:lnTo>
                    <a:lnTo>
                      <a:pt x="1361" y="20233"/>
                    </a:lnTo>
                    <a:lnTo>
                      <a:pt x="1361" y="20401"/>
                    </a:lnTo>
                    <a:lnTo>
                      <a:pt x="1382" y="20735"/>
                    </a:lnTo>
                    <a:lnTo>
                      <a:pt x="1507" y="20840"/>
                    </a:lnTo>
                    <a:lnTo>
                      <a:pt x="1570" y="21049"/>
                    </a:lnTo>
                    <a:lnTo>
                      <a:pt x="1633" y="21279"/>
                    </a:lnTo>
                    <a:lnTo>
                      <a:pt x="1926" y="21321"/>
                    </a:lnTo>
                    <a:lnTo>
                      <a:pt x="2030" y="21363"/>
                    </a:lnTo>
                    <a:lnTo>
                      <a:pt x="2449" y="21279"/>
                    </a:lnTo>
                    <a:lnTo>
                      <a:pt x="3181" y="21279"/>
                    </a:lnTo>
                    <a:lnTo>
                      <a:pt x="3244" y="21342"/>
                    </a:lnTo>
                    <a:lnTo>
                      <a:pt x="3370" y="21363"/>
                    </a:lnTo>
                    <a:lnTo>
                      <a:pt x="3516" y="21489"/>
                    </a:lnTo>
                    <a:lnTo>
                      <a:pt x="3663" y="21551"/>
                    </a:lnTo>
                    <a:lnTo>
                      <a:pt x="3704" y="21551"/>
                    </a:lnTo>
                    <a:lnTo>
                      <a:pt x="3704" y="21447"/>
                    </a:lnTo>
                    <a:lnTo>
                      <a:pt x="3600" y="21363"/>
                    </a:lnTo>
                    <a:lnTo>
                      <a:pt x="3411" y="21238"/>
                    </a:lnTo>
                    <a:lnTo>
                      <a:pt x="3391" y="21133"/>
                    </a:lnTo>
                    <a:lnTo>
                      <a:pt x="3286" y="21028"/>
                    </a:lnTo>
                    <a:lnTo>
                      <a:pt x="3202" y="21049"/>
                    </a:lnTo>
                    <a:lnTo>
                      <a:pt x="3160" y="21007"/>
                    </a:lnTo>
                    <a:lnTo>
                      <a:pt x="3244" y="20945"/>
                    </a:lnTo>
                    <a:lnTo>
                      <a:pt x="3265" y="20861"/>
                    </a:lnTo>
                    <a:lnTo>
                      <a:pt x="3244" y="20840"/>
                    </a:lnTo>
                    <a:lnTo>
                      <a:pt x="3244" y="20756"/>
                    </a:lnTo>
                    <a:lnTo>
                      <a:pt x="3139" y="20505"/>
                    </a:lnTo>
                    <a:lnTo>
                      <a:pt x="3035" y="20317"/>
                    </a:lnTo>
                    <a:lnTo>
                      <a:pt x="2993" y="20129"/>
                    </a:lnTo>
                    <a:lnTo>
                      <a:pt x="3077" y="19961"/>
                    </a:lnTo>
                    <a:lnTo>
                      <a:pt x="3202" y="19857"/>
                    </a:lnTo>
                    <a:lnTo>
                      <a:pt x="3265" y="19752"/>
                    </a:lnTo>
                    <a:lnTo>
                      <a:pt x="3202" y="19689"/>
                    </a:lnTo>
                    <a:lnTo>
                      <a:pt x="3202" y="19585"/>
                    </a:lnTo>
                    <a:lnTo>
                      <a:pt x="3160" y="19501"/>
                    </a:lnTo>
                    <a:lnTo>
                      <a:pt x="3244" y="19564"/>
                    </a:lnTo>
                    <a:lnTo>
                      <a:pt x="3307" y="19647"/>
                    </a:lnTo>
                    <a:lnTo>
                      <a:pt x="3391" y="19668"/>
                    </a:lnTo>
                    <a:lnTo>
                      <a:pt x="3516" y="19564"/>
                    </a:lnTo>
                    <a:lnTo>
                      <a:pt x="3558" y="19480"/>
                    </a:lnTo>
                    <a:lnTo>
                      <a:pt x="3663" y="19354"/>
                    </a:lnTo>
                    <a:lnTo>
                      <a:pt x="3683" y="19250"/>
                    </a:lnTo>
                    <a:lnTo>
                      <a:pt x="3663" y="19062"/>
                    </a:lnTo>
                    <a:lnTo>
                      <a:pt x="3579" y="19041"/>
                    </a:lnTo>
                    <a:lnTo>
                      <a:pt x="3516" y="19082"/>
                    </a:lnTo>
                    <a:lnTo>
                      <a:pt x="3516" y="19082"/>
                    </a:lnTo>
                    <a:lnTo>
                      <a:pt x="3558" y="19020"/>
                    </a:lnTo>
                    <a:lnTo>
                      <a:pt x="3663" y="18915"/>
                    </a:lnTo>
                    <a:lnTo>
                      <a:pt x="3704" y="18769"/>
                    </a:lnTo>
                    <a:lnTo>
                      <a:pt x="3725" y="18643"/>
                    </a:lnTo>
                    <a:lnTo>
                      <a:pt x="3872" y="18518"/>
                    </a:lnTo>
                    <a:lnTo>
                      <a:pt x="3976" y="18518"/>
                    </a:lnTo>
                    <a:lnTo>
                      <a:pt x="4018" y="18392"/>
                    </a:lnTo>
                    <a:lnTo>
                      <a:pt x="4102" y="18287"/>
                    </a:lnTo>
                    <a:lnTo>
                      <a:pt x="4144" y="18246"/>
                    </a:lnTo>
                    <a:lnTo>
                      <a:pt x="4186" y="18141"/>
                    </a:lnTo>
                    <a:lnTo>
                      <a:pt x="4248" y="18099"/>
                    </a:lnTo>
                    <a:lnTo>
                      <a:pt x="4332" y="17994"/>
                    </a:lnTo>
                    <a:lnTo>
                      <a:pt x="4311" y="17932"/>
                    </a:lnTo>
                    <a:lnTo>
                      <a:pt x="4311" y="17869"/>
                    </a:lnTo>
                    <a:lnTo>
                      <a:pt x="4395" y="17806"/>
                    </a:lnTo>
                    <a:lnTo>
                      <a:pt x="4290" y="17702"/>
                    </a:lnTo>
                    <a:lnTo>
                      <a:pt x="4207" y="17702"/>
                    </a:lnTo>
                    <a:lnTo>
                      <a:pt x="4311" y="17597"/>
                    </a:lnTo>
                    <a:lnTo>
                      <a:pt x="4311" y="17492"/>
                    </a:lnTo>
                    <a:lnTo>
                      <a:pt x="4227" y="17367"/>
                    </a:lnTo>
                    <a:lnTo>
                      <a:pt x="4227" y="17423"/>
                    </a:lnTo>
                    <a:lnTo>
                      <a:pt x="4186" y="17409"/>
                    </a:lnTo>
                    <a:lnTo>
                      <a:pt x="4123" y="17429"/>
                    </a:lnTo>
                    <a:lnTo>
                      <a:pt x="4018" y="17429"/>
                    </a:lnTo>
                    <a:lnTo>
                      <a:pt x="3830" y="17471"/>
                    </a:lnTo>
                    <a:lnTo>
                      <a:pt x="3600" y="17262"/>
                    </a:lnTo>
                    <a:lnTo>
                      <a:pt x="3453" y="17137"/>
                    </a:lnTo>
                    <a:lnTo>
                      <a:pt x="3370" y="17095"/>
                    </a:lnTo>
                    <a:lnTo>
                      <a:pt x="3265" y="16990"/>
                    </a:lnTo>
                    <a:lnTo>
                      <a:pt x="3139" y="16781"/>
                    </a:lnTo>
                    <a:lnTo>
                      <a:pt x="3139" y="16655"/>
                    </a:lnTo>
                    <a:lnTo>
                      <a:pt x="3056" y="16551"/>
                    </a:lnTo>
                    <a:lnTo>
                      <a:pt x="3056" y="16467"/>
                    </a:lnTo>
                    <a:lnTo>
                      <a:pt x="3181" y="16362"/>
                    </a:lnTo>
                    <a:lnTo>
                      <a:pt x="3244" y="16258"/>
                    </a:lnTo>
                    <a:lnTo>
                      <a:pt x="3286" y="16132"/>
                    </a:lnTo>
                    <a:lnTo>
                      <a:pt x="3370" y="16111"/>
                    </a:lnTo>
                    <a:lnTo>
                      <a:pt x="3474" y="16007"/>
                    </a:lnTo>
                    <a:lnTo>
                      <a:pt x="3600" y="15986"/>
                    </a:lnTo>
                    <a:lnTo>
                      <a:pt x="3704" y="15881"/>
                    </a:lnTo>
                    <a:lnTo>
                      <a:pt x="3872" y="15839"/>
                    </a:lnTo>
                    <a:lnTo>
                      <a:pt x="3976" y="15881"/>
                    </a:lnTo>
                    <a:lnTo>
                      <a:pt x="4144" y="15839"/>
                    </a:lnTo>
                    <a:lnTo>
                      <a:pt x="4144" y="15797"/>
                    </a:lnTo>
                    <a:lnTo>
                      <a:pt x="4102" y="15735"/>
                    </a:lnTo>
                    <a:lnTo>
                      <a:pt x="3997" y="15693"/>
                    </a:lnTo>
                    <a:lnTo>
                      <a:pt x="4018" y="15630"/>
                    </a:lnTo>
                    <a:lnTo>
                      <a:pt x="4039" y="15567"/>
                    </a:lnTo>
                    <a:lnTo>
                      <a:pt x="4207" y="15463"/>
                    </a:lnTo>
                    <a:lnTo>
                      <a:pt x="4186" y="15421"/>
                    </a:lnTo>
                    <a:lnTo>
                      <a:pt x="4227" y="15358"/>
                    </a:lnTo>
                    <a:lnTo>
                      <a:pt x="4227" y="15295"/>
                    </a:lnTo>
                    <a:lnTo>
                      <a:pt x="4102" y="15128"/>
                    </a:lnTo>
                    <a:lnTo>
                      <a:pt x="4123" y="15065"/>
                    </a:lnTo>
                    <a:lnTo>
                      <a:pt x="4123" y="14981"/>
                    </a:lnTo>
                    <a:lnTo>
                      <a:pt x="4018" y="14940"/>
                    </a:lnTo>
                    <a:lnTo>
                      <a:pt x="3997" y="14772"/>
                    </a:lnTo>
                    <a:lnTo>
                      <a:pt x="4081" y="14668"/>
                    </a:lnTo>
                    <a:lnTo>
                      <a:pt x="4123" y="14563"/>
                    </a:lnTo>
                    <a:lnTo>
                      <a:pt x="4081" y="14521"/>
                    </a:lnTo>
                    <a:lnTo>
                      <a:pt x="4144" y="14437"/>
                    </a:lnTo>
                    <a:lnTo>
                      <a:pt x="4332" y="14354"/>
                    </a:lnTo>
                    <a:lnTo>
                      <a:pt x="4458" y="14249"/>
                    </a:lnTo>
                    <a:lnTo>
                      <a:pt x="4458" y="14207"/>
                    </a:lnTo>
                    <a:lnTo>
                      <a:pt x="4311" y="14144"/>
                    </a:lnTo>
                    <a:lnTo>
                      <a:pt x="4207" y="14144"/>
                    </a:lnTo>
                    <a:lnTo>
                      <a:pt x="4144" y="14061"/>
                    </a:lnTo>
                    <a:lnTo>
                      <a:pt x="4186" y="14019"/>
                    </a:lnTo>
                    <a:lnTo>
                      <a:pt x="4290" y="13935"/>
                    </a:lnTo>
                    <a:lnTo>
                      <a:pt x="4437" y="13893"/>
                    </a:lnTo>
                    <a:lnTo>
                      <a:pt x="4562" y="13956"/>
                    </a:lnTo>
                    <a:lnTo>
                      <a:pt x="4562" y="14040"/>
                    </a:lnTo>
                    <a:lnTo>
                      <a:pt x="4541" y="14082"/>
                    </a:lnTo>
                    <a:lnTo>
                      <a:pt x="4604" y="14186"/>
                    </a:lnTo>
                    <a:lnTo>
                      <a:pt x="4667" y="14228"/>
                    </a:lnTo>
                    <a:lnTo>
                      <a:pt x="4918" y="14082"/>
                    </a:lnTo>
                    <a:lnTo>
                      <a:pt x="4939" y="13998"/>
                    </a:lnTo>
                    <a:lnTo>
                      <a:pt x="4876" y="13852"/>
                    </a:lnTo>
                    <a:lnTo>
                      <a:pt x="4813" y="13747"/>
                    </a:lnTo>
                    <a:lnTo>
                      <a:pt x="4855" y="13726"/>
                    </a:lnTo>
                    <a:lnTo>
                      <a:pt x="4876" y="13621"/>
                    </a:lnTo>
                    <a:lnTo>
                      <a:pt x="4813" y="13496"/>
                    </a:lnTo>
                    <a:lnTo>
                      <a:pt x="4730" y="13496"/>
                    </a:lnTo>
                    <a:lnTo>
                      <a:pt x="4625" y="13559"/>
                    </a:lnTo>
                    <a:lnTo>
                      <a:pt x="4541" y="13559"/>
                    </a:lnTo>
                    <a:lnTo>
                      <a:pt x="4499" y="13621"/>
                    </a:lnTo>
                    <a:lnTo>
                      <a:pt x="4520" y="13642"/>
                    </a:lnTo>
                    <a:lnTo>
                      <a:pt x="4625" y="13684"/>
                    </a:lnTo>
                    <a:lnTo>
                      <a:pt x="4625" y="13726"/>
                    </a:lnTo>
                    <a:lnTo>
                      <a:pt x="4437" y="13789"/>
                    </a:lnTo>
                    <a:lnTo>
                      <a:pt x="4353" y="13747"/>
                    </a:lnTo>
                    <a:lnTo>
                      <a:pt x="4416" y="13705"/>
                    </a:lnTo>
                    <a:lnTo>
                      <a:pt x="4499" y="13684"/>
                    </a:lnTo>
                    <a:lnTo>
                      <a:pt x="4437" y="13642"/>
                    </a:lnTo>
                    <a:lnTo>
                      <a:pt x="4248" y="13642"/>
                    </a:lnTo>
                    <a:lnTo>
                      <a:pt x="4123" y="13580"/>
                    </a:lnTo>
                    <a:lnTo>
                      <a:pt x="4102" y="13475"/>
                    </a:lnTo>
                    <a:lnTo>
                      <a:pt x="4102" y="13203"/>
                    </a:lnTo>
                    <a:lnTo>
                      <a:pt x="4039" y="12994"/>
                    </a:lnTo>
                    <a:lnTo>
                      <a:pt x="3914" y="12889"/>
                    </a:lnTo>
                    <a:lnTo>
                      <a:pt x="3914" y="12680"/>
                    </a:lnTo>
                    <a:lnTo>
                      <a:pt x="4018" y="12575"/>
                    </a:lnTo>
                    <a:lnTo>
                      <a:pt x="4102" y="12575"/>
                    </a:lnTo>
                    <a:lnTo>
                      <a:pt x="4081" y="12659"/>
                    </a:lnTo>
                    <a:lnTo>
                      <a:pt x="4102" y="12680"/>
                    </a:lnTo>
                    <a:lnTo>
                      <a:pt x="4227" y="12680"/>
                    </a:lnTo>
                    <a:lnTo>
                      <a:pt x="4437" y="12764"/>
                    </a:lnTo>
                    <a:lnTo>
                      <a:pt x="4646" y="12910"/>
                    </a:lnTo>
                    <a:lnTo>
                      <a:pt x="4834" y="12973"/>
                    </a:lnTo>
                    <a:lnTo>
                      <a:pt x="5148" y="12973"/>
                    </a:lnTo>
                    <a:lnTo>
                      <a:pt x="5336" y="12847"/>
                    </a:lnTo>
                    <a:lnTo>
                      <a:pt x="5295" y="12805"/>
                    </a:lnTo>
                    <a:lnTo>
                      <a:pt x="5441" y="12701"/>
                    </a:lnTo>
                    <a:lnTo>
                      <a:pt x="5462" y="12596"/>
                    </a:lnTo>
                    <a:lnTo>
                      <a:pt x="5441" y="12533"/>
                    </a:lnTo>
                    <a:lnTo>
                      <a:pt x="5462" y="12471"/>
                    </a:lnTo>
                    <a:lnTo>
                      <a:pt x="5483" y="12366"/>
                    </a:lnTo>
                    <a:lnTo>
                      <a:pt x="5378" y="12345"/>
                    </a:lnTo>
                    <a:lnTo>
                      <a:pt x="5295" y="12220"/>
                    </a:lnTo>
                    <a:lnTo>
                      <a:pt x="5295" y="12115"/>
                    </a:lnTo>
                    <a:lnTo>
                      <a:pt x="5357" y="12031"/>
                    </a:lnTo>
                    <a:lnTo>
                      <a:pt x="5336" y="11968"/>
                    </a:lnTo>
                    <a:lnTo>
                      <a:pt x="5441" y="11864"/>
                    </a:lnTo>
                    <a:lnTo>
                      <a:pt x="5441" y="11843"/>
                    </a:lnTo>
                    <a:lnTo>
                      <a:pt x="5483" y="11843"/>
                    </a:lnTo>
                    <a:lnTo>
                      <a:pt x="5504" y="11759"/>
                    </a:lnTo>
                    <a:lnTo>
                      <a:pt x="5483" y="11655"/>
                    </a:lnTo>
                    <a:lnTo>
                      <a:pt x="5378" y="11655"/>
                    </a:lnTo>
                    <a:lnTo>
                      <a:pt x="5378" y="11613"/>
                    </a:lnTo>
                    <a:lnTo>
                      <a:pt x="5336" y="11529"/>
                    </a:lnTo>
                    <a:lnTo>
                      <a:pt x="5336" y="11320"/>
                    </a:lnTo>
                    <a:lnTo>
                      <a:pt x="5295" y="11236"/>
                    </a:lnTo>
                    <a:lnTo>
                      <a:pt x="5295" y="11131"/>
                    </a:lnTo>
                    <a:lnTo>
                      <a:pt x="5336" y="11111"/>
                    </a:lnTo>
                    <a:lnTo>
                      <a:pt x="5378" y="11194"/>
                    </a:lnTo>
                    <a:lnTo>
                      <a:pt x="5462" y="11194"/>
                    </a:lnTo>
                    <a:lnTo>
                      <a:pt x="5608" y="11236"/>
                    </a:lnTo>
                    <a:lnTo>
                      <a:pt x="5755" y="11320"/>
                    </a:lnTo>
                    <a:lnTo>
                      <a:pt x="5859" y="11320"/>
                    </a:lnTo>
                    <a:lnTo>
                      <a:pt x="6027" y="11299"/>
                    </a:lnTo>
                    <a:lnTo>
                      <a:pt x="6215" y="11320"/>
                    </a:lnTo>
                    <a:lnTo>
                      <a:pt x="6445" y="11320"/>
                    </a:lnTo>
                    <a:lnTo>
                      <a:pt x="6843" y="11215"/>
                    </a:lnTo>
                    <a:lnTo>
                      <a:pt x="7178" y="11069"/>
                    </a:lnTo>
                    <a:lnTo>
                      <a:pt x="7220" y="10985"/>
                    </a:lnTo>
                    <a:lnTo>
                      <a:pt x="7261" y="11027"/>
                    </a:lnTo>
                    <a:lnTo>
                      <a:pt x="7492" y="10964"/>
                    </a:lnTo>
                    <a:lnTo>
                      <a:pt x="7805" y="10776"/>
                    </a:lnTo>
                    <a:lnTo>
                      <a:pt x="7868" y="10671"/>
                    </a:lnTo>
                    <a:lnTo>
                      <a:pt x="7826" y="10546"/>
                    </a:lnTo>
                    <a:lnTo>
                      <a:pt x="7889" y="10357"/>
                    </a:lnTo>
                    <a:lnTo>
                      <a:pt x="7931" y="10336"/>
                    </a:lnTo>
                    <a:lnTo>
                      <a:pt x="7973" y="10378"/>
                    </a:lnTo>
                    <a:lnTo>
                      <a:pt x="8015" y="10336"/>
                    </a:lnTo>
                    <a:lnTo>
                      <a:pt x="8077" y="10148"/>
                    </a:lnTo>
                    <a:lnTo>
                      <a:pt x="8182" y="9960"/>
                    </a:lnTo>
                    <a:lnTo>
                      <a:pt x="8203" y="9855"/>
                    </a:lnTo>
                    <a:lnTo>
                      <a:pt x="8203" y="9625"/>
                    </a:lnTo>
                    <a:lnTo>
                      <a:pt x="8182" y="9520"/>
                    </a:lnTo>
                    <a:lnTo>
                      <a:pt x="8140" y="9520"/>
                    </a:lnTo>
                    <a:lnTo>
                      <a:pt x="8077" y="9604"/>
                    </a:lnTo>
                    <a:lnTo>
                      <a:pt x="7931" y="9604"/>
                    </a:lnTo>
                    <a:lnTo>
                      <a:pt x="7784" y="9499"/>
                    </a:lnTo>
                    <a:lnTo>
                      <a:pt x="7701" y="9332"/>
                    </a:lnTo>
                    <a:lnTo>
                      <a:pt x="7701" y="9248"/>
                    </a:lnTo>
                    <a:lnTo>
                      <a:pt x="7826" y="8976"/>
                    </a:lnTo>
                    <a:lnTo>
                      <a:pt x="7826" y="8872"/>
                    </a:lnTo>
                    <a:lnTo>
                      <a:pt x="7764" y="8788"/>
                    </a:lnTo>
                    <a:lnTo>
                      <a:pt x="7471" y="8558"/>
                    </a:lnTo>
                    <a:lnTo>
                      <a:pt x="7240" y="8453"/>
                    </a:lnTo>
                    <a:lnTo>
                      <a:pt x="6989" y="8265"/>
                    </a:lnTo>
                    <a:lnTo>
                      <a:pt x="6948" y="8160"/>
                    </a:lnTo>
                    <a:lnTo>
                      <a:pt x="6968" y="8139"/>
                    </a:lnTo>
                    <a:lnTo>
                      <a:pt x="6968" y="8035"/>
                    </a:lnTo>
                    <a:lnTo>
                      <a:pt x="6885" y="7951"/>
                    </a:lnTo>
                    <a:lnTo>
                      <a:pt x="6927" y="7888"/>
                    </a:lnTo>
                    <a:lnTo>
                      <a:pt x="6864" y="7679"/>
                    </a:lnTo>
                    <a:lnTo>
                      <a:pt x="6885" y="7449"/>
                    </a:lnTo>
                    <a:lnTo>
                      <a:pt x="6927" y="7240"/>
                    </a:lnTo>
                    <a:lnTo>
                      <a:pt x="7010" y="7156"/>
                    </a:lnTo>
                    <a:lnTo>
                      <a:pt x="7031" y="7093"/>
                    </a:lnTo>
                    <a:lnTo>
                      <a:pt x="6968" y="6905"/>
                    </a:lnTo>
                    <a:lnTo>
                      <a:pt x="6948" y="6633"/>
                    </a:lnTo>
                    <a:lnTo>
                      <a:pt x="7010" y="6591"/>
                    </a:lnTo>
                    <a:lnTo>
                      <a:pt x="6948" y="6403"/>
                    </a:lnTo>
                    <a:lnTo>
                      <a:pt x="7031" y="6277"/>
                    </a:lnTo>
                    <a:lnTo>
                      <a:pt x="7031" y="6173"/>
                    </a:lnTo>
                    <a:lnTo>
                      <a:pt x="7073" y="6089"/>
                    </a:lnTo>
                    <a:lnTo>
                      <a:pt x="7115" y="5838"/>
                    </a:lnTo>
                    <a:lnTo>
                      <a:pt x="7073" y="5733"/>
                    </a:lnTo>
                    <a:lnTo>
                      <a:pt x="7136" y="5650"/>
                    </a:lnTo>
                    <a:lnTo>
                      <a:pt x="7115" y="5461"/>
                    </a:lnTo>
                    <a:lnTo>
                      <a:pt x="7220" y="5336"/>
                    </a:lnTo>
                    <a:lnTo>
                      <a:pt x="7261" y="5210"/>
                    </a:lnTo>
                    <a:lnTo>
                      <a:pt x="7261" y="5168"/>
                    </a:lnTo>
                    <a:lnTo>
                      <a:pt x="7282" y="5126"/>
                    </a:lnTo>
                    <a:lnTo>
                      <a:pt x="7387" y="5043"/>
                    </a:lnTo>
                    <a:lnTo>
                      <a:pt x="7387" y="5001"/>
                    </a:lnTo>
                    <a:lnTo>
                      <a:pt x="7492" y="4833"/>
                    </a:lnTo>
                    <a:lnTo>
                      <a:pt x="7575" y="4750"/>
                    </a:lnTo>
                    <a:lnTo>
                      <a:pt x="7680" y="4541"/>
                    </a:lnTo>
                    <a:lnTo>
                      <a:pt x="7722" y="4478"/>
                    </a:lnTo>
                    <a:lnTo>
                      <a:pt x="7805" y="4436"/>
                    </a:lnTo>
                    <a:lnTo>
                      <a:pt x="7805" y="4310"/>
                    </a:lnTo>
                    <a:lnTo>
                      <a:pt x="7826" y="4227"/>
                    </a:lnTo>
                    <a:lnTo>
                      <a:pt x="8015" y="3997"/>
                    </a:lnTo>
                    <a:lnTo>
                      <a:pt x="8098" y="3997"/>
                    </a:lnTo>
                    <a:lnTo>
                      <a:pt x="8182" y="3976"/>
                    </a:lnTo>
                    <a:lnTo>
                      <a:pt x="8182" y="3850"/>
                    </a:lnTo>
                    <a:lnTo>
                      <a:pt x="8266" y="3808"/>
                    </a:lnTo>
                    <a:lnTo>
                      <a:pt x="8475" y="3641"/>
                    </a:lnTo>
                    <a:lnTo>
                      <a:pt x="8538" y="3599"/>
                    </a:lnTo>
                    <a:lnTo>
                      <a:pt x="8600" y="3536"/>
                    </a:lnTo>
                    <a:lnTo>
                      <a:pt x="8831" y="3369"/>
                    </a:lnTo>
                    <a:lnTo>
                      <a:pt x="8852" y="3390"/>
                    </a:lnTo>
                    <a:lnTo>
                      <a:pt x="8935" y="3327"/>
                    </a:lnTo>
                    <a:lnTo>
                      <a:pt x="8956" y="3264"/>
                    </a:lnTo>
                    <a:lnTo>
                      <a:pt x="9103" y="3181"/>
                    </a:lnTo>
                    <a:lnTo>
                      <a:pt x="9207" y="3181"/>
                    </a:lnTo>
                    <a:lnTo>
                      <a:pt x="9228" y="3118"/>
                    </a:lnTo>
                    <a:lnTo>
                      <a:pt x="9207" y="2909"/>
                    </a:lnTo>
                    <a:lnTo>
                      <a:pt x="9165" y="2657"/>
                    </a:lnTo>
                    <a:lnTo>
                      <a:pt x="9165" y="2490"/>
                    </a:lnTo>
                    <a:lnTo>
                      <a:pt x="9061" y="2239"/>
                    </a:lnTo>
                    <a:lnTo>
                      <a:pt x="9061" y="2134"/>
                    </a:lnTo>
                    <a:lnTo>
                      <a:pt x="8810" y="2113"/>
                    </a:lnTo>
                    <a:lnTo>
                      <a:pt x="8705" y="2197"/>
                    </a:lnTo>
                    <a:lnTo>
                      <a:pt x="8684" y="2218"/>
                    </a:lnTo>
                    <a:lnTo>
                      <a:pt x="8684" y="2385"/>
                    </a:lnTo>
                    <a:lnTo>
                      <a:pt x="8705" y="2427"/>
                    </a:lnTo>
                    <a:lnTo>
                      <a:pt x="8705" y="2637"/>
                    </a:lnTo>
                    <a:lnTo>
                      <a:pt x="8600" y="2720"/>
                    </a:lnTo>
                    <a:lnTo>
                      <a:pt x="8517" y="2846"/>
                    </a:lnTo>
                    <a:lnTo>
                      <a:pt x="8496" y="2971"/>
                    </a:lnTo>
                    <a:lnTo>
                      <a:pt x="8224" y="3160"/>
                    </a:lnTo>
                    <a:lnTo>
                      <a:pt x="8182" y="3327"/>
                    </a:lnTo>
                    <a:lnTo>
                      <a:pt x="8077" y="3453"/>
                    </a:lnTo>
                    <a:lnTo>
                      <a:pt x="7952" y="3432"/>
                    </a:lnTo>
                    <a:lnTo>
                      <a:pt x="7889" y="3453"/>
                    </a:lnTo>
                    <a:lnTo>
                      <a:pt x="7784" y="3599"/>
                    </a:lnTo>
                    <a:lnTo>
                      <a:pt x="7743" y="3557"/>
                    </a:lnTo>
                    <a:lnTo>
                      <a:pt x="7659" y="3557"/>
                    </a:lnTo>
                    <a:lnTo>
                      <a:pt x="7533" y="3599"/>
                    </a:lnTo>
                    <a:lnTo>
                      <a:pt x="7282" y="3453"/>
                    </a:lnTo>
                    <a:lnTo>
                      <a:pt x="6948" y="3348"/>
                    </a:lnTo>
                    <a:lnTo>
                      <a:pt x="6529" y="3390"/>
                    </a:lnTo>
                    <a:lnTo>
                      <a:pt x="6424" y="3390"/>
                    </a:lnTo>
                    <a:lnTo>
                      <a:pt x="6445" y="3264"/>
                    </a:lnTo>
                    <a:lnTo>
                      <a:pt x="6634" y="3076"/>
                    </a:lnTo>
                    <a:lnTo>
                      <a:pt x="6717" y="2846"/>
                    </a:lnTo>
                    <a:lnTo>
                      <a:pt x="6696" y="2720"/>
                    </a:lnTo>
                    <a:lnTo>
                      <a:pt x="6738" y="2616"/>
                    </a:lnTo>
                    <a:lnTo>
                      <a:pt x="6843" y="2532"/>
                    </a:lnTo>
                    <a:lnTo>
                      <a:pt x="6927" y="2406"/>
                    </a:lnTo>
                    <a:lnTo>
                      <a:pt x="6948" y="2281"/>
                    </a:lnTo>
                    <a:lnTo>
                      <a:pt x="6864" y="2134"/>
                    </a:lnTo>
                    <a:lnTo>
                      <a:pt x="6696" y="2009"/>
                    </a:lnTo>
                    <a:lnTo>
                      <a:pt x="6550" y="1862"/>
                    </a:lnTo>
                    <a:lnTo>
                      <a:pt x="6215" y="1800"/>
                    </a:lnTo>
                    <a:lnTo>
                      <a:pt x="5964" y="1674"/>
                    </a:lnTo>
                    <a:lnTo>
                      <a:pt x="5692" y="1465"/>
                    </a:lnTo>
                    <a:lnTo>
                      <a:pt x="5587" y="1444"/>
                    </a:lnTo>
                    <a:lnTo>
                      <a:pt x="5357" y="1339"/>
                    </a:lnTo>
                    <a:lnTo>
                      <a:pt x="5023" y="1256"/>
                    </a:lnTo>
                    <a:lnTo>
                      <a:pt x="4939" y="1088"/>
                    </a:lnTo>
                    <a:lnTo>
                      <a:pt x="4813" y="963"/>
                    </a:lnTo>
                    <a:lnTo>
                      <a:pt x="4667" y="942"/>
                    </a:lnTo>
                    <a:lnTo>
                      <a:pt x="4311" y="565"/>
                    </a:lnTo>
                    <a:lnTo>
                      <a:pt x="4186" y="314"/>
                    </a:lnTo>
                    <a:lnTo>
                      <a:pt x="4081" y="293"/>
                    </a:lnTo>
                    <a:lnTo>
                      <a:pt x="3935" y="147"/>
                    </a:lnTo>
                    <a:lnTo>
                      <a:pt x="3914" y="126"/>
                    </a:lnTo>
                    <a:lnTo>
                      <a:pt x="3809" y="21"/>
                    </a:lnTo>
                    <a:lnTo>
                      <a:pt x="3181" y="21"/>
                    </a:lnTo>
                    <a:lnTo>
                      <a:pt x="3077" y="147"/>
                    </a:lnTo>
                    <a:lnTo>
                      <a:pt x="3077" y="251"/>
                    </a:lnTo>
                    <a:lnTo>
                      <a:pt x="2993" y="356"/>
                    </a:lnTo>
                    <a:lnTo>
                      <a:pt x="2993" y="460"/>
                    </a:lnTo>
                    <a:lnTo>
                      <a:pt x="2951" y="544"/>
                    </a:lnTo>
                    <a:lnTo>
                      <a:pt x="2888" y="460"/>
                    </a:lnTo>
                    <a:lnTo>
                      <a:pt x="2826" y="230"/>
                    </a:lnTo>
                    <a:lnTo>
                      <a:pt x="2784" y="84"/>
                    </a:lnTo>
                    <a:lnTo>
                      <a:pt x="2679" y="42"/>
                    </a:lnTo>
                    <a:lnTo>
                      <a:pt x="2470" y="105"/>
                    </a:lnTo>
                    <a:lnTo>
                      <a:pt x="2344" y="84"/>
                    </a:lnTo>
                    <a:lnTo>
                      <a:pt x="2240" y="105"/>
                    </a:lnTo>
                    <a:lnTo>
                      <a:pt x="2093" y="126"/>
                    </a:lnTo>
                    <a:lnTo>
                      <a:pt x="19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6" name="Google Shape;2874;p68">
                <a:extLst>
                  <a:ext uri="{FF2B5EF4-FFF2-40B4-BE49-F238E27FC236}">
                    <a16:creationId xmlns:a16="http://schemas.microsoft.com/office/drawing/2014/main" id="{3A0DCD9E-7DEE-72CE-17D0-631AF2717392}"/>
                  </a:ext>
                </a:extLst>
              </p:cNvPr>
              <p:cNvSpPr/>
              <p:nvPr/>
            </p:nvSpPr>
            <p:spPr>
              <a:xfrm>
                <a:off x="2804875" y="4134625"/>
                <a:ext cx="518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2072" h="1444" extrusionOk="0">
                    <a:moveTo>
                      <a:pt x="0" y="0"/>
                    </a:moveTo>
                    <a:lnTo>
                      <a:pt x="272" y="1067"/>
                    </a:lnTo>
                    <a:lnTo>
                      <a:pt x="314" y="1067"/>
                    </a:lnTo>
                    <a:lnTo>
                      <a:pt x="502" y="1046"/>
                    </a:lnTo>
                    <a:lnTo>
                      <a:pt x="670" y="1046"/>
                    </a:lnTo>
                    <a:lnTo>
                      <a:pt x="816" y="1004"/>
                    </a:lnTo>
                    <a:lnTo>
                      <a:pt x="816" y="1046"/>
                    </a:lnTo>
                    <a:lnTo>
                      <a:pt x="712" y="1067"/>
                    </a:lnTo>
                    <a:lnTo>
                      <a:pt x="565" y="1130"/>
                    </a:lnTo>
                    <a:lnTo>
                      <a:pt x="293" y="1130"/>
                    </a:lnTo>
                    <a:lnTo>
                      <a:pt x="356" y="1360"/>
                    </a:lnTo>
                    <a:lnTo>
                      <a:pt x="398" y="1360"/>
                    </a:lnTo>
                    <a:lnTo>
                      <a:pt x="607" y="1276"/>
                    </a:lnTo>
                    <a:lnTo>
                      <a:pt x="837" y="1297"/>
                    </a:lnTo>
                    <a:lnTo>
                      <a:pt x="1005" y="1276"/>
                    </a:lnTo>
                    <a:lnTo>
                      <a:pt x="1235" y="1297"/>
                    </a:lnTo>
                    <a:lnTo>
                      <a:pt x="1360" y="1381"/>
                    </a:lnTo>
                    <a:lnTo>
                      <a:pt x="1507" y="1444"/>
                    </a:lnTo>
                    <a:lnTo>
                      <a:pt x="1632" y="1402"/>
                    </a:lnTo>
                    <a:lnTo>
                      <a:pt x="1737" y="1297"/>
                    </a:lnTo>
                    <a:lnTo>
                      <a:pt x="1758" y="1193"/>
                    </a:lnTo>
                    <a:lnTo>
                      <a:pt x="1883" y="1151"/>
                    </a:lnTo>
                    <a:lnTo>
                      <a:pt x="1946" y="1193"/>
                    </a:lnTo>
                    <a:lnTo>
                      <a:pt x="2072" y="1130"/>
                    </a:lnTo>
                    <a:lnTo>
                      <a:pt x="2072" y="1004"/>
                    </a:lnTo>
                    <a:lnTo>
                      <a:pt x="1967" y="983"/>
                    </a:lnTo>
                    <a:lnTo>
                      <a:pt x="1758" y="1046"/>
                    </a:lnTo>
                    <a:lnTo>
                      <a:pt x="1632" y="1004"/>
                    </a:lnTo>
                    <a:lnTo>
                      <a:pt x="1507" y="879"/>
                    </a:lnTo>
                    <a:lnTo>
                      <a:pt x="1318" y="837"/>
                    </a:lnTo>
                    <a:lnTo>
                      <a:pt x="1256" y="774"/>
                    </a:lnTo>
                    <a:lnTo>
                      <a:pt x="816" y="628"/>
                    </a:lnTo>
                    <a:lnTo>
                      <a:pt x="691" y="607"/>
                    </a:lnTo>
                    <a:lnTo>
                      <a:pt x="691" y="460"/>
                    </a:lnTo>
                    <a:lnTo>
                      <a:pt x="565" y="335"/>
                    </a:lnTo>
                    <a:lnTo>
                      <a:pt x="398" y="314"/>
                    </a:lnTo>
                    <a:lnTo>
                      <a:pt x="314" y="126"/>
                    </a:lnTo>
                    <a:lnTo>
                      <a:pt x="272" y="21"/>
                    </a:lnTo>
                    <a:lnTo>
                      <a:pt x="105" y="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1" name="Google Shape;2875;p68">
              <a:extLst>
                <a:ext uri="{FF2B5EF4-FFF2-40B4-BE49-F238E27FC236}">
                  <a16:creationId xmlns:a16="http://schemas.microsoft.com/office/drawing/2014/main" id="{7B4DFF76-CA7E-2463-07CD-116960541B0B}"/>
                </a:ext>
              </a:extLst>
            </p:cNvPr>
            <p:cNvSpPr/>
            <p:nvPr/>
          </p:nvSpPr>
          <p:spPr>
            <a:xfrm>
              <a:off x="4563295" y="2964728"/>
              <a:ext cx="12467" cy="27863"/>
            </a:xfrm>
            <a:custGeom>
              <a:avLst/>
              <a:gdLst/>
              <a:ahLst/>
              <a:cxnLst/>
              <a:rect l="l" t="t" r="r" b="b"/>
              <a:pathLst>
                <a:path w="1047" h="2450" extrusionOk="0">
                  <a:moveTo>
                    <a:pt x="691" y="1"/>
                  </a:moveTo>
                  <a:lnTo>
                    <a:pt x="628" y="43"/>
                  </a:lnTo>
                  <a:lnTo>
                    <a:pt x="628" y="127"/>
                  </a:lnTo>
                  <a:lnTo>
                    <a:pt x="524" y="147"/>
                  </a:lnTo>
                  <a:lnTo>
                    <a:pt x="398" y="315"/>
                  </a:lnTo>
                  <a:lnTo>
                    <a:pt x="294" y="482"/>
                  </a:lnTo>
                  <a:lnTo>
                    <a:pt x="315" y="545"/>
                  </a:lnTo>
                  <a:lnTo>
                    <a:pt x="294" y="629"/>
                  </a:lnTo>
                  <a:lnTo>
                    <a:pt x="231" y="671"/>
                  </a:lnTo>
                  <a:lnTo>
                    <a:pt x="105" y="880"/>
                  </a:lnTo>
                  <a:lnTo>
                    <a:pt x="63" y="1110"/>
                  </a:lnTo>
                  <a:lnTo>
                    <a:pt x="1" y="1152"/>
                  </a:lnTo>
                  <a:lnTo>
                    <a:pt x="63" y="1194"/>
                  </a:lnTo>
                  <a:lnTo>
                    <a:pt x="63" y="1424"/>
                  </a:lnTo>
                  <a:lnTo>
                    <a:pt x="84" y="1675"/>
                  </a:lnTo>
                  <a:lnTo>
                    <a:pt x="126" y="1696"/>
                  </a:lnTo>
                  <a:lnTo>
                    <a:pt x="168" y="1780"/>
                  </a:lnTo>
                  <a:lnTo>
                    <a:pt x="126" y="1780"/>
                  </a:lnTo>
                  <a:lnTo>
                    <a:pt x="105" y="1842"/>
                  </a:lnTo>
                  <a:lnTo>
                    <a:pt x="189" y="1947"/>
                  </a:lnTo>
                  <a:lnTo>
                    <a:pt x="231" y="1947"/>
                  </a:lnTo>
                  <a:lnTo>
                    <a:pt x="273" y="2031"/>
                  </a:lnTo>
                  <a:lnTo>
                    <a:pt x="419" y="2093"/>
                  </a:lnTo>
                  <a:lnTo>
                    <a:pt x="503" y="2219"/>
                  </a:lnTo>
                  <a:lnTo>
                    <a:pt x="503" y="2344"/>
                  </a:lnTo>
                  <a:lnTo>
                    <a:pt x="503" y="2449"/>
                  </a:lnTo>
                  <a:lnTo>
                    <a:pt x="587" y="2407"/>
                  </a:lnTo>
                  <a:lnTo>
                    <a:pt x="691" y="2449"/>
                  </a:lnTo>
                  <a:lnTo>
                    <a:pt x="691" y="2449"/>
                  </a:lnTo>
                  <a:lnTo>
                    <a:pt x="649" y="2324"/>
                  </a:lnTo>
                  <a:lnTo>
                    <a:pt x="691" y="2198"/>
                  </a:lnTo>
                  <a:lnTo>
                    <a:pt x="628" y="2010"/>
                  </a:lnTo>
                  <a:lnTo>
                    <a:pt x="712" y="1884"/>
                  </a:lnTo>
                  <a:lnTo>
                    <a:pt x="859" y="1675"/>
                  </a:lnTo>
                  <a:lnTo>
                    <a:pt x="859" y="1528"/>
                  </a:lnTo>
                  <a:lnTo>
                    <a:pt x="880" y="1487"/>
                  </a:lnTo>
                  <a:lnTo>
                    <a:pt x="838" y="1466"/>
                  </a:lnTo>
                  <a:lnTo>
                    <a:pt x="880" y="1256"/>
                  </a:lnTo>
                  <a:lnTo>
                    <a:pt x="880" y="1089"/>
                  </a:lnTo>
                  <a:lnTo>
                    <a:pt x="859" y="943"/>
                  </a:lnTo>
                  <a:lnTo>
                    <a:pt x="942" y="796"/>
                  </a:lnTo>
                  <a:lnTo>
                    <a:pt x="963" y="524"/>
                  </a:lnTo>
                  <a:lnTo>
                    <a:pt x="1005" y="357"/>
                  </a:lnTo>
                  <a:lnTo>
                    <a:pt x="1047" y="336"/>
                  </a:lnTo>
                  <a:lnTo>
                    <a:pt x="1026" y="252"/>
                  </a:lnTo>
                  <a:lnTo>
                    <a:pt x="921" y="168"/>
                  </a:lnTo>
                  <a:lnTo>
                    <a:pt x="880" y="168"/>
                  </a:lnTo>
                  <a:lnTo>
                    <a:pt x="817" y="43"/>
                  </a:lnTo>
                  <a:lnTo>
                    <a:pt x="6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2" name="Google Shape;2876;p68">
              <a:extLst>
                <a:ext uri="{FF2B5EF4-FFF2-40B4-BE49-F238E27FC236}">
                  <a16:creationId xmlns:a16="http://schemas.microsoft.com/office/drawing/2014/main" id="{F477FA03-6803-5A95-8F70-8AECBE80A1CB}"/>
                </a:ext>
              </a:extLst>
            </p:cNvPr>
            <p:cNvGrpSpPr/>
            <p:nvPr/>
          </p:nvGrpSpPr>
          <p:grpSpPr>
            <a:xfrm>
              <a:off x="3790439" y="2408636"/>
              <a:ext cx="73017" cy="75684"/>
              <a:chOff x="3781475" y="1624825"/>
              <a:chExt cx="153300" cy="166375"/>
            </a:xfrm>
            <a:grpFill/>
          </p:grpSpPr>
          <p:sp>
            <p:nvSpPr>
              <p:cNvPr id="1671" name="Google Shape;2877;p68">
                <a:extLst>
                  <a:ext uri="{FF2B5EF4-FFF2-40B4-BE49-F238E27FC236}">
                    <a16:creationId xmlns:a16="http://schemas.microsoft.com/office/drawing/2014/main" id="{C13D7312-BD26-7D73-CD26-3D90256C8090}"/>
                  </a:ext>
                </a:extLst>
              </p:cNvPr>
              <p:cNvSpPr/>
              <p:nvPr/>
            </p:nvSpPr>
            <p:spPr>
              <a:xfrm>
                <a:off x="3845300" y="1624825"/>
                <a:ext cx="894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3579" h="2428" extrusionOk="0">
                    <a:moveTo>
                      <a:pt x="1695" y="1"/>
                    </a:moveTo>
                    <a:lnTo>
                      <a:pt x="1674" y="84"/>
                    </a:lnTo>
                    <a:lnTo>
                      <a:pt x="1716" y="168"/>
                    </a:lnTo>
                    <a:lnTo>
                      <a:pt x="1758" y="252"/>
                    </a:lnTo>
                    <a:lnTo>
                      <a:pt x="1674" y="210"/>
                    </a:lnTo>
                    <a:lnTo>
                      <a:pt x="1611" y="168"/>
                    </a:lnTo>
                    <a:lnTo>
                      <a:pt x="1570" y="189"/>
                    </a:lnTo>
                    <a:lnTo>
                      <a:pt x="1570" y="293"/>
                    </a:lnTo>
                    <a:lnTo>
                      <a:pt x="1653" y="377"/>
                    </a:lnTo>
                    <a:lnTo>
                      <a:pt x="1653" y="482"/>
                    </a:lnTo>
                    <a:lnTo>
                      <a:pt x="1611" y="586"/>
                    </a:lnTo>
                    <a:lnTo>
                      <a:pt x="1611" y="712"/>
                    </a:lnTo>
                    <a:lnTo>
                      <a:pt x="1674" y="879"/>
                    </a:lnTo>
                    <a:lnTo>
                      <a:pt x="1653" y="984"/>
                    </a:lnTo>
                    <a:lnTo>
                      <a:pt x="1591" y="984"/>
                    </a:lnTo>
                    <a:lnTo>
                      <a:pt x="1570" y="879"/>
                    </a:lnTo>
                    <a:lnTo>
                      <a:pt x="1465" y="796"/>
                    </a:lnTo>
                    <a:lnTo>
                      <a:pt x="1360" y="733"/>
                    </a:lnTo>
                    <a:lnTo>
                      <a:pt x="1339" y="670"/>
                    </a:lnTo>
                    <a:lnTo>
                      <a:pt x="1381" y="586"/>
                    </a:lnTo>
                    <a:lnTo>
                      <a:pt x="1381" y="524"/>
                    </a:lnTo>
                    <a:lnTo>
                      <a:pt x="1298" y="503"/>
                    </a:lnTo>
                    <a:lnTo>
                      <a:pt x="1193" y="565"/>
                    </a:lnTo>
                    <a:lnTo>
                      <a:pt x="1151" y="565"/>
                    </a:lnTo>
                    <a:lnTo>
                      <a:pt x="1130" y="607"/>
                    </a:lnTo>
                    <a:lnTo>
                      <a:pt x="1026" y="670"/>
                    </a:lnTo>
                    <a:lnTo>
                      <a:pt x="942" y="628"/>
                    </a:lnTo>
                    <a:lnTo>
                      <a:pt x="942" y="586"/>
                    </a:lnTo>
                    <a:lnTo>
                      <a:pt x="942" y="524"/>
                    </a:lnTo>
                    <a:lnTo>
                      <a:pt x="879" y="524"/>
                    </a:lnTo>
                    <a:lnTo>
                      <a:pt x="816" y="461"/>
                    </a:lnTo>
                    <a:lnTo>
                      <a:pt x="775" y="356"/>
                    </a:lnTo>
                    <a:lnTo>
                      <a:pt x="712" y="314"/>
                    </a:lnTo>
                    <a:lnTo>
                      <a:pt x="649" y="356"/>
                    </a:lnTo>
                    <a:lnTo>
                      <a:pt x="565" y="273"/>
                    </a:lnTo>
                    <a:lnTo>
                      <a:pt x="607" y="189"/>
                    </a:lnTo>
                    <a:lnTo>
                      <a:pt x="565" y="84"/>
                    </a:lnTo>
                    <a:lnTo>
                      <a:pt x="523" y="63"/>
                    </a:lnTo>
                    <a:lnTo>
                      <a:pt x="461" y="147"/>
                    </a:lnTo>
                    <a:lnTo>
                      <a:pt x="440" y="293"/>
                    </a:lnTo>
                    <a:lnTo>
                      <a:pt x="461" y="419"/>
                    </a:lnTo>
                    <a:lnTo>
                      <a:pt x="544" y="565"/>
                    </a:lnTo>
                    <a:lnTo>
                      <a:pt x="565" y="712"/>
                    </a:lnTo>
                    <a:lnTo>
                      <a:pt x="523" y="733"/>
                    </a:lnTo>
                    <a:lnTo>
                      <a:pt x="440" y="649"/>
                    </a:lnTo>
                    <a:lnTo>
                      <a:pt x="419" y="545"/>
                    </a:lnTo>
                    <a:lnTo>
                      <a:pt x="398" y="524"/>
                    </a:lnTo>
                    <a:lnTo>
                      <a:pt x="398" y="628"/>
                    </a:lnTo>
                    <a:lnTo>
                      <a:pt x="419" y="754"/>
                    </a:lnTo>
                    <a:lnTo>
                      <a:pt x="461" y="837"/>
                    </a:lnTo>
                    <a:lnTo>
                      <a:pt x="461" y="921"/>
                    </a:lnTo>
                    <a:lnTo>
                      <a:pt x="440" y="1005"/>
                    </a:lnTo>
                    <a:lnTo>
                      <a:pt x="419" y="984"/>
                    </a:lnTo>
                    <a:lnTo>
                      <a:pt x="356" y="837"/>
                    </a:lnTo>
                    <a:lnTo>
                      <a:pt x="314" y="796"/>
                    </a:lnTo>
                    <a:lnTo>
                      <a:pt x="105" y="817"/>
                    </a:lnTo>
                    <a:lnTo>
                      <a:pt x="21" y="775"/>
                    </a:lnTo>
                    <a:lnTo>
                      <a:pt x="0" y="775"/>
                    </a:lnTo>
                    <a:lnTo>
                      <a:pt x="63" y="879"/>
                    </a:lnTo>
                    <a:lnTo>
                      <a:pt x="126" y="879"/>
                    </a:lnTo>
                    <a:lnTo>
                      <a:pt x="189" y="921"/>
                    </a:lnTo>
                    <a:lnTo>
                      <a:pt x="168" y="984"/>
                    </a:lnTo>
                    <a:lnTo>
                      <a:pt x="189" y="1026"/>
                    </a:lnTo>
                    <a:lnTo>
                      <a:pt x="293" y="1026"/>
                    </a:lnTo>
                    <a:lnTo>
                      <a:pt x="314" y="1068"/>
                    </a:lnTo>
                    <a:lnTo>
                      <a:pt x="168" y="1172"/>
                    </a:lnTo>
                    <a:lnTo>
                      <a:pt x="168" y="1235"/>
                    </a:lnTo>
                    <a:lnTo>
                      <a:pt x="293" y="1423"/>
                    </a:lnTo>
                    <a:lnTo>
                      <a:pt x="377" y="1444"/>
                    </a:lnTo>
                    <a:lnTo>
                      <a:pt x="461" y="1486"/>
                    </a:lnTo>
                    <a:lnTo>
                      <a:pt x="607" y="1486"/>
                    </a:lnTo>
                    <a:lnTo>
                      <a:pt x="691" y="1465"/>
                    </a:lnTo>
                    <a:lnTo>
                      <a:pt x="754" y="1528"/>
                    </a:lnTo>
                    <a:lnTo>
                      <a:pt x="816" y="1528"/>
                    </a:lnTo>
                    <a:lnTo>
                      <a:pt x="942" y="1444"/>
                    </a:lnTo>
                    <a:lnTo>
                      <a:pt x="1026" y="1423"/>
                    </a:lnTo>
                    <a:lnTo>
                      <a:pt x="1235" y="1381"/>
                    </a:lnTo>
                    <a:lnTo>
                      <a:pt x="1381" y="1381"/>
                    </a:lnTo>
                    <a:lnTo>
                      <a:pt x="1465" y="1340"/>
                    </a:lnTo>
                    <a:lnTo>
                      <a:pt x="1528" y="1340"/>
                    </a:lnTo>
                    <a:lnTo>
                      <a:pt x="1570" y="1361"/>
                    </a:lnTo>
                    <a:lnTo>
                      <a:pt x="1570" y="1423"/>
                    </a:lnTo>
                    <a:lnTo>
                      <a:pt x="1549" y="1465"/>
                    </a:lnTo>
                    <a:lnTo>
                      <a:pt x="1507" y="1549"/>
                    </a:lnTo>
                    <a:lnTo>
                      <a:pt x="1465" y="1570"/>
                    </a:lnTo>
                    <a:lnTo>
                      <a:pt x="1339" y="1549"/>
                    </a:lnTo>
                    <a:lnTo>
                      <a:pt x="1214" y="1549"/>
                    </a:lnTo>
                    <a:lnTo>
                      <a:pt x="1109" y="1528"/>
                    </a:lnTo>
                    <a:lnTo>
                      <a:pt x="1067" y="1570"/>
                    </a:lnTo>
                    <a:lnTo>
                      <a:pt x="1130" y="1591"/>
                    </a:lnTo>
                    <a:lnTo>
                      <a:pt x="1298" y="1653"/>
                    </a:lnTo>
                    <a:lnTo>
                      <a:pt x="1360" y="1695"/>
                    </a:lnTo>
                    <a:lnTo>
                      <a:pt x="1360" y="1758"/>
                    </a:lnTo>
                    <a:lnTo>
                      <a:pt x="1298" y="1758"/>
                    </a:lnTo>
                    <a:lnTo>
                      <a:pt x="1172" y="1695"/>
                    </a:lnTo>
                    <a:lnTo>
                      <a:pt x="1151" y="1758"/>
                    </a:lnTo>
                    <a:lnTo>
                      <a:pt x="1088" y="1758"/>
                    </a:lnTo>
                    <a:lnTo>
                      <a:pt x="984" y="1674"/>
                    </a:lnTo>
                    <a:lnTo>
                      <a:pt x="900" y="1653"/>
                    </a:lnTo>
                    <a:lnTo>
                      <a:pt x="754" y="1695"/>
                    </a:lnTo>
                    <a:lnTo>
                      <a:pt x="754" y="1758"/>
                    </a:lnTo>
                    <a:lnTo>
                      <a:pt x="837" y="1779"/>
                    </a:lnTo>
                    <a:lnTo>
                      <a:pt x="1047" y="1967"/>
                    </a:lnTo>
                    <a:lnTo>
                      <a:pt x="1130" y="1988"/>
                    </a:lnTo>
                    <a:lnTo>
                      <a:pt x="1235" y="1946"/>
                    </a:lnTo>
                    <a:lnTo>
                      <a:pt x="1277" y="1967"/>
                    </a:lnTo>
                    <a:lnTo>
                      <a:pt x="1339" y="2072"/>
                    </a:lnTo>
                    <a:lnTo>
                      <a:pt x="1339" y="2156"/>
                    </a:lnTo>
                    <a:lnTo>
                      <a:pt x="1423" y="2177"/>
                    </a:lnTo>
                    <a:lnTo>
                      <a:pt x="1507" y="2156"/>
                    </a:lnTo>
                    <a:lnTo>
                      <a:pt x="1674" y="2156"/>
                    </a:lnTo>
                    <a:lnTo>
                      <a:pt x="1842" y="2093"/>
                    </a:lnTo>
                    <a:lnTo>
                      <a:pt x="1946" y="2093"/>
                    </a:lnTo>
                    <a:lnTo>
                      <a:pt x="2093" y="2072"/>
                    </a:lnTo>
                    <a:lnTo>
                      <a:pt x="2093" y="2114"/>
                    </a:lnTo>
                    <a:lnTo>
                      <a:pt x="2072" y="2218"/>
                    </a:lnTo>
                    <a:lnTo>
                      <a:pt x="2093" y="2323"/>
                    </a:lnTo>
                    <a:lnTo>
                      <a:pt x="2218" y="2407"/>
                    </a:lnTo>
                    <a:lnTo>
                      <a:pt x="2365" y="2428"/>
                    </a:lnTo>
                    <a:lnTo>
                      <a:pt x="2532" y="2386"/>
                    </a:lnTo>
                    <a:lnTo>
                      <a:pt x="2574" y="2323"/>
                    </a:lnTo>
                    <a:lnTo>
                      <a:pt x="2532" y="2281"/>
                    </a:lnTo>
                    <a:lnTo>
                      <a:pt x="2532" y="2218"/>
                    </a:lnTo>
                    <a:lnTo>
                      <a:pt x="2595" y="2156"/>
                    </a:lnTo>
                    <a:lnTo>
                      <a:pt x="2699" y="2051"/>
                    </a:lnTo>
                    <a:lnTo>
                      <a:pt x="2783" y="2009"/>
                    </a:lnTo>
                    <a:lnTo>
                      <a:pt x="2846" y="2072"/>
                    </a:lnTo>
                    <a:lnTo>
                      <a:pt x="2930" y="2114"/>
                    </a:lnTo>
                    <a:lnTo>
                      <a:pt x="3034" y="2114"/>
                    </a:lnTo>
                    <a:lnTo>
                      <a:pt x="3160" y="2051"/>
                    </a:lnTo>
                    <a:lnTo>
                      <a:pt x="3202" y="1988"/>
                    </a:lnTo>
                    <a:lnTo>
                      <a:pt x="3160" y="1842"/>
                    </a:lnTo>
                    <a:lnTo>
                      <a:pt x="3139" y="1758"/>
                    </a:lnTo>
                    <a:lnTo>
                      <a:pt x="3181" y="1674"/>
                    </a:lnTo>
                    <a:lnTo>
                      <a:pt x="3264" y="1591"/>
                    </a:lnTo>
                    <a:lnTo>
                      <a:pt x="3348" y="1423"/>
                    </a:lnTo>
                    <a:lnTo>
                      <a:pt x="3432" y="1319"/>
                    </a:lnTo>
                    <a:lnTo>
                      <a:pt x="3557" y="1172"/>
                    </a:lnTo>
                    <a:lnTo>
                      <a:pt x="3578" y="1068"/>
                    </a:lnTo>
                    <a:lnTo>
                      <a:pt x="3578" y="1005"/>
                    </a:lnTo>
                    <a:lnTo>
                      <a:pt x="3557" y="900"/>
                    </a:lnTo>
                    <a:lnTo>
                      <a:pt x="3536" y="817"/>
                    </a:lnTo>
                    <a:lnTo>
                      <a:pt x="3557" y="754"/>
                    </a:lnTo>
                    <a:lnTo>
                      <a:pt x="3557" y="712"/>
                    </a:lnTo>
                    <a:lnTo>
                      <a:pt x="3516" y="691"/>
                    </a:lnTo>
                    <a:lnTo>
                      <a:pt x="3348" y="691"/>
                    </a:lnTo>
                    <a:lnTo>
                      <a:pt x="3264" y="607"/>
                    </a:lnTo>
                    <a:lnTo>
                      <a:pt x="3223" y="607"/>
                    </a:lnTo>
                    <a:lnTo>
                      <a:pt x="3034" y="628"/>
                    </a:lnTo>
                    <a:lnTo>
                      <a:pt x="2930" y="607"/>
                    </a:lnTo>
                    <a:lnTo>
                      <a:pt x="2846" y="545"/>
                    </a:lnTo>
                    <a:lnTo>
                      <a:pt x="2741" y="545"/>
                    </a:lnTo>
                    <a:lnTo>
                      <a:pt x="2679" y="503"/>
                    </a:lnTo>
                    <a:lnTo>
                      <a:pt x="2679" y="440"/>
                    </a:lnTo>
                    <a:lnTo>
                      <a:pt x="2637" y="419"/>
                    </a:lnTo>
                    <a:lnTo>
                      <a:pt x="2532" y="482"/>
                    </a:lnTo>
                    <a:lnTo>
                      <a:pt x="2532" y="419"/>
                    </a:lnTo>
                    <a:lnTo>
                      <a:pt x="2532" y="335"/>
                    </a:lnTo>
                    <a:lnTo>
                      <a:pt x="2532" y="293"/>
                    </a:lnTo>
                    <a:lnTo>
                      <a:pt x="2490" y="335"/>
                    </a:lnTo>
                    <a:lnTo>
                      <a:pt x="2469" y="440"/>
                    </a:lnTo>
                    <a:lnTo>
                      <a:pt x="2407" y="482"/>
                    </a:lnTo>
                    <a:lnTo>
                      <a:pt x="2386" y="335"/>
                    </a:lnTo>
                    <a:lnTo>
                      <a:pt x="2344" y="335"/>
                    </a:lnTo>
                    <a:lnTo>
                      <a:pt x="2302" y="398"/>
                    </a:lnTo>
                    <a:lnTo>
                      <a:pt x="2323" y="440"/>
                    </a:lnTo>
                    <a:lnTo>
                      <a:pt x="2302" y="503"/>
                    </a:lnTo>
                    <a:lnTo>
                      <a:pt x="2093" y="503"/>
                    </a:lnTo>
                    <a:lnTo>
                      <a:pt x="2093" y="607"/>
                    </a:lnTo>
                    <a:lnTo>
                      <a:pt x="2072" y="691"/>
                    </a:lnTo>
                    <a:lnTo>
                      <a:pt x="1988" y="670"/>
                    </a:lnTo>
                    <a:lnTo>
                      <a:pt x="1967" y="586"/>
                    </a:lnTo>
                    <a:lnTo>
                      <a:pt x="1925" y="586"/>
                    </a:lnTo>
                    <a:lnTo>
                      <a:pt x="1925" y="670"/>
                    </a:lnTo>
                    <a:lnTo>
                      <a:pt x="1904" y="733"/>
                    </a:lnTo>
                    <a:lnTo>
                      <a:pt x="1883" y="691"/>
                    </a:lnTo>
                    <a:lnTo>
                      <a:pt x="1883" y="607"/>
                    </a:lnTo>
                    <a:lnTo>
                      <a:pt x="1904" y="482"/>
                    </a:lnTo>
                    <a:lnTo>
                      <a:pt x="1904" y="252"/>
                    </a:lnTo>
                    <a:lnTo>
                      <a:pt x="1883" y="168"/>
                    </a:lnTo>
                    <a:lnTo>
                      <a:pt x="1779" y="84"/>
                    </a:lnTo>
                    <a:lnTo>
                      <a:pt x="171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2" name="Google Shape;2878;p68">
                <a:extLst>
                  <a:ext uri="{FF2B5EF4-FFF2-40B4-BE49-F238E27FC236}">
                    <a16:creationId xmlns:a16="http://schemas.microsoft.com/office/drawing/2014/main" id="{397F69AE-A741-C9FA-19D0-F9C7DACD619D}"/>
                  </a:ext>
                </a:extLst>
              </p:cNvPr>
              <p:cNvSpPr/>
              <p:nvPr/>
            </p:nvSpPr>
            <p:spPr>
              <a:xfrm>
                <a:off x="3875625" y="1704850"/>
                <a:ext cx="21475" cy="18350"/>
              </a:xfrm>
              <a:custGeom>
                <a:avLst/>
                <a:gdLst/>
                <a:ahLst/>
                <a:cxnLst/>
                <a:rect l="l" t="t" r="r" b="b"/>
                <a:pathLst>
                  <a:path w="859" h="734" extrusionOk="0">
                    <a:moveTo>
                      <a:pt x="650" y="1"/>
                    </a:moveTo>
                    <a:lnTo>
                      <a:pt x="587" y="43"/>
                    </a:lnTo>
                    <a:lnTo>
                      <a:pt x="419" y="126"/>
                    </a:lnTo>
                    <a:lnTo>
                      <a:pt x="419" y="43"/>
                    </a:lnTo>
                    <a:lnTo>
                      <a:pt x="357" y="43"/>
                    </a:lnTo>
                    <a:lnTo>
                      <a:pt x="273" y="105"/>
                    </a:lnTo>
                    <a:lnTo>
                      <a:pt x="252" y="147"/>
                    </a:lnTo>
                    <a:lnTo>
                      <a:pt x="231" y="210"/>
                    </a:lnTo>
                    <a:lnTo>
                      <a:pt x="126" y="189"/>
                    </a:lnTo>
                    <a:lnTo>
                      <a:pt x="64" y="252"/>
                    </a:lnTo>
                    <a:lnTo>
                      <a:pt x="1" y="315"/>
                    </a:lnTo>
                    <a:lnTo>
                      <a:pt x="64" y="357"/>
                    </a:lnTo>
                    <a:lnTo>
                      <a:pt x="210" y="357"/>
                    </a:lnTo>
                    <a:lnTo>
                      <a:pt x="252" y="461"/>
                    </a:lnTo>
                    <a:lnTo>
                      <a:pt x="273" y="524"/>
                    </a:lnTo>
                    <a:lnTo>
                      <a:pt x="273" y="608"/>
                    </a:lnTo>
                    <a:lnTo>
                      <a:pt x="336" y="629"/>
                    </a:lnTo>
                    <a:lnTo>
                      <a:pt x="273" y="712"/>
                    </a:lnTo>
                    <a:lnTo>
                      <a:pt x="357" y="712"/>
                    </a:lnTo>
                    <a:lnTo>
                      <a:pt x="419" y="733"/>
                    </a:lnTo>
                    <a:lnTo>
                      <a:pt x="440" y="670"/>
                    </a:lnTo>
                    <a:lnTo>
                      <a:pt x="587" y="608"/>
                    </a:lnTo>
                    <a:lnTo>
                      <a:pt x="670" y="608"/>
                    </a:lnTo>
                    <a:lnTo>
                      <a:pt x="754" y="524"/>
                    </a:lnTo>
                    <a:lnTo>
                      <a:pt x="733" y="461"/>
                    </a:lnTo>
                    <a:lnTo>
                      <a:pt x="754" y="315"/>
                    </a:lnTo>
                    <a:lnTo>
                      <a:pt x="796" y="294"/>
                    </a:lnTo>
                    <a:lnTo>
                      <a:pt x="859" y="189"/>
                    </a:lnTo>
                    <a:lnTo>
                      <a:pt x="796" y="105"/>
                    </a:lnTo>
                    <a:lnTo>
                      <a:pt x="733" y="85"/>
                    </a:lnTo>
                    <a:lnTo>
                      <a:pt x="670" y="22"/>
                    </a:lnTo>
                    <a:lnTo>
                      <a:pt x="65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3" name="Google Shape;2879;p68">
                <a:extLst>
                  <a:ext uri="{FF2B5EF4-FFF2-40B4-BE49-F238E27FC236}">
                    <a16:creationId xmlns:a16="http://schemas.microsoft.com/office/drawing/2014/main" id="{4FF4051F-498B-1361-7499-A178974F0326}"/>
                  </a:ext>
                </a:extLst>
              </p:cNvPr>
              <p:cNvSpPr/>
              <p:nvPr/>
            </p:nvSpPr>
            <p:spPr>
              <a:xfrm>
                <a:off x="3883475" y="1716375"/>
                <a:ext cx="39275" cy="43425"/>
              </a:xfrm>
              <a:custGeom>
                <a:avLst/>
                <a:gdLst/>
                <a:ahLst/>
                <a:cxnLst/>
                <a:rect l="l" t="t" r="r" b="b"/>
                <a:pathLst>
                  <a:path w="1571" h="1737" extrusionOk="0">
                    <a:moveTo>
                      <a:pt x="796" y="0"/>
                    </a:moveTo>
                    <a:lnTo>
                      <a:pt x="649" y="105"/>
                    </a:lnTo>
                    <a:lnTo>
                      <a:pt x="482" y="251"/>
                    </a:lnTo>
                    <a:lnTo>
                      <a:pt x="377" y="251"/>
                    </a:lnTo>
                    <a:lnTo>
                      <a:pt x="147" y="293"/>
                    </a:lnTo>
                    <a:lnTo>
                      <a:pt x="43" y="398"/>
                    </a:lnTo>
                    <a:lnTo>
                      <a:pt x="1" y="502"/>
                    </a:lnTo>
                    <a:lnTo>
                      <a:pt x="105" y="565"/>
                    </a:lnTo>
                    <a:lnTo>
                      <a:pt x="168" y="670"/>
                    </a:lnTo>
                    <a:lnTo>
                      <a:pt x="273" y="670"/>
                    </a:lnTo>
                    <a:lnTo>
                      <a:pt x="315" y="712"/>
                    </a:lnTo>
                    <a:lnTo>
                      <a:pt x="273" y="795"/>
                    </a:lnTo>
                    <a:lnTo>
                      <a:pt x="273" y="900"/>
                    </a:lnTo>
                    <a:lnTo>
                      <a:pt x="168" y="1046"/>
                    </a:lnTo>
                    <a:lnTo>
                      <a:pt x="147" y="1235"/>
                    </a:lnTo>
                    <a:lnTo>
                      <a:pt x="64" y="1297"/>
                    </a:lnTo>
                    <a:lnTo>
                      <a:pt x="105" y="1402"/>
                    </a:lnTo>
                    <a:lnTo>
                      <a:pt x="43" y="1444"/>
                    </a:lnTo>
                    <a:lnTo>
                      <a:pt x="64" y="1548"/>
                    </a:lnTo>
                    <a:lnTo>
                      <a:pt x="126" y="1548"/>
                    </a:lnTo>
                    <a:lnTo>
                      <a:pt x="210" y="1507"/>
                    </a:lnTo>
                    <a:lnTo>
                      <a:pt x="315" y="1465"/>
                    </a:lnTo>
                    <a:lnTo>
                      <a:pt x="440" y="1402"/>
                    </a:lnTo>
                    <a:lnTo>
                      <a:pt x="524" y="1402"/>
                    </a:lnTo>
                    <a:lnTo>
                      <a:pt x="587" y="1318"/>
                    </a:lnTo>
                    <a:lnTo>
                      <a:pt x="649" y="1193"/>
                    </a:lnTo>
                    <a:lnTo>
                      <a:pt x="691" y="1151"/>
                    </a:lnTo>
                    <a:lnTo>
                      <a:pt x="796" y="1151"/>
                    </a:lnTo>
                    <a:lnTo>
                      <a:pt x="838" y="1130"/>
                    </a:lnTo>
                    <a:lnTo>
                      <a:pt x="838" y="1235"/>
                    </a:lnTo>
                    <a:lnTo>
                      <a:pt x="796" y="1423"/>
                    </a:lnTo>
                    <a:lnTo>
                      <a:pt x="796" y="1548"/>
                    </a:lnTo>
                    <a:lnTo>
                      <a:pt x="754" y="1632"/>
                    </a:lnTo>
                    <a:lnTo>
                      <a:pt x="775" y="1737"/>
                    </a:lnTo>
                    <a:lnTo>
                      <a:pt x="859" y="1737"/>
                    </a:lnTo>
                    <a:lnTo>
                      <a:pt x="942" y="1653"/>
                    </a:lnTo>
                    <a:lnTo>
                      <a:pt x="942" y="1569"/>
                    </a:lnTo>
                    <a:lnTo>
                      <a:pt x="984" y="1465"/>
                    </a:lnTo>
                    <a:lnTo>
                      <a:pt x="1089" y="1423"/>
                    </a:lnTo>
                    <a:lnTo>
                      <a:pt x="1193" y="1402"/>
                    </a:lnTo>
                    <a:lnTo>
                      <a:pt x="1277" y="1151"/>
                    </a:lnTo>
                    <a:lnTo>
                      <a:pt x="1277" y="1046"/>
                    </a:lnTo>
                    <a:lnTo>
                      <a:pt x="1382" y="900"/>
                    </a:lnTo>
                    <a:lnTo>
                      <a:pt x="1507" y="837"/>
                    </a:lnTo>
                    <a:lnTo>
                      <a:pt x="1570" y="795"/>
                    </a:lnTo>
                    <a:lnTo>
                      <a:pt x="1465" y="732"/>
                    </a:lnTo>
                    <a:lnTo>
                      <a:pt x="1403" y="691"/>
                    </a:lnTo>
                    <a:lnTo>
                      <a:pt x="1298" y="628"/>
                    </a:lnTo>
                    <a:lnTo>
                      <a:pt x="1172" y="712"/>
                    </a:lnTo>
                    <a:lnTo>
                      <a:pt x="1089" y="774"/>
                    </a:lnTo>
                    <a:lnTo>
                      <a:pt x="963" y="691"/>
                    </a:lnTo>
                    <a:lnTo>
                      <a:pt x="838" y="565"/>
                    </a:lnTo>
                    <a:lnTo>
                      <a:pt x="796" y="398"/>
                    </a:lnTo>
                    <a:lnTo>
                      <a:pt x="838" y="356"/>
                    </a:lnTo>
                    <a:lnTo>
                      <a:pt x="942" y="314"/>
                    </a:lnTo>
                    <a:lnTo>
                      <a:pt x="942" y="272"/>
                    </a:lnTo>
                    <a:lnTo>
                      <a:pt x="859" y="147"/>
                    </a:lnTo>
                    <a:lnTo>
                      <a:pt x="7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4" name="Google Shape;2880;p68">
                <a:extLst>
                  <a:ext uri="{FF2B5EF4-FFF2-40B4-BE49-F238E27FC236}">
                    <a16:creationId xmlns:a16="http://schemas.microsoft.com/office/drawing/2014/main" id="{3E9AA2C4-CC2F-5BD9-BC02-A09A8FB8B690}"/>
                  </a:ext>
                </a:extLst>
              </p:cNvPr>
              <p:cNvSpPr/>
              <p:nvPr/>
            </p:nvSpPr>
            <p:spPr>
              <a:xfrm>
                <a:off x="3781475" y="1649925"/>
                <a:ext cx="102550" cy="141275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5651" extrusionOk="0">
                    <a:moveTo>
                      <a:pt x="1988" y="1"/>
                    </a:moveTo>
                    <a:lnTo>
                      <a:pt x="1926" y="22"/>
                    </a:lnTo>
                    <a:lnTo>
                      <a:pt x="1842" y="126"/>
                    </a:lnTo>
                    <a:lnTo>
                      <a:pt x="1884" y="315"/>
                    </a:lnTo>
                    <a:lnTo>
                      <a:pt x="1821" y="419"/>
                    </a:lnTo>
                    <a:lnTo>
                      <a:pt x="1821" y="524"/>
                    </a:lnTo>
                    <a:lnTo>
                      <a:pt x="1800" y="629"/>
                    </a:lnTo>
                    <a:lnTo>
                      <a:pt x="1842" y="649"/>
                    </a:lnTo>
                    <a:lnTo>
                      <a:pt x="1884" y="733"/>
                    </a:lnTo>
                    <a:lnTo>
                      <a:pt x="1884" y="1068"/>
                    </a:lnTo>
                    <a:lnTo>
                      <a:pt x="1884" y="1235"/>
                    </a:lnTo>
                    <a:lnTo>
                      <a:pt x="1926" y="1361"/>
                    </a:lnTo>
                    <a:lnTo>
                      <a:pt x="2030" y="1507"/>
                    </a:lnTo>
                    <a:lnTo>
                      <a:pt x="2030" y="1654"/>
                    </a:lnTo>
                    <a:lnTo>
                      <a:pt x="2135" y="1779"/>
                    </a:lnTo>
                    <a:lnTo>
                      <a:pt x="2135" y="1863"/>
                    </a:lnTo>
                    <a:lnTo>
                      <a:pt x="2051" y="1863"/>
                    </a:lnTo>
                    <a:lnTo>
                      <a:pt x="2009" y="1800"/>
                    </a:lnTo>
                    <a:lnTo>
                      <a:pt x="1926" y="1612"/>
                    </a:lnTo>
                    <a:lnTo>
                      <a:pt x="1842" y="1507"/>
                    </a:lnTo>
                    <a:lnTo>
                      <a:pt x="1800" y="1507"/>
                    </a:lnTo>
                    <a:lnTo>
                      <a:pt x="1716" y="1570"/>
                    </a:lnTo>
                    <a:lnTo>
                      <a:pt x="1675" y="1549"/>
                    </a:lnTo>
                    <a:lnTo>
                      <a:pt x="1675" y="1486"/>
                    </a:lnTo>
                    <a:lnTo>
                      <a:pt x="1737" y="1403"/>
                    </a:lnTo>
                    <a:lnTo>
                      <a:pt x="1779" y="1361"/>
                    </a:lnTo>
                    <a:lnTo>
                      <a:pt x="1779" y="1256"/>
                    </a:lnTo>
                    <a:lnTo>
                      <a:pt x="1695" y="1026"/>
                    </a:lnTo>
                    <a:lnTo>
                      <a:pt x="1695" y="817"/>
                    </a:lnTo>
                    <a:lnTo>
                      <a:pt x="1675" y="733"/>
                    </a:lnTo>
                    <a:lnTo>
                      <a:pt x="1528" y="649"/>
                    </a:lnTo>
                    <a:lnTo>
                      <a:pt x="1465" y="524"/>
                    </a:lnTo>
                    <a:lnTo>
                      <a:pt x="1382" y="503"/>
                    </a:lnTo>
                    <a:lnTo>
                      <a:pt x="1319" y="545"/>
                    </a:lnTo>
                    <a:lnTo>
                      <a:pt x="1319" y="670"/>
                    </a:lnTo>
                    <a:lnTo>
                      <a:pt x="1193" y="838"/>
                    </a:lnTo>
                    <a:lnTo>
                      <a:pt x="1172" y="963"/>
                    </a:lnTo>
                    <a:lnTo>
                      <a:pt x="1193" y="1089"/>
                    </a:lnTo>
                    <a:lnTo>
                      <a:pt x="1256" y="1235"/>
                    </a:lnTo>
                    <a:lnTo>
                      <a:pt x="1277" y="1403"/>
                    </a:lnTo>
                    <a:lnTo>
                      <a:pt x="1214" y="1382"/>
                    </a:lnTo>
                    <a:lnTo>
                      <a:pt x="1172" y="1298"/>
                    </a:lnTo>
                    <a:lnTo>
                      <a:pt x="1151" y="1173"/>
                    </a:lnTo>
                    <a:lnTo>
                      <a:pt x="1172" y="1089"/>
                    </a:lnTo>
                    <a:lnTo>
                      <a:pt x="1110" y="1068"/>
                    </a:lnTo>
                    <a:lnTo>
                      <a:pt x="1068" y="984"/>
                    </a:lnTo>
                    <a:lnTo>
                      <a:pt x="1047" y="984"/>
                    </a:lnTo>
                    <a:lnTo>
                      <a:pt x="984" y="1047"/>
                    </a:lnTo>
                    <a:lnTo>
                      <a:pt x="942" y="1026"/>
                    </a:lnTo>
                    <a:lnTo>
                      <a:pt x="942" y="942"/>
                    </a:lnTo>
                    <a:lnTo>
                      <a:pt x="1047" y="859"/>
                    </a:lnTo>
                    <a:lnTo>
                      <a:pt x="1047" y="838"/>
                    </a:lnTo>
                    <a:lnTo>
                      <a:pt x="984" y="817"/>
                    </a:lnTo>
                    <a:lnTo>
                      <a:pt x="859" y="859"/>
                    </a:lnTo>
                    <a:lnTo>
                      <a:pt x="775" y="921"/>
                    </a:lnTo>
                    <a:lnTo>
                      <a:pt x="691" y="859"/>
                    </a:lnTo>
                    <a:lnTo>
                      <a:pt x="733" y="817"/>
                    </a:lnTo>
                    <a:lnTo>
                      <a:pt x="775" y="775"/>
                    </a:lnTo>
                    <a:lnTo>
                      <a:pt x="796" y="733"/>
                    </a:lnTo>
                    <a:lnTo>
                      <a:pt x="900" y="629"/>
                    </a:lnTo>
                    <a:lnTo>
                      <a:pt x="984" y="629"/>
                    </a:lnTo>
                    <a:lnTo>
                      <a:pt x="1005" y="649"/>
                    </a:lnTo>
                    <a:lnTo>
                      <a:pt x="1089" y="670"/>
                    </a:lnTo>
                    <a:lnTo>
                      <a:pt x="1151" y="608"/>
                    </a:lnTo>
                    <a:lnTo>
                      <a:pt x="1172" y="524"/>
                    </a:lnTo>
                    <a:lnTo>
                      <a:pt x="1089" y="398"/>
                    </a:lnTo>
                    <a:lnTo>
                      <a:pt x="1047" y="336"/>
                    </a:lnTo>
                    <a:lnTo>
                      <a:pt x="900" y="357"/>
                    </a:lnTo>
                    <a:lnTo>
                      <a:pt x="670" y="545"/>
                    </a:lnTo>
                    <a:lnTo>
                      <a:pt x="587" y="566"/>
                    </a:lnTo>
                    <a:lnTo>
                      <a:pt x="545" y="545"/>
                    </a:lnTo>
                    <a:lnTo>
                      <a:pt x="545" y="461"/>
                    </a:lnTo>
                    <a:lnTo>
                      <a:pt x="461" y="419"/>
                    </a:lnTo>
                    <a:lnTo>
                      <a:pt x="419" y="440"/>
                    </a:lnTo>
                    <a:lnTo>
                      <a:pt x="419" y="566"/>
                    </a:lnTo>
                    <a:lnTo>
                      <a:pt x="545" y="712"/>
                    </a:lnTo>
                    <a:lnTo>
                      <a:pt x="524" y="754"/>
                    </a:lnTo>
                    <a:lnTo>
                      <a:pt x="419" y="754"/>
                    </a:lnTo>
                    <a:lnTo>
                      <a:pt x="377" y="649"/>
                    </a:lnTo>
                    <a:lnTo>
                      <a:pt x="315" y="503"/>
                    </a:lnTo>
                    <a:lnTo>
                      <a:pt x="231" y="503"/>
                    </a:lnTo>
                    <a:lnTo>
                      <a:pt x="126" y="608"/>
                    </a:lnTo>
                    <a:lnTo>
                      <a:pt x="147" y="733"/>
                    </a:lnTo>
                    <a:lnTo>
                      <a:pt x="168" y="775"/>
                    </a:lnTo>
                    <a:lnTo>
                      <a:pt x="168" y="880"/>
                    </a:lnTo>
                    <a:lnTo>
                      <a:pt x="147" y="880"/>
                    </a:lnTo>
                    <a:lnTo>
                      <a:pt x="43" y="963"/>
                    </a:lnTo>
                    <a:lnTo>
                      <a:pt x="1" y="984"/>
                    </a:lnTo>
                    <a:lnTo>
                      <a:pt x="1" y="1089"/>
                    </a:lnTo>
                    <a:lnTo>
                      <a:pt x="22" y="1235"/>
                    </a:lnTo>
                    <a:lnTo>
                      <a:pt x="43" y="1361"/>
                    </a:lnTo>
                    <a:lnTo>
                      <a:pt x="147" y="1549"/>
                    </a:lnTo>
                    <a:lnTo>
                      <a:pt x="147" y="1612"/>
                    </a:lnTo>
                    <a:lnTo>
                      <a:pt x="231" y="1591"/>
                    </a:lnTo>
                    <a:lnTo>
                      <a:pt x="273" y="1507"/>
                    </a:lnTo>
                    <a:lnTo>
                      <a:pt x="273" y="1403"/>
                    </a:lnTo>
                    <a:lnTo>
                      <a:pt x="273" y="1298"/>
                    </a:lnTo>
                    <a:lnTo>
                      <a:pt x="335" y="1277"/>
                    </a:lnTo>
                    <a:lnTo>
                      <a:pt x="419" y="1361"/>
                    </a:lnTo>
                    <a:lnTo>
                      <a:pt x="461" y="1298"/>
                    </a:lnTo>
                    <a:lnTo>
                      <a:pt x="482" y="1340"/>
                    </a:lnTo>
                    <a:lnTo>
                      <a:pt x="440" y="1445"/>
                    </a:lnTo>
                    <a:lnTo>
                      <a:pt x="419" y="1591"/>
                    </a:lnTo>
                    <a:lnTo>
                      <a:pt x="377" y="1612"/>
                    </a:lnTo>
                    <a:lnTo>
                      <a:pt x="377" y="1675"/>
                    </a:lnTo>
                    <a:lnTo>
                      <a:pt x="482" y="1779"/>
                    </a:lnTo>
                    <a:lnTo>
                      <a:pt x="482" y="1800"/>
                    </a:lnTo>
                    <a:lnTo>
                      <a:pt x="545" y="1821"/>
                    </a:lnTo>
                    <a:lnTo>
                      <a:pt x="628" y="1821"/>
                    </a:lnTo>
                    <a:lnTo>
                      <a:pt x="649" y="1863"/>
                    </a:lnTo>
                    <a:lnTo>
                      <a:pt x="649" y="1926"/>
                    </a:lnTo>
                    <a:lnTo>
                      <a:pt x="545" y="2010"/>
                    </a:lnTo>
                    <a:lnTo>
                      <a:pt x="482" y="2010"/>
                    </a:lnTo>
                    <a:lnTo>
                      <a:pt x="482" y="1968"/>
                    </a:lnTo>
                    <a:lnTo>
                      <a:pt x="461" y="1905"/>
                    </a:lnTo>
                    <a:lnTo>
                      <a:pt x="315" y="1800"/>
                    </a:lnTo>
                    <a:lnTo>
                      <a:pt x="273" y="1821"/>
                    </a:lnTo>
                    <a:lnTo>
                      <a:pt x="273" y="1884"/>
                    </a:lnTo>
                    <a:lnTo>
                      <a:pt x="335" y="1989"/>
                    </a:lnTo>
                    <a:lnTo>
                      <a:pt x="419" y="2030"/>
                    </a:lnTo>
                    <a:lnTo>
                      <a:pt x="482" y="2093"/>
                    </a:lnTo>
                    <a:lnTo>
                      <a:pt x="482" y="2114"/>
                    </a:lnTo>
                    <a:lnTo>
                      <a:pt x="440" y="2177"/>
                    </a:lnTo>
                    <a:lnTo>
                      <a:pt x="482" y="2240"/>
                    </a:lnTo>
                    <a:lnTo>
                      <a:pt x="587" y="2302"/>
                    </a:lnTo>
                    <a:lnTo>
                      <a:pt x="670" y="2344"/>
                    </a:lnTo>
                    <a:lnTo>
                      <a:pt x="691" y="2428"/>
                    </a:lnTo>
                    <a:lnTo>
                      <a:pt x="775" y="2449"/>
                    </a:lnTo>
                    <a:lnTo>
                      <a:pt x="900" y="2449"/>
                    </a:lnTo>
                    <a:lnTo>
                      <a:pt x="942" y="2491"/>
                    </a:lnTo>
                    <a:lnTo>
                      <a:pt x="879" y="2533"/>
                    </a:lnTo>
                    <a:lnTo>
                      <a:pt x="754" y="2533"/>
                    </a:lnTo>
                    <a:lnTo>
                      <a:pt x="754" y="2637"/>
                    </a:lnTo>
                    <a:lnTo>
                      <a:pt x="796" y="2742"/>
                    </a:lnTo>
                    <a:lnTo>
                      <a:pt x="859" y="2742"/>
                    </a:lnTo>
                    <a:lnTo>
                      <a:pt x="942" y="2763"/>
                    </a:lnTo>
                    <a:lnTo>
                      <a:pt x="1068" y="2909"/>
                    </a:lnTo>
                    <a:lnTo>
                      <a:pt x="1110" y="2972"/>
                    </a:lnTo>
                    <a:lnTo>
                      <a:pt x="1068" y="3035"/>
                    </a:lnTo>
                    <a:lnTo>
                      <a:pt x="1068" y="3077"/>
                    </a:lnTo>
                    <a:lnTo>
                      <a:pt x="1382" y="3077"/>
                    </a:lnTo>
                    <a:lnTo>
                      <a:pt x="1465" y="3014"/>
                    </a:lnTo>
                    <a:lnTo>
                      <a:pt x="1465" y="2930"/>
                    </a:lnTo>
                    <a:lnTo>
                      <a:pt x="1507" y="2805"/>
                    </a:lnTo>
                    <a:lnTo>
                      <a:pt x="1591" y="2763"/>
                    </a:lnTo>
                    <a:lnTo>
                      <a:pt x="1675" y="2805"/>
                    </a:lnTo>
                    <a:lnTo>
                      <a:pt x="1675" y="2721"/>
                    </a:lnTo>
                    <a:lnTo>
                      <a:pt x="1612" y="2616"/>
                    </a:lnTo>
                    <a:lnTo>
                      <a:pt x="1570" y="2512"/>
                    </a:lnTo>
                    <a:lnTo>
                      <a:pt x="1570" y="2386"/>
                    </a:lnTo>
                    <a:lnTo>
                      <a:pt x="1528" y="2302"/>
                    </a:lnTo>
                    <a:lnTo>
                      <a:pt x="1528" y="2219"/>
                    </a:lnTo>
                    <a:lnTo>
                      <a:pt x="1591" y="2198"/>
                    </a:lnTo>
                    <a:lnTo>
                      <a:pt x="1633" y="2219"/>
                    </a:lnTo>
                    <a:lnTo>
                      <a:pt x="1695" y="2323"/>
                    </a:lnTo>
                    <a:lnTo>
                      <a:pt x="1675" y="2344"/>
                    </a:lnTo>
                    <a:lnTo>
                      <a:pt x="1695" y="2428"/>
                    </a:lnTo>
                    <a:lnTo>
                      <a:pt x="1779" y="2344"/>
                    </a:lnTo>
                    <a:lnTo>
                      <a:pt x="1779" y="2282"/>
                    </a:lnTo>
                    <a:lnTo>
                      <a:pt x="1737" y="2093"/>
                    </a:lnTo>
                    <a:lnTo>
                      <a:pt x="1800" y="2010"/>
                    </a:lnTo>
                    <a:lnTo>
                      <a:pt x="1821" y="2010"/>
                    </a:lnTo>
                    <a:lnTo>
                      <a:pt x="1884" y="2093"/>
                    </a:lnTo>
                    <a:lnTo>
                      <a:pt x="1884" y="2219"/>
                    </a:lnTo>
                    <a:lnTo>
                      <a:pt x="1926" y="2282"/>
                    </a:lnTo>
                    <a:lnTo>
                      <a:pt x="1926" y="2344"/>
                    </a:lnTo>
                    <a:lnTo>
                      <a:pt x="1842" y="2428"/>
                    </a:lnTo>
                    <a:lnTo>
                      <a:pt x="1842" y="2491"/>
                    </a:lnTo>
                    <a:lnTo>
                      <a:pt x="1884" y="2637"/>
                    </a:lnTo>
                    <a:lnTo>
                      <a:pt x="1926" y="2658"/>
                    </a:lnTo>
                    <a:lnTo>
                      <a:pt x="2009" y="2637"/>
                    </a:lnTo>
                    <a:lnTo>
                      <a:pt x="2156" y="2491"/>
                    </a:lnTo>
                    <a:lnTo>
                      <a:pt x="2219" y="2344"/>
                    </a:lnTo>
                    <a:lnTo>
                      <a:pt x="2219" y="2240"/>
                    </a:lnTo>
                    <a:lnTo>
                      <a:pt x="2239" y="2177"/>
                    </a:lnTo>
                    <a:lnTo>
                      <a:pt x="2302" y="2198"/>
                    </a:lnTo>
                    <a:lnTo>
                      <a:pt x="2344" y="2282"/>
                    </a:lnTo>
                    <a:lnTo>
                      <a:pt x="2323" y="2407"/>
                    </a:lnTo>
                    <a:lnTo>
                      <a:pt x="2260" y="2512"/>
                    </a:lnTo>
                    <a:lnTo>
                      <a:pt x="2260" y="2595"/>
                    </a:lnTo>
                    <a:lnTo>
                      <a:pt x="2344" y="2637"/>
                    </a:lnTo>
                    <a:lnTo>
                      <a:pt x="2449" y="2616"/>
                    </a:lnTo>
                    <a:lnTo>
                      <a:pt x="2532" y="2533"/>
                    </a:lnTo>
                    <a:lnTo>
                      <a:pt x="2574" y="2533"/>
                    </a:lnTo>
                    <a:lnTo>
                      <a:pt x="2574" y="2595"/>
                    </a:lnTo>
                    <a:lnTo>
                      <a:pt x="2532" y="2637"/>
                    </a:lnTo>
                    <a:lnTo>
                      <a:pt x="2428" y="2658"/>
                    </a:lnTo>
                    <a:lnTo>
                      <a:pt x="2344" y="2763"/>
                    </a:lnTo>
                    <a:lnTo>
                      <a:pt x="2156" y="2763"/>
                    </a:lnTo>
                    <a:lnTo>
                      <a:pt x="2009" y="2826"/>
                    </a:lnTo>
                    <a:lnTo>
                      <a:pt x="1988" y="2867"/>
                    </a:lnTo>
                    <a:lnTo>
                      <a:pt x="2009" y="2951"/>
                    </a:lnTo>
                    <a:lnTo>
                      <a:pt x="1884" y="3014"/>
                    </a:lnTo>
                    <a:lnTo>
                      <a:pt x="1800" y="3118"/>
                    </a:lnTo>
                    <a:lnTo>
                      <a:pt x="1716" y="3181"/>
                    </a:lnTo>
                    <a:lnTo>
                      <a:pt x="1675" y="3181"/>
                    </a:lnTo>
                    <a:lnTo>
                      <a:pt x="1570" y="3244"/>
                    </a:lnTo>
                    <a:lnTo>
                      <a:pt x="1570" y="3328"/>
                    </a:lnTo>
                    <a:lnTo>
                      <a:pt x="1507" y="3349"/>
                    </a:lnTo>
                    <a:lnTo>
                      <a:pt x="1486" y="3265"/>
                    </a:lnTo>
                    <a:lnTo>
                      <a:pt x="1465" y="3223"/>
                    </a:lnTo>
                    <a:lnTo>
                      <a:pt x="1382" y="3265"/>
                    </a:lnTo>
                    <a:lnTo>
                      <a:pt x="1298" y="3286"/>
                    </a:lnTo>
                    <a:lnTo>
                      <a:pt x="1298" y="3349"/>
                    </a:lnTo>
                    <a:lnTo>
                      <a:pt x="1277" y="3390"/>
                    </a:lnTo>
                    <a:lnTo>
                      <a:pt x="1319" y="3579"/>
                    </a:lnTo>
                    <a:lnTo>
                      <a:pt x="1319" y="3704"/>
                    </a:lnTo>
                    <a:lnTo>
                      <a:pt x="1361" y="3746"/>
                    </a:lnTo>
                    <a:lnTo>
                      <a:pt x="1465" y="3746"/>
                    </a:lnTo>
                    <a:lnTo>
                      <a:pt x="1528" y="3704"/>
                    </a:lnTo>
                    <a:lnTo>
                      <a:pt x="1633" y="3683"/>
                    </a:lnTo>
                    <a:lnTo>
                      <a:pt x="1695" y="3662"/>
                    </a:lnTo>
                    <a:lnTo>
                      <a:pt x="1779" y="3662"/>
                    </a:lnTo>
                    <a:lnTo>
                      <a:pt x="1842" y="3642"/>
                    </a:lnTo>
                    <a:lnTo>
                      <a:pt x="1926" y="3537"/>
                    </a:lnTo>
                    <a:lnTo>
                      <a:pt x="1988" y="3537"/>
                    </a:lnTo>
                    <a:lnTo>
                      <a:pt x="2009" y="3495"/>
                    </a:lnTo>
                    <a:lnTo>
                      <a:pt x="2114" y="3495"/>
                    </a:lnTo>
                    <a:lnTo>
                      <a:pt x="2135" y="3537"/>
                    </a:lnTo>
                    <a:lnTo>
                      <a:pt x="2428" y="3537"/>
                    </a:lnTo>
                    <a:lnTo>
                      <a:pt x="2470" y="3474"/>
                    </a:lnTo>
                    <a:lnTo>
                      <a:pt x="2553" y="3432"/>
                    </a:lnTo>
                    <a:lnTo>
                      <a:pt x="2616" y="3432"/>
                    </a:lnTo>
                    <a:lnTo>
                      <a:pt x="2616" y="3495"/>
                    </a:lnTo>
                    <a:lnTo>
                      <a:pt x="2553" y="3537"/>
                    </a:lnTo>
                    <a:lnTo>
                      <a:pt x="2532" y="3600"/>
                    </a:lnTo>
                    <a:lnTo>
                      <a:pt x="2449" y="3600"/>
                    </a:lnTo>
                    <a:lnTo>
                      <a:pt x="2407" y="3642"/>
                    </a:lnTo>
                    <a:lnTo>
                      <a:pt x="2239" y="3642"/>
                    </a:lnTo>
                    <a:lnTo>
                      <a:pt x="2135" y="3683"/>
                    </a:lnTo>
                    <a:lnTo>
                      <a:pt x="1947" y="3767"/>
                    </a:lnTo>
                    <a:lnTo>
                      <a:pt x="1884" y="3767"/>
                    </a:lnTo>
                    <a:lnTo>
                      <a:pt x="1800" y="3788"/>
                    </a:lnTo>
                    <a:lnTo>
                      <a:pt x="1800" y="3809"/>
                    </a:lnTo>
                    <a:lnTo>
                      <a:pt x="1905" y="3872"/>
                    </a:lnTo>
                    <a:lnTo>
                      <a:pt x="2051" y="3893"/>
                    </a:lnTo>
                    <a:lnTo>
                      <a:pt x="2135" y="3893"/>
                    </a:lnTo>
                    <a:lnTo>
                      <a:pt x="2239" y="3976"/>
                    </a:lnTo>
                    <a:lnTo>
                      <a:pt x="2239" y="4018"/>
                    </a:lnTo>
                    <a:lnTo>
                      <a:pt x="2030" y="4018"/>
                    </a:lnTo>
                    <a:lnTo>
                      <a:pt x="1947" y="4060"/>
                    </a:lnTo>
                    <a:lnTo>
                      <a:pt x="1905" y="4018"/>
                    </a:lnTo>
                    <a:lnTo>
                      <a:pt x="1800" y="3997"/>
                    </a:lnTo>
                    <a:lnTo>
                      <a:pt x="1779" y="4060"/>
                    </a:lnTo>
                    <a:lnTo>
                      <a:pt x="1737" y="4060"/>
                    </a:lnTo>
                    <a:lnTo>
                      <a:pt x="1695" y="3997"/>
                    </a:lnTo>
                    <a:lnTo>
                      <a:pt x="1633" y="3914"/>
                    </a:lnTo>
                    <a:lnTo>
                      <a:pt x="1570" y="3893"/>
                    </a:lnTo>
                    <a:lnTo>
                      <a:pt x="1423" y="3997"/>
                    </a:lnTo>
                    <a:lnTo>
                      <a:pt x="1423" y="4018"/>
                    </a:lnTo>
                    <a:lnTo>
                      <a:pt x="1486" y="4102"/>
                    </a:lnTo>
                    <a:lnTo>
                      <a:pt x="1507" y="4165"/>
                    </a:lnTo>
                    <a:lnTo>
                      <a:pt x="1486" y="4227"/>
                    </a:lnTo>
                    <a:lnTo>
                      <a:pt x="1507" y="4227"/>
                    </a:lnTo>
                    <a:lnTo>
                      <a:pt x="1486" y="4290"/>
                    </a:lnTo>
                    <a:lnTo>
                      <a:pt x="1507" y="4332"/>
                    </a:lnTo>
                    <a:lnTo>
                      <a:pt x="1591" y="4395"/>
                    </a:lnTo>
                    <a:lnTo>
                      <a:pt x="1591" y="4437"/>
                    </a:lnTo>
                    <a:lnTo>
                      <a:pt x="1612" y="4499"/>
                    </a:lnTo>
                    <a:lnTo>
                      <a:pt x="1633" y="4478"/>
                    </a:lnTo>
                    <a:lnTo>
                      <a:pt x="1716" y="4541"/>
                    </a:lnTo>
                    <a:lnTo>
                      <a:pt x="1716" y="4604"/>
                    </a:lnTo>
                    <a:lnTo>
                      <a:pt x="1779" y="4688"/>
                    </a:lnTo>
                    <a:lnTo>
                      <a:pt x="1800" y="4646"/>
                    </a:lnTo>
                    <a:lnTo>
                      <a:pt x="1884" y="4688"/>
                    </a:lnTo>
                    <a:lnTo>
                      <a:pt x="1926" y="4751"/>
                    </a:lnTo>
                    <a:lnTo>
                      <a:pt x="1988" y="4792"/>
                    </a:lnTo>
                    <a:lnTo>
                      <a:pt x="1988" y="4855"/>
                    </a:lnTo>
                    <a:lnTo>
                      <a:pt x="2114" y="4960"/>
                    </a:lnTo>
                    <a:lnTo>
                      <a:pt x="2239" y="4918"/>
                    </a:lnTo>
                    <a:lnTo>
                      <a:pt x="2260" y="4834"/>
                    </a:lnTo>
                    <a:lnTo>
                      <a:pt x="2323" y="4834"/>
                    </a:lnTo>
                    <a:lnTo>
                      <a:pt x="2344" y="4897"/>
                    </a:lnTo>
                    <a:lnTo>
                      <a:pt x="2428" y="4855"/>
                    </a:lnTo>
                    <a:lnTo>
                      <a:pt x="2449" y="4897"/>
                    </a:lnTo>
                    <a:lnTo>
                      <a:pt x="2449" y="4960"/>
                    </a:lnTo>
                    <a:lnTo>
                      <a:pt x="2407" y="5023"/>
                    </a:lnTo>
                    <a:lnTo>
                      <a:pt x="2344" y="5023"/>
                    </a:lnTo>
                    <a:lnTo>
                      <a:pt x="2239" y="5106"/>
                    </a:lnTo>
                    <a:lnTo>
                      <a:pt x="2239" y="5148"/>
                    </a:lnTo>
                    <a:lnTo>
                      <a:pt x="2428" y="5336"/>
                    </a:lnTo>
                    <a:lnTo>
                      <a:pt x="2470" y="5357"/>
                    </a:lnTo>
                    <a:lnTo>
                      <a:pt x="2532" y="5420"/>
                    </a:lnTo>
                    <a:lnTo>
                      <a:pt x="2512" y="5567"/>
                    </a:lnTo>
                    <a:lnTo>
                      <a:pt x="2532" y="5650"/>
                    </a:lnTo>
                    <a:lnTo>
                      <a:pt x="2574" y="5650"/>
                    </a:lnTo>
                    <a:lnTo>
                      <a:pt x="2616" y="5587"/>
                    </a:lnTo>
                    <a:lnTo>
                      <a:pt x="2658" y="5567"/>
                    </a:lnTo>
                    <a:lnTo>
                      <a:pt x="2721" y="5650"/>
                    </a:lnTo>
                    <a:lnTo>
                      <a:pt x="2784" y="5629"/>
                    </a:lnTo>
                    <a:lnTo>
                      <a:pt x="2867" y="5525"/>
                    </a:lnTo>
                    <a:lnTo>
                      <a:pt x="2888" y="5420"/>
                    </a:lnTo>
                    <a:lnTo>
                      <a:pt x="2930" y="5357"/>
                    </a:lnTo>
                    <a:lnTo>
                      <a:pt x="2930" y="5315"/>
                    </a:lnTo>
                    <a:lnTo>
                      <a:pt x="2867" y="5148"/>
                    </a:lnTo>
                    <a:lnTo>
                      <a:pt x="2846" y="5023"/>
                    </a:lnTo>
                    <a:lnTo>
                      <a:pt x="2888" y="4939"/>
                    </a:lnTo>
                    <a:lnTo>
                      <a:pt x="2951" y="4855"/>
                    </a:lnTo>
                    <a:lnTo>
                      <a:pt x="2951" y="4499"/>
                    </a:lnTo>
                    <a:lnTo>
                      <a:pt x="2972" y="4395"/>
                    </a:lnTo>
                    <a:lnTo>
                      <a:pt x="2972" y="4311"/>
                    </a:lnTo>
                    <a:lnTo>
                      <a:pt x="3056" y="4227"/>
                    </a:lnTo>
                    <a:lnTo>
                      <a:pt x="3056" y="4206"/>
                    </a:lnTo>
                    <a:lnTo>
                      <a:pt x="2972" y="4165"/>
                    </a:lnTo>
                    <a:lnTo>
                      <a:pt x="3056" y="4060"/>
                    </a:lnTo>
                    <a:lnTo>
                      <a:pt x="3181" y="4081"/>
                    </a:lnTo>
                    <a:lnTo>
                      <a:pt x="3202" y="4081"/>
                    </a:lnTo>
                    <a:lnTo>
                      <a:pt x="3244" y="3976"/>
                    </a:lnTo>
                    <a:lnTo>
                      <a:pt x="3244" y="3809"/>
                    </a:lnTo>
                    <a:lnTo>
                      <a:pt x="3265" y="3683"/>
                    </a:lnTo>
                    <a:lnTo>
                      <a:pt x="3265" y="3558"/>
                    </a:lnTo>
                    <a:lnTo>
                      <a:pt x="3181" y="3432"/>
                    </a:lnTo>
                    <a:lnTo>
                      <a:pt x="3181" y="3286"/>
                    </a:lnTo>
                    <a:lnTo>
                      <a:pt x="3244" y="3265"/>
                    </a:lnTo>
                    <a:lnTo>
                      <a:pt x="3348" y="3328"/>
                    </a:lnTo>
                    <a:lnTo>
                      <a:pt x="3390" y="3223"/>
                    </a:lnTo>
                    <a:lnTo>
                      <a:pt x="3369" y="3181"/>
                    </a:lnTo>
                    <a:lnTo>
                      <a:pt x="3369" y="3056"/>
                    </a:lnTo>
                    <a:lnTo>
                      <a:pt x="3390" y="2951"/>
                    </a:lnTo>
                    <a:lnTo>
                      <a:pt x="3369" y="2742"/>
                    </a:lnTo>
                    <a:lnTo>
                      <a:pt x="3348" y="2616"/>
                    </a:lnTo>
                    <a:lnTo>
                      <a:pt x="3369" y="2554"/>
                    </a:lnTo>
                    <a:lnTo>
                      <a:pt x="3495" y="2449"/>
                    </a:lnTo>
                    <a:lnTo>
                      <a:pt x="3495" y="2386"/>
                    </a:lnTo>
                    <a:lnTo>
                      <a:pt x="3474" y="2323"/>
                    </a:lnTo>
                    <a:lnTo>
                      <a:pt x="3474" y="2282"/>
                    </a:lnTo>
                    <a:lnTo>
                      <a:pt x="3579" y="2282"/>
                    </a:lnTo>
                    <a:lnTo>
                      <a:pt x="3725" y="2135"/>
                    </a:lnTo>
                    <a:lnTo>
                      <a:pt x="3830" y="2135"/>
                    </a:lnTo>
                    <a:lnTo>
                      <a:pt x="3934" y="2114"/>
                    </a:lnTo>
                    <a:lnTo>
                      <a:pt x="3997" y="2219"/>
                    </a:lnTo>
                    <a:lnTo>
                      <a:pt x="4039" y="2198"/>
                    </a:lnTo>
                    <a:lnTo>
                      <a:pt x="4081" y="2114"/>
                    </a:lnTo>
                    <a:lnTo>
                      <a:pt x="4102" y="2072"/>
                    </a:lnTo>
                    <a:lnTo>
                      <a:pt x="4102" y="1926"/>
                    </a:lnTo>
                    <a:lnTo>
                      <a:pt x="4018" y="1905"/>
                    </a:lnTo>
                    <a:lnTo>
                      <a:pt x="3767" y="1821"/>
                    </a:lnTo>
                    <a:lnTo>
                      <a:pt x="3662" y="1779"/>
                    </a:lnTo>
                    <a:lnTo>
                      <a:pt x="3495" y="1612"/>
                    </a:lnTo>
                    <a:lnTo>
                      <a:pt x="3411" y="1570"/>
                    </a:lnTo>
                    <a:lnTo>
                      <a:pt x="3286" y="1382"/>
                    </a:lnTo>
                    <a:lnTo>
                      <a:pt x="3244" y="1361"/>
                    </a:lnTo>
                    <a:lnTo>
                      <a:pt x="3097" y="1361"/>
                    </a:lnTo>
                    <a:lnTo>
                      <a:pt x="3056" y="1277"/>
                    </a:lnTo>
                    <a:lnTo>
                      <a:pt x="3056" y="1193"/>
                    </a:lnTo>
                    <a:lnTo>
                      <a:pt x="2972" y="942"/>
                    </a:lnTo>
                    <a:lnTo>
                      <a:pt x="2888" y="733"/>
                    </a:lnTo>
                    <a:lnTo>
                      <a:pt x="2742" y="608"/>
                    </a:lnTo>
                    <a:lnTo>
                      <a:pt x="2658" y="670"/>
                    </a:lnTo>
                    <a:lnTo>
                      <a:pt x="2637" y="775"/>
                    </a:lnTo>
                    <a:lnTo>
                      <a:pt x="2658" y="984"/>
                    </a:lnTo>
                    <a:lnTo>
                      <a:pt x="2658" y="1131"/>
                    </a:lnTo>
                    <a:lnTo>
                      <a:pt x="2574" y="1193"/>
                    </a:lnTo>
                    <a:lnTo>
                      <a:pt x="2553" y="1173"/>
                    </a:lnTo>
                    <a:lnTo>
                      <a:pt x="2553" y="1131"/>
                    </a:lnTo>
                    <a:lnTo>
                      <a:pt x="2553" y="963"/>
                    </a:lnTo>
                    <a:lnTo>
                      <a:pt x="2553" y="733"/>
                    </a:lnTo>
                    <a:lnTo>
                      <a:pt x="2616" y="670"/>
                    </a:lnTo>
                    <a:lnTo>
                      <a:pt x="2616" y="545"/>
                    </a:lnTo>
                    <a:lnTo>
                      <a:pt x="2553" y="419"/>
                    </a:lnTo>
                    <a:lnTo>
                      <a:pt x="2449" y="231"/>
                    </a:lnTo>
                    <a:lnTo>
                      <a:pt x="2344" y="189"/>
                    </a:lnTo>
                    <a:lnTo>
                      <a:pt x="2260" y="231"/>
                    </a:lnTo>
                    <a:lnTo>
                      <a:pt x="2219" y="315"/>
                    </a:lnTo>
                    <a:lnTo>
                      <a:pt x="2156" y="294"/>
                    </a:lnTo>
                    <a:lnTo>
                      <a:pt x="2135" y="147"/>
                    </a:lnTo>
                    <a:lnTo>
                      <a:pt x="203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3" name="Google Shape;2881;p68">
              <a:extLst>
                <a:ext uri="{FF2B5EF4-FFF2-40B4-BE49-F238E27FC236}">
                  <a16:creationId xmlns:a16="http://schemas.microsoft.com/office/drawing/2014/main" id="{AC507F63-F438-50A5-731C-265A20411C9D}"/>
                </a:ext>
              </a:extLst>
            </p:cNvPr>
            <p:cNvSpPr/>
            <p:nvPr/>
          </p:nvSpPr>
          <p:spPr>
            <a:xfrm>
              <a:off x="4614379" y="2777935"/>
              <a:ext cx="83472" cy="139700"/>
            </a:xfrm>
            <a:custGeom>
              <a:avLst/>
              <a:gdLst/>
              <a:ahLst/>
              <a:cxnLst/>
              <a:rect l="l" t="t" r="r" b="b"/>
              <a:pathLst>
                <a:path w="7010" h="12284" extrusionOk="0">
                  <a:moveTo>
                    <a:pt x="4122" y="1"/>
                  </a:moveTo>
                  <a:lnTo>
                    <a:pt x="4122" y="43"/>
                  </a:lnTo>
                  <a:lnTo>
                    <a:pt x="4080" y="126"/>
                  </a:lnTo>
                  <a:lnTo>
                    <a:pt x="4017" y="126"/>
                  </a:lnTo>
                  <a:lnTo>
                    <a:pt x="3996" y="147"/>
                  </a:lnTo>
                  <a:lnTo>
                    <a:pt x="4059" y="231"/>
                  </a:lnTo>
                  <a:lnTo>
                    <a:pt x="4080" y="357"/>
                  </a:lnTo>
                  <a:lnTo>
                    <a:pt x="4289" y="671"/>
                  </a:lnTo>
                  <a:lnTo>
                    <a:pt x="4331" y="796"/>
                  </a:lnTo>
                  <a:lnTo>
                    <a:pt x="4331" y="1005"/>
                  </a:lnTo>
                  <a:lnTo>
                    <a:pt x="4310" y="1089"/>
                  </a:lnTo>
                  <a:lnTo>
                    <a:pt x="4373" y="1277"/>
                  </a:lnTo>
                  <a:lnTo>
                    <a:pt x="4415" y="1382"/>
                  </a:lnTo>
                  <a:lnTo>
                    <a:pt x="4415" y="1424"/>
                  </a:lnTo>
                  <a:lnTo>
                    <a:pt x="4373" y="1424"/>
                  </a:lnTo>
                  <a:lnTo>
                    <a:pt x="4289" y="1528"/>
                  </a:lnTo>
                  <a:lnTo>
                    <a:pt x="4310" y="1633"/>
                  </a:lnTo>
                  <a:lnTo>
                    <a:pt x="4373" y="1738"/>
                  </a:lnTo>
                  <a:lnTo>
                    <a:pt x="4394" y="1800"/>
                  </a:lnTo>
                  <a:lnTo>
                    <a:pt x="4457" y="1821"/>
                  </a:lnTo>
                  <a:lnTo>
                    <a:pt x="4478" y="1905"/>
                  </a:lnTo>
                  <a:lnTo>
                    <a:pt x="4457" y="1926"/>
                  </a:lnTo>
                  <a:lnTo>
                    <a:pt x="4457" y="2010"/>
                  </a:lnTo>
                  <a:lnTo>
                    <a:pt x="4394" y="2051"/>
                  </a:lnTo>
                  <a:lnTo>
                    <a:pt x="4206" y="2031"/>
                  </a:lnTo>
                  <a:lnTo>
                    <a:pt x="4017" y="1926"/>
                  </a:lnTo>
                  <a:lnTo>
                    <a:pt x="3955" y="1947"/>
                  </a:lnTo>
                  <a:lnTo>
                    <a:pt x="3892" y="2031"/>
                  </a:lnTo>
                  <a:lnTo>
                    <a:pt x="3913" y="2093"/>
                  </a:lnTo>
                  <a:lnTo>
                    <a:pt x="3976" y="2093"/>
                  </a:lnTo>
                  <a:lnTo>
                    <a:pt x="4080" y="2156"/>
                  </a:lnTo>
                  <a:lnTo>
                    <a:pt x="4080" y="2219"/>
                  </a:lnTo>
                  <a:lnTo>
                    <a:pt x="4017" y="2261"/>
                  </a:lnTo>
                  <a:lnTo>
                    <a:pt x="3976" y="2365"/>
                  </a:lnTo>
                  <a:lnTo>
                    <a:pt x="3892" y="2407"/>
                  </a:lnTo>
                  <a:lnTo>
                    <a:pt x="3871" y="2449"/>
                  </a:lnTo>
                  <a:lnTo>
                    <a:pt x="3787" y="2470"/>
                  </a:lnTo>
                  <a:lnTo>
                    <a:pt x="3745" y="2575"/>
                  </a:lnTo>
                  <a:lnTo>
                    <a:pt x="3766" y="2679"/>
                  </a:lnTo>
                  <a:lnTo>
                    <a:pt x="3766" y="2847"/>
                  </a:lnTo>
                  <a:lnTo>
                    <a:pt x="3787" y="2930"/>
                  </a:lnTo>
                  <a:lnTo>
                    <a:pt x="3871" y="2930"/>
                  </a:lnTo>
                  <a:lnTo>
                    <a:pt x="3976" y="2993"/>
                  </a:lnTo>
                  <a:lnTo>
                    <a:pt x="4059" y="3077"/>
                  </a:lnTo>
                  <a:lnTo>
                    <a:pt x="4122" y="3286"/>
                  </a:lnTo>
                  <a:lnTo>
                    <a:pt x="4164" y="3495"/>
                  </a:lnTo>
                  <a:lnTo>
                    <a:pt x="4122" y="3516"/>
                  </a:lnTo>
                  <a:lnTo>
                    <a:pt x="4185" y="3621"/>
                  </a:lnTo>
                  <a:lnTo>
                    <a:pt x="4289" y="3684"/>
                  </a:lnTo>
                  <a:lnTo>
                    <a:pt x="4415" y="3516"/>
                  </a:lnTo>
                  <a:lnTo>
                    <a:pt x="4478" y="3412"/>
                  </a:lnTo>
                  <a:lnTo>
                    <a:pt x="4478" y="3349"/>
                  </a:lnTo>
                  <a:lnTo>
                    <a:pt x="4520" y="3286"/>
                  </a:lnTo>
                  <a:lnTo>
                    <a:pt x="4540" y="3286"/>
                  </a:lnTo>
                  <a:cubicBezTo>
                    <a:pt x="4624" y="3370"/>
                    <a:pt x="4708" y="3453"/>
                    <a:pt x="4729" y="3558"/>
                  </a:cubicBezTo>
                  <a:lnTo>
                    <a:pt x="4729" y="3579"/>
                  </a:lnTo>
                  <a:lnTo>
                    <a:pt x="4687" y="3704"/>
                  </a:lnTo>
                  <a:lnTo>
                    <a:pt x="4687" y="3809"/>
                  </a:lnTo>
                  <a:lnTo>
                    <a:pt x="4729" y="3872"/>
                  </a:lnTo>
                  <a:lnTo>
                    <a:pt x="4792" y="3830"/>
                  </a:lnTo>
                  <a:lnTo>
                    <a:pt x="4917" y="3725"/>
                  </a:lnTo>
                  <a:lnTo>
                    <a:pt x="4980" y="3872"/>
                  </a:lnTo>
                  <a:lnTo>
                    <a:pt x="4917" y="3976"/>
                  </a:lnTo>
                  <a:lnTo>
                    <a:pt x="4833" y="4018"/>
                  </a:lnTo>
                  <a:lnTo>
                    <a:pt x="4771" y="3976"/>
                  </a:lnTo>
                  <a:lnTo>
                    <a:pt x="4792" y="4102"/>
                  </a:lnTo>
                  <a:lnTo>
                    <a:pt x="4729" y="4144"/>
                  </a:lnTo>
                  <a:lnTo>
                    <a:pt x="4666" y="4123"/>
                  </a:lnTo>
                  <a:lnTo>
                    <a:pt x="4624" y="4018"/>
                  </a:lnTo>
                  <a:lnTo>
                    <a:pt x="4603" y="3914"/>
                  </a:lnTo>
                  <a:lnTo>
                    <a:pt x="4582" y="3872"/>
                  </a:lnTo>
                  <a:lnTo>
                    <a:pt x="4499" y="3893"/>
                  </a:lnTo>
                  <a:lnTo>
                    <a:pt x="4457" y="3872"/>
                  </a:lnTo>
                  <a:lnTo>
                    <a:pt x="4415" y="3976"/>
                  </a:lnTo>
                  <a:lnTo>
                    <a:pt x="4478" y="4123"/>
                  </a:lnTo>
                  <a:lnTo>
                    <a:pt x="4478" y="4228"/>
                  </a:lnTo>
                  <a:lnTo>
                    <a:pt x="4394" y="4248"/>
                  </a:lnTo>
                  <a:lnTo>
                    <a:pt x="4310" y="4353"/>
                  </a:lnTo>
                  <a:lnTo>
                    <a:pt x="4310" y="4416"/>
                  </a:lnTo>
                  <a:lnTo>
                    <a:pt x="4457" y="4562"/>
                  </a:lnTo>
                  <a:lnTo>
                    <a:pt x="4499" y="4646"/>
                  </a:lnTo>
                  <a:lnTo>
                    <a:pt x="4457" y="4813"/>
                  </a:lnTo>
                  <a:lnTo>
                    <a:pt x="4373" y="4855"/>
                  </a:lnTo>
                  <a:lnTo>
                    <a:pt x="4289" y="4834"/>
                  </a:lnTo>
                  <a:lnTo>
                    <a:pt x="4268" y="4876"/>
                  </a:lnTo>
                  <a:lnTo>
                    <a:pt x="4352" y="4981"/>
                  </a:lnTo>
                  <a:lnTo>
                    <a:pt x="4415" y="4960"/>
                  </a:lnTo>
                  <a:lnTo>
                    <a:pt x="4499" y="4876"/>
                  </a:lnTo>
                  <a:lnTo>
                    <a:pt x="4603" y="5148"/>
                  </a:lnTo>
                  <a:lnTo>
                    <a:pt x="4666" y="5441"/>
                  </a:lnTo>
                  <a:lnTo>
                    <a:pt x="4624" y="5588"/>
                  </a:lnTo>
                  <a:lnTo>
                    <a:pt x="4624" y="5860"/>
                  </a:lnTo>
                  <a:lnTo>
                    <a:pt x="4520" y="6236"/>
                  </a:lnTo>
                  <a:lnTo>
                    <a:pt x="4561" y="6404"/>
                  </a:lnTo>
                  <a:lnTo>
                    <a:pt x="4499" y="6592"/>
                  </a:lnTo>
                  <a:lnTo>
                    <a:pt x="4373" y="6655"/>
                  </a:lnTo>
                  <a:lnTo>
                    <a:pt x="4310" y="6843"/>
                  </a:lnTo>
                  <a:lnTo>
                    <a:pt x="4310" y="7031"/>
                  </a:lnTo>
                  <a:lnTo>
                    <a:pt x="4248" y="7136"/>
                  </a:lnTo>
                  <a:lnTo>
                    <a:pt x="4206" y="7241"/>
                  </a:lnTo>
                  <a:lnTo>
                    <a:pt x="4080" y="7366"/>
                  </a:lnTo>
                  <a:lnTo>
                    <a:pt x="3829" y="7533"/>
                  </a:lnTo>
                  <a:lnTo>
                    <a:pt x="3724" y="7554"/>
                  </a:lnTo>
                  <a:lnTo>
                    <a:pt x="3662" y="7659"/>
                  </a:lnTo>
                  <a:lnTo>
                    <a:pt x="3536" y="7575"/>
                  </a:lnTo>
                  <a:lnTo>
                    <a:pt x="3411" y="7429"/>
                  </a:lnTo>
                  <a:lnTo>
                    <a:pt x="3411" y="7345"/>
                  </a:lnTo>
                  <a:lnTo>
                    <a:pt x="3452" y="7324"/>
                  </a:lnTo>
                  <a:lnTo>
                    <a:pt x="3515" y="7220"/>
                  </a:lnTo>
                  <a:lnTo>
                    <a:pt x="3515" y="7157"/>
                  </a:lnTo>
                  <a:lnTo>
                    <a:pt x="3578" y="7073"/>
                  </a:lnTo>
                  <a:lnTo>
                    <a:pt x="3578" y="7052"/>
                  </a:lnTo>
                  <a:lnTo>
                    <a:pt x="3452" y="7073"/>
                  </a:lnTo>
                  <a:lnTo>
                    <a:pt x="3348" y="7178"/>
                  </a:lnTo>
                  <a:lnTo>
                    <a:pt x="3222" y="7241"/>
                  </a:lnTo>
                  <a:lnTo>
                    <a:pt x="3201" y="7345"/>
                  </a:lnTo>
                  <a:lnTo>
                    <a:pt x="3264" y="7471"/>
                  </a:lnTo>
                  <a:lnTo>
                    <a:pt x="3306" y="7722"/>
                  </a:lnTo>
                  <a:lnTo>
                    <a:pt x="3264" y="7868"/>
                  </a:lnTo>
                  <a:lnTo>
                    <a:pt x="3139" y="7994"/>
                  </a:lnTo>
                  <a:lnTo>
                    <a:pt x="3139" y="8077"/>
                  </a:lnTo>
                  <a:lnTo>
                    <a:pt x="3076" y="8119"/>
                  </a:lnTo>
                  <a:lnTo>
                    <a:pt x="3055" y="8329"/>
                  </a:lnTo>
                  <a:lnTo>
                    <a:pt x="3118" y="8391"/>
                  </a:lnTo>
                  <a:lnTo>
                    <a:pt x="3118" y="8475"/>
                  </a:lnTo>
                  <a:lnTo>
                    <a:pt x="3076" y="8496"/>
                  </a:lnTo>
                  <a:lnTo>
                    <a:pt x="3118" y="8517"/>
                  </a:lnTo>
                  <a:lnTo>
                    <a:pt x="3076" y="8601"/>
                  </a:lnTo>
                  <a:lnTo>
                    <a:pt x="3034" y="8601"/>
                  </a:lnTo>
                  <a:lnTo>
                    <a:pt x="3055" y="8642"/>
                  </a:lnTo>
                  <a:lnTo>
                    <a:pt x="2992" y="8684"/>
                  </a:lnTo>
                  <a:lnTo>
                    <a:pt x="2929" y="8621"/>
                  </a:lnTo>
                  <a:lnTo>
                    <a:pt x="2846" y="8684"/>
                  </a:lnTo>
                  <a:lnTo>
                    <a:pt x="2804" y="8642"/>
                  </a:lnTo>
                  <a:lnTo>
                    <a:pt x="2762" y="8517"/>
                  </a:lnTo>
                  <a:lnTo>
                    <a:pt x="2741" y="8496"/>
                  </a:lnTo>
                  <a:lnTo>
                    <a:pt x="2657" y="8538"/>
                  </a:lnTo>
                  <a:lnTo>
                    <a:pt x="2595" y="8538"/>
                  </a:lnTo>
                  <a:lnTo>
                    <a:pt x="2553" y="8517"/>
                  </a:lnTo>
                  <a:lnTo>
                    <a:pt x="2302" y="8601"/>
                  </a:lnTo>
                  <a:lnTo>
                    <a:pt x="2176" y="8642"/>
                  </a:lnTo>
                  <a:lnTo>
                    <a:pt x="2030" y="8705"/>
                  </a:lnTo>
                  <a:lnTo>
                    <a:pt x="1883" y="8705"/>
                  </a:lnTo>
                  <a:lnTo>
                    <a:pt x="1758" y="8747"/>
                  </a:lnTo>
                  <a:lnTo>
                    <a:pt x="1695" y="8726"/>
                  </a:lnTo>
                  <a:lnTo>
                    <a:pt x="1569" y="8747"/>
                  </a:lnTo>
                  <a:lnTo>
                    <a:pt x="1360" y="8914"/>
                  </a:lnTo>
                  <a:lnTo>
                    <a:pt x="1297" y="9040"/>
                  </a:lnTo>
                  <a:lnTo>
                    <a:pt x="1235" y="9082"/>
                  </a:lnTo>
                  <a:lnTo>
                    <a:pt x="1193" y="9165"/>
                  </a:lnTo>
                  <a:lnTo>
                    <a:pt x="1046" y="9354"/>
                  </a:lnTo>
                  <a:lnTo>
                    <a:pt x="942" y="9375"/>
                  </a:lnTo>
                  <a:lnTo>
                    <a:pt x="858" y="9479"/>
                  </a:lnTo>
                  <a:lnTo>
                    <a:pt x="837" y="9563"/>
                  </a:lnTo>
                  <a:lnTo>
                    <a:pt x="753" y="9647"/>
                  </a:lnTo>
                  <a:lnTo>
                    <a:pt x="607" y="9668"/>
                  </a:lnTo>
                  <a:lnTo>
                    <a:pt x="544" y="9751"/>
                  </a:lnTo>
                  <a:lnTo>
                    <a:pt x="565" y="9940"/>
                  </a:lnTo>
                  <a:lnTo>
                    <a:pt x="628" y="9961"/>
                  </a:lnTo>
                  <a:lnTo>
                    <a:pt x="649" y="10002"/>
                  </a:lnTo>
                  <a:lnTo>
                    <a:pt x="628" y="10065"/>
                  </a:lnTo>
                  <a:lnTo>
                    <a:pt x="607" y="10044"/>
                  </a:lnTo>
                  <a:lnTo>
                    <a:pt x="481" y="10149"/>
                  </a:lnTo>
                  <a:lnTo>
                    <a:pt x="439" y="10212"/>
                  </a:lnTo>
                  <a:lnTo>
                    <a:pt x="377" y="10274"/>
                  </a:lnTo>
                  <a:lnTo>
                    <a:pt x="272" y="10379"/>
                  </a:lnTo>
                  <a:lnTo>
                    <a:pt x="209" y="10463"/>
                  </a:lnTo>
                  <a:lnTo>
                    <a:pt x="105" y="10463"/>
                  </a:lnTo>
                  <a:lnTo>
                    <a:pt x="0" y="10505"/>
                  </a:lnTo>
                  <a:lnTo>
                    <a:pt x="105" y="10505"/>
                  </a:lnTo>
                  <a:lnTo>
                    <a:pt x="167" y="10609"/>
                  </a:lnTo>
                  <a:lnTo>
                    <a:pt x="209" y="10735"/>
                  </a:lnTo>
                  <a:lnTo>
                    <a:pt x="167" y="10777"/>
                  </a:lnTo>
                  <a:lnTo>
                    <a:pt x="126" y="10693"/>
                  </a:lnTo>
                  <a:lnTo>
                    <a:pt x="84" y="10609"/>
                  </a:lnTo>
                  <a:lnTo>
                    <a:pt x="63" y="10714"/>
                  </a:lnTo>
                  <a:lnTo>
                    <a:pt x="84" y="10818"/>
                  </a:lnTo>
                  <a:lnTo>
                    <a:pt x="167" y="10839"/>
                  </a:lnTo>
                  <a:lnTo>
                    <a:pt x="167" y="10923"/>
                  </a:lnTo>
                  <a:lnTo>
                    <a:pt x="126" y="11007"/>
                  </a:lnTo>
                  <a:lnTo>
                    <a:pt x="126" y="11007"/>
                  </a:lnTo>
                  <a:lnTo>
                    <a:pt x="188" y="10965"/>
                  </a:lnTo>
                  <a:lnTo>
                    <a:pt x="230" y="10902"/>
                  </a:lnTo>
                  <a:lnTo>
                    <a:pt x="314" y="10860"/>
                  </a:lnTo>
                  <a:lnTo>
                    <a:pt x="377" y="10902"/>
                  </a:lnTo>
                  <a:lnTo>
                    <a:pt x="314" y="10944"/>
                  </a:lnTo>
                  <a:lnTo>
                    <a:pt x="377" y="10965"/>
                  </a:lnTo>
                  <a:lnTo>
                    <a:pt x="439" y="10944"/>
                  </a:lnTo>
                  <a:lnTo>
                    <a:pt x="439" y="10839"/>
                  </a:lnTo>
                  <a:lnTo>
                    <a:pt x="398" y="10798"/>
                  </a:lnTo>
                  <a:lnTo>
                    <a:pt x="293" y="10818"/>
                  </a:lnTo>
                  <a:lnTo>
                    <a:pt x="293" y="10777"/>
                  </a:lnTo>
                  <a:lnTo>
                    <a:pt x="314" y="10714"/>
                  </a:lnTo>
                  <a:lnTo>
                    <a:pt x="293" y="10630"/>
                  </a:lnTo>
                  <a:lnTo>
                    <a:pt x="335" y="10588"/>
                  </a:lnTo>
                  <a:lnTo>
                    <a:pt x="439" y="10609"/>
                  </a:lnTo>
                  <a:lnTo>
                    <a:pt x="544" y="10798"/>
                  </a:lnTo>
                  <a:lnTo>
                    <a:pt x="586" y="10923"/>
                  </a:lnTo>
                  <a:lnTo>
                    <a:pt x="628" y="10986"/>
                  </a:lnTo>
                  <a:lnTo>
                    <a:pt x="628" y="11153"/>
                  </a:lnTo>
                  <a:lnTo>
                    <a:pt x="544" y="11342"/>
                  </a:lnTo>
                  <a:lnTo>
                    <a:pt x="439" y="11342"/>
                  </a:lnTo>
                  <a:lnTo>
                    <a:pt x="481" y="11383"/>
                  </a:lnTo>
                  <a:lnTo>
                    <a:pt x="544" y="11551"/>
                  </a:lnTo>
                  <a:lnTo>
                    <a:pt x="586" y="11760"/>
                  </a:lnTo>
                  <a:lnTo>
                    <a:pt x="691" y="11865"/>
                  </a:lnTo>
                  <a:lnTo>
                    <a:pt x="691" y="11969"/>
                  </a:lnTo>
                  <a:lnTo>
                    <a:pt x="628" y="12011"/>
                  </a:lnTo>
                  <a:lnTo>
                    <a:pt x="711" y="12095"/>
                  </a:lnTo>
                  <a:lnTo>
                    <a:pt x="795" y="12095"/>
                  </a:lnTo>
                  <a:lnTo>
                    <a:pt x="858" y="12158"/>
                  </a:lnTo>
                  <a:lnTo>
                    <a:pt x="900" y="12095"/>
                  </a:lnTo>
                  <a:lnTo>
                    <a:pt x="900" y="12053"/>
                  </a:lnTo>
                  <a:lnTo>
                    <a:pt x="816" y="11906"/>
                  </a:lnTo>
                  <a:lnTo>
                    <a:pt x="816" y="11739"/>
                  </a:lnTo>
                  <a:lnTo>
                    <a:pt x="858" y="11676"/>
                  </a:lnTo>
                  <a:lnTo>
                    <a:pt x="921" y="11739"/>
                  </a:lnTo>
                  <a:lnTo>
                    <a:pt x="900" y="11781"/>
                  </a:lnTo>
                  <a:lnTo>
                    <a:pt x="900" y="11844"/>
                  </a:lnTo>
                  <a:lnTo>
                    <a:pt x="963" y="11948"/>
                  </a:lnTo>
                  <a:lnTo>
                    <a:pt x="1004" y="12095"/>
                  </a:lnTo>
                  <a:lnTo>
                    <a:pt x="963" y="12199"/>
                  </a:lnTo>
                  <a:lnTo>
                    <a:pt x="1004" y="12283"/>
                  </a:lnTo>
                  <a:lnTo>
                    <a:pt x="1109" y="12220"/>
                  </a:lnTo>
                  <a:lnTo>
                    <a:pt x="1214" y="12074"/>
                  </a:lnTo>
                  <a:lnTo>
                    <a:pt x="1109" y="11969"/>
                  </a:lnTo>
                  <a:lnTo>
                    <a:pt x="1109" y="11906"/>
                  </a:lnTo>
                  <a:lnTo>
                    <a:pt x="1151" y="11886"/>
                  </a:lnTo>
                  <a:lnTo>
                    <a:pt x="1235" y="11906"/>
                  </a:lnTo>
                  <a:lnTo>
                    <a:pt x="1276" y="11948"/>
                  </a:lnTo>
                  <a:lnTo>
                    <a:pt x="1318" y="11844"/>
                  </a:lnTo>
                  <a:lnTo>
                    <a:pt x="1318" y="11655"/>
                  </a:lnTo>
                  <a:lnTo>
                    <a:pt x="1276" y="11572"/>
                  </a:lnTo>
                  <a:lnTo>
                    <a:pt x="1276" y="11237"/>
                  </a:lnTo>
                  <a:lnTo>
                    <a:pt x="1276" y="11049"/>
                  </a:lnTo>
                  <a:lnTo>
                    <a:pt x="1339" y="10944"/>
                  </a:lnTo>
                  <a:lnTo>
                    <a:pt x="1444" y="10839"/>
                  </a:lnTo>
                  <a:lnTo>
                    <a:pt x="1423" y="10777"/>
                  </a:lnTo>
                  <a:lnTo>
                    <a:pt x="1360" y="10735"/>
                  </a:lnTo>
                  <a:lnTo>
                    <a:pt x="1360" y="10630"/>
                  </a:lnTo>
                  <a:lnTo>
                    <a:pt x="1318" y="10630"/>
                  </a:lnTo>
                  <a:lnTo>
                    <a:pt x="1339" y="10567"/>
                  </a:lnTo>
                  <a:lnTo>
                    <a:pt x="1151" y="10567"/>
                  </a:lnTo>
                  <a:lnTo>
                    <a:pt x="1130" y="10505"/>
                  </a:lnTo>
                  <a:lnTo>
                    <a:pt x="1235" y="10463"/>
                  </a:lnTo>
                  <a:lnTo>
                    <a:pt x="1255" y="10379"/>
                  </a:lnTo>
                  <a:lnTo>
                    <a:pt x="1235" y="10212"/>
                  </a:lnTo>
                  <a:lnTo>
                    <a:pt x="1151" y="10170"/>
                  </a:lnTo>
                  <a:lnTo>
                    <a:pt x="1067" y="10191"/>
                  </a:lnTo>
                  <a:lnTo>
                    <a:pt x="1067" y="10212"/>
                  </a:lnTo>
                  <a:lnTo>
                    <a:pt x="1004" y="10274"/>
                  </a:lnTo>
                  <a:lnTo>
                    <a:pt x="921" y="10274"/>
                  </a:lnTo>
                  <a:lnTo>
                    <a:pt x="795" y="10149"/>
                  </a:lnTo>
                  <a:lnTo>
                    <a:pt x="816" y="10065"/>
                  </a:lnTo>
                  <a:lnTo>
                    <a:pt x="1004" y="9982"/>
                  </a:lnTo>
                  <a:lnTo>
                    <a:pt x="1151" y="9961"/>
                  </a:lnTo>
                  <a:lnTo>
                    <a:pt x="1339" y="10002"/>
                  </a:lnTo>
                  <a:lnTo>
                    <a:pt x="1423" y="10065"/>
                  </a:lnTo>
                  <a:lnTo>
                    <a:pt x="1444" y="10002"/>
                  </a:lnTo>
                  <a:lnTo>
                    <a:pt x="1444" y="9940"/>
                  </a:lnTo>
                  <a:lnTo>
                    <a:pt x="1444" y="9835"/>
                  </a:lnTo>
                  <a:lnTo>
                    <a:pt x="1423" y="9751"/>
                  </a:lnTo>
                  <a:lnTo>
                    <a:pt x="1444" y="9689"/>
                  </a:lnTo>
                  <a:lnTo>
                    <a:pt x="1527" y="9689"/>
                  </a:lnTo>
                  <a:lnTo>
                    <a:pt x="1569" y="9772"/>
                  </a:lnTo>
                  <a:lnTo>
                    <a:pt x="1653" y="9772"/>
                  </a:lnTo>
                  <a:lnTo>
                    <a:pt x="1758" y="9730"/>
                  </a:lnTo>
                  <a:lnTo>
                    <a:pt x="1946" y="9689"/>
                  </a:lnTo>
                  <a:lnTo>
                    <a:pt x="2113" y="9647"/>
                  </a:lnTo>
                  <a:lnTo>
                    <a:pt x="2218" y="9647"/>
                  </a:lnTo>
                  <a:lnTo>
                    <a:pt x="2281" y="9668"/>
                  </a:lnTo>
                  <a:lnTo>
                    <a:pt x="2323" y="9647"/>
                  </a:lnTo>
                  <a:cubicBezTo>
                    <a:pt x="2323" y="9668"/>
                    <a:pt x="2364" y="9730"/>
                    <a:pt x="2364" y="9751"/>
                  </a:cubicBezTo>
                  <a:lnTo>
                    <a:pt x="2218" y="9856"/>
                  </a:lnTo>
                  <a:lnTo>
                    <a:pt x="2218" y="9940"/>
                  </a:lnTo>
                  <a:lnTo>
                    <a:pt x="2155" y="9877"/>
                  </a:lnTo>
                  <a:lnTo>
                    <a:pt x="2051" y="9898"/>
                  </a:lnTo>
                  <a:lnTo>
                    <a:pt x="1967" y="9961"/>
                  </a:lnTo>
                  <a:lnTo>
                    <a:pt x="1904" y="9940"/>
                  </a:lnTo>
                  <a:lnTo>
                    <a:pt x="1841" y="9772"/>
                  </a:lnTo>
                  <a:lnTo>
                    <a:pt x="1779" y="9772"/>
                  </a:lnTo>
                  <a:lnTo>
                    <a:pt x="1632" y="9961"/>
                  </a:lnTo>
                  <a:lnTo>
                    <a:pt x="1632" y="10065"/>
                  </a:lnTo>
                  <a:lnTo>
                    <a:pt x="1527" y="10128"/>
                  </a:lnTo>
                  <a:lnTo>
                    <a:pt x="1486" y="10233"/>
                  </a:lnTo>
                  <a:lnTo>
                    <a:pt x="1653" y="10295"/>
                  </a:lnTo>
                  <a:lnTo>
                    <a:pt x="1674" y="10400"/>
                  </a:lnTo>
                  <a:lnTo>
                    <a:pt x="1653" y="10421"/>
                  </a:lnTo>
                  <a:lnTo>
                    <a:pt x="1653" y="10484"/>
                  </a:lnTo>
                  <a:lnTo>
                    <a:pt x="1737" y="10609"/>
                  </a:lnTo>
                  <a:lnTo>
                    <a:pt x="1862" y="10630"/>
                  </a:lnTo>
                  <a:lnTo>
                    <a:pt x="1862" y="10714"/>
                  </a:lnTo>
                  <a:lnTo>
                    <a:pt x="1904" y="10735"/>
                  </a:lnTo>
                  <a:lnTo>
                    <a:pt x="1946" y="10693"/>
                  </a:lnTo>
                  <a:lnTo>
                    <a:pt x="2009" y="10714"/>
                  </a:lnTo>
                  <a:lnTo>
                    <a:pt x="2072" y="10693"/>
                  </a:lnTo>
                  <a:lnTo>
                    <a:pt x="2072" y="10609"/>
                  </a:lnTo>
                  <a:lnTo>
                    <a:pt x="1967" y="10505"/>
                  </a:lnTo>
                  <a:lnTo>
                    <a:pt x="2009" y="10400"/>
                  </a:lnTo>
                  <a:lnTo>
                    <a:pt x="2072" y="10254"/>
                  </a:lnTo>
                  <a:lnTo>
                    <a:pt x="2197" y="10170"/>
                  </a:lnTo>
                  <a:lnTo>
                    <a:pt x="2218" y="10107"/>
                  </a:lnTo>
                  <a:lnTo>
                    <a:pt x="2364" y="10149"/>
                  </a:lnTo>
                  <a:lnTo>
                    <a:pt x="2511" y="10254"/>
                  </a:lnTo>
                  <a:lnTo>
                    <a:pt x="2574" y="10316"/>
                  </a:lnTo>
                  <a:lnTo>
                    <a:pt x="2636" y="10295"/>
                  </a:lnTo>
                  <a:lnTo>
                    <a:pt x="2699" y="10086"/>
                  </a:lnTo>
                  <a:lnTo>
                    <a:pt x="2825" y="9961"/>
                  </a:lnTo>
                  <a:lnTo>
                    <a:pt x="2825" y="9877"/>
                  </a:lnTo>
                  <a:lnTo>
                    <a:pt x="2783" y="9814"/>
                  </a:lnTo>
                  <a:lnTo>
                    <a:pt x="2741" y="9751"/>
                  </a:lnTo>
                  <a:lnTo>
                    <a:pt x="2616" y="9647"/>
                  </a:lnTo>
                  <a:lnTo>
                    <a:pt x="2532" y="9647"/>
                  </a:lnTo>
                  <a:lnTo>
                    <a:pt x="2469" y="9584"/>
                  </a:lnTo>
                  <a:lnTo>
                    <a:pt x="2302" y="9584"/>
                  </a:lnTo>
                  <a:cubicBezTo>
                    <a:pt x="2302" y="9563"/>
                    <a:pt x="2302" y="9521"/>
                    <a:pt x="2281" y="9479"/>
                  </a:cubicBezTo>
                  <a:lnTo>
                    <a:pt x="2281" y="9458"/>
                  </a:lnTo>
                  <a:lnTo>
                    <a:pt x="2406" y="9375"/>
                  </a:lnTo>
                  <a:lnTo>
                    <a:pt x="2427" y="9333"/>
                  </a:lnTo>
                  <a:lnTo>
                    <a:pt x="2574" y="9228"/>
                  </a:lnTo>
                  <a:lnTo>
                    <a:pt x="2699" y="9165"/>
                  </a:lnTo>
                  <a:lnTo>
                    <a:pt x="2888" y="9207"/>
                  </a:lnTo>
                  <a:lnTo>
                    <a:pt x="2992" y="9165"/>
                  </a:lnTo>
                  <a:lnTo>
                    <a:pt x="3034" y="9228"/>
                  </a:lnTo>
                  <a:lnTo>
                    <a:pt x="3034" y="9333"/>
                  </a:lnTo>
                  <a:lnTo>
                    <a:pt x="2950" y="9458"/>
                  </a:lnTo>
                  <a:lnTo>
                    <a:pt x="2929" y="9563"/>
                  </a:lnTo>
                  <a:lnTo>
                    <a:pt x="2992" y="9584"/>
                  </a:lnTo>
                  <a:lnTo>
                    <a:pt x="2992" y="9689"/>
                  </a:lnTo>
                  <a:lnTo>
                    <a:pt x="2992" y="9793"/>
                  </a:lnTo>
                  <a:lnTo>
                    <a:pt x="2950" y="9856"/>
                  </a:lnTo>
                  <a:lnTo>
                    <a:pt x="2992" y="9961"/>
                  </a:lnTo>
                  <a:lnTo>
                    <a:pt x="3097" y="10002"/>
                  </a:lnTo>
                  <a:lnTo>
                    <a:pt x="3243" y="10170"/>
                  </a:lnTo>
                  <a:lnTo>
                    <a:pt x="3348" y="10191"/>
                  </a:lnTo>
                  <a:lnTo>
                    <a:pt x="3432" y="10170"/>
                  </a:lnTo>
                  <a:lnTo>
                    <a:pt x="3536" y="10002"/>
                  </a:lnTo>
                  <a:lnTo>
                    <a:pt x="3536" y="9898"/>
                  </a:lnTo>
                  <a:lnTo>
                    <a:pt x="3578" y="9856"/>
                  </a:lnTo>
                  <a:lnTo>
                    <a:pt x="3620" y="9793"/>
                  </a:lnTo>
                  <a:lnTo>
                    <a:pt x="3578" y="9710"/>
                  </a:lnTo>
                  <a:lnTo>
                    <a:pt x="3662" y="9584"/>
                  </a:lnTo>
                  <a:lnTo>
                    <a:pt x="3766" y="9563"/>
                  </a:lnTo>
                  <a:lnTo>
                    <a:pt x="3850" y="9563"/>
                  </a:lnTo>
                  <a:lnTo>
                    <a:pt x="3871" y="9500"/>
                  </a:lnTo>
                  <a:lnTo>
                    <a:pt x="3850" y="9458"/>
                  </a:lnTo>
                  <a:lnTo>
                    <a:pt x="3829" y="9333"/>
                  </a:lnTo>
                  <a:lnTo>
                    <a:pt x="3620" y="9249"/>
                  </a:lnTo>
                  <a:lnTo>
                    <a:pt x="3578" y="9186"/>
                  </a:lnTo>
                  <a:lnTo>
                    <a:pt x="3641" y="9040"/>
                  </a:lnTo>
                  <a:lnTo>
                    <a:pt x="3724" y="8977"/>
                  </a:lnTo>
                  <a:lnTo>
                    <a:pt x="3766" y="8956"/>
                  </a:lnTo>
                  <a:lnTo>
                    <a:pt x="3745" y="9019"/>
                  </a:lnTo>
                  <a:lnTo>
                    <a:pt x="3745" y="9145"/>
                  </a:lnTo>
                  <a:lnTo>
                    <a:pt x="3787" y="9165"/>
                  </a:lnTo>
                  <a:lnTo>
                    <a:pt x="3850" y="9145"/>
                  </a:lnTo>
                  <a:lnTo>
                    <a:pt x="3871" y="9124"/>
                  </a:lnTo>
                  <a:lnTo>
                    <a:pt x="3955" y="9145"/>
                  </a:lnTo>
                  <a:lnTo>
                    <a:pt x="3996" y="9186"/>
                  </a:lnTo>
                  <a:lnTo>
                    <a:pt x="4059" y="9165"/>
                  </a:lnTo>
                  <a:lnTo>
                    <a:pt x="4101" y="9165"/>
                  </a:lnTo>
                  <a:lnTo>
                    <a:pt x="4080" y="9228"/>
                  </a:lnTo>
                  <a:lnTo>
                    <a:pt x="3976" y="9249"/>
                  </a:lnTo>
                  <a:lnTo>
                    <a:pt x="3976" y="9270"/>
                  </a:lnTo>
                  <a:lnTo>
                    <a:pt x="3996" y="9291"/>
                  </a:lnTo>
                  <a:lnTo>
                    <a:pt x="4080" y="9270"/>
                  </a:lnTo>
                  <a:lnTo>
                    <a:pt x="4206" y="9186"/>
                  </a:lnTo>
                  <a:lnTo>
                    <a:pt x="4499" y="9228"/>
                  </a:lnTo>
                  <a:lnTo>
                    <a:pt x="4666" y="9186"/>
                  </a:lnTo>
                  <a:lnTo>
                    <a:pt x="4603" y="9165"/>
                  </a:lnTo>
                  <a:lnTo>
                    <a:pt x="4582" y="9061"/>
                  </a:lnTo>
                  <a:lnTo>
                    <a:pt x="4603" y="8935"/>
                  </a:lnTo>
                  <a:lnTo>
                    <a:pt x="4729" y="8873"/>
                  </a:lnTo>
                  <a:lnTo>
                    <a:pt x="4833" y="8914"/>
                  </a:lnTo>
                  <a:lnTo>
                    <a:pt x="4875" y="9019"/>
                  </a:lnTo>
                  <a:lnTo>
                    <a:pt x="4833" y="9124"/>
                  </a:lnTo>
                  <a:lnTo>
                    <a:pt x="4896" y="9186"/>
                  </a:lnTo>
                  <a:lnTo>
                    <a:pt x="4980" y="9186"/>
                  </a:lnTo>
                  <a:lnTo>
                    <a:pt x="5043" y="9061"/>
                  </a:lnTo>
                  <a:lnTo>
                    <a:pt x="4980" y="8852"/>
                  </a:lnTo>
                  <a:lnTo>
                    <a:pt x="5001" y="8726"/>
                  </a:lnTo>
                  <a:lnTo>
                    <a:pt x="5126" y="8621"/>
                  </a:lnTo>
                  <a:lnTo>
                    <a:pt x="5210" y="8621"/>
                  </a:lnTo>
                  <a:lnTo>
                    <a:pt x="5231" y="8559"/>
                  </a:lnTo>
                  <a:lnTo>
                    <a:pt x="5189" y="8496"/>
                  </a:lnTo>
                  <a:lnTo>
                    <a:pt x="5210" y="8349"/>
                  </a:lnTo>
                  <a:lnTo>
                    <a:pt x="5294" y="8308"/>
                  </a:lnTo>
                  <a:lnTo>
                    <a:pt x="5398" y="8329"/>
                  </a:lnTo>
                  <a:lnTo>
                    <a:pt x="5419" y="8391"/>
                  </a:lnTo>
                  <a:lnTo>
                    <a:pt x="5357" y="8454"/>
                  </a:lnTo>
                  <a:lnTo>
                    <a:pt x="5336" y="8621"/>
                  </a:lnTo>
                  <a:lnTo>
                    <a:pt x="5357" y="8956"/>
                  </a:lnTo>
                  <a:lnTo>
                    <a:pt x="5419" y="8998"/>
                  </a:lnTo>
                  <a:lnTo>
                    <a:pt x="5503" y="8935"/>
                  </a:lnTo>
                  <a:lnTo>
                    <a:pt x="5545" y="8831"/>
                  </a:lnTo>
                  <a:lnTo>
                    <a:pt x="5649" y="8831"/>
                  </a:lnTo>
                  <a:lnTo>
                    <a:pt x="5754" y="8726"/>
                  </a:lnTo>
                  <a:lnTo>
                    <a:pt x="5817" y="8580"/>
                  </a:lnTo>
                  <a:lnTo>
                    <a:pt x="5775" y="8475"/>
                  </a:lnTo>
                  <a:lnTo>
                    <a:pt x="5921" y="8370"/>
                  </a:lnTo>
                  <a:lnTo>
                    <a:pt x="5880" y="8287"/>
                  </a:lnTo>
                  <a:lnTo>
                    <a:pt x="5838" y="8224"/>
                  </a:lnTo>
                  <a:lnTo>
                    <a:pt x="5712" y="8057"/>
                  </a:lnTo>
                  <a:lnTo>
                    <a:pt x="5649" y="7910"/>
                  </a:lnTo>
                  <a:lnTo>
                    <a:pt x="5629" y="7638"/>
                  </a:lnTo>
                  <a:lnTo>
                    <a:pt x="5670" y="7324"/>
                  </a:lnTo>
                  <a:lnTo>
                    <a:pt x="5670" y="7115"/>
                  </a:lnTo>
                  <a:lnTo>
                    <a:pt x="5566" y="6717"/>
                  </a:lnTo>
                  <a:lnTo>
                    <a:pt x="5440" y="6529"/>
                  </a:lnTo>
                  <a:lnTo>
                    <a:pt x="5440" y="6383"/>
                  </a:lnTo>
                  <a:lnTo>
                    <a:pt x="5461" y="6194"/>
                  </a:lnTo>
                  <a:lnTo>
                    <a:pt x="5649" y="6111"/>
                  </a:lnTo>
                  <a:lnTo>
                    <a:pt x="5733" y="6111"/>
                  </a:lnTo>
                  <a:lnTo>
                    <a:pt x="5775" y="6194"/>
                  </a:lnTo>
                  <a:lnTo>
                    <a:pt x="5817" y="6132"/>
                  </a:lnTo>
                  <a:lnTo>
                    <a:pt x="5775" y="6006"/>
                  </a:lnTo>
                  <a:lnTo>
                    <a:pt x="5754" y="5922"/>
                  </a:lnTo>
                  <a:lnTo>
                    <a:pt x="5733" y="5880"/>
                  </a:lnTo>
                  <a:lnTo>
                    <a:pt x="5712" y="5776"/>
                  </a:lnTo>
                  <a:lnTo>
                    <a:pt x="5712" y="5713"/>
                  </a:lnTo>
                  <a:lnTo>
                    <a:pt x="5712" y="5650"/>
                  </a:lnTo>
                  <a:lnTo>
                    <a:pt x="5754" y="5567"/>
                  </a:lnTo>
                  <a:lnTo>
                    <a:pt x="5754" y="5546"/>
                  </a:lnTo>
                  <a:lnTo>
                    <a:pt x="5754" y="5462"/>
                  </a:lnTo>
                  <a:lnTo>
                    <a:pt x="5733" y="5399"/>
                  </a:lnTo>
                  <a:lnTo>
                    <a:pt x="5733" y="5274"/>
                  </a:lnTo>
                  <a:lnTo>
                    <a:pt x="5754" y="5190"/>
                  </a:lnTo>
                  <a:lnTo>
                    <a:pt x="5712" y="5127"/>
                  </a:lnTo>
                  <a:lnTo>
                    <a:pt x="5670" y="4876"/>
                  </a:lnTo>
                  <a:lnTo>
                    <a:pt x="5566" y="4709"/>
                  </a:lnTo>
                  <a:lnTo>
                    <a:pt x="5545" y="4709"/>
                  </a:lnTo>
                  <a:lnTo>
                    <a:pt x="5503" y="4667"/>
                  </a:lnTo>
                  <a:lnTo>
                    <a:pt x="5503" y="4437"/>
                  </a:lnTo>
                  <a:lnTo>
                    <a:pt x="5398" y="4332"/>
                  </a:lnTo>
                  <a:lnTo>
                    <a:pt x="5147" y="4081"/>
                  </a:lnTo>
                  <a:lnTo>
                    <a:pt x="5105" y="3976"/>
                  </a:lnTo>
                  <a:lnTo>
                    <a:pt x="5043" y="3788"/>
                  </a:lnTo>
                  <a:lnTo>
                    <a:pt x="5043" y="3600"/>
                  </a:lnTo>
                  <a:lnTo>
                    <a:pt x="5043" y="3558"/>
                  </a:lnTo>
                  <a:lnTo>
                    <a:pt x="4980" y="3600"/>
                  </a:lnTo>
                  <a:lnTo>
                    <a:pt x="4917" y="3600"/>
                  </a:lnTo>
                  <a:lnTo>
                    <a:pt x="4896" y="3579"/>
                  </a:lnTo>
                  <a:lnTo>
                    <a:pt x="4896" y="3558"/>
                  </a:lnTo>
                  <a:cubicBezTo>
                    <a:pt x="4854" y="3474"/>
                    <a:pt x="4812" y="3412"/>
                    <a:pt x="4750" y="3349"/>
                  </a:cubicBezTo>
                  <a:lnTo>
                    <a:pt x="4792" y="3265"/>
                  </a:lnTo>
                  <a:lnTo>
                    <a:pt x="4854" y="3160"/>
                  </a:lnTo>
                  <a:lnTo>
                    <a:pt x="4812" y="3077"/>
                  </a:lnTo>
                  <a:lnTo>
                    <a:pt x="4687" y="3077"/>
                  </a:lnTo>
                  <a:lnTo>
                    <a:pt x="4540" y="3056"/>
                  </a:lnTo>
                  <a:lnTo>
                    <a:pt x="4394" y="2888"/>
                  </a:lnTo>
                  <a:lnTo>
                    <a:pt x="4268" y="2930"/>
                  </a:lnTo>
                  <a:lnTo>
                    <a:pt x="4122" y="2847"/>
                  </a:lnTo>
                  <a:lnTo>
                    <a:pt x="4101" y="2763"/>
                  </a:lnTo>
                  <a:lnTo>
                    <a:pt x="4101" y="2658"/>
                  </a:lnTo>
                  <a:lnTo>
                    <a:pt x="4185" y="2575"/>
                  </a:lnTo>
                  <a:lnTo>
                    <a:pt x="4268" y="2575"/>
                  </a:lnTo>
                  <a:lnTo>
                    <a:pt x="4415" y="2679"/>
                  </a:lnTo>
                  <a:lnTo>
                    <a:pt x="4478" y="2721"/>
                  </a:lnTo>
                  <a:lnTo>
                    <a:pt x="4603" y="2533"/>
                  </a:lnTo>
                  <a:lnTo>
                    <a:pt x="4729" y="2428"/>
                  </a:lnTo>
                  <a:lnTo>
                    <a:pt x="4833" y="2428"/>
                  </a:lnTo>
                  <a:lnTo>
                    <a:pt x="4896" y="2470"/>
                  </a:lnTo>
                  <a:lnTo>
                    <a:pt x="4959" y="2512"/>
                  </a:lnTo>
                  <a:lnTo>
                    <a:pt x="5064" y="2470"/>
                  </a:lnTo>
                  <a:lnTo>
                    <a:pt x="5168" y="2575"/>
                  </a:lnTo>
                  <a:lnTo>
                    <a:pt x="5336" y="2721"/>
                  </a:lnTo>
                  <a:lnTo>
                    <a:pt x="5524" y="2784"/>
                  </a:lnTo>
                  <a:lnTo>
                    <a:pt x="5691" y="2847"/>
                  </a:lnTo>
                  <a:lnTo>
                    <a:pt x="5754" y="2930"/>
                  </a:lnTo>
                  <a:lnTo>
                    <a:pt x="5859" y="2972"/>
                  </a:lnTo>
                  <a:lnTo>
                    <a:pt x="5859" y="2888"/>
                  </a:lnTo>
                  <a:lnTo>
                    <a:pt x="5880" y="2784"/>
                  </a:lnTo>
                  <a:lnTo>
                    <a:pt x="5859" y="2658"/>
                  </a:lnTo>
                  <a:lnTo>
                    <a:pt x="5880" y="2470"/>
                  </a:lnTo>
                  <a:lnTo>
                    <a:pt x="5942" y="2240"/>
                  </a:lnTo>
                  <a:lnTo>
                    <a:pt x="6089" y="2031"/>
                  </a:lnTo>
                  <a:lnTo>
                    <a:pt x="6193" y="2010"/>
                  </a:lnTo>
                  <a:lnTo>
                    <a:pt x="6298" y="2031"/>
                  </a:lnTo>
                  <a:lnTo>
                    <a:pt x="6465" y="2031"/>
                  </a:lnTo>
                  <a:lnTo>
                    <a:pt x="6465" y="1989"/>
                  </a:lnTo>
                  <a:lnTo>
                    <a:pt x="6528" y="1926"/>
                  </a:lnTo>
                  <a:lnTo>
                    <a:pt x="6591" y="1947"/>
                  </a:lnTo>
                  <a:lnTo>
                    <a:pt x="6675" y="1947"/>
                  </a:lnTo>
                  <a:lnTo>
                    <a:pt x="6717" y="1905"/>
                  </a:lnTo>
                  <a:lnTo>
                    <a:pt x="6737" y="1821"/>
                  </a:lnTo>
                  <a:lnTo>
                    <a:pt x="6842" y="1779"/>
                  </a:lnTo>
                  <a:lnTo>
                    <a:pt x="6926" y="1717"/>
                  </a:lnTo>
                  <a:lnTo>
                    <a:pt x="6926" y="1612"/>
                  </a:lnTo>
                  <a:lnTo>
                    <a:pt x="6989" y="1591"/>
                  </a:lnTo>
                  <a:lnTo>
                    <a:pt x="7009" y="1507"/>
                  </a:lnTo>
                  <a:lnTo>
                    <a:pt x="6926" y="1507"/>
                  </a:lnTo>
                  <a:lnTo>
                    <a:pt x="6863" y="1591"/>
                  </a:lnTo>
                  <a:lnTo>
                    <a:pt x="6800" y="1675"/>
                  </a:lnTo>
                  <a:lnTo>
                    <a:pt x="6717" y="1675"/>
                  </a:lnTo>
                  <a:lnTo>
                    <a:pt x="6717" y="1612"/>
                  </a:lnTo>
                  <a:lnTo>
                    <a:pt x="6717" y="1528"/>
                  </a:lnTo>
                  <a:lnTo>
                    <a:pt x="6612" y="1403"/>
                  </a:lnTo>
                  <a:lnTo>
                    <a:pt x="6486" y="1319"/>
                  </a:lnTo>
                  <a:lnTo>
                    <a:pt x="6445" y="1277"/>
                  </a:lnTo>
                  <a:lnTo>
                    <a:pt x="6445" y="1110"/>
                  </a:lnTo>
                  <a:lnTo>
                    <a:pt x="6486" y="943"/>
                  </a:lnTo>
                  <a:lnTo>
                    <a:pt x="6486" y="838"/>
                  </a:lnTo>
                  <a:lnTo>
                    <a:pt x="6465" y="775"/>
                  </a:lnTo>
                  <a:lnTo>
                    <a:pt x="6445" y="796"/>
                  </a:lnTo>
                  <a:lnTo>
                    <a:pt x="6403" y="901"/>
                  </a:lnTo>
                  <a:lnTo>
                    <a:pt x="6298" y="1047"/>
                  </a:lnTo>
                  <a:lnTo>
                    <a:pt x="6131" y="1173"/>
                  </a:lnTo>
                  <a:lnTo>
                    <a:pt x="5963" y="1194"/>
                  </a:lnTo>
                  <a:lnTo>
                    <a:pt x="5901" y="1173"/>
                  </a:lnTo>
                  <a:lnTo>
                    <a:pt x="5838" y="1194"/>
                  </a:lnTo>
                  <a:lnTo>
                    <a:pt x="5733" y="1089"/>
                  </a:lnTo>
                  <a:lnTo>
                    <a:pt x="5608" y="1068"/>
                  </a:lnTo>
                  <a:lnTo>
                    <a:pt x="5419" y="984"/>
                  </a:lnTo>
                  <a:lnTo>
                    <a:pt x="5315" y="880"/>
                  </a:lnTo>
                  <a:lnTo>
                    <a:pt x="5210" y="859"/>
                  </a:lnTo>
                  <a:lnTo>
                    <a:pt x="5147" y="775"/>
                  </a:lnTo>
                  <a:lnTo>
                    <a:pt x="5001" y="671"/>
                  </a:lnTo>
                  <a:lnTo>
                    <a:pt x="4729" y="419"/>
                  </a:lnTo>
                  <a:lnTo>
                    <a:pt x="4645" y="252"/>
                  </a:lnTo>
                  <a:lnTo>
                    <a:pt x="4499" y="231"/>
                  </a:lnTo>
                  <a:lnTo>
                    <a:pt x="4310" y="64"/>
                  </a:lnTo>
                  <a:lnTo>
                    <a:pt x="42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2882;p68">
              <a:extLst>
                <a:ext uri="{FF2B5EF4-FFF2-40B4-BE49-F238E27FC236}">
                  <a16:creationId xmlns:a16="http://schemas.microsoft.com/office/drawing/2014/main" id="{EA2EFF12-9900-1A22-AAB2-658D05EC25C8}"/>
                </a:ext>
              </a:extLst>
            </p:cNvPr>
            <p:cNvSpPr/>
            <p:nvPr/>
          </p:nvSpPr>
          <p:spPr>
            <a:xfrm>
              <a:off x="4580490" y="2850992"/>
              <a:ext cx="28661" cy="38087"/>
            </a:xfrm>
            <a:custGeom>
              <a:avLst/>
              <a:gdLst/>
              <a:ahLst/>
              <a:cxnLst/>
              <a:rect l="l" t="t" r="r" b="b"/>
              <a:pathLst>
                <a:path w="2407" h="3349" extrusionOk="0">
                  <a:moveTo>
                    <a:pt x="1256" y="1"/>
                  </a:moveTo>
                  <a:lnTo>
                    <a:pt x="1005" y="126"/>
                  </a:lnTo>
                  <a:lnTo>
                    <a:pt x="628" y="189"/>
                  </a:lnTo>
                  <a:lnTo>
                    <a:pt x="419" y="377"/>
                  </a:lnTo>
                  <a:lnTo>
                    <a:pt x="210" y="419"/>
                  </a:lnTo>
                  <a:lnTo>
                    <a:pt x="21" y="586"/>
                  </a:lnTo>
                  <a:lnTo>
                    <a:pt x="0" y="712"/>
                  </a:lnTo>
                  <a:lnTo>
                    <a:pt x="0" y="733"/>
                  </a:lnTo>
                  <a:lnTo>
                    <a:pt x="105" y="649"/>
                  </a:lnTo>
                  <a:lnTo>
                    <a:pt x="293" y="691"/>
                  </a:lnTo>
                  <a:lnTo>
                    <a:pt x="210" y="712"/>
                  </a:lnTo>
                  <a:lnTo>
                    <a:pt x="419" y="921"/>
                  </a:lnTo>
                  <a:lnTo>
                    <a:pt x="565" y="1130"/>
                  </a:lnTo>
                  <a:lnTo>
                    <a:pt x="649" y="1130"/>
                  </a:lnTo>
                  <a:lnTo>
                    <a:pt x="607" y="1214"/>
                  </a:lnTo>
                  <a:lnTo>
                    <a:pt x="712" y="1319"/>
                  </a:lnTo>
                  <a:lnTo>
                    <a:pt x="733" y="1423"/>
                  </a:lnTo>
                  <a:lnTo>
                    <a:pt x="544" y="1361"/>
                  </a:lnTo>
                  <a:lnTo>
                    <a:pt x="524" y="1277"/>
                  </a:lnTo>
                  <a:lnTo>
                    <a:pt x="461" y="1381"/>
                  </a:lnTo>
                  <a:lnTo>
                    <a:pt x="398" y="1361"/>
                  </a:lnTo>
                  <a:lnTo>
                    <a:pt x="252" y="1549"/>
                  </a:lnTo>
                  <a:lnTo>
                    <a:pt x="524" y="1653"/>
                  </a:lnTo>
                  <a:lnTo>
                    <a:pt x="607" y="1633"/>
                  </a:lnTo>
                  <a:lnTo>
                    <a:pt x="649" y="1758"/>
                  </a:lnTo>
                  <a:lnTo>
                    <a:pt x="649" y="1988"/>
                  </a:lnTo>
                  <a:lnTo>
                    <a:pt x="712" y="2051"/>
                  </a:lnTo>
                  <a:lnTo>
                    <a:pt x="754" y="2009"/>
                  </a:lnTo>
                  <a:lnTo>
                    <a:pt x="858" y="2197"/>
                  </a:lnTo>
                  <a:lnTo>
                    <a:pt x="670" y="2323"/>
                  </a:lnTo>
                  <a:lnTo>
                    <a:pt x="670" y="2386"/>
                  </a:lnTo>
                  <a:lnTo>
                    <a:pt x="754" y="2469"/>
                  </a:lnTo>
                  <a:lnTo>
                    <a:pt x="754" y="2574"/>
                  </a:lnTo>
                  <a:lnTo>
                    <a:pt x="670" y="2595"/>
                  </a:lnTo>
                  <a:lnTo>
                    <a:pt x="670" y="2700"/>
                  </a:lnTo>
                  <a:lnTo>
                    <a:pt x="733" y="2804"/>
                  </a:lnTo>
                  <a:lnTo>
                    <a:pt x="670" y="2804"/>
                  </a:lnTo>
                  <a:lnTo>
                    <a:pt x="816" y="3097"/>
                  </a:lnTo>
                  <a:lnTo>
                    <a:pt x="879" y="3097"/>
                  </a:lnTo>
                  <a:lnTo>
                    <a:pt x="921" y="3223"/>
                  </a:lnTo>
                  <a:lnTo>
                    <a:pt x="963" y="3244"/>
                  </a:lnTo>
                  <a:lnTo>
                    <a:pt x="963" y="3348"/>
                  </a:lnTo>
                  <a:lnTo>
                    <a:pt x="1047" y="3306"/>
                  </a:lnTo>
                  <a:lnTo>
                    <a:pt x="1047" y="3139"/>
                  </a:lnTo>
                  <a:lnTo>
                    <a:pt x="1088" y="3223"/>
                  </a:lnTo>
                  <a:lnTo>
                    <a:pt x="1172" y="3118"/>
                  </a:lnTo>
                  <a:lnTo>
                    <a:pt x="1444" y="2888"/>
                  </a:lnTo>
                  <a:lnTo>
                    <a:pt x="1549" y="2846"/>
                  </a:lnTo>
                  <a:lnTo>
                    <a:pt x="1570" y="2909"/>
                  </a:lnTo>
                  <a:lnTo>
                    <a:pt x="1653" y="2825"/>
                  </a:lnTo>
                  <a:lnTo>
                    <a:pt x="1695" y="2825"/>
                  </a:lnTo>
                  <a:lnTo>
                    <a:pt x="1758" y="2930"/>
                  </a:lnTo>
                  <a:lnTo>
                    <a:pt x="1863" y="2909"/>
                  </a:lnTo>
                  <a:lnTo>
                    <a:pt x="1905" y="2951"/>
                  </a:lnTo>
                  <a:lnTo>
                    <a:pt x="1967" y="2909"/>
                  </a:lnTo>
                  <a:lnTo>
                    <a:pt x="1925" y="2825"/>
                  </a:lnTo>
                  <a:lnTo>
                    <a:pt x="2072" y="2741"/>
                  </a:lnTo>
                  <a:lnTo>
                    <a:pt x="2197" y="2741"/>
                  </a:lnTo>
                  <a:lnTo>
                    <a:pt x="2344" y="2532"/>
                  </a:lnTo>
                  <a:lnTo>
                    <a:pt x="2323" y="2490"/>
                  </a:lnTo>
                  <a:lnTo>
                    <a:pt x="2407" y="2428"/>
                  </a:lnTo>
                  <a:lnTo>
                    <a:pt x="2344" y="1988"/>
                  </a:lnTo>
                  <a:lnTo>
                    <a:pt x="2323" y="1988"/>
                  </a:lnTo>
                  <a:lnTo>
                    <a:pt x="2281" y="2009"/>
                  </a:lnTo>
                  <a:lnTo>
                    <a:pt x="2281" y="1884"/>
                  </a:lnTo>
                  <a:lnTo>
                    <a:pt x="2197" y="1486"/>
                  </a:lnTo>
                  <a:lnTo>
                    <a:pt x="2114" y="1381"/>
                  </a:lnTo>
                  <a:lnTo>
                    <a:pt x="2114" y="1130"/>
                  </a:lnTo>
                  <a:lnTo>
                    <a:pt x="1779" y="712"/>
                  </a:lnTo>
                  <a:lnTo>
                    <a:pt x="1465" y="398"/>
                  </a:lnTo>
                  <a:lnTo>
                    <a:pt x="125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2883;p68">
              <a:extLst>
                <a:ext uri="{FF2B5EF4-FFF2-40B4-BE49-F238E27FC236}">
                  <a16:creationId xmlns:a16="http://schemas.microsoft.com/office/drawing/2014/main" id="{3D1164ED-AF40-F336-1374-6444DD5EEF19}"/>
                </a:ext>
              </a:extLst>
            </p:cNvPr>
            <p:cNvSpPr/>
            <p:nvPr/>
          </p:nvSpPr>
          <p:spPr>
            <a:xfrm>
              <a:off x="4566534" y="2807208"/>
              <a:ext cx="32650" cy="53553"/>
            </a:xfrm>
            <a:custGeom>
              <a:avLst/>
              <a:gdLst/>
              <a:ahLst/>
              <a:cxnLst/>
              <a:rect l="l" t="t" r="r" b="b"/>
              <a:pathLst>
                <a:path w="2742" h="4709" extrusionOk="0">
                  <a:moveTo>
                    <a:pt x="2260" y="1"/>
                  </a:moveTo>
                  <a:lnTo>
                    <a:pt x="2177" y="42"/>
                  </a:lnTo>
                  <a:lnTo>
                    <a:pt x="2177" y="168"/>
                  </a:lnTo>
                  <a:lnTo>
                    <a:pt x="2177" y="273"/>
                  </a:lnTo>
                  <a:lnTo>
                    <a:pt x="2240" y="377"/>
                  </a:lnTo>
                  <a:lnTo>
                    <a:pt x="2177" y="482"/>
                  </a:lnTo>
                  <a:lnTo>
                    <a:pt x="2093" y="482"/>
                  </a:lnTo>
                  <a:lnTo>
                    <a:pt x="1988" y="607"/>
                  </a:lnTo>
                  <a:lnTo>
                    <a:pt x="1988" y="733"/>
                  </a:lnTo>
                  <a:lnTo>
                    <a:pt x="1737" y="921"/>
                  </a:lnTo>
                  <a:lnTo>
                    <a:pt x="1612" y="921"/>
                  </a:lnTo>
                  <a:lnTo>
                    <a:pt x="1528" y="1005"/>
                  </a:lnTo>
                  <a:lnTo>
                    <a:pt x="1633" y="1089"/>
                  </a:lnTo>
                  <a:lnTo>
                    <a:pt x="1779" y="1214"/>
                  </a:lnTo>
                  <a:lnTo>
                    <a:pt x="1779" y="1298"/>
                  </a:lnTo>
                  <a:lnTo>
                    <a:pt x="1716" y="1444"/>
                  </a:lnTo>
                  <a:lnTo>
                    <a:pt x="1570" y="1423"/>
                  </a:lnTo>
                  <a:lnTo>
                    <a:pt x="1319" y="1444"/>
                  </a:lnTo>
                  <a:lnTo>
                    <a:pt x="1193" y="1402"/>
                  </a:lnTo>
                  <a:lnTo>
                    <a:pt x="1089" y="1444"/>
                  </a:lnTo>
                  <a:lnTo>
                    <a:pt x="1005" y="1361"/>
                  </a:lnTo>
                  <a:lnTo>
                    <a:pt x="942" y="1319"/>
                  </a:lnTo>
                  <a:lnTo>
                    <a:pt x="838" y="1151"/>
                  </a:lnTo>
                  <a:lnTo>
                    <a:pt x="691" y="1298"/>
                  </a:lnTo>
                  <a:lnTo>
                    <a:pt x="691" y="1465"/>
                  </a:lnTo>
                  <a:lnTo>
                    <a:pt x="691" y="1528"/>
                  </a:lnTo>
                  <a:lnTo>
                    <a:pt x="649" y="1633"/>
                  </a:lnTo>
                  <a:lnTo>
                    <a:pt x="566" y="1926"/>
                  </a:lnTo>
                  <a:lnTo>
                    <a:pt x="461" y="1967"/>
                  </a:lnTo>
                  <a:lnTo>
                    <a:pt x="356" y="2156"/>
                  </a:lnTo>
                  <a:lnTo>
                    <a:pt x="210" y="2260"/>
                  </a:lnTo>
                  <a:lnTo>
                    <a:pt x="210" y="2365"/>
                  </a:lnTo>
                  <a:lnTo>
                    <a:pt x="147" y="2511"/>
                  </a:lnTo>
                  <a:lnTo>
                    <a:pt x="1" y="2616"/>
                  </a:lnTo>
                  <a:lnTo>
                    <a:pt x="1" y="2972"/>
                  </a:lnTo>
                  <a:lnTo>
                    <a:pt x="22" y="3014"/>
                  </a:lnTo>
                  <a:lnTo>
                    <a:pt x="43" y="2993"/>
                  </a:lnTo>
                  <a:lnTo>
                    <a:pt x="84" y="3202"/>
                  </a:lnTo>
                  <a:lnTo>
                    <a:pt x="168" y="3139"/>
                  </a:lnTo>
                  <a:lnTo>
                    <a:pt x="168" y="3034"/>
                  </a:lnTo>
                  <a:lnTo>
                    <a:pt x="315" y="3118"/>
                  </a:lnTo>
                  <a:lnTo>
                    <a:pt x="356" y="3202"/>
                  </a:lnTo>
                  <a:lnTo>
                    <a:pt x="545" y="3181"/>
                  </a:lnTo>
                  <a:lnTo>
                    <a:pt x="587" y="3097"/>
                  </a:lnTo>
                  <a:lnTo>
                    <a:pt x="670" y="3097"/>
                  </a:lnTo>
                  <a:lnTo>
                    <a:pt x="649" y="3181"/>
                  </a:lnTo>
                  <a:lnTo>
                    <a:pt x="566" y="3223"/>
                  </a:lnTo>
                  <a:lnTo>
                    <a:pt x="649" y="3348"/>
                  </a:lnTo>
                  <a:lnTo>
                    <a:pt x="524" y="3558"/>
                  </a:lnTo>
                  <a:lnTo>
                    <a:pt x="524" y="3851"/>
                  </a:lnTo>
                  <a:lnTo>
                    <a:pt x="545" y="3913"/>
                  </a:lnTo>
                  <a:lnTo>
                    <a:pt x="775" y="3913"/>
                  </a:lnTo>
                  <a:lnTo>
                    <a:pt x="880" y="3851"/>
                  </a:lnTo>
                  <a:lnTo>
                    <a:pt x="754" y="3955"/>
                  </a:lnTo>
                  <a:lnTo>
                    <a:pt x="608" y="3955"/>
                  </a:lnTo>
                  <a:lnTo>
                    <a:pt x="545" y="4143"/>
                  </a:lnTo>
                  <a:lnTo>
                    <a:pt x="524" y="4374"/>
                  </a:lnTo>
                  <a:lnTo>
                    <a:pt x="482" y="4478"/>
                  </a:lnTo>
                  <a:lnTo>
                    <a:pt x="545" y="4478"/>
                  </a:lnTo>
                  <a:lnTo>
                    <a:pt x="649" y="4436"/>
                  </a:lnTo>
                  <a:lnTo>
                    <a:pt x="775" y="4478"/>
                  </a:lnTo>
                  <a:lnTo>
                    <a:pt x="670" y="4646"/>
                  </a:lnTo>
                  <a:lnTo>
                    <a:pt x="691" y="4708"/>
                  </a:lnTo>
                  <a:lnTo>
                    <a:pt x="838" y="4604"/>
                  </a:lnTo>
                  <a:lnTo>
                    <a:pt x="900" y="4667"/>
                  </a:lnTo>
                  <a:lnTo>
                    <a:pt x="1005" y="4541"/>
                  </a:lnTo>
                  <a:lnTo>
                    <a:pt x="963" y="4478"/>
                  </a:lnTo>
                  <a:lnTo>
                    <a:pt x="1047" y="4436"/>
                  </a:lnTo>
                  <a:lnTo>
                    <a:pt x="1172" y="4562"/>
                  </a:lnTo>
                  <a:lnTo>
                    <a:pt x="1193" y="4436"/>
                  </a:lnTo>
                  <a:lnTo>
                    <a:pt x="1382" y="4269"/>
                  </a:lnTo>
                  <a:lnTo>
                    <a:pt x="1591" y="4227"/>
                  </a:lnTo>
                  <a:lnTo>
                    <a:pt x="1800" y="4039"/>
                  </a:lnTo>
                  <a:lnTo>
                    <a:pt x="2177" y="3976"/>
                  </a:lnTo>
                  <a:lnTo>
                    <a:pt x="2428" y="3851"/>
                  </a:lnTo>
                  <a:lnTo>
                    <a:pt x="2344" y="3725"/>
                  </a:lnTo>
                  <a:lnTo>
                    <a:pt x="1926" y="3495"/>
                  </a:lnTo>
                  <a:lnTo>
                    <a:pt x="1884" y="3390"/>
                  </a:lnTo>
                  <a:lnTo>
                    <a:pt x="1654" y="3348"/>
                  </a:lnTo>
                  <a:lnTo>
                    <a:pt x="1612" y="3202"/>
                  </a:lnTo>
                  <a:lnTo>
                    <a:pt x="1654" y="3118"/>
                  </a:lnTo>
                  <a:lnTo>
                    <a:pt x="1633" y="2993"/>
                  </a:lnTo>
                  <a:lnTo>
                    <a:pt x="1633" y="2867"/>
                  </a:lnTo>
                  <a:lnTo>
                    <a:pt x="1800" y="2762"/>
                  </a:lnTo>
                  <a:lnTo>
                    <a:pt x="1821" y="2616"/>
                  </a:lnTo>
                  <a:lnTo>
                    <a:pt x="1947" y="2574"/>
                  </a:lnTo>
                  <a:lnTo>
                    <a:pt x="2051" y="2574"/>
                  </a:lnTo>
                  <a:lnTo>
                    <a:pt x="2093" y="2490"/>
                  </a:lnTo>
                  <a:lnTo>
                    <a:pt x="2156" y="2449"/>
                  </a:lnTo>
                  <a:lnTo>
                    <a:pt x="2135" y="2344"/>
                  </a:lnTo>
                  <a:lnTo>
                    <a:pt x="2428" y="2051"/>
                  </a:lnTo>
                  <a:lnTo>
                    <a:pt x="2407" y="1988"/>
                  </a:lnTo>
                  <a:lnTo>
                    <a:pt x="2553" y="1863"/>
                  </a:lnTo>
                  <a:lnTo>
                    <a:pt x="2574" y="1737"/>
                  </a:lnTo>
                  <a:lnTo>
                    <a:pt x="2512" y="1654"/>
                  </a:lnTo>
                  <a:lnTo>
                    <a:pt x="2512" y="1361"/>
                  </a:lnTo>
                  <a:lnTo>
                    <a:pt x="2365" y="1256"/>
                  </a:lnTo>
                  <a:lnTo>
                    <a:pt x="2365" y="1110"/>
                  </a:lnTo>
                  <a:lnTo>
                    <a:pt x="2449" y="817"/>
                  </a:lnTo>
                  <a:lnTo>
                    <a:pt x="2449" y="691"/>
                  </a:lnTo>
                  <a:lnTo>
                    <a:pt x="2532" y="691"/>
                  </a:lnTo>
                  <a:lnTo>
                    <a:pt x="2721" y="482"/>
                  </a:lnTo>
                  <a:lnTo>
                    <a:pt x="2742" y="482"/>
                  </a:lnTo>
                  <a:lnTo>
                    <a:pt x="2637" y="356"/>
                  </a:lnTo>
                  <a:lnTo>
                    <a:pt x="2616" y="293"/>
                  </a:lnTo>
                  <a:lnTo>
                    <a:pt x="2428" y="273"/>
                  </a:lnTo>
                  <a:lnTo>
                    <a:pt x="2365" y="189"/>
                  </a:lnTo>
                  <a:lnTo>
                    <a:pt x="2365" y="84"/>
                  </a:lnTo>
                  <a:lnTo>
                    <a:pt x="22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2884;p68">
              <a:extLst>
                <a:ext uri="{FF2B5EF4-FFF2-40B4-BE49-F238E27FC236}">
                  <a16:creationId xmlns:a16="http://schemas.microsoft.com/office/drawing/2014/main" id="{04CC0AFD-BC48-A67F-14AC-A25337E1667A}"/>
                </a:ext>
              </a:extLst>
            </p:cNvPr>
            <p:cNvSpPr/>
            <p:nvPr/>
          </p:nvSpPr>
          <p:spPr>
            <a:xfrm>
              <a:off x="4301938" y="2737722"/>
              <a:ext cx="211787" cy="95438"/>
            </a:xfrm>
            <a:custGeom>
              <a:avLst/>
              <a:gdLst/>
              <a:ahLst/>
              <a:cxnLst/>
              <a:rect l="l" t="t" r="r" b="b"/>
              <a:pathLst>
                <a:path w="17786" h="8392" extrusionOk="0">
                  <a:moveTo>
                    <a:pt x="5232" y="1"/>
                  </a:moveTo>
                  <a:lnTo>
                    <a:pt x="5169" y="85"/>
                  </a:lnTo>
                  <a:lnTo>
                    <a:pt x="5169" y="147"/>
                  </a:lnTo>
                  <a:lnTo>
                    <a:pt x="5190" y="252"/>
                  </a:lnTo>
                  <a:lnTo>
                    <a:pt x="5169" y="336"/>
                  </a:lnTo>
                  <a:lnTo>
                    <a:pt x="5085" y="336"/>
                  </a:lnTo>
                  <a:lnTo>
                    <a:pt x="5002" y="357"/>
                  </a:lnTo>
                  <a:lnTo>
                    <a:pt x="4918" y="461"/>
                  </a:lnTo>
                  <a:lnTo>
                    <a:pt x="4918" y="545"/>
                  </a:lnTo>
                  <a:lnTo>
                    <a:pt x="4813" y="670"/>
                  </a:lnTo>
                  <a:lnTo>
                    <a:pt x="4813" y="963"/>
                  </a:lnTo>
                  <a:lnTo>
                    <a:pt x="4855" y="1089"/>
                  </a:lnTo>
                  <a:lnTo>
                    <a:pt x="5023" y="1152"/>
                  </a:lnTo>
                  <a:lnTo>
                    <a:pt x="5085" y="1214"/>
                  </a:lnTo>
                  <a:lnTo>
                    <a:pt x="5190" y="1256"/>
                  </a:lnTo>
                  <a:lnTo>
                    <a:pt x="5211" y="1340"/>
                  </a:lnTo>
                  <a:lnTo>
                    <a:pt x="5190" y="1507"/>
                  </a:lnTo>
                  <a:lnTo>
                    <a:pt x="5190" y="1696"/>
                  </a:lnTo>
                  <a:lnTo>
                    <a:pt x="5295" y="1779"/>
                  </a:lnTo>
                  <a:lnTo>
                    <a:pt x="5378" y="1863"/>
                  </a:lnTo>
                  <a:lnTo>
                    <a:pt x="5232" y="2010"/>
                  </a:lnTo>
                  <a:lnTo>
                    <a:pt x="5043" y="2030"/>
                  </a:lnTo>
                  <a:lnTo>
                    <a:pt x="4960" y="2010"/>
                  </a:lnTo>
                  <a:lnTo>
                    <a:pt x="4918" y="2072"/>
                  </a:lnTo>
                  <a:lnTo>
                    <a:pt x="4813" y="2072"/>
                  </a:lnTo>
                  <a:lnTo>
                    <a:pt x="4709" y="2010"/>
                  </a:lnTo>
                  <a:lnTo>
                    <a:pt x="4479" y="2010"/>
                  </a:lnTo>
                  <a:lnTo>
                    <a:pt x="4374" y="2030"/>
                  </a:lnTo>
                  <a:lnTo>
                    <a:pt x="4290" y="1989"/>
                  </a:lnTo>
                  <a:lnTo>
                    <a:pt x="4186" y="1968"/>
                  </a:lnTo>
                  <a:lnTo>
                    <a:pt x="4081" y="1968"/>
                  </a:lnTo>
                  <a:lnTo>
                    <a:pt x="3955" y="2072"/>
                  </a:lnTo>
                  <a:lnTo>
                    <a:pt x="3851" y="2093"/>
                  </a:lnTo>
                  <a:lnTo>
                    <a:pt x="3767" y="2135"/>
                  </a:lnTo>
                  <a:lnTo>
                    <a:pt x="3558" y="2030"/>
                  </a:lnTo>
                  <a:lnTo>
                    <a:pt x="3453" y="1968"/>
                  </a:lnTo>
                  <a:lnTo>
                    <a:pt x="3181" y="1800"/>
                  </a:lnTo>
                  <a:lnTo>
                    <a:pt x="3139" y="1717"/>
                  </a:lnTo>
                  <a:lnTo>
                    <a:pt x="3118" y="1612"/>
                  </a:lnTo>
                  <a:lnTo>
                    <a:pt x="3077" y="1549"/>
                  </a:lnTo>
                  <a:lnTo>
                    <a:pt x="2888" y="1549"/>
                  </a:lnTo>
                  <a:lnTo>
                    <a:pt x="2805" y="1591"/>
                  </a:lnTo>
                  <a:lnTo>
                    <a:pt x="2700" y="1591"/>
                  </a:lnTo>
                  <a:lnTo>
                    <a:pt x="2658" y="1612"/>
                  </a:lnTo>
                  <a:lnTo>
                    <a:pt x="2512" y="1612"/>
                  </a:lnTo>
                  <a:lnTo>
                    <a:pt x="2470" y="1549"/>
                  </a:lnTo>
                  <a:lnTo>
                    <a:pt x="2428" y="1486"/>
                  </a:lnTo>
                  <a:lnTo>
                    <a:pt x="2365" y="1382"/>
                  </a:lnTo>
                  <a:lnTo>
                    <a:pt x="2344" y="1382"/>
                  </a:lnTo>
                  <a:lnTo>
                    <a:pt x="2261" y="1445"/>
                  </a:lnTo>
                  <a:lnTo>
                    <a:pt x="2030" y="1445"/>
                  </a:lnTo>
                  <a:lnTo>
                    <a:pt x="1905" y="1466"/>
                  </a:lnTo>
                  <a:lnTo>
                    <a:pt x="1717" y="1486"/>
                  </a:lnTo>
                  <a:lnTo>
                    <a:pt x="1633" y="1549"/>
                  </a:lnTo>
                  <a:lnTo>
                    <a:pt x="1549" y="1675"/>
                  </a:lnTo>
                  <a:lnTo>
                    <a:pt x="1466" y="1717"/>
                  </a:lnTo>
                  <a:lnTo>
                    <a:pt x="1298" y="1675"/>
                  </a:lnTo>
                  <a:lnTo>
                    <a:pt x="1256" y="1717"/>
                  </a:lnTo>
                  <a:lnTo>
                    <a:pt x="1256" y="1800"/>
                  </a:lnTo>
                  <a:lnTo>
                    <a:pt x="1319" y="1863"/>
                  </a:lnTo>
                  <a:lnTo>
                    <a:pt x="1256" y="1884"/>
                  </a:lnTo>
                  <a:lnTo>
                    <a:pt x="1193" y="2010"/>
                  </a:lnTo>
                  <a:lnTo>
                    <a:pt x="1110" y="2030"/>
                  </a:lnTo>
                  <a:lnTo>
                    <a:pt x="1005" y="2114"/>
                  </a:lnTo>
                  <a:lnTo>
                    <a:pt x="1005" y="2198"/>
                  </a:lnTo>
                  <a:lnTo>
                    <a:pt x="838" y="2282"/>
                  </a:lnTo>
                  <a:lnTo>
                    <a:pt x="817" y="2386"/>
                  </a:lnTo>
                  <a:lnTo>
                    <a:pt x="796" y="2512"/>
                  </a:lnTo>
                  <a:lnTo>
                    <a:pt x="608" y="2554"/>
                  </a:lnTo>
                  <a:lnTo>
                    <a:pt x="503" y="2658"/>
                  </a:lnTo>
                  <a:lnTo>
                    <a:pt x="482" y="2742"/>
                  </a:lnTo>
                  <a:lnTo>
                    <a:pt x="210" y="2721"/>
                  </a:lnTo>
                  <a:lnTo>
                    <a:pt x="105" y="2763"/>
                  </a:lnTo>
                  <a:lnTo>
                    <a:pt x="1" y="2972"/>
                  </a:lnTo>
                  <a:lnTo>
                    <a:pt x="1" y="3014"/>
                  </a:lnTo>
                  <a:lnTo>
                    <a:pt x="43" y="3056"/>
                  </a:lnTo>
                  <a:lnTo>
                    <a:pt x="43" y="3181"/>
                  </a:lnTo>
                  <a:lnTo>
                    <a:pt x="64" y="3223"/>
                  </a:lnTo>
                  <a:lnTo>
                    <a:pt x="105" y="3286"/>
                  </a:lnTo>
                  <a:lnTo>
                    <a:pt x="147" y="3286"/>
                  </a:lnTo>
                  <a:lnTo>
                    <a:pt x="147" y="3244"/>
                  </a:lnTo>
                  <a:lnTo>
                    <a:pt x="168" y="3244"/>
                  </a:lnTo>
                  <a:lnTo>
                    <a:pt x="189" y="3286"/>
                  </a:lnTo>
                  <a:lnTo>
                    <a:pt x="189" y="3370"/>
                  </a:lnTo>
                  <a:lnTo>
                    <a:pt x="210" y="3453"/>
                  </a:lnTo>
                  <a:lnTo>
                    <a:pt x="294" y="3495"/>
                  </a:lnTo>
                  <a:lnTo>
                    <a:pt x="336" y="3537"/>
                  </a:lnTo>
                  <a:lnTo>
                    <a:pt x="461" y="3642"/>
                  </a:lnTo>
                  <a:lnTo>
                    <a:pt x="566" y="3704"/>
                  </a:lnTo>
                  <a:lnTo>
                    <a:pt x="629" y="3788"/>
                  </a:lnTo>
                  <a:lnTo>
                    <a:pt x="629" y="3851"/>
                  </a:lnTo>
                  <a:lnTo>
                    <a:pt x="670" y="3914"/>
                  </a:lnTo>
                  <a:lnTo>
                    <a:pt x="796" y="3997"/>
                  </a:lnTo>
                  <a:lnTo>
                    <a:pt x="838" y="3997"/>
                  </a:lnTo>
                  <a:lnTo>
                    <a:pt x="859" y="3914"/>
                  </a:lnTo>
                  <a:lnTo>
                    <a:pt x="901" y="3872"/>
                  </a:lnTo>
                  <a:lnTo>
                    <a:pt x="1026" y="3809"/>
                  </a:lnTo>
                  <a:lnTo>
                    <a:pt x="1131" y="3809"/>
                  </a:lnTo>
                  <a:lnTo>
                    <a:pt x="1152" y="3872"/>
                  </a:lnTo>
                  <a:lnTo>
                    <a:pt x="1235" y="3976"/>
                  </a:lnTo>
                  <a:lnTo>
                    <a:pt x="1319" y="3997"/>
                  </a:lnTo>
                  <a:lnTo>
                    <a:pt x="1361" y="3976"/>
                  </a:lnTo>
                  <a:lnTo>
                    <a:pt x="1424" y="3914"/>
                  </a:lnTo>
                  <a:lnTo>
                    <a:pt x="1528" y="3914"/>
                  </a:lnTo>
                  <a:lnTo>
                    <a:pt x="1612" y="3955"/>
                  </a:lnTo>
                  <a:lnTo>
                    <a:pt x="1654" y="4018"/>
                  </a:lnTo>
                  <a:lnTo>
                    <a:pt x="1738" y="4060"/>
                  </a:lnTo>
                  <a:lnTo>
                    <a:pt x="1842" y="4123"/>
                  </a:lnTo>
                  <a:lnTo>
                    <a:pt x="1884" y="4207"/>
                  </a:lnTo>
                  <a:lnTo>
                    <a:pt x="1905" y="4311"/>
                  </a:lnTo>
                  <a:lnTo>
                    <a:pt x="1947" y="4416"/>
                  </a:lnTo>
                  <a:lnTo>
                    <a:pt x="1989" y="4499"/>
                  </a:lnTo>
                  <a:lnTo>
                    <a:pt x="2051" y="4604"/>
                  </a:lnTo>
                  <a:lnTo>
                    <a:pt x="2135" y="4646"/>
                  </a:lnTo>
                  <a:lnTo>
                    <a:pt x="2198" y="4709"/>
                  </a:lnTo>
                  <a:lnTo>
                    <a:pt x="2282" y="4834"/>
                  </a:lnTo>
                  <a:lnTo>
                    <a:pt x="2344" y="4897"/>
                  </a:lnTo>
                  <a:lnTo>
                    <a:pt x="2344" y="5023"/>
                  </a:lnTo>
                  <a:lnTo>
                    <a:pt x="2302" y="5106"/>
                  </a:lnTo>
                  <a:lnTo>
                    <a:pt x="2344" y="5232"/>
                  </a:lnTo>
                  <a:lnTo>
                    <a:pt x="2407" y="5315"/>
                  </a:lnTo>
                  <a:lnTo>
                    <a:pt x="2365" y="5420"/>
                  </a:lnTo>
                  <a:lnTo>
                    <a:pt x="2282" y="5483"/>
                  </a:lnTo>
                  <a:lnTo>
                    <a:pt x="2261" y="5546"/>
                  </a:lnTo>
                  <a:lnTo>
                    <a:pt x="2261" y="5629"/>
                  </a:lnTo>
                  <a:lnTo>
                    <a:pt x="2282" y="5734"/>
                  </a:lnTo>
                  <a:lnTo>
                    <a:pt x="2407" y="5901"/>
                  </a:lnTo>
                  <a:lnTo>
                    <a:pt x="2512" y="5985"/>
                  </a:lnTo>
                  <a:lnTo>
                    <a:pt x="3098" y="6111"/>
                  </a:lnTo>
                  <a:lnTo>
                    <a:pt x="3349" y="6090"/>
                  </a:lnTo>
                  <a:lnTo>
                    <a:pt x="3516" y="6090"/>
                  </a:lnTo>
                  <a:lnTo>
                    <a:pt x="3558" y="6048"/>
                  </a:lnTo>
                  <a:lnTo>
                    <a:pt x="3600" y="6048"/>
                  </a:lnTo>
                  <a:lnTo>
                    <a:pt x="3976" y="6111"/>
                  </a:lnTo>
                  <a:lnTo>
                    <a:pt x="4165" y="6257"/>
                  </a:lnTo>
                  <a:lnTo>
                    <a:pt x="4227" y="6299"/>
                  </a:lnTo>
                  <a:lnTo>
                    <a:pt x="4332" y="6320"/>
                  </a:lnTo>
                  <a:lnTo>
                    <a:pt x="4437" y="6320"/>
                  </a:lnTo>
                  <a:lnTo>
                    <a:pt x="4646" y="6487"/>
                  </a:lnTo>
                  <a:lnTo>
                    <a:pt x="4792" y="6571"/>
                  </a:lnTo>
                  <a:lnTo>
                    <a:pt x="5023" y="6571"/>
                  </a:lnTo>
                  <a:lnTo>
                    <a:pt x="5043" y="6675"/>
                  </a:lnTo>
                  <a:lnTo>
                    <a:pt x="5085" y="6738"/>
                  </a:lnTo>
                  <a:lnTo>
                    <a:pt x="5127" y="6738"/>
                  </a:lnTo>
                  <a:lnTo>
                    <a:pt x="5211" y="6780"/>
                  </a:lnTo>
                  <a:lnTo>
                    <a:pt x="5315" y="6885"/>
                  </a:lnTo>
                  <a:lnTo>
                    <a:pt x="5315" y="6948"/>
                  </a:lnTo>
                  <a:lnTo>
                    <a:pt x="5378" y="7115"/>
                  </a:lnTo>
                  <a:lnTo>
                    <a:pt x="5483" y="7240"/>
                  </a:lnTo>
                  <a:lnTo>
                    <a:pt x="5608" y="7408"/>
                  </a:lnTo>
                  <a:lnTo>
                    <a:pt x="5650" y="7533"/>
                  </a:lnTo>
                  <a:lnTo>
                    <a:pt x="5797" y="7784"/>
                  </a:lnTo>
                  <a:lnTo>
                    <a:pt x="5901" y="7826"/>
                  </a:lnTo>
                  <a:lnTo>
                    <a:pt x="6006" y="7784"/>
                  </a:lnTo>
                  <a:lnTo>
                    <a:pt x="6236" y="7764"/>
                  </a:lnTo>
                  <a:lnTo>
                    <a:pt x="6487" y="7784"/>
                  </a:lnTo>
                  <a:lnTo>
                    <a:pt x="6843" y="7764"/>
                  </a:lnTo>
                  <a:lnTo>
                    <a:pt x="7324" y="7826"/>
                  </a:lnTo>
                  <a:lnTo>
                    <a:pt x="7596" y="7784"/>
                  </a:lnTo>
                  <a:lnTo>
                    <a:pt x="7784" y="7722"/>
                  </a:lnTo>
                  <a:lnTo>
                    <a:pt x="7826" y="7659"/>
                  </a:lnTo>
                  <a:lnTo>
                    <a:pt x="7889" y="7617"/>
                  </a:lnTo>
                  <a:lnTo>
                    <a:pt x="7952" y="7638"/>
                  </a:lnTo>
                  <a:lnTo>
                    <a:pt x="8328" y="7638"/>
                  </a:lnTo>
                  <a:lnTo>
                    <a:pt x="8747" y="7659"/>
                  </a:lnTo>
                  <a:lnTo>
                    <a:pt x="8872" y="7680"/>
                  </a:lnTo>
                  <a:lnTo>
                    <a:pt x="9082" y="7868"/>
                  </a:lnTo>
                  <a:lnTo>
                    <a:pt x="9458" y="8036"/>
                  </a:lnTo>
                  <a:lnTo>
                    <a:pt x="9814" y="8161"/>
                  </a:lnTo>
                  <a:lnTo>
                    <a:pt x="9981" y="8182"/>
                  </a:lnTo>
                  <a:lnTo>
                    <a:pt x="10191" y="8287"/>
                  </a:lnTo>
                  <a:lnTo>
                    <a:pt x="10358" y="8266"/>
                  </a:lnTo>
                  <a:lnTo>
                    <a:pt x="10630" y="8182"/>
                  </a:lnTo>
                  <a:lnTo>
                    <a:pt x="10651" y="8287"/>
                  </a:lnTo>
                  <a:lnTo>
                    <a:pt x="10651" y="8349"/>
                  </a:lnTo>
                  <a:lnTo>
                    <a:pt x="10797" y="8391"/>
                  </a:lnTo>
                  <a:lnTo>
                    <a:pt x="10944" y="8391"/>
                  </a:lnTo>
                  <a:lnTo>
                    <a:pt x="11049" y="8287"/>
                  </a:lnTo>
                  <a:lnTo>
                    <a:pt x="11300" y="8098"/>
                  </a:lnTo>
                  <a:lnTo>
                    <a:pt x="11467" y="7931"/>
                  </a:lnTo>
                  <a:lnTo>
                    <a:pt x="11781" y="7826"/>
                  </a:lnTo>
                  <a:lnTo>
                    <a:pt x="12199" y="7659"/>
                  </a:lnTo>
                  <a:lnTo>
                    <a:pt x="12367" y="7617"/>
                  </a:lnTo>
                  <a:lnTo>
                    <a:pt x="12555" y="7554"/>
                  </a:lnTo>
                  <a:lnTo>
                    <a:pt x="12806" y="7533"/>
                  </a:lnTo>
                  <a:lnTo>
                    <a:pt x="12953" y="7533"/>
                  </a:lnTo>
                  <a:lnTo>
                    <a:pt x="13120" y="7408"/>
                  </a:lnTo>
                  <a:lnTo>
                    <a:pt x="13266" y="7303"/>
                  </a:lnTo>
                  <a:lnTo>
                    <a:pt x="13392" y="7303"/>
                  </a:lnTo>
                  <a:lnTo>
                    <a:pt x="13580" y="7240"/>
                  </a:lnTo>
                  <a:lnTo>
                    <a:pt x="13685" y="7240"/>
                  </a:lnTo>
                  <a:lnTo>
                    <a:pt x="13769" y="7031"/>
                  </a:lnTo>
                  <a:lnTo>
                    <a:pt x="13894" y="6801"/>
                  </a:lnTo>
                  <a:lnTo>
                    <a:pt x="14166" y="6508"/>
                  </a:lnTo>
                  <a:lnTo>
                    <a:pt x="14229" y="6403"/>
                  </a:lnTo>
                  <a:lnTo>
                    <a:pt x="14292" y="6299"/>
                  </a:lnTo>
                  <a:lnTo>
                    <a:pt x="14292" y="6215"/>
                  </a:lnTo>
                  <a:lnTo>
                    <a:pt x="14062" y="6090"/>
                  </a:lnTo>
                  <a:lnTo>
                    <a:pt x="13790" y="5901"/>
                  </a:lnTo>
                  <a:lnTo>
                    <a:pt x="13810" y="5839"/>
                  </a:lnTo>
                  <a:lnTo>
                    <a:pt x="13790" y="5692"/>
                  </a:lnTo>
                  <a:lnTo>
                    <a:pt x="13790" y="5462"/>
                  </a:lnTo>
                  <a:lnTo>
                    <a:pt x="13894" y="5336"/>
                  </a:lnTo>
                  <a:lnTo>
                    <a:pt x="14020" y="5232"/>
                  </a:lnTo>
                  <a:lnTo>
                    <a:pt x="14229" y="5169"/>
                  </a:lnTo>
                  <a:lnTo>
                    <a:pt x="14396" y="5211"/>
                  </a:lnTo>
                  <a:lnTo>
                    <a:pt x="14522" y="5274"/>
                  </a:lnTo>
                  <a:lnTo>
                    <a:pt x="14710" y="5357"/>
                  </a:lnTo>
                  <a:lnTo>
                    <a:pt x="14836" y="5378"/>
                  </a:lnTo>
                  <a:lnTo>
                    <a:pt x="14961" y="5441"/>
                  </a:lnTo>
                  <a:lnTo>
                    <a:pt x="15024" y="5441"/>
                  </a:lnTo>
                  <a:lnTo>
                    <a:pt x="15045" y="5336"/>
                  </a:lnTo>
                  <a:lnTo>
                    <a:pt x="15129" y="5253"/>
                  </a:lnTo>
                  <a:lnTo>
                    <a:pt x="15254" y="5148"/>
                  </a:lnTo>
                  <a:lnTo>
                    <a:pt x="15359" y="5064"/>
                  </a:lnTo>
                  <a:lnTo>
                    <a:pt x="15463" y="4855"/>
                  </a:lnTo>
                  <a:lnTo>
                    <a:pt x="15547" y="4813"/>
                  </a:lnTo>
                  <a:lnTo>
                    <a:pt x="15673" y="4834"/>
                  </a:lnTo>
                  <a:lnTo>
                    <a:pt x="15840" y="4834"/>
                  </a:lnTo>
                  <a:lnTo>
                    <a:pt x="16070" y="4646"/>
                  </a:lnTo>
                  <a:lnTo>
                    <a:pt x="16196" y="4625"/>
                  </a:lnTo>
                  <a:lnTo>
                    <a:pt x="16259" y="4541"/>
                  </a:lnTo>
                  <a:lnTo>
                    <a:pt x="16259" y="4437"/>
                  </a:lnTo>
                  <a:lnTo>
                    <a:pt x="16279" y="4269"/>
                  </a:lnTo>
                  <a:lnTo>
                    <a:pt x="16384" y="4102"/>
                  </a:lnTo>
                  <a:lnTo>
                    <a:pt x="16426" y="4018"/>
                  </a:lnTo>
                  <a:lnTo>
                    <a:pt x="16489" y="4060"/>
                  </a:lnTo>
                  <a:lnTo>
                    <a:pt x="16551" y="4018"/>
                  </a:lnTo>
                  <a:lnTo>
                    <a:pt x="16614" y="3976"/>
                  </a:lnTo>
                  <a:lnTo>
                    <a:pt x="16614" y="3872"/>
                  </a:lnTo>
                  <a:lnTo>
                    <a:pt x="16677" y="3851"/>
                  </a:lnTo>
                  <a:lnTo>
                    <a:pt x="16782" y="3914"/>
                  </a:lnTo>
                  <a:lnTo>
                    <a:pt x="16844" y="3872"/>
                  </a:lnTo>
                  <a:lnTo>
                    <a:pt x="17012" y="3746"/>
                  </a:lnTo>
                  <a:lnTo>
                    <a:pt x="17116" y="3600"/>
                  </a:lnTo>
                  <a:lnTo>
                    <a:pt x="17221" y="3579"/>
                  </a:lnTo>
                  <a:lnTo>
                    <a:pt x="17367" y="3662"/>
                  </a:lnTo>
                  <a:lnTo>
                    <a:pt x="17451" y="3600"/>
                  </a:lnTo>
                  <a:lnTo>
                    <a:pt x="17556" y="3579"/>
                  </a:lnTo>
                  <a:lnTo>
                    <a:pt x="17598" y="3642"/>
                  </a:lnTo>
                  <a:lnTo>
                    <a:pt x="17723" y="3662"/>
                  </a:lnTo>
                  <a:lnTo>
                    <a:pt x="17744" y="3579"/>
                  </a:lnTo>
                  <a:lnTo>
                    <a:pt x="17744" y="3495"/>
                  </a:lnTo>
                  <a:lnTo>
                    <a:pt x="17786" y="3453"/>
                  </a:lnTo>
                  <a:lnTo>
                    <a:pt x="17786" y="3349"/>
                  </a:lnTo>
                  <a:lnTo>
                    <a:pt x="17765" y="3265"/>
                  </a:lnTo>
                  <a:lnTo>
                    <a:pt x="17744" y="3160"/>
                  </a:lnTo>
                  <a:lnTo>
                    <a:pt x="17535" y="3014"/>
                  </a:lnTo>
                  <a:lnTo>
                    <a:pt x="17367" y="2805"/>
                  </a:lnTo>
                  <a:lnTo>
                    <a:pt x="17158" y="2616"/>
                  </a:lnTo>
                  <a:lnTo>
                    <a:pt x="17012" y="2428"/>
                  </a:lnTo>
                  <a:lnTo>
                    <a:pt x="16740" y="2344"/>
                  </a:lnTo>
                  <a:lnTo>
                    <a:pt x="16698" y="2407"/>
                  </a:lnTo>
                  <a:lnTo>
                    <a:pt x="16531" y="2449"/>
                  </a:lnTo>
                  <a:lnTo>
                    <a:pt x="16531" y="2554"/>
                  </a:lnTo>
                  <a:lnTo>
                    <a:pt x="16531" y="2700"/>
                  </a:lnTo>
                  <a:lnTo>
                    <a:pt x="16405" y="2909"/>
                  </a:lnTo>
                  <a:lnTo>
                    <a:pt x="16300" y="2805"/>
                  </a:lnTo>
                  <a:lnTo>
                    <a:pt x="16028" y="2742"/>
                  </a:lnTo>
                  <a:lnTo>
                    <a:pt x="15798" y="2742"/>
                  </a:lnTo>
                  <a:lnTo>
                    <a:pt x="15631" y="2909"/>
                  </a:lnTo>
                  <a:lnTo>
                    <a:pt x="15359" y="2763"/>
                  </a:lnTo>
                  <a:lnTo>
                    <a:pt x="15254" y="2595"/>
                  </a:lnTo>
                  <a:lnTo>
                    <a:pt x="15338" y="2323"/>
                  </a:lnTo>
                  <a:lnTo>
                    <a:pt x="15317" y="2219"/>
                  </a:lnTo>
                  <a:lnTo>
                    <a:pt x="15359" y="2030"/>
                  </a:lnTo>
                  <a:lnTo>
                    <a:pt x="15338" y="1863"/>
                  </a:lnTo>
                  <a:lnTo>
                    <a:pt x="15463" y="963"/>
                  </a:lnTo>
                  <a:lnTo>
                    <a:pt x="15463" y="942"/>
                  </a:lnTo>
                  <a:lnTo>
                    <a:pt x="15422" y="880"/>
                  </a:lnTo>
                  <a:lnTo>
                    <a:pt x="15212" y="838"/>
                  </a:lnTo>
                  <a:lnTo>
                    <a:pt x="14982" y="859"/>
                  </a:lnTo>
                  <a:lnTo>
                    <a:pt x="14982" y="922"/>
                  </a:lnTo>
                  <a:lnTo>
                    <a:pt x="14857" y="984"/>
                  </a:lnTo>
                  <a:lnTo>
                    <a:pt x="14752" y="984"/>
                  </a:lnTo>
                  <a:lnTo>
                    <a:pt x="14710" y="942"/>
                  </a:lnTo>
                  <a:lnTo>
                    <a:pt x="14606" y="1026"/>
                  </a:lnTo>
                  <a:lnTo>
                    <a:pt x="14501" y="963"/>
                  </a:lnTo>
                  <a:lnTo>
                    <a:pt x="14438" y="880"/>
                  </a:lnTo>
                  <a:lnTo>
                    <a:pt x="14313" y="775"/>
                  </a:lnTo>
                  <a:lnTo>
                    <a:pt x="14208" y="775"/>
                  </a:lnTo>
                  <a:lnTo>
                    <a:pt x="14020" y="838"/>
                  </a:lnTo>
                  <a:lnTo>
                    <a:pt x="13999" y="775"/>
                  </a:lnTo>
                  <a:lnTo>
                    <a:pt x="13894" y="775"/>
                  </a:lnTo>
                  <a:lnTo>
                    <a:pt x="13790" y="859"/>
                  </a:lnTo>
                  <a:lnTo>
                    <a:pt x="13769" y="984"/>
                  </a:lnTo>
                  <a:lnTo>
                    <a:pt x="13685" y="1068"/>
                  </a:lnTo>
                  <a:lnTo>
                    <a:pt x="13559" y="1131"/>
                  </a:lnTo>
                  <a:lnTo>
                    <a:pt x="13476" y="1256"/>
                  </a:lnTo>
                  <a:lnTo>
                    <a:pt x="13476" y="1298"/>
                  </a:lnTo>
                  <a:lnTo>
                    <a:pt x="13455" y="1403"/>
                  </a:lnTo>
                  <a:lnTo>
                    <a:pt x="13350" y="1507"/>
                  </a:lnTo>
                  <a:lnTo>
                    <a:pt x="12973" y="1507"/>
                  </a:lnTo>
                  <a:lnTo>
                    <a:pt x="12869" y="1612"/>
                  </a:lnTo>
                  <a:lnTo>
                    <a:pt x="12743" y="1612"/>
                  </a:lnTo>
                  <a:lnTo>
                    <a:pt x="12534" y="1758"/>
                  </a:lnTo>
                  <a:lnTo>
                    <a:pt x="12429" y="1905"/>
                  </a:lnTo>
                  <a:lnTo>
                    <a:pt x="12367" y="1905"/>
                  </a:lnTo>
                  <a:lnTo>
                    <a:pt x="12283" y="1863"/>
                  </a:lnTo>
                  <a:lnTo>
                    <a:pt x="12137" y="1863"/>
                  </a:lnTo>
                  <a:lnTo>
                    <a:pt x="12095" y="1884"/>
                  </a:lnTo>
                  <a:lnTo>
                    <a:pt x="11927" y="1905"/>
                  </a:lnTo>
                  <a:lnTo>
                    <a:pt x="11593" y="1905"/>
                  </a:lnTo>
                  <a:lnTo>
                    <a:pt x="11362" y="1863"/>
                  </a:lnTo>
                  <a:lnTo>
                    <a:pt x="11090" y="1884"/>
                  </a:lnTo>
                  <a:lnTo>
                    <a:pt x="11028" y="1884"/>
                  </a:lnTo>
                  <a:lnTo>
                    <a:pt x="10923" y="1758"/>
                  </a:lnTo>
                  <a:lnTo>
                    <a:pt x="10839" y="1758"/>
                  </a:lnTo>
                  <a:lnTo>
                    <a:pt x="10756" y="1696"/>
                  </a:lnTo>
                  <a:lnTo>
                    <a:pt x="10651" y="1612"/>
                  </a:lnTo>
                  <a:lnTo>
                    <a:pt x="10609" y="1445"/>
                  </a:lnTo>
                  <a:lnTo>
                    <a:pt x="10525" y="1382"/>
                  </a:lnTo>
                  <a:lnTo>
                    <a:pt x="10421" y="1403"/>
                  </a:lnTo>
                  <a:lnTo>
                    <a:pt x="10232" y="1403"/>
                  </a:lnTo>
                  <a:lnTo>
                    <a:pt x="10044" y="1340"/>
                  </a:lnTo>
                  <a:lnTo>
                    <a:pt x="9919" y="1173"/>
                  </a:lnTo>
                  <a:lnTo>
                    <a:pt x="9521" y="1173"/>
                  </a:lnTo>
                  <a:lnTo>
                    <a:pt x="9396" y="1089"/>
                  </a:lnTo>
                  <a:lnTo>
                    <a:pt x="9270" y="1131"/>
                  </a:lnTo>
                  <a:lnTo>
                    <a:pt x="9103" y="1152"/>
                  </a:lnTo>
                  <a:lnTo>
                    <a:pt x="8977" y="1194"/>
                  </a:lnTo>
                  <a:lnTo>
                    <a:pt x="8768" y="1214"/>
                  </a:lnTo>
                  <a:lnTo>
                    <a:pt x="8580" y="1277"/>
                  </a:lnTo>
                  <a:lnTo>
                    <a:pt x="8517" y="1382"/>
                  </a:lnTo>
                  <a:lnTo>
                    <a:pt x="8433" y="1403"/>
                  </a:lnTo>
                  <a:lnTo>
                    <a:pt x="8349" y="1382"/>
                  </a:lnTo>
                  <a:lnTo>
                    <a:pt x="8266" y="1382"/>
                  </a:lnTo>
                  <a:lnTo>
                    <a:pt x="8182" y="1445"/>
                  </a:lnTo>
                  <a:lnTo>
                    <a:pt x="8015" y="1445"/>
                  </a:lnTo>
                  <a:lnTo>
                    <a:pt x="7952" y="1466"/>
                  </a:lnTo>
                  <a:lnTo>
                    <a:pt x="7889" y="1466"/>
                  </a:lnTo>
                  <a:lnTo>
                    <a:pt x="7722" y="1361"/>
                  </a:lnTo>
                  <a:lnTo>
                    <a:pt x="7533" y="1340"/>
                  </a:lnTo>
                  <a:lnTo>
                    <a:pt x="7512" y="1256"/>
                  </a:lnTo>
                  <a:lnTo>
                    <a:pt x="7387" y="1152"/>
                  </a:lnTo>
                  <a:lnTo>
                    <a:pt x="7324" y="1152"/>
                  </a:lnTo>
                  <a:lnTo>
                    <a:pt x="7261" y="1089"/>
                  </a:lnTo>
                  <a:lnTo>
                    <a:pt x="7261" y="984"/>
                  </a:lnTo>
                  <a:lnTo>
                    <a:pt x="7199" y="859"/>
                  </a:lnTo>
                  <a:lnTo>
                    <a:pt x="7136" y="817"/>
                  </a:lnTo>
                  <a:lnTo>
                    <a:pt x="7136" y="691"/>
                  </a:lnTo>
                  <a:lnTo>
                    <a:pt x="7094" y="629"/>
                  </a:lnTo>
                  <a:lnTo>
                    <a:pt x="7094" y="566"/>
                  </a:lnTo>
                  <a:lnTo>
                    <a:pt x="7052" y="461"/>
                  </a:lnTo>
                  <a:lnTo>
                    <a:pt x="6947" y="440"/>
                  </a:lnTo>
                  <a:lnTo>
                    <a:pt x="6696" y="440"/>
                  </a:lnTo>
                  <a:lnTo>
                    <a:pt x="6592" y="419"/>
                  </a:lnTo>
                  <a:lnTo>
                    <a:pt x="6529" y="398"/>
                  </a:lnTo>
                  <a:lnTo>
                    <a:pt x="6383" y="357"/>
                  </a:lnTo>
                  <a:lnTo>
                    <a:pt x="6341" y="315"/>
                  </a:lnTo>
                  <a:lnTo>
                    <a:pt x="6257" y="252"/>
                  </a:lnTo>
                  <a:lnTo>
                    <a:pt x="5901" y="252"/>
                  </a:lnTo>
                  <a:lnTo>
                    <a:pt x="5755" y="210"/>
                  </a:lnTo>
                  <a:lnTo>
                    <a:pt x="5734" y="168"/>
                  </a:lnTo>
                  <a:lnTo>
                    <a:pt x="5567" y="105"/>
                  </a:lnTo>
                  <a:lnTo>
                    <a:pt x="5441" y="43"/>
                  </a:lnTo>
                  <a:lnTo>
                    <a:pt x="537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2885;p68">
              <a:extLst>
                <a:ext uri="{FF2B5EF4-FFF2-40B4-BE49-F238E27FC236}">
                  <a16:creationId xmlns:a16="http://schemas.microsoft.com/office/drawing/2014/main" id="{8D0BF4A8-BA9C-6582-5267-4BF19D5089E4}"/>
                </a:ext>
              </a:extLst>
            </p:cNvPr>
            <p:cNvSpPr/>
            <p:nvPr/>
          </p:nvSpPr>
          <p:spPr>
            <a:xfrm>
              <a:off x="4718522" y="3165089"/>
              <a:ext cx="67277" cy="54986"/>
            </a:xfrm>
            <a:custGeom>
              <a:avLst/>
              <a:gdLst/>
              <a:ahLst/>
              <a:cxnLst/>
              <a:rect l="l" t="t" r="r" b="b"/>
              <a:pathLst>
                <a:path w="5650" h="4835" extrusionOk="0">
                  <a:moveTo>
                    <a:pt x="126" y="1"/>
                  </a:moveTo>
                  <a:lnTo>
                    <a:pt x="42" y="2156"/>
                  </a:lnTo>
                  <a:lnTo>
                    <a:pt x="21" y="2323"/>
                  </a:lnTo>
                  <a:lnTo>
                    <a:pt x="21" y="2407"/>
                  </a:lnTo>
                  <a:lnTo>
                    <a:pt x="21" y="2470"/>
                  </a:lnTo>
                  <a:lnTo>
                    <a:pt x="0" y="3872"/>
                  </a:lnTo>
                  <a:lnTo>
                    <a:pt x="168" y="3872"/>
                  </a:lnTo>
                  <a:lnTo>
                    <a:pt x="251" y="3892"/>
                  </a:lnTo>
                  <a:lnTo>
                    <a:pt x="356" y="3872"/>
                  </a:lnTo>
                  <a:lnTo>
                    <a:pt x="732" y="3872"/>
                  </a:lnTo>
                  <a:lnTo>
                    <a:pt x="753" y="3934"/>
                  </a:lnTo>
                  <a:lnTo>
                    <a:pt x="837" y="3997"/>
                  </a:lnTo>
                  <a:lnTo>
                    <a:pt x="942" y="4039"/>
                  </a:lnTo>
                  <a:lnTo>
                    <a:pt x="1046" y="3955"/>
                  </a:lnTo>
                  <a:lnTo>
                    <a:pt x="1256" y="3892"/>
                  </a:lnTo>
                  <a:lnTo>
                    <a:pt x="1276" y="3851"/>
                  </a:lnTo>
                  <a:lnTo>
                    <a:pt x="1318" y="3892"/>
                  </a:lnTo>
                  <a:lnTo>
                    <a:pt x="1381" y="3830"/>
                  </a:lnTo>
                  <a:lnTo>
                    <a:pt x="1360" y="3662"/>
                  </a:lnTo>
                  <a:lnTo>
                    <a:pt x="1214" y="3558"/>
                  </a:lnTo>
                  <a:lnTo>
                    <a:pt x="1046" y="3474"/>
                  </a:lnTo>
                  <a:lnTo>
                    <a:pt x="900" y="3453"/>
                  </a:lnTo>
                  <a:lnTo>
                    <a:pt x="858" y="3411"/>
                  </a:lnTo>
                  <a:lnTo>
                    <a:pt x="753" y="3369"/>
                  </a:lnTo>
                  <a:lnTo>
                    <a:pt x="732" y="3369"/>
                  </a:lnTo>
                  <a:lnTo>
                    <a:pt x="670" y="3328"/>
                  </a:lnTo>
                  <a:lnTo>
                    <a:pt x="649" y="3202"/>
                  </a:lnTo>
                  <a:lnTo>
                    <a:pt x="544" y="3056"/>
                  </a:lnTo>
                  <a:lnTo>
                    <a:pt x="440" y="3014"/>
                  </a:lnTo>
                  <a:lnTo>
                    <a:pt x="419" y="2930"/>
                  </a:lnTo>
                  <a:lnTo>
                    <a:pt x="335" y="2846"/>
                  </a:lnTo>
                  <a:lnTo>
                    <a:pt x="419" y="2909"/>
                  </a:lnTo>
                  <a:lnTo>
                    <a:pt x="440" y="3014"/>
                  </a:lnTo>
                  <a:lnTo>
                    <a:pt x="523" y="3014"/>
                  </a:lnTo>
                  <a:lnTo>
                    <a:pt x="649" y="3097"/>
                  </a:lnTo>
                  <a:lnTo>
                    <a:pt x="670" y="3202"/>
                  </a:lnTo>
                  <a:lnTo>
                    <a:pt x="670" y="3328"/>
                  </a:lnTo>
                  <a:lnTo>
                    <a:pt x="732" y="3328"/>
                  </a:lnTo>
                  <a:lnTo>
                    <a:pt x="879" y="3348"/>
                  </a:lnTo>
                  <a:lnTo>
                    <a:pt x="963" y="3432"/>
                  </a:lnTo>
                  <a:lnTo>
                    <a:pt x="1151" y="3432"/>
                  </a:lnTo>
                  <a:lnTo>
                    <a:pt x="1297" y="3369"/>
                  </a:lnTo>
                  <a:lnTo>
                    <a:pt x="1423" y="3411"/>
                  </a:lnTo>
                  <a:lnTo>
                    <a:pt x="1507" y="3348"/>
                  </a:lnTo>
                  <a:lnTo>
                    <a:pt x="1486" y="3328"/>
                  </a:lnTo>
                  <a:lnTo>
                    <a:pt x="1402" y="3244"/>
                  </a:lnTo>
                  <a:lnTo>
                    <a:pt x="1360" y="3160"/>
                  </a:lnTo>
                  <a:lnTo>
                    <a:pt x="1276" y="3202"/>
                  </a:lnTo>
                  <a:lnTo>
                    <a:pt x="1256" y="3118"/>
                  </a:lnTo>
                  <a:lnTo>
                    <a:pt x="1297" y="3160"/>
                  </a:lnTo>
                  <a:lnTo>
                    <a:pt x="1423" y="3139"/>
                  </a:lnTo>
                  <a:lnTo>
                    <a:pt x="1507" y="3244"/>
                  </a:lnTo>
                  <a:lnTo>
                    <a:pt x="1611" y="3244"/>
                  </a:lnTo>
                  <a:lnTo>
                    <a:pt x="1569" y="3202"/>
                  </a:lnTo>
                  <a:lnTo>
                    <a:pt x="1569" y="3118"/>
                  </a:lnTo>
                  <a:lnTo>
                    <a:pt x="1611" y="3056"/>
                  </a:lnTo>
                  <a:lnTo>
                    <a:pt x="1611" y="3014"/>
                  </a:lnTo>
                  <a:lnTo>
                    <a:pt x="1611" y="2930"/>
                  </a:lnTo>
                  <a:lnTo>
                    <a:pt x="1528" y="2825"/>
                  </a:lnTo>
                  <a:lnTo>
                    <a:pt x="1528" y="2804"/>
                  </a:lnTo>
                  <a:lnTo>
                    <a:pt x="1632" y="2846"/>
                  </a:lnTo>
                  <a:lnTo>
                    <a:pt x="1674" y="2909"/>
                  </a:lnTo>
                  <a:lnTo>
                    <a:pt x="1779" y="3014"/>
                  </a:lnTo>
                  <a:lnTo>
                    <a:pt x="1883" y="3035"/>
                  </a:lnTo>
                  <a:lnTo>
                    <a:pt x="1883" y="2993"/>
                  </a:lnTo>
                  <a:lnTo>
                    <a:pt x="1841" y="2909"/>
                  </a:lnTo>
                  <a:lnTo>
                    <a:pt x="1883" y="2930"/>
                  </a:lnTo>
                  <a:lnTo>
                    <a:pt x="1904" y="3035"/>
                  </a:lnTo>
                  <a:lnTo>
                    <a:pt x="1946" y="3035"/>
                  </a:lnTo>
                  <a:lnTo>
                    <a:pt x="1946" y="2951"/>
                  </a:lnTo>
                  <a:lnTo>
                    <a:pt x="1925" y="2888"/>
                  </a:lnTo>
                  <a:lnTo>
                    <a:pt x="1946" y="2784"/>
                  </a:lnTo>
                  <a:lnTo>
                    <a:pt x="2009" y="2825"/>
                  </a:lnTo>
                  <a:lnTo>
                    <a:pt x="2155" y="2888"/>
                  </a:lnTo>
                  <a:lnTo>
                    <a:pt x="2197" y="2951"/>
                  </a:lnTo>
                  <a:lnTo>
                    <a:pt x="2260" y="2993"/>
                  </a:lnTo>
                  <a:lnTo>
                    <a:pt x="2323" y="2951"/>
                  </a:lnTo>
                  <a:lnTo>
                    <a:pt x="2365" y="2993"/>
                  </a:lnTo>
                  <a:lnTo>
                    <a:pt x="2427" y="2930"/>
                  </a:lnTo>
                  <a:lnTo>
                    <a:pt x="2427" y="3014"/>
                  </a:lnTo>
                  <a:lnTo>
                    <a:pt x="2427" y="3097"/>
                  </a:lnTo>
                  <a:lnTo>
                    <a:pt x="2469" y="3097"/>
                  </a:lnTo>
                  <a:lnTo>
                    <a:pt x="2553" y="3160"/>
                  </a:lnTo>
                  <a:lnTo>
                    <a:pt x="2867" y="3244"/>
                  </a:lnTo>
                  <a:lnTo>
                    <a:pt x="2950" y="3307"/>
                  </a:lnTo>
                  <a:lnTo>
                    <a:pt x="3055" y="3411"/>
                  </a:lnTo>
                  <a:lnTo>
                    <a:pt x="3076" y="3558"/>
                  </a:lnTo>
                  <a:lnTo>
                    <a:pt x="3243" y="3746"/>
                  </a:lnTo>
                  <a:lnTo>
                    <a:pt x="3264" y="3830"/>
                  </a:lnTo>
                  <a:lnTo>
                    <a:pt x="3369" y="3872"/>
                  </a:lnTo>
                  <a:lnTo>
                    <a:pt x="3453" y="3955"/>
                  </a:lnTo>
                  <a:lnTo>
                    <a:pt x="3473" y="4039"/>
                  </a:lnTo>
                  <a:lnTo>
                    <a:pt x="3725" y="4290"/>
                  </a:lnTo>
                  <a:lnTo>
                    <a:pt x="3725" y="4374"/>
                  </a:lnTo>
                  <a:lnTo>
                    <a:pt x="3829" y="4457"/>
                  </a:lnTo>
                  <a:lnTo>
                    <a:pt x="3997" y="4499"/>
                  </a:lnTo>
                  <a:lnTo>
                    <a:pt x="4080" y="4478"/>
                  </a:lnTo>
                  <a:lnTo>
                    <a:pt x="4122" y="4478"/>
                  </a:lnTo>
                  <a:lnTo>
                    <a:pt x="4206" y="4520"/>
                  </a:lnTo>
                  <a:lnTo>
                    <a:pt x="4394" y="4499"/>
                  </a:lnTo>
                  <a:lnTo>
                    <a:pt x="4520" y="4562"/>
                  </a:lnTo>
                  <a:lnTo>
                    <a:pt x="4624" y="4520"/>
                  </a:lnTo>
                  <a:lnTo>
                    <a:pt x="4771" y="4562"/>
                  </a:lnTo>
                  <a:lnTo>
                    <a:pt x="4875" y="4604"/>
                  </a:lnTo>
                  <a:lnTo>
                    <a:pt x="5022" y="4583"/>
                  </a:lnTo>
                  <a:lnTo>
                    <a:pt x="5064" y="4667"/>
                  </a:lnTo>
                  <a:lnTo>
                    <a:pt x="5168" y="4667"/>
                  </a:lnTo>
                  <a:lnTo>
                    <a:pt x="5189" y="4688"/>
                  </a:lnTo>
                  <a:lnTo>
                    <a:pt x="5126" y="4729"/>
                  </a:lnTo>
                  <a:lnTo>
                    <a:pt x="5252" y="4771"/>
                  </a:lnTo>
                  <a:lnTo>
                    <a:pt x="5378" y="4834"/>
                  </a:lnTo>
                  <a:lnTo>
                    <a:pt x="5503" y="4813"/>
                  </a:lnTo>
                  <a:lnTo>
                    <a:pt x="5545" y="4729"/>
                  </a:lnTo>
                  <a:lnTo>
                    <a:pt x="5398" y="4667"/>
                  </a:lnTo>
                  <a:lnTo>
                    <a:pt x="5357" y="4667"/>
                  </a:lnTo>
                  <a:lnTo>
                    <a:pt x="5357" y="4604"/>
                  </a:lnTo>
                  <a:lnTo>
                    <a:pt x="5461" y="4583"/>
                  </a:lnTo>
                  <a:lnTo>
                    <a:pt x="5545" y="4604"/>
                  </a:lnTo>
                  <a:lnTo>
                    <a:pt x="5650" y="4562"/>
                  </a:lnTo>
                  <a:lnTo>
                    <a:pt x="5440" y="4499"/>
                  </a:lnTo>
                  <a:lnTo>
                    <a:pt x="5168" y="4478"/>
                  </a:lnTo>
                  <a:lnTo>
                    <a:pt x="5043" y="4395"/>
                  </a:lnTo>
                  <a:lnTo>
                    <a:pt x="4980" y="4311"/>
                  </a:lnTo>
                  <a:lnTo>
                    <a:pt x="5126" y="4269"/>
                  </a:lnTo>
                  <a:lnTo>
                    <a:pt x="5189" y="4269"/>
                  </a:lnTo>
                  <a:lnTo>
                    <a:pt x="5252" y="4248"/>
                  </a:lnTo>
                  <a:lnTo>
                    <a:pt x="5168" y="4185"/>
                  </a:lnTo>
                  <a:lnTo>
                    <a:pt x="4959" y="4185"/>
                  </a:lnTo>
                  <a:lnTo>
                    <a:pt x="4771" y="4164"/>
                  </a:lnTo>
                  <a:lnTo>
                    <a:pt x="4708" y="4081"/>
                  </a:lnTo>
                  <a:lnTo>
                    <a:pt x="4708" y="3997"/>
                  </a:lnTo>
                  <a:lnTo>
                    <a:pt x="4771" y="3934"/>
                  </a:lnTo>
                  <a:lnTo>
                    <a:pt x="4813" y="3851"/>
                  </a:lnTo>
                  <a:lnTo>
                    <a:pt x="4750" y="3788"/>
                  </a:lnTo>
                  <a:lnTo>
                    <a:pt x="4666" y="3788"/>
                  </a:lnTo>
                  <a:lnTo>
                    <a:pt x="4624" y="3830"/>
                  </a:lnTo>
                  <a:lnTo>
                    <a:pt x="4541" y="3788"/>
                  </a:lnTo>
                  <a:lnTo>
                    <a:pt x="4457" y="3830"/>
                  </a:lnTo>
                  <a:lnTo>
                    <a:pt x="4352" y="3683"/>
                  </a:lnTo>
                  <a:lnTo>
                    <a:pt x="4352" y="3537"/>
                  </a:lnTo>
                  <a:lnTo>
                    <a:pt x="4248" y="3516"/>
                  </a:lnTo>
                  <a:lnTo>
                    <a:pt x="4143" y="3244"/>
                  </a:lnTo>
                  <a:lnTo>
                    <a:pt x="4101" y="3223"/>
                  </a:lnTo>
                  <a:lnTo>
                    <a:pt x="4080" y="3139"/>
                  </a:lnTo>
                  <a:lnTo>
                    <a:pt x="3934" y="3139"/>
                  </a:lnTo>
                  <a:lnTo>
                    <a:pt x="3871" y="3097"/>
                  </a:lnTo>
                  <a:lnTo>
                    <a:pt x="3808" y="2951"/>
                  </a:lnTo>
                  <a:lnTo>
                    <a:pt x="3683" y="2825"/>
                  </a:lnTo>
                  <a:lnTo>
                    <a:pt x="3662" y="2700"/>
                  </a:lnTo>
                  <a:lnTo>
                    <a:pt x="3578" y="2616"/>
                  </a:lnTo>
                  <a:lnTo>
                    <a:pt x="3494" y="2512"/>
                  </a:lnTo>
                  <a:lnTo>
                    <a:pt x="3515" y="2470"/>
                  </a:lnTo>
                  <a:lnTo>
                    <a:pt x="3766" y="2491"/>
                  </a:lnTo>
                  <a:lnTo>
                    <a:pt x="3976" y="2386"/>
                  </a:lnTo>
                  <a:lnTo>
                    <a:pt x="4017" y="2281"/>
                  </a:lnTo>
                  <a:lnTo>
                    <a:pt x="3997" y="2156"/>
                  </a:lnTo>
                  <a:lnTo>
                    <a:pt x="3829" y="1988"/>
                  </a:lnTo>
                  <a:lnTo>
                    <a:pt x="3704" y="1968"/>
                  </a:lnTo>
                  <a:lnTo>
                    <a:pt x="3662" y="1988"/>
                  </a:lnTo>
                  <a:lnTo>
                    <a:pt x="3557" y="1947"/>
                  </a:lnTo>
                  <a:lnTo>
                    <a:pt x="3348" y="1842"/>
                  </a:lnTo>
                  <a:lnTo>
                    <a:pt x="3243" y="1737"/>
                  </a:lnTo>
                  <a:lnTo>
                    <a:pt x="3097" y="1758"/>
                  </a:lnTo>
                  <a:lnTo>
                    <a:pt x="2846" y="1654"/>
                  </a:lnTo>
                  <a:lnTo>
                    <a:pt x="2825" y="1570"/>
                  </a:lnTo>
                  <a:lnTo>
                    <a:pt x="2867" y="1444"/>
                  </a:lnTo>
                  <a:lnTo>
                    <a:pt x="2888" y="1340"/>
                  </a:lnTo>
                  <a:lnTo>
                    <a:pt x="2825" y="1235"/>
                  </a:lnTo>
                  <a:lnTo>
                    <a:pt x="2616" y="1026"/>
                  </a:lnTo>
                  <a:lnTo>
                    <a:pt x="2553" y="1026"/>
                  </a:lnTo>
                  <a:lnTo>
                    <a:pt x="2511" y="1047"/>
                  </a:lnTo>
                  <a:lnTo>
                    <a:pt x="2448" y="963"/>
                  </a:lnTo>
                  <a:lnTo>
                    <a:pt x="2344" y="900"/>
                  </a:lnTo>
                  <a:lnTo>
                    <a:pt x="2323" y="817"/>
                  </a:lnTo>
                  <a:lnTo>
                    <a:pt x="2197" y="796"/>
                  </a:lnTo>
                  <a:lnTo>
                    <a:pt x="2134" y="712"/>
                  </a:lnTo>
                  <a:lnTo>
                    <a:pt x="2092" y="712"/>
                  </a:lnTo>
                  <a:lnTo>
                    <a:pt x="1988" y="649"/>
                  </a:lnTo>
                  <a:lnTo>
                    <a:pt x="1841" y="649"/>
                  </a:lnTo>
                  <a:lnTo>
                    <a:pt x="1716" y="545"/>
                  </a:lnTo>
                  <a:lnTo>
                    <a:pt x="1590" y="524"/>
                  </a:lnTo>
                  <a:lnTo>
                    <a:pt x="1381" y="398"/>
                  </a:lnTo>
                  <a:lnTo>
                    <a:pt x="1067" y="377"/>
                  </a:lnTo>
                  <a:lnTo>
                    <a:pt x="963" y="315"/>
                  </a:lnTo>
                  <a:lnTo>
                    <a:pt x="879" y="231"/>
                  </a:lnTo>
                  <a:lnTo>
                    <a:pt x="837" y="231"/>
                  </a:lnTo>
                  <a:lnTo>
                    <a:pt x="795" y="273"/>
                  </a:lnTo>
                  <a:lnTo>
                    <a:pt x="565" y="189"/>
                  </a:lnTo>
                  <a:lnTo>
                    <a:pt x="523" y="126"/>
                  </a:lnTo>
                  <a:lnTo>
                    <a:pt x="419" y="84"/>
                  </a:lnTo>
                  <a:lnTo>
                    <a:pt x="23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2886;p68">
              <a:extLst>
                <a:ext uri="{FF2B5EF4-FFF2-40B4-BE49-F238E27FC236}">
                  <a16:creationId xmlns:a16="http://schemas.microsoft.com/office/drawing/2014/main" id="{98839E88-3E94-9371-9447-322117BB59AD}"/>
                </a:ext>
              </a:extLst>
            </p:cNvPr>
            <p:cNvSpPr/>
            <p:nvPr/>
          </p:nvSpPr>
          <p:spPr>
            <a:xfrm>
              <a:off x="4567785" y="3016610"/>
              <a:ext cx="54822" cy="91389"/>
            </a:xfrm>
            <a:custGeom>
              <a:avLst/>
              <a:gdLst/>
              <a:ahLst/>
              <a:cxnLst/>
              <a:rect l="l" t="t" r="r" b="b"/>
              <a:pathLst>
                <a:path w="4604" h="8036" extrusionOk="0">
                  <a:moveTo>
                    <a:pt x="586" y="0"/>
                  </a:moveTo>
                  <a:lnTo>
                    <a:pt x="440" y="63"/>
                  </a:lnTo>
                  <a:lnTo>
                    <a:pt x="419" y="189"/>
                  </a:lnTo>
                  <a:lnTo>
                    <a:pt x="314" y="419"/>
                  </a:lnTo>
                  <a:lnTo>
                    <a:pt x="335" y="565"/>
                  </a:lnTo>
                  <a:lnTo>
                    <a:pt x="335" y="795"/>
                  </a:lnTo>
                  <a:lnTo>
                    <a:pt x="251" y="1088"/>
                  </a:lnTo>
                  <a:lnTo>
                    <a:pt x="210" y="1214"/>
                  </a:lnTo>
                  <a:lnTo>
                    <a:pt x="272" y="1402"/>
                  </a:lnTo>
                  <a:lnTo>
                    <a:pt x="272" y="1465"/>
                  </a:lnTo>
                  <a:lnTo>
                    <a:pt x="210" y="1528"/>
                  </a:lnTo>
                  <a:lnTo>
                    <a:pt x="105" y="1507"/>
                  </a:lnTo>
                  <a:lnTo>
                    <a:pt x="21" y="1402"/>
                  </a:lnTo>
                  <a:lnTo>
                    <a:pt x="0" y="1528"/>
                  </a:lnTo>
                  <a:lnTo>
                    <a:pt x="21" y="1653"/>
                  </a:lnTo>
                  <a:lnTo>
                    <a:pt x="105" y="1653"/>
                  </a:lnTo>
                  <a:lnTo>
                    <a:pt x="126" y="1716"/>
                  </a:lnTo>
                  <a:lnTo>
                    <a:pt x="63" y="1779"/>
                  </a:lnTo>
                  <a:lnTo>
                    <a:pt x="126" y="1946"/>
                  </a:lnTo>
                  <a:lnTo>
                    <a:pt x="210" y="2093"/>
                  </a:lnTo>
                  <a:lnTo>
                    <a:pt x="210" y="2302"/>
                  </a:lnTo>
                  <a:lnTo>
                    <a:pt x="251" y="2344"/>
                  </a:lnTo>
                  <a:lnTo>
                    <a:pt x="314" y="2302"/>
                  </a:lnTo>
                  <a:lnTo>
                    <a:pt x="356" y="2344"/>
                  </a:lnTo>
                  <a:lnTo>
                    <a:pt x="356" y="2448"/>
                  </a:lnTo>
                  <a:lnTo>
                    <a:pt x="461" y="2595"/>
                  </a:lnTo>
                  <a:lnTo>
                    <a:pt x="544" y="2595"/>
                  </a:lnTo>
                  <a:lnTo>
                    <a:pt x="628" y="2511"/>
                  </a:lnTo>
                  <a:lnTo>
                    <a:pt x="565" y="2448"/>
                  </a:lnTo>
                  <a:lnTo>
                    <a:pt x="565" y="2365"/>
                  </a:lnTo>
                  <a:lnTo>
                    <a:pt x="691" y="2365"/>
                  </a:lnTo>
                  <a:lnTo>
                    <a:pt x="795" y="2448"/>
                  </a:lnTo>
                  <a:lnTo>
                    <a:pt x="670" y="2595"/>
                  </a:lnTo>
                  <a:lnTo>
                    <a:pt x="628" y="2679"/>
                  </a:lnTo>
                  <a:lnTo>
                    <a:pt x="628" y="2762"/>
                  </a:lnTo>
                  <a:lnTo>
                    <a:pt x="628" y="2888"/>
                  </a:lnTo>
                  <a:lnTo>
                    <a:pt x="691" y="3013"/>
                  </a:lnTo>
                  <a:lnTo>
                    <a:pt x="733" y="2909"/>
                  </a:lnTo>
                  <a:lnTo>
                    <a:pt x="795" y="2888"/>
                  </a:lnTo>
                  <a:lnTo>
                    <a:pt x="858" y="2992"/>
                  </a:lnTo>
                  <a:lnTo>
                    <a:pt x="795" y="3097"/>
                  </a:lnTo>
                  <a:lnTo>
                    <a:pt x="795" y="3097"/>
                  </a:lnTo>
                  <a:lnTo>
                    <a:pt x="879" y="3076"/>
                  </a:lnTo>
                  <a:lnTo>
                    <a:pt x="963" y="3013"/>
                  </a:lnTo>
                  <a:cubicBezTo>
                    <a:pt x="963" y="3097"/>
                    <a:pt x="963" y="3181"/>
                    <a:pt x="984" y="3244"/>
                  </a:cubicBezTo>
                  <a:lnTo>
                    <a:pt x="900" y="3181"/>
                  </a:lnTo>
                  <a:lnTo>
                    <a:pt x="775" y="3202"/>
                  </a:lnTo>
                  <a:lnTo>
                    <a:pt x="649" y="3139"/>
                  </a:lnTo>
                  <a:lnTo>
                    <a:pt x="544" y="3202"/>
                  </a:lnTo>
                  <a:lnTo>
                    <a:pt x="565" y="3244"/>
                  </a:lnTo>
                  <a:lnTo>
                    <a:pt x="649" y="3244"/>
                  </a:lnTo>
                  <a:lnTo>
                    <a:pt x="670" y="3390"/>
                  </a:lnTo>
                  <a:lnTo>
                    <a:pt x="754" y="3411"/>
                  </a:lnTo>
                  <a:lnTo>
                    <a:pt x="816" y="3516"/>
                  </a:lnTo>
                  <a:lnTo>
                    <a:pt x="816" y="3704"/>
                  </a:lnTo>
                  <a:lnTo>
                    <a:pt x="900" y="3746"/>
                  </a:lnTo>
                  <a:lnTo>
                    <a:pt x="900" y="3850"/>
                  </a:lnTo>
                  <a:lnTo>
                    <a:pt x="1005" y="3976"/>
                  </a:lnTo>
                  <a:lnTo>
                    <a:pt x="1109" y="4018"/>
                  </a:lnTo>
                  <a:lnTo>
                    <a:pt x="1214" y="3934"/>
                  </a:lnTo>
                  <a:lnTo>
                    <a:pt x="1214" y="3850"/>
                  </a:lnTo>
                  <a:lnTo>
                    <a:pt x="1277" y="3829"/>
                  </a:lnTo>
                  <a:lnTo>
                    <a:pt x="1277" y="3725"/>
                  </a:lnTo>
                  <a:lnTo>
                    <a:pt x="1214" y="3641"/>
                  </a:lnTo>
                  <a:lnTo>
                    <a:pt x="1277" y="3557"/>
                  </a:lnTo>
                  <a:lnTo>
                    <a:pt x="1277" y="3453"/>
                  </a:lnTo>
                  <a:lnTo>
                    <a:pt x="1172" y="3411"/>
                  </a:lnTo>
                  <a:lnTo>
                    <a:pt x="1109" y="3348"/>
                  </a:lnTo>
                  <a:cubicBezTo>
                    <a:pt x="1130" y="3306"/>
                    <a:pt x="1130" y="3223"/>
                    <a:pt x="1130" y="3181"/>
                  </a:cubicBezTo>
                  <a:lnTo>
                    <a:pt x="1235" y="3097"/>
                  </a:lnTo>
                  <a:lnTo>
                    <a:pt x="1214" y="3013"/>
                  </a:lnTo>
                  <a:lnTo>
                    <a:pt x="1277" y="2930"/>
                  </a:lnTo>
                  <a:lnTo>
                    <a:pt x="1402" y="2930"/>
                  </a:lnTo>
                  <a:lnTo>
                    <a:pt x="1632" y="3034"/>
                  </a:lnTo>
                  <a:lnTo>
                    <a:pt x="1695" y="3118"/>
                  </a:lnTo>
                  <a:lnTo>
                    <a:pt x="1821" y="3202"/>
                  </a:lnTo>
                  <a:lnTo>
                    <a:pt x="1904" y="3327"/>
                  </a:lnTo>
                  <a:lnTo>
                    <a:pt x="1863" y="3306"/>
                  </a:lnTo>
                  <a:cubicBezTo>
                    <a:pt x="1800" y="3264"/>
                    <a:pt x="1716" y="3264"/>
                    <a:pt x="1632" y="3264"/>
                  </a:cubicBezTo>
                  <a:lnTo>
                    <a:pt x="1653" y="3244"/>
                  </a:lnTo>
                  <a:lnTo>
                    <a:pt x="1611" y="3139"/>
                  </a:lnTo>
                  <a:lnTo>
                    <a:pt x="1507" y="3097"/>
                  </a:lnTo>
                  <a:lnTo>
                    <a:pt x="1444" y="3181"/>
                  </a:lnTo>
                  <a:lnTo>
                    <a:pt x="1486" y="3244"/>
                  </a:lnTo>
                  <a:lnTo>
                    <a:pt x="1528" y="3285"/>
                  </a:lnTo>
                  <a:cubicBezTo>
                    <a:pt x="1507" y="3285"/>
                    <a:pt x="1486" y="3306"/>
                    <a:pt x="1444" y="3306"/>
                  </a:cubicBezTo>
                  <a:lnTo>
                    <a:pt x="1444" y="3327"/>
                  </a:lnTo>
                  <a:lnTo>
                    <a:pt x="1591" y="3327"/>
                  </a:lnTo>
                  <a:lnTo>
                    <a:pt x="1611" y="3348"/>
                  </a:lnTo>
                  <a:lnTo>
                    <a:pt x="1611" y="3327"/>
                  </a:lnTo>
                  <a:cubicBezTo>
                    <a:pt x="1695" y="3327"/>
                    <a:pt x="1758" y="3348"/>
                    <a:pt x="1842" y="3390"/>
                  </a:cubicBezTo>
                  <a:cubicBezTo>
                    <a:pt x="1850" y="3393"/>
                    <a:pt x="1858" y="3394"/>
                    <a:pt x="1866" y="3394"/>
                  </a:cubicBezTo>
                  <a:cubicBezTo>
                    <a:pt x="1915" y="3394"/>
                    <a:pt x="1946" y="3342"/>
                    <a:pt x="1946" y="3306"/>
                  </a:cubicBezTo>
                  <a:lnTo>
                    <a:pt x="1967" y="3327"/>
                  </a:lnTo>
                  <a:lnTo>
                    <a:pt x="2030" y="3327"/>
                  </a:lnTo>
                  <a:lnTo>
                    <a:pt x="2009" y="3139"/>
                  </a:lnTo>
                  <a:lnTo>
                    <a:pt x="1863" y="2930"/>
                  </a:lnTo>
                  <a:lnTo>
                    <a:pt x="1904" y="2888"/>
                  </a:lnTo>
                  <a:lnTo>
                    <a:pt x="1946" y="2888"/>
                  </a:lnTo>
                  <a:lnTo>
                    <a:pt x="2030" y="2971"/>
                  </a:lnTo>
                  <a:lnTo>
                    <a:pt x="2114" y="2992"/>
                  </a:lnTo>
                  <a:lnTo>
                    <a:pt x="2176" y="3118"/>
                  </a:lnTo>
                  <a:lnTo>
                    <a:pt x="2344" y="3181"/>
                  </a:lnTo>
                  <a:lnTo>
                    <a:pt x="2386" y="3285"/>
                  </a:lnTo>
                  <a:lnTo>
                    <a:pt x="2386" y="3411"/>
                  </a:lnTo>
                  <a:lnTo>
                    <a:pt x="2469" y="3432"/>
                  </a:lnTo>
                  <a:lnTo>
                    <a:pt x="2595" y="3599"/>
                  </a:lnTo>
                  <a:lnTo>
                    <a:pt x="2699" y="3557"/>
                  </a:lnTo>
                  <a:lnTo>
                    <a:pt x="2699" y="3516"/>
                  </a:lnTo>
                  <a:lnTo>
                    <a:pt x="2804" y="3536"/>
                  </a:lnTo>
                  <a:lnTo>
                    <a:pt x="2804" y="3599"/>
                  </a:lnTo>
                  <a:lnTo>
                    <a:pt x="2741" y="3641"/>
                  </a:lnTo>
                  <a:cubicBezTo>
                    <a:pt x="2741" y="3641"/>
                    <a:pt x="2699" y="3641"/>
                    <a:pt x="2699" y="3662"/>
                  </a:cubicBezTo>
                  <a:cubicBezTo>
                    <a:pt x="2783" y="3913"/>
                    <a:pt x="2992" y="4060"/>
                    <a:pt x="3223" y="4122"/>
                  </a:cubicBezTo>
                  <a:lnTo>
                    <a:pt x="3285" y="4122"/>
                  </a:lnTo>
                  <a:lnTo>
                    <a:pt x="3411" y="4269"/>
                  </a:lnTo>
                  <a:lnTo>
                    <a:pt x="3432" y="4290"/>
                  </a:lnTo>
                  <a:lnTo>
                    <a:pt x="3432" y="4332"/>
                  </a:lnTo>
                  <a:cubicBezTo>
                    <a:pt x="3432" y="4352"/>
                    <a:pt x="3411" y="4394"/>
                    <a:pt x="3411" y="4436"/>
                  </a:cubicBezTo>
                  <a:lnTo>
                    <a:pt x="3411" y="4436"/>
                  </a:lnTo>
                  <a:cubicBezTo>
                    <a:pt x="3411" y="4436"/>
                    <a:pt x="3411" y="4394"/>
                    <a:pt x="3453" y="4394"/>
                  </a:cubicBezTo>
                  <a:lnTo>
                    <a:pt x="3495" y="4436"/>
                  </a:lnTo>
                  <a:lnTo>
                    <a:pt x="3599" y="4478"/>
                  </a:lnTo>
                  <a:lnTo>
                    <a:pt x="3620" y="4562"/>
                  </a:lnTo>
                  <a:lnTo>
                    <a:pt x="3808" y="4562"/>
                  </a:lnTo>
                  <a:lnTo>
                    <a:pt x="3829" y="4583"/>
                  </a:lnTo>
                  <a:lnTo>
                    <a:pt x="3871" y="4562"/>
                  </a:lnTo>
                  <a:lnTo>
                    <a:pt x="3913" y="4583"/>
                  </a:lnTo>
                  <a:lnTo>
                    <a:pt x="3871" y="4499"/>
                  </a:lnTo>
                  <a:lnTo>
                    <a:pt x="3829" y="4394"/>
                  </a:lnTo>
                  <a:lnTo>
                    <a:pt x="3788" y="4352"/>
                  </a:lnTo>
                  <a:lnTo>
                    <a:pt x="3788" y="4185"/>
                  </a:lnTo>
                  <a:lnTo>
                    <a:pt x="3767" y="3976"/>
                  </a:lnTo>
                  <a:lnTo>
                    <a:pt x="3767" y="3934"/>
                  </a:lnTo>
                  <a:lnTo>
                    <a:pt x="3704" y="3913"/>
                  </a:lnTo>
                  <a:lnTo>
                    <a:pt x="3599" y="3767"/>
                  </a:lnTo>
                  <a:lnTo>
                    <a:pt x="3557" y="3662"/>
                  </a:lnTo>
                  <a:lnTo>
                    <a:pt x="3474" y="3662"/>
                  </a:lnTo>
                  <a:lnTo>
                    <a:pt x="3453" y="3704"/>
                  </a:lnTo>
                  <a:lnTo>
                    <a:pt x="3390" y="3662"/>
                  </a:lnTo>
                  <a:lnTo>
                    <a:pt x="3348" y="3662"/>
                  </a:lnTo>
                  <a:lnTo>
                    <a:pt x="3285" y="3725"/>
                  </a:lnTo>
                  <a:lnTo>
                    <a:pt x="3097" y="3725"/>
                  </a:lnTo>
                  <a:lnTo>
                    <a:pt x="3055" y="3704"/>
                  </a:lnTo>
                  <a:lnTo>
                    <a:pt x="3055" y="3767"/>
                  </a:lnTo>
                  <a:lnTo>
                    <a:pt x="3055" y="3808"/>
                  </a:lnTo>
                  <a:cubicBezTo>
                    <a:pt x="2992" y="3767"/>
                    <a:pt x="2972" y="3746"/>
                    <a:pt x="2930" y="3725"/>
                  </a:cubicBezTo>
                  <a:lnTo>
                    <a:pt x="2951" y="3620"/>
                  </a:lnTo>
                  <a:lnTo>
                    <a:pt x="2951" y="3536"/>
                  </a:lnTo>
                  <a:lnTo>
                    <a:pt x="2992" y="3495"/>
                  </a:lnTo>
                  <a:lnTo>
                    <a:pt x="2951" y="3432"/>
                  </a:lnTo>
                  <a:lnTo>
                    <a:pt x="2846" y="3432"/>
                  </a:lnTo>
                  <a:lnTo>
                    <a:pt x="2762" y="3390"/>
                  </a:lnTo>
                  <a:lnTo>
                    <a:pt x="2658" y="3390"/>
                  </a:lnTo>
                  <a:lnTo>
                    <a:pt x="2658" y="3306"/>
                  </a:lnTo>
                  <a:lnTo>
                    <a:pt x="2574" y="3097"/>
                  </a:lnTo>
                  <a:lnTo>
                    <a:pt x="2553" y="2992"/>
                  </a:lnTo>
                  <a:lnTo>
                    <a:pt x="2616" y="2971"/>
                  </a:lnTo>
                  <a:lnTo>
                    <a:pt x="2658" y="2992"/>
                  </a:lnTo>
                  <a:lnTo>
                    <a:pt x="2741" y="2992"/>
                  </a:lnTo>
                  <a:lnTo>
                    <a:pt x="2720" y="2971"/>
                  </a:lnTo>
                  <a:lnTo>
                    <a:pt x="2616" y="2888"/>
                  </a:lnTo>
                  <a:lnTo>
                    <a:pt x="2469" y="2888"/>
                  </a:lnTo>
                  <a:lnTo>
                    <a:pt x="2427" y="2783"/>
                  </a:lnTo>
                  <a:lnTo>
                    <a:pt x="2365" y="2825"/>
                  </a:lnTo>
                  <a:lnTo>
                    <a:pt x="2365" y="2930"/>
                  </a:lnTo>
                  <a:lnTo>
                    <a:pt x="2302" y="2992"/>
                  </a:lnTo>
                  <a:lnTo>
                    <a:pt x="2239" y="2930"/>
                  </a:lnTo>
                  <a:lnTo>
                    <a:pt x="2260" y="2804"/>
                  </a:lnTo>
                  <a:lnTo>
                    <a:pt x="2197" y="2679"/>
                  </a:lnTo>
                  <a:lnTo>
                    <a:pt x="2009" y="2574"/>
                  </a:lnTo>
                  <a:lnTo>
                    <a:pt x="1904" y="2574"/>
                  </a:lnTo>
                  <a:lnTo>
                    <a:pt x="1737" y="2699"/>
                  </a:lnTo>
                  <a:lnTo>
                    <a:pt x="1716" y="2783"/>
                  </a:lnTo>
                  <a:lnTo>
                    <a:pt x="1632" y="2804"/>
                  </a:lnTo>
                  <a:lnTo>
                    <a:pt x="1507" y="2762"/>
                  </a:lnTo>
                  <a:lnTo>
                    <a:pt x="1465" y="2658"/>
                  </a:lnTo>
                  <a:lnTo>
                    <a:pt x="1381" y="2574"/>
                  </a:lnTo>
                  <a:lnTo>
                    <a:pt x="1381" y="2448"/>
                  </a:lnTo>
                  <a:lnTo>
                    <a:pt x="1423" y="2365"/>
                  </a:lnTo>
                  <a:lnTo>
                    <a:pt x="1360" y="2281"/>
                  </a:lnTo>
                  <a:lnTo>
                    <a:pt x="1088" y="2239"/>
                  </a:lnTo>
                  <a:lnTo>
                    <a:pt x="1026" y="2176"/>
                  </a:lnTo>
                  <a:lnTo>
                    <a:pt x="1067" y="2051"/>
                  </a:lnTo>
                  <a:lnTo>
                    <a:pt x="1109" y="1967"/>
                  </a:lnTo>
                  <a:lnTo>
                    <a:pt x="1109" y="1842"/>
                  </a:lnTo>
                  <a:lnTo>
                    <a:pt x="1172" y="1737"/>
                  </a:lnTo>
                  <a:lnTo>
                    <a:pt x="1360" y="1549"/>
                  </a:lnTo>
                  <a:lnTo>
                    <a:pt x="1423" y="1507"/>
                  </a:lnTo>
                  <a:lnTo>
                    <a:pt x="1402" y="1570"/>
                  </a:lnTo>
                  <a:lnTo>
                    <a:pt x="1402" y="1632"/>
                  </a:lnTo>
                  <a:lnTo>
                    <a:pt x="1507" y="1465"/>
                  </a:lnTo>
                  <a:lnTo>
                    <a:pt x="1486" y="1339"/>
                  </a:lnTo>
                  <a:lnTo>
                    <a:pt x="1549" y="1193"/>
                  </a:lnTo>
                  <a:lnTo>
                    <a:pt x="1611" y="921"/>
                  </a:lnTo>
                  <a:lnTo>
                    <a:pt x="1549" y="837"/>
                  </a:lnTo>
                  <a:lnTo>
                    <a:pt x="1528" y="691"/>
                  </a:lnTo>
                  <a:lnTo>
                    <a:pt x="1465" y="649"/>
                  </a:lnTo>
                  <a:lnTo>
                    <a:pt x="1360" y="482"/>
                  </a:lnTo>
                  <a:lnTo>
                    <a:pt x="1381" y="251"/>
                  </a:lnTo>
                  <a:lnTo>
                    <a:pt x="1381" y="189"/>
                  </a:lnTo>
                  <a:lnTo>
                    <a:pt x="1381" y="105"/>
                  </a:lnTo>
                  <a:lnTo>
                    <a:pt x="1298" y="0"/>
                  </a:lnTo>
                  <a:lnTo>
                    <a:pt x="1256" y="42"/>
                  </a:lnTo>
                  <a:lnTo>
                    <a:pt x="1256" y="84"/>
                  </a:lnTo>
                  <a:lnTo>
                    <a:pt x="1172" y="168"/>
                  </a:lnTo>
                  <a:lnTo>
                    <a:pt x="1005" y="168"/>
                  </a:lnTo>
                  <a:lnTo>
                    <a:pt x="984" y="210"/>
                  </a:lnTo>
                  <a:lnTo>
                    <a:pt x="900" y="168"/>
                  </a:lnTo>
                  <a:lnTo>
                    <a:pt x="795" y="63"/>
                  </a:lnTo>
                  <a:lnTo>
                    <a:pt x="586" y="0"/>
                  </a:lnTo>
                  <a:close/>
                  <a:moveTo>
                    <a:pt x="1842" y="4060"/>
                  </a:moveTo>
                  <a:lnTo>
                    <a:pt x="1716" y="4080"/>
                  </a:lnTo>
                  <a:lnTo>
                    <a:pt x="1695" y="4164"/>
                  </a:lnTo>
                  <a:lnTo>
                    <a:pt x="1821" y="4227"/>
                  </a:lnTo>
                  <a:lnTo>
                    <a:pt x="1883" y="4248"/>
                  </a:lnTo>
                  <a:lnTo>
                    <a:pt x="1883" y="4352"/>
                  </a:lnTo>
                  <a:lnTo>
                    <a:pt x="1842" y="4457"/>
                  </a:lnTo>
                  <a:lnTo>
                    <a:pt x="1842" y="4666"/>
                  </a:lnTo>
                  <a:lnTo>
                    <a:pt x="1800" y="4792"/>
                  </a:lnTo>
                  <a:lnTo>
                    <a:pt x="1842" y="4980"/>
                  </a:lnTo>
                  <a:lnTo>
                    <a:pt x="1904" y="4959"/>
                  </a:lnTo>
                  <a:lnTo>
                    <a:pt x="1925" y="4896"/>
                  </a:lnTo>
                  <a:lnTo>
                    <a:pt x="2051" y="4813"/>
                  </a:lnTo>
                  <a:cubicBezTo>
                    <a:pt x="2093" y="4813"/>
                    <a:pt x="2114" y="4855"/>
                    <a:pt x="2135" y="4855"/>
                  </a:cubicBezTo>
                  <a:lnTo>
                    <a:pt x="2114" y="4959"/>
                  </a:lnTo>
                  <a:lnTo>
                    <a:pt x="2197" y="5001"/>
                  </a:lnTo>
                  <a:lnTo>
                    <a:pt x="2260" y="4917"/>
                  </a:lnTo>
                  <a:cubicBezTo>
                    <a:pt x="2323" y="4959"/>
                    <a:pt x="2344" y="5001"/>
                    <a:pt x="2407" y="5022"/>
                  </a:cubicBezTo>
                  <a:lnTo>
                    <a:pt x="2407" y="5106"/>
                  </a:lnTo>
                  <a:lnTo>
                    <a:pt x="2344" y="5231"/>
                  </a:lnTo>
                  <a:lnTo>
                    <a:pt x="2155" y="5294"/>
                  </a:lnTo>
                  <a:lnTo>
                    <a:pt x="2114" y="5378"/>
                  </a:lnTo>
                  <a:lnTo>
                    <a:pt x="2135" y="5545"/>
                  </a:lnTo>
                  <a:lnTo>
                    <a:pt x="2218" y="5545"/>
                  </a:lnTo>
                  <a:lnTo>
                    <a:pt x="2344" y="5629"/>
                  </a:lnTo>
                  <a:lnTo>
                    <a:pt x="2448" y="5629"/>
                  </a:lnTo>
                  <a:lnTo>
                    <a:pt x="2448" y="5754"/>
                  </a:lnTo>
                  <a:lnTo>
                    <a:pt x="2532" y="5817"/>
                  </a:lnTo>
                  <a:lnTo>
                    <a:pt x="2637" y="5754"/>
                  </a:lnTo>
                  <a:lnTo>
                    <a:pt x="2637" y="5650"/>
                  </a:lnTo>
                  <a:lnTo>
                    <a:pt x="2574" y="5587"/>
                  </a:lnTo>
                  <a:cubicBezTo>
                    <a:pt x="2616" y="5545"/>
                    <a:pt x="2637" y="5545"/>
                    <a:pt x="2658" y="5524"/>
                  </a:cubicBezTo>
                  <a:lnTo>
                    <a:pt x="2658" y="5503"/>
                  </a:lnTo>
                  <a:lnTo>
                    <a:pt x="2679" y="5587"/>
                  </a:lnTo>
                  <a:lnTo>
                    <a:pt x="2762" y="5482"/>
                  </a:lnTo>
                  <a:lnTo>
                    <a:pt x="2804" y="5231"/>
                  </a:lnTo>
                  <a:lnTo>
                    <a:pt x="2972" y="5064"/>
                  </a:lnTo>
                  <a:lnTo>
                    <a:pt x="2992" y="4959"/>
                  </a:lnTo>
                  <a:lnTo>
                    <a:pt x="2972" y="4855"/>
                  </a:lnTo>
                  <a:lnTo>
                    <a:pt x="3034" y="4771"/>
                  </a:lnTo>
                  <a:lnTo>
                    <a:pt x="3034" y="4750"/>
                  </a:lnTo>
                  <a:cubicBezTo>
                    <a:pt x="3087" y="4760"/>
                    <a:pt x="3128" y="4766"/>
                    <a:pt x="3170" y="4766"/>
                  </a:cubicBezTo>
                  <a:cubicBezTo>
                    <a:pt x="3212" y="4766"/>
                    <a:pt x="3254" y="4760"/>
                    <a:pt x="3306" y="4750"/>
                  </a:cubicBezTo>
                  <a:cubicBezTo>
                    <a:pt x="3348" y="4750"/>
                    <a:pt x="3369" y="4708"/>
                    <a:pt x="3369" y="4687"/>
                  </a:cubicBezTo>
                  <a:lnTo>
                    <a:pt x="3411" y="4750"/>
                  </a:lnTo>
                  <a:lnTo>
                    <a:pt x="3411" y="4896"/>
                  </a:lnTo>
                  <a:lnTo>
                    <a:pt x="3411" y="4917"/>
                  </a:lnTo>
                  <a:cubicBezTo>
                    <a:pt x="3390" y="4959"/>
                    <a:pt x="3390" y="4980"/>
                    <a:pt x="3411" y="4980"/>
                  </a:cubicBezTo>
                  <a:cubicBezTo>
                    <a:pt x="3453" y="5001"/>
                    <a:pt x="3453" y="5022"/>
                    <a:pt x="3474" y="5085"/>
                  </a:cubicBezTo>
                  <a:lnTo>
                    <a:pt x="3474" y="5189"/>
                  </a:lnTo>
                  <a:lnTo>
                    <a:pt x="3557" y="5231"/>
                  </a:lnTo>
                  <a:cubicBezTo>
                    <a:pt x="3599" y="5336"/>
                    <a:pt x="3683" y="5482"/>
                    <a:pt x="3704" y="5608"/>
                  </a:cubicBezTo>
                  <a:cubicBezTo>
                    <a:pt x="3716" y="5632"/>
                    <a:pt x="3750" y="5643"/>
                    <a:pt x="3780" y="5643"/>
                  </a:cubicBezTo>
                  <a:cubicBezTo>
                    <a:pt x="3801" y="5643"/>
                    <a:pt x="3821" y="5637"/>
                    <a:pt x="3829" y="5629"/>
                  </a:cubicBezTo>
                  <a:lnTo>
                    <a:pt x="3871" y="5754"/>
                  </a:lnTo>
                  <a:lnTo>
                    <a:pt x="3871" y="5838"/>
                  </a:lnTo>
                  <a:lnTo>
                    <a:pt x="3788" y="5733"/>
                  </a:lnTo>
                  <a:lnTo>
                    <a:pt x="3725" y="5733"/>
                  </a:lnTo>
                  <a:lnTo>
                    <a:pt x="3725" y="5901"/>
                  </a:lnTo>
                  <a:lnTo>
                    <a:pt x="3704" y="5943"/>
                  </a:lnTo>
                  <a:lnTo>
                    <a:pt x="3620" y="5901"/>
                  </a:lnTo>
                  <a:lnTo>
                    <a:pt x="3495" y="5838"/>
                  </a:lnTo>
                  <a:lnTo>
                    <a:pt x="3453" y="6068"/>
                  </a:lnTo>
                  <a:lnTo>
                    <a:pt x="3495" y="6110"/>
                  </a:lnTo>
                  <a:lnTo>
                    <a:pt x="3495" y="6173"/>
                  </a:lnTo>
                  <a:lnTo>
                    <a:pt x="3411" y="6215"/>
                  </a:lnTo>
                  <a:lnTo>
                    <a:pt x="3369" y="6068"/>
                  </a:lnTo>
                  <a:lnTo>
                    <a:pt x="3244" y="6131"/>
                  </a:lnTo>
                  <a:lnTo>
                    <a:pt x="3181" y="6340"/>
                  </a:lnTo>
                  <a:lnTo>
                    <a:pt x="3055" y="6424"/>
                  </a:lnTo>
                  <a:lnTo>
                    <a:pt x="2951" y="6445"/>
                  </a:lnTo>
                  <a:lnTo>
                    <a:pt x="2846" y="6549"/>
                  </a:lnTo>
                  <a:lnTo>
                    <a:pt x="2972" y="6361"/>
                  </a:lnTo>
                  <a:lnTo>
                    <a:pt x="2972" y="6173"/>
                  </a:lnTo>
                  <a:lnTo>
                    <a:pt x="2825" y="6047"/>
                  </a:lnTo>
                  <a:lnTo>
                    <a:pt x="2741" y="6047"/>
                  </a:lnTo>
                  <a:lnTo>
                    <a:pt x="2658" y="6152"/>
                  </a:lnTo>
                  <a:lnTo>
                    <a:pt x="2532" y="6215"/>
                  </a:lnTo>
                  <a:lnTo>
                    <a:pt x="2469" y="6319"/>
                  </a:lnTo>
                  <a:lnTo>
                    <a:pt x="2532" y="6424"/>
                  </a:lnTo>
                  <a:lnTo>
                    <a:pt x="2365" y="6445"/>
                  </a:lnTo>
                  <a:lnTo>
                    <a:pt x="2260" y="6424"/>
                  </a:lnTo>
                  <a:lnTo>
                    <a:pt x="2197" y="6487"/>
                  </a:lnTo>
                  <a:lnTo>
                    <a:pt x="2093" y="6529"/>
                  </a:lnTo>
                  <a:lnTo>
                    <a:pt x="1988" y="6654"/>
                  </a:lnTo>
                  <a:lnTo>
                    <a:pt x="2009" y="6738"/>
                  </a:lnTo>
                  <a:lnTo>
                    <a:pt x="1988" y="6884"/>
                  </a:lnTo>
                  <a:lnTo>
                    <a:pt x="1904" y="7052"/>
                  </a:lnTo>
                  <a:lnTo>
                    <a:pt x="2030" y="7177"/>
                  </a:lnTo>
                  <a:lnTo>
                    <a:pt x="2093" y="7093"/>
                  </a:lnTo>
                  <a:lnTo>
                    <a:pt x="2155" y="6863"/>
                  </a:lnTo>
                  <a:lnTo>
                    <a:pt x="2239" y="6801"/>
                  </a:lnTo>
                  <a:lnTo>
                    <a:pt x="2302" y="6675"/>
                  </a:lnTo>
                  <a:lnTo>
                    <a:pt x="2344" y="6654"/>
                  </a:lnTo>
                  <a:lnTo>
                    <a:pt x="2427" y="6738"/>
                  </a:lnTo>
                  <a:lnTo>
                    <a:pt x="2407" y="6863"/>
                  </a:lnTo>
                  <a:lnTo>
                    <a:pt x="2427" y="6884"/>
                  </a:lnTo>
                  <a:lnTo>
                    <a:pt x="2469" y="6863"/>
                  </a:lnTo>
                  <a:lnTo>
                    <a:pt x="2532" y="6884"/>
                  </a:lnTo>
                  <a:lnTo>
                    <a:pt x="2532" y="6780"/>
                  </a:lnTo>
                  <a:lnTo>
                    <a:pt x="2574" y="6759"/>
                  </a:lnTo>
                  <a:lnTo>
                    <a:pt x="2637" y="6780"/>
                  </a:lnTo>
                  <a:lnTo>
                    <a:pt x="2616" y="6863"/>
                  </a:lnTo>
                  <a:lnTo>
                    <a:pt x="2658" y="6863"/>
                  </a:lnTo>
                  <a:lnTo>
                    <a:pt x="2762" y="6947"/>
                  </a:lnTo>
                  <a:lnTo>
                    <a:pt x="2825" y="6947"/>
                  </a:lnTo>
                  <a:lnTo>
                    <a:pt x="2762" y="6863"/>
                  </a:lnTo>
                  <a:lnTo>
                    <a:pt x="2783" y="6801"/>
                  </a:lnTo>
                  <a:lnTo>
                    <a:pt x="2762" y="6759"/>
                  </a:lnTo>
                  <a:lnTo>
                    <a:pt x="2825" y="6696"/>
                  </a:lnTo>
                  <a:lnTo>
                    <a:pt x="2867" y="6696"/>
                  </a:lnTo>
                  <a:lnTo>
                    <a:pt x="2972" y="6801"/>
                  </a:lnTo>
                  <a:lnTo>
                    <a:pt x="3076" y="6842"/>
                  </a:lnTo>
                  <a:lnTo>
                    <a:pt x="3181" y="6905"/>
                  </a:lnTo>
                  <a:lnTo>
                    <a:pt x="3202" y="7010"/>
                  </a:lnTo>
                  <a:lnTo>
                    <a:pt x="3306" y="7093"/>
                  </a:lnTo>
                  <a:lnTo>
                    <a:pt x="3202" y="7073"/>
                  </a:lnTo>
                  <a:lnTo>
                    <a:pt x="3160" y="7093"/>
                  </a:lnTo>
                  <a:lnTo>
                    <a:pt x="3160" y="7156"/>
                  </a:lnTo>
                  <a:lnTo>
                    <a:pt x="3097" y="7219"/>
                  </a:lnTo>
                  <a:lnTo>
                    <a:pt x="3160" y="7282"/>
                  </a:lnTo>
                  <a:lnTo>
                    <a:pt x="3160" y="7365"/>
                  </a:lnTo>
                  <a:lnTo>
                    <a:pt x="3139" y="7428"/>
                  </a:lnTo>
                  <a:lnTo>
                    <a:pt x="3202" y="7533"/>
                  </a:lnTo>
                  <a:lnTo>
                    <a:pt x="3244" y="7637"/>
                  </a:lnTo>
                  <a:lnTo>
                    <a:pt x="3348" y="7784"/>
                  </a:lnTo>
                  <a:lnTo>
                    <a:pt x="3474" y="7784"/>
                  </a:lnTo>
                  <a:lnTo>
                    <a:pt x="3578" y="7847"/>
                  </a:lnTo>
                  <a:lnTo>
                    <a:pt x="3704" y="7909"/>
                  </a:lnTo>
                  <a:lnTo>
                    <a:pt x="3808" y="7847"/>
                  </a:lnTo>
                  <a:lnTo>
                    <a:pt x="3829" y="7805"/>
                  </a:lnTo>
                  <a:lnTo>
                    <a:pt x="3892" y="7742"/>
                  </a:lnTo>
                  <a:lnTo>
                    <a:pt x="3913" y="7805"/>
                  </a:lnTo>
                  <a:lnTo>
                    <a:pt x="3871" y="7889"/>
                  </a:lnTo>
                  <a:lnTo>
                    <a:pt x="3892" y="7993"/>
                  </a:lnTo>
                  <a:lnTo>
                    <a:pt x="3913" y="8035"/>
                  </a:lnTo>
                  <a:lnTo>
                    <a:pt x="3997" y="7993"/>
                  </a:lnTo>
                  <a:lnTo>
                    <a:pt x="4143" y="7784"/>
                  </a:lnTo>
                  <a:lnTo>
                    <a:pt x="4143" y="7637"/>
                  </a:lnTo>
                  <a:lnTo>
                    <a:pt x="4101" y="7575"/>
                  </a:lnTo>
                  <a:lnTo>
                    <a:pt x="4039" y="7407"/>
                  </a:lnTo>
                  <a:lnTo>
                    <a:pt x="3934" y="7324"/>
                  </a:lnTo>
                  <a:lnTo>
                    <a:pt x="3976" y="7219"/>
                  </a:lnTo>
                  <a:lnTo>
                    <a:pt x="4101" y="6989"/>
                  </a:lnTo>
                  <a:lnTo>
                    <a:pt x="4185" y="6947"/>
                  </a:lnTo>
                  <a:lnTo>
                    <a:pt x="4248" y="7052"/>
                  </a:lnTo>
                  <a:lnTo>
                    <a:pt x="4290" y="7156"/>
                  </a:lnTo>
                  <a:lnTo>
                    <a:pt x="4332" y="7219"/>
                  </a:lnTo>
                  <a:lnTo>
                    <a:pt x="4332" y="7324"/>
                  </a:lnTo>
                  <a:lnTo>
                    <a:pt x="4394" y="7512"/>
                  </a:lnTo>
                  <a:lnTo>
                    <a:pt x="4415" y="7596"/>
                  </a:lnTo>
                  <a:lnTo>
                    <a:pt x="4415" y="7512"/>
                  </a:lnTo>
                  <a:lnTo>
                    <a:pt x="4415" y="7386"/>
                  </a:lnTo>
                  <a:lnTo>
                    <a:pt x="4352" y="7219"/>
                  </a:lnTo>
                  <a:lnTo>
                    <a:pt x="4394" y="7156"/>
                  </a:lnTo>
                  <a:lnTo>
                    <a:pt x="4436" y="7156"/>
                  </a:lnTo>
                  <a:lnTo>
                    <a:pt x="4499" y="7219"/>
                  </a:lnTo>
                  <a:lnTo>
                    <a:pt x="4499" y="7156"/>
                  </a:lnTo>
                  <a:lnTo>
                    <a:pt x="4541" y="7156"/>
                  </a:lnTo>
                  <a:lnTo>
                    <a:pt x="4604" y="6989"/>
                  </a:lnTo>
                  <a:lnTo>
                    <a:pt x="4562" y="6801"/>
                  </a:lnTo>
                  <a:lnTo>
                    <a:pt x="4499" y="6696"/>
                  </a:lnTo>
                  <a:lnTo>
                    <a:pt x="4436" y="6591"/>
                  </a:lnTo>
                  <a:lnTo>
                    <a:pt x="4436" y="6466"/>
                  </a:lnTo>
                  <a:lnTo>
                    <a:pt x="4415" y="6340"/>
                  </a:lnTo>
                  <a:lnTo>
                    <a:pt x="4352" y="6424"/>
                  </a:lnTo>
                  <a:lnTo>
                    <a:pt x="4352" y="6277"/>
                  </a:lnTo>
                  <a:lnTo>
                    <a:pt x="4352" y="6215"/>
                  </a:lnTo>
                  <a:lnTo>
                    <a:pt x="4311" y="6215"/>
                  </a:lnTo>
                  <a:lnTo>
                    <a:pt x="4227" y="6131"/>
                  </a:lnTo>
                  <a:lnTo>
                    <a:pt x="4248" y="6068"/>
                  </a:lnTo>
                  <a:lnTo>
                    <a:pt x="4332" y="6068"/>
                  </a:lnTo>
                  <a:lnTo>
                    <a:pt x="4332" y="5922"/>
                  </a:lnTo>
                  <a:lnTo>
                    <a:pt x="4248" y="5796"/>
                  </a:lnTo>
                  <a:lnTo>
                    <a:pt x="4248" y="5712"/>
                  </a:lnTo>
                  <a:lnTo>
                    <a:pt x="4185" y="5796"/>
                  </a:lnTo>
                  <a:lnTo>
                    <a:pt x="4080" y="5692"/>
                  </a:lnTo>
                  <a:lnTo>
                    <a:pt x="3913" y="5545"/>
                  </a:lnTo>
                  <a:lnTo>
                    <a:pt x="3892" y="5440"/>
                  </a:lnTo>
                  <a:lnTo>
                    <a:pt x="3871" y="5440"/>
                  </a:lnTo>
                  <a:lnTo>
                    <a:pt x="3767" y="5420"/>
                  </a:lnTo>
                  <a:lnTo>
                    <a:pt x="3767" y="5503"/>
                  </a:lnTo>
                  <a:cubicBezTo>
                    <a:pt x="3725" y="5482"/>
                    <a:pt x="3725" y="5420"/>
                    <a:pt x="3704" y="5399"/>
                  </a:cubicBezTo>
                  <a:lnTo>
                    <a:pt x="3704" y="5315"/>
                  </a:lnTo>
                  <a:lnTo>
                    <a:pt x="3662" y="5210"/>
                  </a:lnTo>
                  <a:lnTo>
                    <a:pt x="3662" y="5273"/>
                  </a:lnTo>
                  <a:cubicBezTo>
                    <a:pt x="3620" y="5231"/>
                    <a:pt x="3620" y="5210"/>
                    <a:pt x="3599" y="5189"/>
                  </a:cubicBezTo>
                  <a:lnTo>
                    <a:pt x="3683" y="5168"/>
                  </a:lnTo>
                  <a:lnTo>
                    <a:pt x="3683" y="5085"/>
                  </a:lnTo>
                  <a:lnTo>
                    <a:pt x="3578" y="4896"/>
                  </a:lnTo>
                  <a:lnTo>
                    <a:pt x="3495" y="4855"/>
                  </a:lnTo>
                  <a:lnTo>
                    <a:pt x="3474" y="4666"/>
                  </a:lnTo>
                  <a:lnTo>
                    <a:pt x="3411" y="4562"/>
                  </a:lnTo>
                  <a:cubicBezTo>
                    <a:pt x="3411" y="4541"/>
                    <a:pt x="3411" y="4541"/>
                    <a:pt x="3453" y="4499"/>
                  </a:cubicBezTo>
                  <a:cubicBezTo>
                    <a:pt x="3474" y="4478"/>
                    <a:pt x="3453" y="4457"/>
                    <a:pt x="3411" y="4436"/>
                  </a:cubicBezTo>
                  <a:lnTo>
                    <a:pt x="3390" y="4457"/>
                  </a:lnTo>
                  <a:lnTo>
                    <a:pt x="3411" y="4457"/>
                  </a:lnTo>
                  <a:lnTo>
                    <a:pt x="3411" y="4478"/>
                  </a:lnTo>
                  <a:cubicBezTo>
                    <a:pt x="3411" y="4478"/>
                    <a:pt x="3390" y="4478"/>
                    <a:pt x="3390" y="4499"/>
                  </a:cubicBezTo>
                  <a:lnTo>
                    <a:pt x="3390" y="4541"/>
                  </a:lnTo>
                  <a:lnTo>
                    <a:pt x="3306" y="4562"/>
                  </a:lnTo>
                  <a:lnTo>
                    <a:pt x="3202" y="4499"/>
                  </a:lnTo>
                  <a:lnTo>
                    <a:pt x="3139" y="4499"/>
                  </a:lnTo>
                  <a:lnTo>
                    <a:pt x="3181" y="4604"/>
                  </a:lnTo>
                  <a:lnTo>
                    <a:pt x="3181" y="4666"/>
                  </a:lnTo>
                  <a:cubicBezTo>
                    <a:pt x="3097" y="4687"/>
                    <a:pt x="3055" y="4708"/>
                    <a:pt x="2972" y="4750"/>
                  </a:cubicBezTo>
                  <a:lnTo>
                    <a:pt x="2972" y="4583"/>
                  </a:lnTo>
                  <a:lnTo>
                    <a:pt x="2930" y="4604"/>
                  </a:lnTo>
                  <a:lnTo>
                    <a:pt x="2888" y="4750"/>
                  </a:lnTo>
                  <a:lnTo>
                    <a:pt x="2888" y="4792"/>
                  </a:lnTo>
                  <a:lnTo>
                    <a:pt x="2783" y="4980"/>
                  </a:lnTo>
                  <a:lnTo>
                    <a:pt x="2783" y="5106"/>
                  </a:lnTo>
                  <a:lnTo>
                    <a:pt x="2741" y="5273"/>
                  </a:lnTo>
                  <a:lnTo>
                    <a:pt x="2658" y="5378"/>
                  </a:lnTo>
                  <a:lnTo>
                    <a:pt x="2658" y="5482"/>
                  </a:lnTo>
                  <a:cubicBezTo>
                    <a:pt x="2646" y="5459"/>
                    <a:pt x="2622" y="5443"/>
                    <a:pt x="2599" y="5443"/>
                  </a:cubicBezTo>
                  <a:cubicBezTo>
                    <a:pt x="2580" y="5443"/>
                    <a:pt x="2562" y="5454"/>
                    <a:pt x="2553" y="5482"/>
                  </a:cubicBezTo>
                  <a:lnTo>
                    <a:pt x="2553" y="5315"/>
                  </a:lnTo>
                  <a:lnTo>
                    <a:pt x="2637" y="4980"/>
                  </a:lnTo>
                  <a:lnTo>
                    <a:pt x="2741" y="4876"/>
                  </a:lnTo>
                  <a:lnTo>
                    <a:pt x="2741" y="4771"/>
                  </a:lnTo>
                  <a:lnTo>
                    <a:pt x="2658" y="4687"/>
                  </a:lnTo>
                  <a:lnTo>
                    <a:pt x="2616" y="4708"/>
                  </a:lnTo>
                  <a:lnTo>
                    <a:pt x="2532" y="4687"/>
                  </a:lnTo>
                  <a:lnTo>
                    <a:pt x="2448" y="4750"/>
                  </a:lnTo>
                  <a:lnTo>
                    <a:pt x="2448" y="4855"/>
                  </a:lnTo>
                  <a:cubicBezTo>
                    <a:pt x="2427" y="4792"/>
                    <a:pt x="2365" y="4708"/>
                    <a:pt x="2323" y="4666"/>
                  </a:cubicBezTo>
                  <a:lnTo>
                    <a:pt x="2427" y="4583"/>
                  </a:lnTo>
                  <a:lnTo>
                    <a:pt x="2469" y="4457"/>
                  </a:lnTo>
                  <a:lnTo>
                    <a:pt x="2532" y="4394"/>
                  </a:lnTo>
                  <a:lnTo>
                    <a:pt x="2553" y="4290"/>
                  </a:lnTo>
                  <a:lnTo>
                    <a:pt x="2511" y="4227"/>
                  </a:lnTo>
                  <a:lnTo>
                    <a:pt x="2427" y="4269"/>
                  </a:lnTo>
                  <a:lnTo>
                    <a:pt x="2344" y="4373"/>
                  </a:lnTo>
                  <a:lnTo>
                    <a:pt x="2260" y="4269"/>
                  </a:lnTo>
                  <a:lnTo>
                    <a:pt x="2197" y="4248"/>
                  </a:lnTo>
                  <a:lnTo>
                    <a:pt x="2009" y="4248"/>
                  </a:lnTo>
                  <a:lnTo>
                    <a:pt x="2030" y="4185"/>
                  </a:lnTo>
                  <a:lnTo>
                    <a:pt x="1946" y="4164"/>
                  </a:lnTo>
                  <a:lnTo>
                    <a:pt x="1842" y="40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2887;p68">
              <a:extLst>
                <a:ext uri="{FF2B5EF4-FFF2-40B4-BE49-F238E27FC236}">
                  <a16:creationId xmlns:a16="http://schemas.microsoft.com/office/drawing/2014/main" id="{2213D326-A751-A971-9080-B2135CB727A5}"/>
                </a:ext>
              </a:extLst>
            </p:cNvPr>
            <p:cNvSpPr/>
            <p:nvPr/>
          </p:nvSpPr>
          <p:spPr>
            <a:xfrm>
              <a:off x="4595934" y="3205063"/>
              <a:ext cx="26673" cy="13340"/>
            </a:xfrm>
            <a:custGeom>
              <a:avLst/>
              <a:gdLst/>
              <a:ahLst/>
              <a:cxnLst/>
              <a:rect l="l" t="t" r="r" b="b"/>
              <a:pathLst>
                <a:path w="2240" h="1173" extrusionOk="0">
                  <a:moveTo>
                    <a:pt x="2177" y="1"/>
                  </a:moveTo>
                  <a:lnTo>
                    <a:pt x="1968" y="43"/>
                  </a:lnTo>
                  <a:lnTo>
                    <a:pt x="1821" y="43"/>
                  </a:lnTo>
                  <a:lnTo>
                    <a:pt x="1675" y="64"/>
                  </a:lnTo>
                  <a:lnTo>
                    <a:pt x="1570" y="64"/>
                  </a:lnTo>
                  <a:lnTo>
                    <a:pt x="1424" y="105"/>
                  </a:lnTo>
                  <a:lnTo>
                    <a:pt x="1193" y="105"/>
                  </a:lnTo>
                  <a:lnTo>
                    <a:pt x="1005" y="252"/>
                  </a:lnTo>
                  <a:lnTo>
                    <a:pt x="880" y="315"/>
                  </a:lnTo>
                  <a:lnTo>
                    <a:pt x="817" y="336"/>
                  </a:lnTo>
                  <a:lnTo>
                    <a:pt x="712" y="357"/>
                  </a:lnTo>
                  <a:lnTo>
                    <a:pt x="628" y="377"/>
                  </a:lnTo>
                  <a:lnTo>
                    <a:pt x="482" y="419"/>
                  </a:lnTo>
                  <a:lnTo>
                    <a:pt x="398" y="482"/>
                  </a:lnTo>
                  <a:lnTo>
                    <a:pt x="377" y="524"/>
                  </a:lnTo>
                  <a:lnTo>
                    <a:pt x="252" y="587"/>
                  </a:lnTo>
                  <a:lnTo>
                    <a:pt x="210" y="733"/>
                  </a:lnTo>
                  <a:lnTo>
                    <a:pt x="105" y="880"/>
                  </a:lnTo>
                  <a:lnTo>
                    <a:pt x="84" y="942"/>
                  </a:lnTo>
                  <a:lnTo>
                    <a:pt x="147" y="984"/>
                  </a:lnTo>
                  <a:lnTo>
                    <a:pt x="147" y="1047"/>
                  </a:lnTo>
                  <a:lnTo>
                    <a:pt x="84" y="1047"/>
                  </a:lnTo>
                  <a:lnTo>
                    <a:pt x="43" y="1005"/>
                  </a:lnTo>
                  <a:lnTo>
                    <a:pt x="1" y="1110"/>
                  </a:lnTo>
                  <a:lnTo>
                    <a:pt x="63" y="1173"/>
                  </a:lnTo>
                  <a:lnTo>
                    <a:pt x="252" y="1152"/>
                  </a:lnTo>
                  <a:lnTo>
                    <a:pt x="419" y="1047"/>
                  </a:lnTo>
                  <a:lnTo>
                    <a:pt x="503" y="1005"/>
                  </a:lnTo>
                  <a:lnTo>
                    <a:pt x="608" y="1005"/>
                  </a:lnTo>
                  <a:lnTo>
                    <a:pt x="712" y="942"/>
                  </a:lnTo>
                  <a:lnTo>
                    <a:pt x="796" y="838"/>
                  </a:lnTo>
                  <a:lnTo>
                    <a:pt x="1005" y="670"/>
                  </a:lnTo>
                  <a:lnTo>
                    <a:pt x="1047" y="587"/>
                  </a:lnTo>
                  <a:lnTo>
                    <a:pt x="1110" y="566"/>
                  </a:lnTo>
                  <a:lnTo>
                    <a:pt x="1131" y="566"/>
                  </a:lnTo>
                  <a:lnTo>
                    <a:pt x="1235" y="461"/>
                  </a:lnTo>
                  <a:lnTo>
                    <a:pt x="1340" y="440"/>
                  </a:lnTo>
                  <a:lnTo>
                    <a:pt x="1444" y="440"/>
                  </a:lnTo>
                  <a:lnTo>
                    <a:pt x="1675" y="419"/>
                  </a:lnTo>
                  <a:lnTo>
                    <a:pt x="1842" y="315"/>
                  </a:lnTo>
                  <a:lnTo>
                    <a:pt x="2030" y="252"/>
                  </a:lnTo>
                  <a:lnTo>
                    <a:pt x="2051" y="168"/>
                  </a:lnTo>
                  <a:lnTo>
                    <a:pt x="2135" y="168"/>
                  </a:lnTo>
                  <a:lnTo>
                    <a:pt x="2240" y="105"/>
                  </a:lnTo>
                  <a:lnTo>
                    <a:pt x="2240" y="43"/>
                  </a:lnTo>
                  <a:lnTo>
                    <a:pt x="21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78" name="Google Shape;2888;p68">
              <a:extLst>
                <a:ext uri="{FF2B5EF4-FFF2-40B4-BE49-F238E27FC236}">
                  <a16:creationId xmlns:a16="http://schemas.microsoft.com/office/drawing/2014/main" id="{4884FD6E-C960-AEA1-7009-22F5333ACE6B}"/>
                </a:ext>
              </a:extLst>
            </p:cNvPr>
            <p:cNvGrpSpPr/>
            <p:nvPr/>
          </p:nvGrpSpPr>
          <p:grpSpPr>
            <a:xfrm>
              <a:off x="4403342" y="3107749"/>
              <a:ext cx="316680" cy="101374"/>
              <a:chOff x="5068275" y="3161675"/>
              <a:chExt cx="664875" cy="222850"/>
            </a:xfrm>
            <a:grpFill/>
          </p:grpSpPr>
          <p:sp>
            <p:nvSpPr>
              <p:cNvPr id="1667" name="Google Shape;2889;p68">
                <a:extLst>
                  <a:ext uri="{FF2B5EF4-FFF2-40B4-BE49-F238E27FC236}">
                    <a16:creationId xmlns:a16="http://schemas.microsoft.com/office/drawing/2014/main" id="{1BCDD049-6B4A-2954-83ED-387CE68D7CEB}"/>
                  </a:ext>
                </a:extLst>
              </p:cNvPr>
              <p:cNvSpPr/>
              <p:nvPr/>
            </p:nvSpPr>
            <p:spPr>
              <a:xfrm>
                <a:off x="5408300" y="3224425"/>
                <a:ext cx="96775" cy="107800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4312" extrusionOk="0">
                    <a:moveTo>
                      <a:pt x="3620" y="1"/>
                    </a:moveTo>
                    <a:lnTo>
                      <a:pt x="3515" y="43"/>
                    </a:lnTo>
                    <a:lnTo>
                      <a:pt x="3494" y="147"/>
                    </a:lnTo>
                    <a:lnTo>
                      <a:pt x="3390" y="231"/>
                    </a:lnTo>
                    <a:lnTo>
                      <a:pt x="3390" y="294"/>
                    </a:lnTo>
                    <a:lnTo>
                      <a:pt x="3285" y="357"/>
                    </a:lnTo>
                    <a:lnTo>
                      <a:pt x="3181" y="398"/>
                    </a:lnTo>
                    <a:lnTo>
                      <a:pt x="3139" y="461"/>
                    </a:lnTo>
                    <a:lnTo>
                      <a:pt x="2992" y="503"/>
                    </a:lnTo>
                    <a:lnTo>
                      <a:pt x="2720" y="440"/>
                    </a:lnTo>
                    <a:lnTo>
                      <a:pt x="2469" y="419"/>
                    </a:lnTo>
                    <a:lnTo>
                      <a:pt x="2448" y="503"/>
                    </a:lnTo>
                    <a:lnTo>
                      <a:pt x="2406" y="503"/>
                    </a:lnTo>
                    <a:lnTo>
                      <a:pt x="2260" y="398"/>
                    </a:lnTo>
                    <a:lnTo>
                      <a:pt x="2092" y="398"/>
                    </a:lnTo>
                    <a:lnTo>
                      <a:pt x="1988" y="357"/>
                    </a:lnTo>
                    <a:lnTo>
                      <a:pt x="1820" y="336"/>
                    </a:lnTo>
                    <a:lnTo>
                      <a:pt x="1737" y="398"/>
                    </a:lnTo>
                    <a:lnTo>
                      <a:pt x="1674" y="336"/>
                    </a:lnTo>
                    <a:lnTo>
                      <a:pt x="1569" y="231"/>
                    </a:lnTo>
                    <a:lnTo>
                      <a:pt x="1381" y="210"/>
                    </a:lnTo>
                    <a:lnTo>
                      <a:pt x="1276" y="210"/>
                    </a:lnTo>
                    <a:lnTo>
                      <a:pt x="1276" y="336"/>
                    </a:lnTo>
                    <a:lnTo>
                      <a:pt x="1193" y="398"/>
                    </a:lnTo>
                    <a:lnTo>
                      <a:pt x="1151" y="503"/>
                    </a:lnTo>
                    <a:lnTo>
                      <a:pt x="1067" y="566"/>
                    </a:lnTo>
                    <a:lnTo>
                      <a:pt x="900" y="524"/>
                    </a:lnTo>
                    <a:lnTo>
                      <a:pt x="774" y="545"/>
                    </a:lnTo>
                    <a:lnTo>
                      <a:pt x="712" y="608"/>
                    </a:lnTo>
                    <a:lnTo>
                      <a:pt x="753" y="650"/>
                    </a:lnTo>
                    <a:lnTo>
                      <a:pt x="586" y="775"/>
                    </a:lnTo>
                    <a:lnTo>
                      <a:pt x="586" y="942"/>
                    </a:lnTo>
                    <a:lnTo>
                      <a:pt x="628" y="1047"/>
                    </a:lnTo>
                    <a:lnTo>
                      <a:pt x="628" y="1235"/>
                    </a:lnTo>
                    <a:lnTo>
                      <a:pt x="586" y="1298"/>
                    </a:lnTo>
                    <a:lnTo>
                      <a:pt x="649" y="1445"/>
                    </a:lnTo>
                    <a:lnTo>
                      <a:pt x="670" y="1549"/>
                    </a:lnTo>
                    <a:lnTo>
                      <a:pt x="628" y="1486"/>
                    </a:lnTo>
                    <a:lnTo>
                      <a:pt x="565" y="1403"/>
                    </a:lnTo>
                    <a:lnTo>
                      <a:pt x="523" y="1445"/>
                    </a:lnTo>
                    <a:lnTo>
                      <a:pt x="440" y="1507"/>
                    </a:lnTo>
                    <a:lnTo>
                      <a:pt x="335" y="1570"/>
                    </a:lnTo>
                    <a:lnTo>
                      <a:pt x="314" y="1675"/>
                    </a:lnTo>
                    <a:lnTo>
                      <a:pt x="335" y="1800"/>
                    </a:lnTo>
                    <a:lnTo>
                      <a:pt x="314" y="1905"/>
                    </a:lnTo>
                    <a:lnTo>
                      <a:pt x="335" y="2135"/>
                    </a:lnTo>
                    <a:lnTo>
                      <a:pt x="314" y="2198"/>
                    </a:lnTo>
                    <a:lnTo>
                      <a:pt x="272" y="2303"/>
                    </a:lnTo>
                    <a:lnTo>
                      <a:pt x="188" y="2323"/>
                    </a:lnTo>
                    <a:lnTo>
                      <a:pt x="188" y="2449"/>
                    </a:lnTo>
                    <a:lnTo>
                      <a:pt x="63" y="2554"/>
                    </a:lnTo>
                    <a:lnTo>
                      <a:pt x="42" y="2721"/>
                    </a:lnTo>
                    <a:lnTo>
                      <a:pt x="42" y="2763"/>
                    </a:lnTo>
                    <a:lnTo>
                      <a:pt x="0" y="2826"/>
                    </a:lnTo>
                    <a:lnTo>
                      <a:pt x="63" y="3035"/>
                    </a:lnTo>
                    <a:lnTo>
                      <a:pt x="126" y="3139"/>
                    </a:lnTo>
                    <a:lnTo>
                      <a:pt x="168" y="3119"/>
                    </a:lnTo>
                    <a:lnTo>
                      <a:pt x="251" y="3119"/>
                    </a:lnTo>
                    <a:lnTo>
                      <a:pt x="335" y="3056"/>
                    </a:lnTo>
                    <a:lnTo>
                      <a:pt x="377" y="3077"/>
                    </a:lnTo>
                    <a:lnTo>
                      <a:pt x="419" y="3223"/>
                    </a:lnTo>
                    <a:lnTo>
                      <a:pt x="523" y="3495"/>
                    </a:lnTo>
                    <a:lnTo>
                      <a:pt x="481" y="3558"/>
                    </a:lnTo>
                    <a:lnTo>
                      <a:pt x="440" y="3704"/>
                    </a:lnTo>
                    <a:lnTo>
                      <a:pt x="356" y="3851"/>
                    </a:lnTo>
                    <a:lnTo>
                      <a:pt x="356" y="4081"/>
                    </a:lnTo>
                    <a:lnTo>
                      <a:pt x="356" y="4269"/>
                    </a:lnTo>
                    <a:lnTo>
                      <a:pt x="440" y="4269"/>
                    </a:lnTo>
                    <a:lnTo>
                      <a:pt x="523" y="4311"/>
                    </a:lnTo>
                    <a:lnTo>
                      <a:pt x="628" y="4311"/>
                    </a:lnTo>
                    <a:lnTo>
                      <a:pt x="670" y="4269"/>
                    </a:lnTo>
                    <a:lnTo>
                      <a:pt x="774" y="4290"/>
                    </a:lnTo>
                    <a:lnTo>
                      <a:pt x="879" y="4269"/>
                    </a:lnTo>
                    <a:lnTo>
                      <a:pt x="963" y="4311"/>
                    </a:lnTo>
                    <a:lnTo>
                      <a:pt x="984" y="4227"/>
                    </a:lnTo>
                    <a:lnTo>
                      <a:pt x="963" y="4102"/>
                    </a:lnTo>
                    <a:lnTo>
                      <a:pt x="879" y="4060"/>
                    </a:lnTo>
                    <a:lnTo>
                      <a:pt x="858" y="3914"/>
                    </a:lnTo>
                    <a:lnTo>
                      <a:pt x="942" y="3809"/>
                    </a:lnTo>
                    <a:lnTo>
                      <a:pt x="963" y="3600"/>
                    </a:lnTo>
                    <a:lnTo>
                      <a:pt x="942" y="3432"/>
                    </a:lnTo>
                    <a:lnTo>
                      <a:pt x="879" y="3391"/>
                    </a:lnTo>
                    <a:lnTo>
                      <a:pt x="1004" y="3223"/>
                    </a:lnTo>
                    <a:lnTo>
                      <a:pt x="1046" y="3056"/>
                    </a:lnTo>
                    <a:lnTo>
                      <a:pt x="1004" y="2909"/>
                    </a:lnTo>
                    <a:lnTo>
                      <a:pt x="942" y="2826"/>
                    </a:lnTo>
                    <a:lnTo>
                      <a:pt x="942" y="2763"/>
                    </a:lnTo>
                    <a:lnTo>
                      <a:pt x="1067" y="2700"/>
                    </a:lnTo>
                    <a:lnTo>
                      <a:pt x="1088" y="2616"/>
                    </a:lnTo>
                    <a:lnTo>
                      <a:pt x="1214" y="2595"/>
                    </a:lnTo>
                    <a:lnTo>
                      <a:pt x="1318" y="2637"/>
                    </a:lnTo>
                    <a:lnTo>
                      <a:pt x="1318" y="2700"/>
                    </a:lnTo>
                    <a:lnTo>
                      <a:pt x="1381" y="2763"/>
                    </a:lnTo>
                    <a:lnTo>
                      <a:pt x="1381" y="2909"/>
                    </a:lnTo>
                    <a:lnTo>
                      <a:pt x="1276" y="3014"/>
                    </a:lnTo>
                    <a:lnTo>
                      <a:pt x="1276" y="3119"/>
                    </a:lnTo>
                    <a:lnTo>
                      <a:pt x="1318" y="3223"/>
                    </a:lnTo>
                    <a:lnTo>
                      <a:pt x="1402" y="3244"/>
                    </a:lnTo>
                    <a:lnTo>
                      <a:pt x="1486" y="3328"/>
                    </a:lnTo>
                    <a:lnTo>
                      <a:pt x="1611" y="3391"/>
                    </a:lnTo>
                    <a:lnTo>
                      <a:pt x="1632" y="3495"/>
                    </a:lnTo>
                    <a:lnTo>
                      <a:pt x="1590" y="3495"/>
                    </a:lnTo>
                    <a:lnTo>
                      <a:pt x="1569" y="3704"/>
                    </a:lnTo>
                    <a:lnTo>
                      <a:pt x="1590" y="3851"/>
                    </a:lnTo>
                    <a:lnTo>
                      <a:pt x="1674" y="3872"/>
                    </a:lnTo>
                    <a:lnTo>
                      <a:pt x="1737" y="3851"/>
                    </a:lnTo>
                    <a:lnTo>
                      <a:pt x="1883" y="3893"/>
                    </a:lnTo>
                    <a:lnTo>
                      <a:pt x="1946" y="3872"/>
                    </a:lnTo>
                    <a:lnTo>
                      <a:pt x="1946" y="3851"/>
                    </a:lnTo>
                    <a:lnTo>
                      <a:pt x="1925" y="3746"/>
                    </a:lnTo>
                    <a:lnTo>
                      <a:pt x="2030" y="3663"/>
                    </a:lnTo>
                    <a:lnTo>
                      <a:pt x="2113" y="3642"/>
                    </a:lnTo>
                    <a:lnTo>
                      <a:pt x="2260" y="3558"/>
                    </a:lnTo>
                    <a:lnTo>
                      <a:pt x="2427" y="3579"/>
                    </a:lnTo>
                    <a:lnTo>
                      <a:pt x="2511" y="3495"/>
                    </a:lnTo>
                    <a:lnTo>
                      <a:pt x="2532" y="3537"/>
                    </a:lnTo>
                    <a:lnTo>
                      <a:pt x="2616" y="3537"/>
                    </a:lnTo>
                    <a:lnTo>
                      <a:pt x="2657" y="3453"/>
                    </a:lnTo>
                    <a:lnTo>
                      <a:pt x="2657" y="3391"/>
                    </a:lnTo>
                    <a:lnTo>
                      <a:pt x="2511" y="3370"/>
                    </a:lnTo>
                    <a:lnTo>
                      <a:pt x="2448" y="3391"/>
                    </a:lnTo>
                    <a:lnTo>
                      <a:pt x="2281" y="3391"/>
                    </a:lnTo>
                    <a:lnTo>
                      <a:pt x="2281" y="3328"/>
                    </a:lnTo>
                    <a:lnTo>
                      <a:pt x="2239" y="3328"/>
                    </a:lnTo>
                    <a:lnTo>
                      <a:pt x="2239" y="3244"/>
                    </a:lnTo>
                    <a:lnTo>
                      <a:pt x="2197" y="3244"/>
                    </a:lnTo>
                    <a:lnTo>
                      <a:pt x="2134" y="3265"/>
                    </a:lnTo>
                    <a:lnTo>
                      <a:pt x="2134" y="3223"/>
                    </a:lnTo>
                    <a:lnTo>
                      <a:pt x="2030" y="3181"/>
                    </a:lnTo>
                    <a:lnTo>
                      <a:pt x="2009" y="3119"/>
                    </a:lnTo>
                    <a:lnTo>
                      <a:pt x="2051" y="3035"/>
                    </a:lnTo>
                    <a:lnTo>
                      <a:pt x="2092" y="2972"/>
                    </a:lnTo>
                    <a:lnTo>
                      <a:pt x="2134" y="3014"/>
                    </a:lnTo>
                    <a:lnTo>
                      <a:pt x="2134" y="3014"/>
                    </a:lnTo>
                    <a:lnTo>
                      <a:pt x="2113" y="2930"/>
                    </a:lnTo>
                    <a:lnTo>
                      <a:pt x="2155" y="2930"/>
                    </a:lnTo>
                    <a:lnTo>
                      <a:pt x="2197" y="2867"/>
                    </a:lnTo>
                    <a:lnTo>
                      <a:pt x="2134" y="2826"/>
                    </a:lnTo>
                    <a:lnTo>
                      <a:pt x="2051" y="2805"/>
                    </a:lnTo>
                    <a:lnTo>
                      <a:pt x="2092" y="2742"/>
                    </a:lnTo>
                    <a:lnTo>
                      <a:pt x="2051" y="2658"/>
                    </a:lnTo>
                    <a:lnTo>
                      <a:pt x="1988" y="2616"/>
                    </a:lnTo>
                    <a:lnTo>
                      <a:pt x="1904" y="2616"/>
                    </a:lnTo>
                    <a:lnTo>
                      <a:pt x="1883" y="2491"/>
                    </a:lnTo>
                    <a:lnTo>
                      <a:pt x="1716" y="2323"/>
                    </a:lnTo>
                    <a:lnTo>
                      <a:pt x="1611" y="2240"/>
                    </a:lnTo>
                    <a:lnTo>
                      <a:pt x="1569" y="2135"/>
                    </a:lnTo>
                    <a:lnTo>
                      <a:pt x="1569" y="2093"/>
                    </a:lnTo>
                    <a:lnTo>
                      <a:pt x="1611" y="2093"/>
                    </a:lnTo>
                    <a:lnTo>
                      <a:pt x="1632" y="2177"/>
                    </a:lnTo>
                    <a:lnTo>
                      <a:pt x="1737" y="2177"/>
                    </a:lnTo>
                    <a:lnTo>
                      <a:pt x="1841" y="2093"/>
                    </a:lnTo>
                    <a:lnTo>
                      <a:pt x="1883" y="2010"/>
                    </a:lnTo>
                    <a:lnTo>
                      <a:pt x="2092" y="1926"/>
                    </a:lnTo>
                    <a:lnTo>
                      <a:pt x="2260" y="1800"/>
                    </a:lnTo>
                    <a:lnTo>
                      <a:pt x="2344" y="1675"/>
                    </a:lnTo>
                    <a:lnTo>
                      <a:pt x="2448" y="1612"/>
                    </a:lnTo>
                    <a:lnTo>
                      <a:pt x="2448" y="1549"/>
                    </a:lnTo>
                    <a:lnTo>
                      <a:pt x="2574" y="1507"/>
                    </a:lnTo>
                    <a:lnTo>
                      <a:pt x="2678" y="1570"/>
                    </a:lnTo>
                    <a:lnTo>
                      <a:pt x="2762" y="1591"/>
                    </a:lnTo>
                    <a:lnTo>
                      <a:pt x="2867" y="1445"/>
                    </a:lnTo>
                    <a:lnTo>
                      <a:pt x="2867" y="1361"/>
                    </a:lnTo>
                    <a:lnTo>
                      <a:pt x="2741" y="1298"/>
                    </a:lnTo>
                    <a:lnTo>
                      <a:pt x="2469" y="1340"/>
                    </a:lnTo>
                    <a:lnTo>
                      <a:pt x="2364" y="1403"/>
                    </a:lnTo>
                    <a:lnTo>
                      <a:pt x="2197" y="1403"/>
                    </a:lnTo>
                    <a:lnTo>
                      <a:pt x="2113" y="1445"/>
                    </a:lnTo>
                    <a:lnTo>
                      <a:pt x="2009" y="1549"/>
                    </a:lnTo>
                    <a:lnTo>
                      <a:pt x="1820" y="1549"/>
                    </a:lnTo>
                    <a:lnTo>
                      <a:pt x="1716" y="1486"/>
                    </a:lnTo>
                    <a:lnTo>
                      <a:pt x="1611" y="1466"/>
                    </a:lnTo>
                    <a:lnTo>
                      <a:pt x="1507" y="1591"/>
                    </a:lnTo>
                    <a:lnTo>
                      <a:pt x="1423" y="1800"/>
                    </a:lnTo>
                    <a:lnTo>
                      <a:pt x="1297" y="1863"/>
                    </a:lnTo>
                    <a:lnTo>
                      <a:pt x="1193" y="1821"/>
                    </a:lnTo>
                    <a:lnTo>
                      <a:pt x="1172" y="1779"/>
                    </a:lnTo>
                    <a:lnTo>
                      <a:pt x="1004" y="1612"/>
                    </a:lnTo>
                    <a:lnTo>
                      <a:pt x="858" y="1486"/>
                    </a:lnTo>
                    <a:lnTo>
                      <a:pt x="774" y="1277"/>
                    </a:lnTo>
                    <a:lnTo>
                      <a:pt x="795" y="1047"/>
                    </a:lnTo>
                    <a:lnTo>
                      <a:pt x="879" y="838"/>
                    </a:lnTo>
                    <a:lnTo>
                      <a:pt x="984" y="733"/>
                    </a:lnTo>
                    <a:lnTo>
                      <a:pt x="1109" y="670"/>
                    </a:lnTo>
                    <a:lnTo>
                      <a:pt x="1276" y="754"/>
                    </a:lnTo>
                    <a:lnTo>
                      <a:pt x="1465" y="775"/>
                    </a:lnTo>
                    <a:lnTo>
                      <a:pt x="1674" y="670"/>
                    </a:lnTo>
                    <a:lnTo>
                      <a:pt x="1820" y="670"/>
                    </a:lnTo>
                    <a:lnTo>
                      <a:pt x="1883" y="754"/>
                    </a:lnTo>
                    <a:lnTo>
                      <a:pt x="1988" y="754"/>
                    </a:lnTo>
                    <a:lnTo>
                      <a:pt x="2051" y="712"/>
                    </a:lnTo>
                    <a:lnTo>
                      <a:pt x="2281" y="733"/>
                    </a:lnTo>
                    <a:lnTo>
                      <a:pt x="2427" y="733"/>
                    </a:lnTo>
                    <a:lnTo>
                      <a:pt x="2448" y="712"/>
                    </a:lnTo>
                    <a:lnTo>
                      <a:pt x="2574" y="712"/>
                    </a:lnTo>
                    <a:lnTo>
                      <a:pt x="2678" y="754"/>
                    </a:lnTo>
                    <a:lnTo>
                      <a:pt x="2720" y="817"/>
                    </a:lnTo>
                    <a:lnTo>
                      <a:pt x="2825" y="859"/>
                    </a:lnTo>
                    <a:lnTo>
                      <a:pt x="3264" y="754"/>
                    </a:lnTo>
                    <a:lnTo>
                      <a:pt x="3453" y="629"/>
                    </a:lnTo>
                    <a:lnTo>
                      <a:pt x="3494" y="524"/>
                    </a:lnTo>
                    <a:lnTo>
                      <a:pt x="3578" y="524"/>
                    </a:lnTo>
                    <a:lnTo>
                      <a:pt x="3620" y="440"/>
                    </a:lnTo>
                    <a:lnTo>
                      <a:pt x="3704" y="398"/>
                    </a:lnTo>
                    <a:lnTo>
                      <a:pt x="3766" y="294"/>
                    </a:lnTo>
                    <a:lnTo>
                      <a:pt x="3808" y="210"/>
                    </a:lnTo>
                    <a:lnTo>
                      <a:pt x="3871" y="147"/>
                    </a:lnTo>
                    <a:lnTo>
                      <a:pt x="3808" y="106"/>
                    </a:lnTo>
                    <a:lnTo>
                      <a:pt x="3787" y="43"/>
                    </a:lnTo>
                    <a:lnTo>
                      <a:pt x="362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8" name="Google Shape;2890;p68">
                <a:extLst>
                  <a:ext uri="{FF2B5EF4-FFF2-40B4-BE49-F238E27FC236}">
                    <a16:creationId xmlns:a16="http://schemas.microsoft.com/office/drawing/2014/main" id="{82C344B4-F2BD-EF34-F2FB-57C3BEDC8663}"/>
                  </a:ext>
                </a:extLst>
              </p:cNvPr>
              <p:cNvSpPr/>
              <p:nvPr/>
            </p:nvSpPr>
            <p:spPr>
              <a:xfrm>
                <a:off x="5587700" y="3253200"/>
                <a:ext cx="145450" cy="131325"/>
              </a:xfrm>
              <a:custGeom>
                <a:avLst/>
                <a:gdLst/>
                <a:ahLst/>
                <a:cxnLst/>
                <a:rect l="l" t="t" r="r" b="b"/>
                <a:pathLst>
                  <a:path w="5818" h="5253" extrusionOk="0">
                    <a:moveTo>
                      <a:pt x="922" y="1"/>
                    </a:moveTo>
                    <a:lnTo>
                      <a:pt x="775" y="22"/>
                    </a:lnTo>
                    <a:lnTo>
                      <a:pt x="712" y="84"/>
                    </a:lnTo>
                    <a:lnTo>
                      <a:pt x="566" y="189"/>
                    </a:lnTo>
                    <a:lnTo>
                      <a:pt x="482" y="210"/>
                    </a:lnTo>
                    <a:lnTo>
                      <a:pt x="398" y="294"/>
                    </a:lnTo>
                    <a:lnTo>
                      <a:pt x="252" y="294"/>
                    </a:lnTo>
                    <a:lnTo>
                      <a:pt x="147" y="356"/>
                    </a:lnTo>
                    <a:lnTo>
                      <a:pt x="189" y="440"/>
                    </a:lnTo>
                    <a:lnTo>
                      <a:pt x="168" y="524"/>
                    </a:lnTo>
                    <a:lnTo>
                      <a:pt x="43" y="608"/>
                    </a:lnTo>
                    <a:lnTo>
                      <a:pt x="1" y="670"/>
                    </a:lnTo>
                    <a:lnTo>
                      <a:pt x="147" y="712"/>
                    </a:lnTo>
                    <a:lnTo>
                      <a:pt x="252" y="649"/>
                    </a:lnTo>
                    <a:lnTo>
                      <a:pt x="273" y="608"/>
                    </a:lnTo>
                    <a:lnTo>
                      <a:pt x="315" y="670"/>
                    </a:lnTo>
                    <a:lnTo>
                      <a:pt x="503" y="754"/>
                    </a:lnTo>
                    <a:lnTo>
                      <a:pt x="566" y="859"/>
                    </a:lnTo>
                    <a:lnTo>
                      <a:pt x="524" y="921"/>
                    </a:lnTo>
                    <a:lnTo>
                      <a:pt x="566" y="1047"/>
                    </a:lnTo>
                    <a:lnTo>
                      <a:pt x="691" y="1131"/>
                    </a:lnTo>
                    <a:lnTo>
                      <a:pt x="796" y="1152"/>
                    </a:lnTo>
                    <a:lnTo>
                      <a:pt x="901" y="1131"/>
                    </a:lnTo>
                    <a:lnTo>
                      <a:pt x="984" y="1172"/>
                    </a:lnTo>
                    <a:lnTo>
                      <a:pt x="1026" y="1131"/>
                    </a:lnTo>
                    <a:lnTo>
                      <a:pt x="1110" y="1152"/>
                    </a:lnTo>
                    <a:lnTo>
                      <a:pt x="1298" y="1131"/>
                    </a:lnTo>
                    <a:lnTo>
                      <a:pt x="1340" y="1152"/>
                    </a:lnTo>
                    <a:lnTo>
                      <a:pt x="1424" y="1131"/>
                    </a:lnTo>
                    <a:lnTo>
                      <a:pt x="1361" y="1068"/>
                    </a:lnTo>
                    <a:lnTo>
                      <a:pt x="1654" y="1089"/>
                    </a:lnTo>
                    <a:lnTo>
                      <a:pt x="1717" y="1172"/>
                    </a:lnTo>
                    <a:lnTo>
                      <a:pt x="1675" y="1298"/>
                    </a:lnTo>
                    <a:lnTo>
                      <a:pt x="1633" y="1277"/>
                    </a:lnTo>
                    <a:lnTo>
                      <a:pt x="1549" y="1361"/>
                    </a:lnTo>
                    <a:lnTo>
                      <a:pt x="1507" y="1465"/>
                    </a:lnTo>
                    <a:lnTo>
                      <a:pt x="1445" y="1361"/>
                    </a:lnTo>
                    <a:lnTo>
                      <a:pt x="1256" y="1277"/>
                    </a:lnTo>
                    <a:lnTo>
                      <a:pt x="1194" y="1298"/>
                    </a:lnTo>
                    <a:lnTo>
                      <a:pt x="1131" y="1465"/>
                    </a:lnTo>
                    <a:lnTo>
                      <a:pt x="1026" y="1507"/>
                    </a:lnTo>
                    <a:lnTo>
                      <a:pt x="922" y="1465"/>
                    </a:lnTo>
                    <a:lnTo>
                      <a:pt x="817" y="1465"/>
                    </a:lnTo>
                    <a:lnTo>
                      <a:pt x="775" y="1403"/>
                    </a:lnTo>
                    <a:lnTo>
                      <a:pt x="629" y="1444"/>
                    </a:lnTo>
                    <a:lnTo>
                      <a:pt x="566" y="1507"/>
                    </a:lnTo>
                    <a:lnTo>
                      <a:pt x="608" y="1570"/>
                    </a:lnTo>
                    <a:lnTo>
                      <a:pt x="733" y="1591"/>
                    </a:lnTo>
                    <a:lnTo>
                      <a:pt x="838" y="1654"/>
                    </a:lnTo>
                    <a:lnTo>
                      <a:pt x="901" y="1779"/>
                    </a:lnTo>
                    <a:lnTo>
                      <a:pt x="942" y="1821"/>
                    </a:lnTo>
                    <a:lnTo>
                      <a:pt x="1005" y="1800"/>
                    </a:lnTo>
                    <a:lnTo>
                      <a:pt x="1026" y="1884"/>
                    </a:lnTo>
                    <a:lnTo>
                      <a:pt x="1026" y="1968"/>
                    </a:lnTo>
                    <a:lnTo>
                      <a:pt x="984" y="1988"/>
                    </a:lnTo>
                    <a:lnTo>
                      <a:pt x="942" y="2072"/>
                    </a:lnTo>
                    <a:lnTo>
                      <a:pt x="1047" y="2240"/>
                    </a:lnTo>
                    <a:lnTo>
                      <a:pt x="1152" y="2281"/>
                    </a:lnTo>
                    <a:lnTo>
                      <a:pt x="1256" y="2240"/>
                    </a:lnTo>
                    <a:lnTo>
                      <a:pt x="1403" y="2114"/>
                    </a:lnTo>
                    <a:lnTo>
                      <a:pt x="1361" y="2009"/>
                    </a:lnTo>
                    <a:lnTo>
                      <a:pt x="1466" y="1863"/>
                    </a:lnTo>
                    <a:lnTo>
                      <a:pt x="1507" y="1821"/>
                    </a:lnTo>
                    <a:lnTo>
                      <a:pt x="1528" y="1758"/>
                    </a:lnTo>
                    <a:lnTo>
                      <a:pt x="1570" y="1612"/>
                    </a:lnTo>
                    <a:lnTo>
                      <a:pt x="1633" y="1507"/>
                    </a:lnTo>
                    <a:lnTo>
                      <a:pt x="1633" y="1654"/>
                    </a:lnTo>
                    <a:lnTo>
                      <a:pt x="1549" y="1716"/>
                    </a:lnTo>
                    <a:lnTo>
                      <a:pt x="1612" y="1863"/>
                    </a:lnTo>
                    <a:lnTo>
                      <a:pt x="1654" y="1988"/>
                    </a:lnTo>
                    <a:lnTo>
                      <a:pt x="1717" y="2072"/>
                    </a:lnTo>
                    <a:lnTo>
                      <a:pt x="1738" y="2009"/>
                    </a:lnTo>
                    <a:lnTo>
                      <a:pt x="1779" y="2009"/>
                    </a:lnTo>
                    <a:lnTo>
                      <a:pt x="1842" y="2030"/>
                    </a:lnTo>
                    <a:lnTo>
                      <a:pt x="1842" y="2135"/>
                    </a:lnTo>
                    <a:lnTo>
                      <a:pt x="1884" y="2093"/>
                    </a:lnTo>
                    <a:lnTo>
                      <a:pt x="1947" y="2093"/>
                    </a:lnTo>
                    <a:lnTo>
                      <a:pt x="1968" y="2135"/>
                    </a:lnTo>
                    <a:lnTo>
                      <a:pt x="2051" y="2177"/>
                    </a:lnTo>
                    <a:lnTo>
                      <a:pt x="2156" y="2135"/>
                    </a:lnTo>
                    <a:lnTo>
                      <a:pt x="2240" y="2135"/>
                    </a:lnTo>
                    <a:lnTo>
                      <a:pt x="2240" y="2177"/>
                    </a:lnTo>
                    <a:lnTo>
                      <a:pt x="2093" y="2177"/>
                    </a:lnTo>
                    <a:lnTo>
                      <a:pt x="2093" y="2281"/>
                    </a:lnTo>
                    <a:lnTo>
                      <a:pt x="2240" y="2302"/>
                    </a:lnTo>
                    <a:lnTo>
                      <a:pt x="2240" y="2323"/>
                    </a:lnTo>
                    <a:lnTo>
                      <a:pt x="2261" y="2386"/>
                    </a:lnTo>
                    <a:lnTo>
                      <a:pt x="2407" y="2449"/>
                    </a:lnTo>
                    <a:lnTo>
                      <a:pt x="2575" y="2449"/>
                    </a:lnTo>
                    <a:lnTo>
                      <a:pt x="2930" y="2553"/>
                    </a:lnTo>
                    <a:lnTo>
                      <a:pt x="3286" y="2658"/>
                    </a:lnTo>
                    <a:lnTo>
                      <a:pt x="3391" y="2658"/>
                    </a:lnTo>
                    <a:lnTo>
                      <a:pt x="3537" y="2721"/>
                    </a:lnTo>
                    <a:lnTo>
                      <a:pt x="3558" y="2825"/>
                    </a:lnTo>
                    <a:lnTo>
                      <a:pt x="3725" y="2867"/>
                    </a:lnTo>
                    <a:lnTo>
                      <a:pt x="3830" y="2867"/>
                    </a:lnTo>
                    <a:lnTo>
                      <a:pt x="3914" y="2825"/>
                    </a:lnTo>
                    <a:lnTo>
                      <a:pt x="3914" y="2825"/>
                    </a:lnTo>
                    <a:lnTo>
                      <a:pt x="3830" y="2951"/>
                    </a:lnTo>
                    <a:lnTo>
                      <a:pt x="3851" y="2972"/>
                    </a:lnTo>
                    <a:lnTo>
                      <a:pt x="3935" y="2951"/>
                    </a:lnTo>
                    <a:lnTo>
                      <a:pt x="3955" y="3014"/>
                    </a:lnTo>
                    <a:lnTo>
                      <a:pt x="4081" y="2972"/>
                    </a:lnTo>
                    <a:lnTo>
                      <a:pt x="4018" y="3035"/>
                    </a:lnTo>
                    <a:lnTo>
                      <a:pt x="4060" y="3076"/>
                    </a:lnTo>
                    <a:lnTo>
                      <a:pt x="4039" y="3139"/>
                    </a:lnTo>
                    <a:lnTo>
                      <a:pt x="4081" y="3181"/>
                    </a:lnTo>
                    <a:lnTo>
                      <a:pt x="4186" y="3160"/>
                    </a:lnTo>
                    <a:lnTo>
                      <a:pt x="4081" y="3265"/>
                    </a:lnTo>
                    <a:lnTo>
                      <a:pt x="4081" y="3328"/>
                    </a:lnTo>
                    <a:lnTo>
                      <a:pt x="4227" y="3453"/>
                    </a:lnTo>
                    <a:lnTo>
                      <a:pt x="4186" y="3558"/>
                    </a:lnTo>
                    <a:lnTo>
                      <a:pt x="4227" y="3641"/>
                    </a:lnTo>
                    <a:lnTo>
                      <a:pt x="4332" y="3704"/>
                    </a:lnTo>
                    <a:lnTo>
                      <a:pt x="4479" y="3809"/>
                    </a:lnTo>
                    <a:lnTo>
                      <a:pt x="4499" y="3872"/>
                    </a:lnTo>
                    <a:lnTo>
                      <a:pt x="4374" y="3872"/>
                    </a:lnTo>
                    <a:lnTo>
                      <a:pt x="4353" y="3955"/>
                    </a:lnTo>
                    <a:lnTo>
                      <a:pt x="4437" y="4018"/>
                    </a:lnTo>
                    <a:lnTo>
                      <a:pt x="4541" y="4081"/>
                    </a:lnTo>
                    <a:lnTo>
                      <a:pt x="4667" y="4060"/>
                    </a:lnTo>
                    <a:lnTo>
                      <a:pt x="4751" y="4081"/>
                    </a:lnTo>
                    <a:lnTo>
                      <a:pt x="4688" y="4081"/>
                    </a:lnTo>
                    <a:lnTo>
                      <a:pt x="4562" y="4123"/>
                    </a:lnTo>
                    <a:lnTo>
                      <a:pt x="4499" y="4102"/>
                    </a:lnTo>
                    <a:lnTo>
                      <a:pt x="4458" y="4123"/>
                    </a:lnTo>
                    <a:lnTo>
                      <a:pt x="4499" y="4206"/>
                    </a:lnTo>
                    <a:lnTo>
                      <a:pt x="4583" y="4227"/>
                    </a:lnTo>
                    <a:lnTo>
                      <a:pt x="4562" y="4395"/>
                    </a:lnTo>
                    <a:lnTo>
                      <a:pt x="4541" y="4416"/>
                    </a:lnTo>
                    <a:lnTo>
                      <a:pt x="4541" y="4499"/>
                    </a:lnTo>
                    <a:lnTo>
                      <a:pt x="4499" y="4583"/>
                    </a:lnTo>
                    <a:lnTo>
                      <a:pt x="4458" y="4604"/>
                    </a:lnTo>
                    <a:lnTo>
                      <a:pt x="4541" y="4709"/>
                    </a:lnTo>
                    <a:lnTo>
                      <a:pt x="4667" y="4625"/>
                    </a:lnTo>
                    <a:lnTo>
                      <a:pt x="4709" y="4688"/>
                    </a:lnTo>
                    <a:lnTo>
                      <a:pt x="4792" y="4688"/>
                    </a:lnTo>
                    <a:lnTo>
                      <a:pt x="4897" y="4625"/>
                    </a:lnTo>
                    <a:lnTo>
                      <a:pt x="5064" y="4625"/>
                    </a:lnTo>
                    <a:lnTo>
                      <a:pt x="5127" y="4583"/>
                    </a:lnTo>
                    <a:lnTo>
                      <a:pt x="5169" y="4478"/>
                    </a:lnTo>
                    <a:lnTo>
                      <a:pt x="5169" y="4583"/>
                    </a:lnTo>
                    <a:lnTo>
                      <a:pt x="5106" y="4688"/>
                    </a:lnTo>
                    <a:lnTo>
                      <a:pt x="5127" y="4750"/>
                    </a:lnTo>
                    <a:lnTo>
                      <a:pt x="5190" y="4792"/>
                    </a:lnTo>
                    <a:lnTo>
                      <a:pt x="5316" y="4897"/>
                    </a:lnTo>
                    <a:lnTo>
                      <a:pt x="5295" y="4939"/>
                    </a:lnTo>
                    <a:lnTo>
                      <a:pt x="5336" y="5022"/>
                    </a:lnTo>
                    <a:lnTo>
                      <a:pt x="5504" y="5211"/>
                    </a:lnTo>
                    <a:lnTo>
                      <a:pt x="5629" y="5232"/>
                    </a:lnTo>
                    <a:lnTo>
                      <a:pt x="5692" y="5253"/>
                    </a:lnTo>
                    <a:lnTo>
                      <a:pt x="5713" y="3851"/>
                    </a:lnTo>
                    <a:lnTo>
                      <a:pt x="5713" y="3788"/>
                    </a:lnTo>
                    <a:lnTo>
                      <a:pt x="5713" y="3704"/>
                    </a:lnTo>
                    <a:lnTo>
                      <a:pt x="5734" y="3537"/>
                    </a:lnTo>
                    <a:lnTo>
                      <a:pt x="5818" y="1382"/>
                    </a:lnTo>
                    <a:lnTo>
                      <a:pt x="5713" y="1403"/>
                    </a:lnTo>
                    <a:lnTo>
                      <a:pt x="5629" y="1382"/>
                    </a:lnTo>
                    <a:lnTo>
                      <a:pt x="5629" y="1298"/>
                    </a:lnTo>
                    <a:lnTo>
                      <a:pt x="5650" y="1256"/>
                    </a:lnTo>
                    <a:lnTo>
                      <a:pt x="5546" y="1193"/>
                    </a:lnTo>
                    <a:lnTo>
                      <a:pt x="5441" y="1193"/>
                    </a:lnTo>
                    <a:lnTo>
                      <a:pt x="5316" y="1172"/>
                    </a:lnTo>
                    <a:lnTo>
                      <a:pt x="5232" y="1152"/>
                    </a:lnTo>
                    <a:lnTo>
                      <a:pt x="5169" y="1172"/>
                    </a:lnTo>
                    <a:lnTo>
                      <a:pt x="4813" y="1026"/>
                    </a:lnTo>
                    <a:lnTo>
                      <a:pt x="4667" y="984"/>
                    </a:lnTo>
                    <a:lnTo>
                      <a:pt x="4562" y="963"/>
                    </a:lnTo>
                    <a:lnTo>
                      <a:pt x="4458" y="880"/>
                    </a:lnTo>
                    <a:lnTo>
                      <a:pt x="4248" y="838"/>
                    </a:lnTo>
                    <a:lnTo>
                      <a:pt x="4060" y="754"/>
                    </a:lnTo>
                    <a:lnTo>
                      <a:pt x="3976" y="670"/>
                    </a:lnTo>
                    <a:lnTo>
                      <a:pt x="3830" y="649"/>
                    </a:lnTo>
                    <a:lnTo>
                      <a:pt x="3537" y="838"/>
                    </a:lnTo>
                    <a:lnTo>
                      <a:pt x="3537" y="880"/>
                    </a:lnTo>
                    <a:lnTo>
                      <a:pt x="3600" y="984"/>
                    </a:lnTo>
                    <a:lnTo>
                      <a:pt x="3558" y="1068"/>
                    </a:lnTo>
                    <a:lnTo>
                      <a:pt x="3391" y="1089"/>
                    </a:lnTo>
                    <a:lnTo>
                      <a:pt x="3286" y="1131"/>
                    </a:lnTo>
                    <a:lnTo>
                      <a:pt x="3223" y="1131"/>
                    </a:lnTo>
                    <a:lnTo>
                      <a:pt x="3181" y="1089"/>
                    </a:lnTo>
                    <a:lnTo>
                      <a:pt x="3119" y="1172"/>
                    </a:lnTo>
                    <a:lnTo>
                      <a:pt x="3119" y="1277"/>
                    </a:lnTo>
                    <a:lnTo>
                      <a:pt x="2993" y="1340"/>
                    </a:lnTo>
                    <a:lnTo>
                      <a:pt x="2888" y="1361"/>
                    </a:lnTo>
                    <a:lnTo>
                      <a:pt x="2805" y="1465"/>
                    </a:lnTo>
                    <a:lnTo>
                      <a:pt x="2805" y="1612"/>
                    </a:lnTo>
                    <a:lnTo>
                      <a:pt x="2763" y="1654"/>
                    </a:lnTo>
                    <a:lnTo>
                      <a:pt x="2700" y="1696"/>
                    </a:lnTo>
                    <a:lnTo>
                      <a:pt x="2658" y="1800"/>
                    </a:lnTo>
                    <a:lnTo>
                      <a:pt x="2554" y="1821"/>
                    </a:lnTo>
                    <a:lnTo>
                      <a:pt x="2449" y="1821"/>
                    </a:lnTo>
                    <a:lnTo>
                      <a:pt x="2386" y="1779"/>
                    </a:lnTo>
                    <a:lnTo>
                      <a:pt x="2261" y="1675"/>
                    </a:lnTo>
                    <a:lnTo>
                      <a:pt x="2240" y="1570"/>
                    </a:lnTo>
                    <a:lnTo>
                      <a:pt x="2177" y="1591"/>
                    </a:lnTo>
                    <a:lnTo>
                      <a:pt x="2156" y="1465"/>
                    </a:lnTo>
                    <a:lnTo>
                      <a:pt x="2156" y="1361"/>
                    </a:lnTo>
                    <a:lnTo>
                      <a:pt x="2072" y="1298"/>
                    </a:lnTo>
                    <a:lnTo>
                      <a:pt x="2031" y="1382"/>
                    </a:lnTo>
                    <a:lnTo>
                      <a:pt x="2051" y="1507"/>
                    </a:lnTo>
                    <a:lnTo>
                      <a:pt x="1989" y="1507"/>
                    </a:lnTo>
                    <a:lnTo>
                      <a:pt x="1926" y="1444"/>
                    </a:lnTo>
                    <a:lnTo>
                      <a:pt x="1863" y="1298"/>
                    </a:lnTo>
                    <a:lnTo>
                      <a:pt x="1842" y="1047"/>
                    </a:lnTo>
                    <a:lnTo>
                      <a:pt x="1821" y="880"/>
                    </a:lnTo>
                    <a:lnTo>
                      <a:pt x="1863" y="775"/>
                    </a:lnTo>
                    <a:lnTo>
                      <a:pt x="1947" y="670"/>
                    </a:lnTo>
                    <a:lnTo>
                      <a:pt x="1884" y="566"/>
                    </a:lnTo>
                    <a:lnTo>
                      <a:pt x="1821" y="503"/>
                    </a:lnTo>
                    <a:lnTo>
                      <a:pt x="1821" y="335"/>
                    </a:lnTo>
                    <a:lnTo>
                      <a:pt x="1842" y="294"/>
                    </a:lnTo>
                    <a:lnTo>
                      <a:pt x="1779" y="231"/>
                    </a:lnTo>
                    <a:lnTo>
                      <a:pt x="1612" y="210"/>
                    </a:lnTo>
                    <a:lnTo>
                      <a:pt x="1424" y="231"/>
                    </a:lnTo>
                    <a:lnTo>
                      <a:pt x="1235" y="105"/>
                    </a:lnTo>
                    <a:lnTo>
                      <a:pt x="92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9" name="Google Shape;2891;p68">
                <a:extLst>
                  <a:ext uri="{FF2B5EF4-FFF2-40B4-BE49-F238E27FC236}">
                    <a16:creationId xmlns:a16="http://schemas.microsoft.com/office/drawing/2014/main" id="{2D438A23-60BE-28CB-F7C7-5E7ECDF59DB3}"/>
                  </a:ext>
                </a:extLst>
              </p:cNvPr>
              <p:cNvSpPr/>
              <p:nvPr/>
            </p:nvSpPr>
            <p:spPr>
              <a:xfrm>
                <a:off x="5268100" y="3181025"/>
                <a:ext cx="143350" cy="129750"/>
              </a:xfrm>
              <a:custGeom>
                <a:avLst/>
                <a:gdLst/>
                <a:ahLst/>
                <a:cxnLst/>
                <a:rect l="l" t="t" r="r" b="b"/>
                <a:pathLst>
                  <a:path w="5734" h="5190" extrusionOk="0">
                    <a:moveTo>
                      <a:pt x="4060" y="0"/>
                    </a:moveTo>
                    <a:lnTo>
                      <a:pt x="3955" y="147"/>
                    </a:lnTo>
                    <a:lnTo>
                      <a:pt x="3955" y="209"/>
                    </a:lnTo>
                    <a:lnTo>
                      <a:pt x="3892" y="314"/>
                    </a:lnTo>
                    <a:lnTo>
                      <a:pt x="3892" y="398"/>
                    </a:lnTo>
                    <a:lnTo>
                      <a:pt x="3767" y="837"/>
                    </a:lnTo>
                    <a:lnTo>
                      <a:pt x="3579" y="1109"/>
                    </a:lnTo>
                    <a:lnTo>
                      <a:pt x="3516" y="1360"/>
                    </a:lnTo>
                    <a:lnTo>
                      <a:pt x="3265" y="1716"/>
                    </a:lnTo>
                    <a:lnTo>
                      <a:pt x="3307" y="1779"/>
                    </a:lnTo>
                    <a:lnTo>
                      <a:pt x="3014" y="1842"/>
                    </a:lnTo>
                    <a:lnTo>
                      <a:pt x="2783" y="1967"/>
                    </a:lnTo>
                    <a:lnTo>
                      <a:pt x="2637" y="1967"/>
                    </a:lnTo>
                    <a:lnTo>
                      <a:pt x="2595" y="1883"/>
                    </a:lnTo>
                    <a:lnTo>
                      <a:pt x="2470" y="1842"/>
                    </a:lnTo>
                    <a:lnTo>
                      <a:pt x="2177" y="1842"/>
                    </a:lnTo>
                    <a:lnTo>
                      <a:pt x="2093" y="1925"/>
                    </a:lnTo>
                    <a:lnTo>
                      <a:pt x="1758" y="2051"/>
                    </a:lnTo>
                    <a:lnTo>
                      <a:pt x="1444" y="2030"/>
                    </a:lnTo>
                    <a:lnTo>
                      <a:pt x="1361" y="2072"/>
                    </a:lnTo>
                    <a:lnTo>
                      <a:pt x="1235" y="2051"/>
                    </a:lnTo>
                    <a:lnTo>
                      <a:pt x="1214" y="2134"/>
                    </a:lnTo>
                    <a:lnTo>
                      <a:pt x="1047" y="2176"/>
                    </a:lnTo>
                    <a:lnTo>
                      <a:pt x="942" y="2155"/>
                    </a:lnTo>
                    <a:lnTo>
                      <a:pt x="921" y="2051"/>
                    </a:lnTo>
                    <a:lnTo>
                      <a:pt x="796" y="1946"/>
                    </a:lnTo>
                    <a:lnTo>
                      <a:pt x="754" y="1883"/>
                    </a:lnTo>
                    <a:lnTo>
                      <a:pt x="566" y="1758"/>
                    </a:lnTo>
                    <a:lnTo>
                      <a:pt x="440" y="1549"/>
                    </a:lnTo>
                    <a:lnTo>
                      <a:pt x="377" y="1570"/>
                    </a:lnTo>
                    <a:lnTo>
                      <a:pt x="314" y="1653"/>
                    </a:lnTo>
                    <a:lnTo>
                      <a:pt x="168" y="1842"/>
                    </a:lnTo>
                    <a:lnTo>
                      <a:pt x="84" y="1988"/>
                    </a:lnTo>
                    <a:lnTo>
                      <a:pt x="84" y="2072"/>
                    </a:lnTo>
                    <a:lnTo>
                      <a:pt x="105" y="2155"/>
                    </a:lnTo>
                    <a:lnTo>
                      <a:pt x="84" y="2239"/>
                    </a:lnTo>
                    <a:lnTo>
                      <a:pt x="1" y="2281"/>
                    </a:lnTo>
                    <a:lnTo>
                      <a:pt x="22" y="2490"/>
                    </a:lnTo>
                    <a:lnTo>
                      <a:pt x="210" y="2699"/>
                    </a:lnTo>
                    <a:lnTo>
                      <a:pt x="231" y="2804"/>
                    </a:lnTo>
                    <a:lnTo>
                      <a:pt x="189" y="2762"/>
                    </a:lnTo>
                    <a:lnTo>
                      <a:pt x="168" y="2804"/>
                    </a:lnTo>
                    <a:lnTo>
                      <a:pt x="210" y="2930"/>
                    </a:lnTo>
                    <a:lnTo>
                      <a:pt x="335" y="2971"/>
                    </a:lnTo>
                    <a:lnTo>
                      <a:pt x="419" y="2971"/>
                    </a:lnTo>
                    <a:lnTo>
                      <a:pt x="607" y="2909"/>
                    </a:lnTo>
                    <a:lnTo>
                      <a:pt x="733" y="2825"/>
                    </a:lnTo>
                    <a:lnTo>
                      <a:pt x="838" y="2867"/>
                    </a:lnTo>
                    <a:lnTo>
                      <a:pt x="733" y="2867"/>
                    </a:lnTo>
                    <a:lnTo>
                      <a:pt x="607" y="2971"/>
                    </a:lnTo>
                    <a:lnTo>
                      <a:pt x="398" y="3013"/>
                    </a:lnTo>
                    <a:lnTo>
                      <a:pt x="314" y="3097"/>
                    </a:lnTo>
                    <a:lnTo>
                      <a:pt x="210" y="3097"/>
                    </a:lnTo>
                    <a:lnTo>
                      <a:pt x="210" y="3139"/>
                    </a:lnTo>
                    <a:lnTo>
                      <a:pt x="335" y="3181"/>
                    </a:lnTo>
                    <a:lnTo>
                      <a:pt x="503" y="3243"/>
                    </a:lnTo>
                    <a:lnTo>
                      <a:pt x="649" y="3411"/>
                    </a:lnTo>
                    <a:lnTo>
                      <a:pt x="712" y="3515"/>
                    </a:lnTo>
                    <a:lnTo>
                      <a:pt x="733" y="3620"/>
                    </a:lnTo>
                    <a:lnTo>
                      <a:pt x="649" y="3746"/>
                    </a:lnTo>
                    <a:lnTo>
                      <a:pt x="566" y="3829"/>
                    </a:lnTo>
                    <a:lnTo>
                      <a:pt x="607" y="3871"/>
                    </a:lnTo>
                    <a:lnTo>
                      <a:pt x="712" y="3955"/>
                    </a:lnTo>
                    <a:lnTo>
                      <a:pt x="733" y="4227"/>
                    </a:lnTo>
                    <a:lnTo>
                      <a:pt x="733" y="4352"/>
                    </a:lnTo>
                    <a:lnTo>
                      <a:pt x="817" y="4499"/>
                    </a:lnTo>
                    <a:lnTo>
                      <a:pt x="858" y="4499"/>
                    </a:lnTo>
                    <a:lnTo>
                      <a:pt x="963" y="4436"/>
                    </a:lnTo>
                    <a:lnTo>
                      <a:pt x="1005" y="4499"/>
                    </a:lnTo>
                    <a:lnTo>
                      <a:pt x="1130" y="4499"/>
                    </a:lnTo>
                    <a:lnTo>
                      <a:pt x="1214" y="4541"/>
                    </a:lnTo>
                    <a:lnTo>
                      <a:pt x="1361" y="4541"/>
                    </a:lnTo>
                    <a:lnTo>
                      <a:pt x="1444" y="4457"/>
                    </a:lnTo>
                    <a:lnTo>
                      <a:pt x="1528" y="4499"/>
                    </a:lnTo>
                    <a:lnTo>
                      <a:pt x="1591" y="4457"/>
                    </a:lnTo>
                    <a:lnTo>
                      <a:pt x="1654" y="4352"/>
                    </a:lnTo>
                    <a:lnTo>
                      <a:pt x="1654" y="4290"/>
                    </a:lnTo>
                    <a:lnTo>
                      <a:pt x="1674" y="4373"/>
                    </a:lnTo>
                    <a:lnTo>
                      <a:pt x="1654" y="4478"/>
                    </a:lnTo>
                    <a:lnTo>
                      <a:pt x="1695" y="4603"/>
                    </a:lnTo>
                    <a:lnTo>
                      <a:pt x="1737" y="4792"/>
                    </a:lnTo>
                    <a:lnTo>
                      <a:pt x="1695" y="4896"/>
                    </a:lnTo>
                    <a:lnTo>
                      <a:pt x="1779" y="4896"/>
                    </a:lnTo>
                    <a:lnTo>
                      <a:pt x="1905" y="4750"/>
                    </a:lnTo>
                    <a:lnTo>
                      <a:pt x="1988" y="4708"/>
                    </a:lnTo>
                    <a:lnTo>
                      <a:pt x="2051" y="4771"/>
                    </a:lnTo>
                    <a:lnTo>
                      <a:pt x="2114" y="4750"/>
                    </a:lnTo>
                    <a:lnTo>
                      <a:pt x="2135" y="4687"/>
                    </a:lnTo>
                    <a:lnTo>
                      <a:pt x="2302" y="4687"/>
                    </a:lnTo>
                    <a:lnTo>
                      <a:pt x="2386" y="4583"/>
                    </a:lnTo>
                    <a:lnTo>
                      <a:pt x="2428" y="4583"/>
                    </a:lnTo>
                    <a:lnTo>
                      <a:pt x="2532" y="4645"/>
                    </a:lnTo>
                    <a:lnTo>
                      <a:pt x="2616" y="4583"/>
                    </a:lnTo>
                    <a:lnTo>
                      <a:pt x="2658" y="4645"/>
                    </a:lnTo>
                    <a:lnTo>
                      <a:pt x="2658" y="4750"/>
                    </a:lnTo>
                    <a:lnTo>
                      <a:pt x="2721" y="4792"/>
                    </a:lnTo>
                    <a:lnTo>
                      <a:pt x="2825" y="4813"/>
                    </a:lnTo>
                    <a:lnTo>
                      <a:pt x="2804" y="4750"/>
                    </a:lnTo>
                    <a:lnTo>
                      <a:pt x="2825" y="4666"/>
                    </a:lnTo>
                    <a:lnTo>
                      <a:pt x="2888" y="4750"/>
                    </a:lnTo>
                    <a:lnTo>
                      <a:pt x="2993" y="4771"/>
                    </a:lnTo>
                    <a:lnTo>
                      <a:pt x="3035" y="4750"/>
                    </a:lnTo>
                    <a:lnTo>
                      <a:pt x="3097" y="4813"/>
                    </a:lnTo>
                    <a:lnTo>
                      <a:pt x="3139" y="4792"/>
                    </a:lnTo>
                    <a:lnTo>
                      <a:pt x="3160" y="4855"/>
                    </a:lnTo>
                    <a:lnTo>
                      <a:pt x="3223" y="4917"/>
                    </a:lnTo>
                    <a:lnTo>
                      <a:pt x="3181" y="5022"/>
                    </a:lnTo>
                    <a:lnTo>
                      <a:pt x="3244" y="5189"/>
                    </a:lnTo>
                    <a:lnTo>
                      <a:pt x="3348" y="5168"/>
                    </a:lnTo>
                    <a:lnTo>
                      <a:pt x="3579" y="5064"/>
                    </a:lnTo>
                    <a:lnTo>
                      <a:pt x="3746" y="5022"/>
                    </a:lnTo>
                    <a:lnTo>
                      <a:pt x="3955" y="4896"/>
                    </a:lnTo>
                    <a:lnTo>
                      <a:pt x="4060" y="4666"/>
                    </a:lnTo>
                    <a:lnTo>
                      <a:pt x="4060" y="4583"/>
                    </a:lnTo>
                    <a:lnTo>
                      <a:pt x="4102" y="4457"/>
                    </a:lnTo>
                    <a:lnTo>
                      <a:pt x="4143" y="4478"/>
                    </a:lnTo>
                    <a:lnTo>
                      <a:pt x="4185" y="4478"/>
                    </a:lnTo>
                    <a:lnTo>
                      <a:pt x="4269" y="4290"/>
                    </a:lnTo>
                    <a:lnTo>
                      <a:pt x="4227" y="4269"/>
                    </a:lnTo>
                    <a:lnTo>
                      <a:pt x="4185" y="4227"/>
                    </a:lnTo>
                    <a:lnTo>
                      <a:pt x="4185" y="4164"/>
                    </a:lnTo>
                    <a:lnTo>
                      <a:pt x="4206" y="4185"/>
                    </a:lnTo>
                    <a:lnTo>
                      <a:pt x="4290" y="4227"/>
                    </a:lnTo>
                    <a:lnTo>
                      <a:pt x="4353" y="4143"/>
                    </a:lnTo>
                    <a:lnTo>
                      <a:pt x="4311" y="4059"/>
                    </a:lnTo>
                    <a:lnTo>
                      <a:pt x="4269" y="4059"/>
                    </a:lnTo>
                    <a:lnTo>
                      <a:pt x="4206" y="4039"/>
                    </a:lnTo>
                    <a:lnTo>
                      <a:pt x="4290" y="3976"/>
                    </a:lnTo>
                    <a:lnTo>
                      <a:pt x="4290" y="3871"/>
                    </a:lnTo>
                    <a:lnTo>
                      <a:pt x="4143" y="3871"/>
                    </a:lnTo>
                    <a:lnTo>
                      <a:pt x="4185" y="3808"/>
                    </a:lnTo>
                    <a:lnTo>
                      <a:pt x="4164" y="3746"/>
                    </a:lnTo>
                    <a:lnTo>
                      <a:pt x="4164" y="3746"/>
                    </a:lnTo>
                    <a:lnTo>
                      <a:pt x="4227" y="3767"/>
                    </a:lnTo>
                    <a:lnTo>
                      <a:pt x="4353" y="3725"/>
                    </a:lnTo>
                    <a:lnTo>
                      <a:pt x="4374" y="3620"/>
                    </a:lnTo>
                    <a:lnTo>
                      <a:pt x="4457" y="3515"/>
                    </a:lnTo>
                    <a:lnTo>
                      <a:pt x="4478" y="3390"/>
                    </a:lnTo>
                    <a:lnTo>
                      <a:pt x="4457" y="3306"/>
                    </a:lnTo>
                    <a:lnTo>
                      <a:pt x="4499" y="3348"/>
                    </a:lnTo>
                    <a:lnTo>
                      <a:pt x="4562" y="3453"/>
                    </a:lnTo>
                    <a:lnTo>
                      <a:pt x="4625" y="3348"/>
                    </a:lnTo>
                    <a:lnTo>
                      <a:pt x="4708" y="3243"/>
                    </a:lnTo>
                    <a:lnTo>
                      <a:pt x="4667" y="3097"/>
                    </a:lnTo>
                    <a:lnTo>
                      <a:pt x="4813" y="2971"/>
                    </a:lnTo>
                    <a:lnTo>
                      <a:pt x="4834" y="2783"/>
                    </a:lnTo>
                    <a:lnTo>
                      <a:pt x="4897" y="2699"/>
                    </a:lnTo>
                    <a:lnTo>
                      <a:pt x="4918" y="2469"/>
                    </a:lnTo>
                    <a:lnTo>
                      <a:pt x="4980" y="2406"/>
                    </a:lnTo>
                    <a:lnTo>
                      <a:pt x="4980" y="2344"/>
                    </a:lnTo>
                    <a:lnTo>
                      <a:pt x="5106" y="2197"/>
                    </a:lnTo>
                    <a:lnTo>
                      <a:pt x="5148" y="2281"/>
                    </a:lnTo>
                    <a:lnTo>
                      <a:pt x="5190" y="2239"/>
                    </a:lnTo>
                    <a:lnTo>
                      <a:pt x="5148" y="2072"/>
                    </a:lnTo>
                    <a:lnTo>
                      <a:pt x="5148" y="2072"/>
                    </a:lnTo>
                    <a:lnTo>
                      <a:pt x="5336" y="2260"/>
                    </a:lnTo>
                    <a:lnTo>
                      <a:pt x="5462" y="2260"/>
                    </a:lnTo>
                    <a:lnTo>
                      <a:pt x="5545" y="2197"/>
                    </a:lnTo>
                    <a:lnTo>
                      <a:pt x="5629" y="2239"/>
                    </a:lnTo>
                    <a:lnTo>
                      <a:pt x="5713" y="2197"/>
                    </a:lnTo>
                    <a:lnTo>
                      <a:pt x="5734" y="2093"/>
                    </a:lnTo>
                    <a:lnTo>
                      <a:pt x="5629" y="2072"/>
                    </a:lnTo>
                    <a:lnTo>
                      <a:pt x="5608" y="2030"/>
                    </a:lnTo>
                    <a:lnTo>
                      <a:pt x="5503" y="1883"/>
                    </a:lnTo>
                    <a:lnTo>
                      <a:pt x="5420" y="1883"/>
                    </a:lnTo>
                    <a:lnTo>
                      <a:pt x="5190" y="1674"/>
                    </a:lnTo>
                    <a:lnTo>
                      <a:pt x="5106" y="1632"/>
                    </a:lnTo>
                    <a:lnTo>
                      <a:pt x="5085" y="1528"/>
                    </a:lnTo>
                    <a:lnTo>
                      <a:pt x="5022" y="1465"/>
                    </a:lnTo>
                    <a:lnTo>
                      <a:pt x="5043" y="1423"/>
                    </a:lnTo>
                    <a:lnTo>
                      <a:pt x="5190" y="1360"/>
                    </a:lnTo>
                    <a:lnTo>
                      <a:pt x="5231" y="1256"/>
                    </a:lnTo>
                    <a:lnTo>
                      <a:pt x="5148" y="1193"/>
                    </a:lnTo>
                    <a:lnTo>
                      <a:pt x="4980" y="1005"/>
                    </a:lnTo>
                    <a:lnTo>
                      <a:pt x="4918" y="879"/>
                    </a:lnTo>
                    <a:lnTo>
                      <a:pt x="4834" y="795"/>
                    </a:lnTo>
                    <a:lnTo>
                      <a:pt x="4876" y="712"/>
                    </a:lnTo>
                    <a:lnTo>
                      <a:pt x="4918" y="691"/>
                    </a:lnTo>
                    <a:lnTo>
                      <a:pt x="4918" y="628"/>
                    </a:lnTo>
                    <a:lnTo>
                      <a:pt x="4876" y="607"/>
                    </a:lnTo>
                    <a:lnTo>
                      <a:pt x="4750" y="482"/>
                    </a:lnTo>
                    <a:lnTo>
                      <a:pt x="4813" y="461"/>
                    </a:lnTo>
                    <a:lnTo>
                      <a:pt x="4939" y="482"/>
                    </a:lnTo>
                    <a:lnTo>
                      <a:pt x="5085" y="461"/>
                    </a:lnTo>
                    <a:lnTo>
                      <a:pt x="4980" y="314"/>
                    </a:lnTo>
                    <a:lnTo>
                      <a:pt x="4834" y="272"/>
                    </a:lnTo>
                    <a:lnTo>
                      <a:pt x="4897" y="209"/>
                    </a:lnTo>
                    <a:lnTo>
                      <a:pt x="4876" y="168"/>
                    </a:lnTo>
                    <a:lnTo>
                      <a:pt x="4939" y="147"/>
                    </a:lnTo>
                    <a:lnTo>
                      <a:pt x="4939" y="105"/>
                    </a:lnTo>
                    <a:lnTo>
                      <a:pt x="4813" y="84"/>
                    </a:lnTo>
                    <a:lnTo>
                      <a:pt x="4667" y="84"/>
                    </a:lnTo>
                    <a:lnTo>
                      <a:pt x="4604" y="42"/>
                    </a:lnTo>
                    <a:lnTo>
                      <a:pt x="4164" y="42"/>
                    </a:lnTo>
                    <a:lnTo>
                      <a:pt x="406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0" name="Google Shape;2892;p68">
                <a:extLst>
                  <a:ext uri="{FF2B5EF4-FFF2-40B4-BE49-F238E27FC236}">
                    <a16:creationId xmlns:a16="http://schemas.microsoft.com/office/drawing/2014/main" id="{D7035CCF-967B-355E-CA7C-612FB9CA68B0}"/>
                  </a:ext>
                </a:extLst>
              </p:cNvPr>
              <p:cNvSpPr/>
              <p:nvPr/>
            </p:nvSpPr>
            <p:spPr>
              <a:xfrm>
                <a:off x="5068275" y="3161675"/>
                <a:ext cx="431050" cy="221800"/>
              </a:xfrm>
              <a:custGeom>
                <a:avLst/>
                <a:gdLst/>
                <a:ahLst/>
                <a:cxnLst/>
                <a:rect l="l" t="t" r="r" b="b"/>
                <a:pathLst>
                  <a:path w="17242" h="8872" extrusionOk="0">
                    <a:moveTo>
                      <a:pt x="16991" y="8202"/>
                    </a:moveTo>
                    <a:lnTo>
                      <a:pt x="16886" y="8265"/>
                    </a:lnTo>
                    <a:lnTo>
                      <a:pt x="16928" y="8286"/>
                    </a:lnTo>
                    <a:lnTo>
                      <a:pt x="16907" y="8307"/>
                    </a:lnTo>
                    <a:cubicBezTo>
                      <a:pt x="16886" y="8307"/>
                      <a:pt x="16823" y="8349"/>
                      <a:pt x="16802" y="8349"/>
                    </a:cubicBezTo>
                    <a:lnTo>
                      <a:pt x="16802" y="8307"/>
                    </a:lnTo>
                    <a:lnTo>
                      <a:pt x="16782" y="8349"/>
                    </a:lnTo>
                    <a:cubicBezTo>
                      <a:pt x="16677" y="8370"/>
                      <a:pt x="16572" y="8370"/>
                      <a:pt x="16489" y="8390"/>
                    </a:cubicBezTo>
                    <a:lnTo>
                      <a:pt x="16593" y="8286"/>
                    </a:lnTo>
                    <a:lnTo>
                      <a:pt x="16551" y="8265"/>
                    </a:lnTo>
                    <a:lnTo>
                      <a:pt x="16468" y="8307"/>
                    </a:lnTo>
                    <a:lnTo>
                      <a:pt x="16384" y="8307"/>
                    </a:lnTo>
                    <a:lnTo>
                      <a:pt x="16342" y="8349"/>
                    </a:lnTo>
                    <a:lnTo>
                      <a:pt x="16363" y="8390"/>
                    </a:lnTo>
                    <a:lnTo>
                      <a:pt x="16300" y="8453"/>
                    </a:lnTo>
                    <a:lnTo>
                      <a:pt x="16196" y="8453"/>
                    </a:lnTo>
                    <a:lnTo>
                      <a:pt x="16258" y="8495"/>
                    </a:lnTo>
                    <a:lnTo>
                      <a:pt x="16384" y="8474"/>
                    </a:lnTo>
                    <a:lnTo>
                      <a:pt x="16447" y="8411"/>
                    </a:lnTo>
                    <a:cubicBezTo>
                      <a:pt x="16489" y="8411"/>
                      <a:pt x="16551" y="8411"/>
                      <a:pt x="16614" y="8390"/>
                    </a:cubicBezTo>
                    <a:lnTo>
                      <a:pt x="16614" y="8390"/>
                    </a:lnTo>
                    <a:lnTo>
                      <a:pt x="16593" y="8411"/>
                    </a:lnTo>
                    <a:lnTo>
                      <a:pt x="16677" y="8411"/>
                    </a:lnTo>
                    <a:lnTo>
                      <a:pt x="16719" y="8474"/>
                    </a:lnTo>
                    <a:lnTo>
                      <a:pt x="16802" y="8370"/>
                    </a:lnTo>
                    <a:cubicBezTo>
                      <a:pt x="16823" y="8370"/>
                      <a:pt x="16886" y="8349"/>
                      <a:pt x="16907" y="8349"/>
                    </a:cubicBezTo>
                    <a:lnTo>
                      <a:pt x="16907" y="8370"/>
                    </a:lnTo>
                    <a:lnTo>
                      <a:pt x="17012" y="8390"/>
                    </a:lnTo>
                    <a:lnTo>
                      <a:pt x="17200" y="8307"/>
                    </a:lnTo>
                    <a:lnTo>
                      <a:pt x="17242" y="8244"/>
                    </a:lnTo>
                    <a:lnTo>
                      <a:pt x="17200" y="8202"/>
                    </a:lnTo>
                    <a:lnTo>
                      <a:pt x="17033" y="8244"/>
                    </a:lnTo>
                    <a:lnTo>
                      <a:pt x="16991" y="8202"/>
                    </a:lnTo>
                    <a:close/>
                    <a:moveTo>
                      <a:pt x="16070" y="8411"/>
                    </a:moveTo>
                    <a:lnTo>
                      <a:pt x="16007" y="8443"/>
                    </a:lnTo>
                    <a:lnTo>
                      <a:pt x="16007" y="8443"/>
                    </a:lnTo>
                    <a:cubicBezTo>
                      <a:pt x="16026" y="8475"/>
                      <a:pt x="16037" y="8501"/>
                      <a:pt x="16036" y="8525"/>
                    </a:cubicBezTo>
                    <a:lnTo>
                      <a:pt x="16036" y="8525"/>
                    </a:lnTo>
                    <a:lnTo>
                      <a:pt x="16049" y="8474"/>
                    </a:lnTo>
                    <a:lnTo>
                      <a:pt x="16133" y="8453"/>
                    </a:lnTo>
                    <a:lnTo>
                      <a:pt x="16196" y="8453"/>
                    </a:lnTo>
                    <a:lnTo>
                      <a:pt x="16237" y="8411"/>
                    </a:lnTo>
                    <a:close/>
                    <a:moveTo>
                      <a:pt x="16036" y="8525"/>
                    </a:moveTo>
                    <a:lnTo>
                      <a:pt x="16028" y="8558"/>
                    </a:lnTo>
                    <a:cubicBezTo>
                      <a:pt x="16034" y="8547"/>
                      <a:pt x="16036" y="8536"/>
                      <a:pt x="16036" y="8525"/>
                    </a:cubicBezTo>
                    <a:close/>
                    <a:moveTo>
                      <a:pt x="105" y="0"/>
                    </a:moveTo>
                    <a:lnTo>
                      <a:pt x="22" y="42"/>
                    </a:lnTo>
                    <a:lnTo>
                      <a:pt x="1" y="105"/>
                    </a:lnTo>
                    <a:lnTo>
                      <a:pt x="22" y="251"/>
                    </a:lnTo>
                    <a:lnTo>
                      <a:pt x="168" y="565"/>
                    </a:lnTo>
                    <a:lnTo>
                      <a:pt x="252" y="628"/>
                    </a:lnTo>
                    <a:lnTo>
                      <a:pt x="524" y="879"/>
                    </a:lnTo>
                    <a:lnTo>
                      <a:pt x="587" y="879"/>
                    </a:lnTo>
                    <a:lnTo>
                      <a:pt x="754" y="1067"/>
                    </a:lnTo>
                    <a:lnTo>
                      <a:pt x="838" y="1088"/>
                    </a:lnTo>
                    <a:lnTo>
                      <a:pt x="900" y="1067"/>
                    </a:lnTo>
                    <a:lnTo>
                      <a:pt x="1089" y="1214"/>
                    </a:lnTo>
                    <a:lnTo>
                      <a:pt x="1298" y="1528"/>
                    </a:lnTo>
                    <a:lnTo>
                      <a:pt x="1507" y="1716"/>
                    </a:lnTo>
                    <a:lnTo>
                      <a:pt x="1570" y="1716"/>
                    </a:lnTo>
                    <a:lnTo>
                      <a:pt x="1570" y="1883"/>
                    </a:lnTo>
                    <a:lnTo>
                      <a:pt x="1612" y="1925"/>
                    </a:lnTo>
                    <a:lnTo>
                      <a:pt x="1633" y="2092"/>
                    </a:lnTo>
                    <a:lnTo>
                      <a:pt x="1716" y="2155"/>
                    </a:lnTo>
                    <a:lnTo>
                      <a:pt x="1842" y="2155"/>
                    </a:lnTo>
                    <a:lnTo>
                      <a:pt x="2009" y="2344"/>
                    </a:lnTo>
                    <a:lnTo>
                      <a:pt x="2093" y="2406"/>
                    </a:lnTo>
                    <a:lnTo>
                      <a:pt x="2156" y="2406"/>
                    </a:lnTo>
                    <a:lnTo>
                      <a:pt x="2198" y="2448"/>
                    </a:lnTo>
                    <a:lnTo>
                      <a:pt x="2135" y="2532"/>
                    </a:lnTo>
                    <a:lnTo>
                      <a:pt x="2219" y="2616"/>
                    </a:lnTo>
                    <a:lnTo>
                      <a:pt x="2261" y="2762"/>
                    </a:lnTo>
                    <a:lnTo>
                      <a:pt x="2261" y="2783"/>
                    </a:lnTo>
                    <a:lnTo>
                      <a:pt x="2365" y="3097"/>
                    </a:lnTo>
                    <a:lnTo>
                      <a:pt x="2428" y="3264"/>
                    </a:lnTo>
                    <a:lnTo>
                      <a:pt x="2574" y="3306"/>
                    </a:lnTo>
                    <a:lnTo>
                      <a:pt x="2763" y="3411"/>
                    </a:lnTo>
                    <a:lnTo>
                      <a:pt x="2763" y="3515"/>
                    </a:lnTo>
                    <a:lnTo>
                      <a:pt x="2888" y="3787"/>
                    </a:lnTo>
                    <a:lnTo>
                      <a:pt x="3035" y="3892"/>
                    </a:lnTo>
                    <a:lnTo>
                      <a:pt x="3056" y="4185"/>
                    </a:lnTo>
                    <a:lnTo>
                      <a:pt x="3265" y="4561"/>
                    </a:lnTo>
                    <a:lnTo>
                      <a:pt x="3265" y="4729"/>
                    </a:lnTo>
                    <a:lnTo>
                      <a:pt x="3307" y="4875"/>
                    </a:lnTo>
                    <a:lnTo>
                      <a:pt x="3516" y="5043"/>
                    </a:lnTo>
                    <a:lnTo>
                      <a:pt x="3725" y="5294"/>
                    </a:lnTo>
                    <a:lnTo>
                      <a:pt x="3788" y="5440"/>
                    </a:lnTo>
                    <a:lnTo>
                      <a:pt x="3934" y="5461"/>
                    </a:lnTo>
                    <a:lnTo>
                      <a:pt x="3997" y="5545"/>
                    </a:lnTo>
                    <a:lnTo>
                      <a:pt x="4123" y="5608"/>
                    </a:lnTo>
                    <a:lnTo>
                      <a:pt x="4144" y="5775"/>
                    </a:lnTo>
                    <a:lnTo>
                      <a:pt x="4290" y="5859"/>
                    </a:lnTo>
                    <a:lnTo>
                      <a:pt x="4437" y="6005"/>
                    </a:lnTo>
                    <a:lnTo>
                      <a:pt x="4709" y="6173"/>
                    </a:lnTo>
                    <a:lnTo>
                      <a:pt x="4750" y="6298"/>
                    </a:lnTo>
                    <a:lnTo>
                      <a:pt x="4918" y="6361"/>
                    </a:lnTo>
                    <a:lnTo>
                      <a:pt x="5253" y="6633"/>
                    </a:lnTo>
                    <a:lnTo>
                      <a:pt x="5274" y="6779"/>
                    </a:lnTo>
                    <a:lnTo>
                      <a:pt x="5357" y="6800"/>
                    </a:lnTo>
                    <a:lnTo>
                      <a:pt x="5441" y="6926"/>
                    </a:lnTo>
                    <a:lnTo>
                      <a:pt x="5483" y="6884"/>
                    </a:lnTo>
                    <a:lnTo>
                      <a:pt x="5483" y="6779"/>
                    </a:lnTo>
                    <a:lnTo>
                      <a:pt x="5462" y="6717"/>
                    </a:lnTo>
                    <a:lnTo>
                      <a:pt x="5462" y="6675"/>
                    </a:lnTo>
                    <a:lnTo>
                      <a:pt x="5566" y="6696"/>
                    </a:lnTo>
                    <a:lnTo>
                      <a:pt x="5797" y="6905"/>
                    </a:lnTo>
                    <a:lnTo>
                      <a:pt x="5859" y="6884"/>
                    </a:lnTo>
                    <a:lnTo>
                      <a:pt x="5859" y="6717"/>
                    </a:lnTo>
                    <a:lnTo>
                      <a:pt x="5901" y="6633"/>
                    </a:lnTo>
                    <a:lnTo>
                      <a:pt x="5985" y="6675"/>
                    </a:lnTo>
                    <a:cubicBezTo>
                      <a:pt x="5985" y="6696"/>
                      <a:pt x="6006" y="6696"/>
                      <a:pt x="6006" y="6717"/>
                    </a:cubicBezTo>
                    <a:lnTo>
                      <a:pt x="6090" y="6842"/>
                    </a:lnTo>
                    <a:lnTo>
                      <a:pt x="6110" y="6842"/>
                    </a:lnTo>
                    <a:cubicBezTo>
                      <a:pt x="6173" y="6905"/>
                      <a:pt x="6215" y="6989"/>
                      <a:pt x="6278" y="7030"/>
                    </a:cubicBezTo>
                    <a:lnTo>
                      <a:pt x="6236" y="7051"/>
                    </a:lnTo>
                    <a:lnTo>
                      <a:pt x="6236" y="7198"/>
                    </a:lnTo>
                    <a:lnTo>
                      <a:pt x="6194" y="7323"/>
                    </a:lnTo>
                    <a:lnTo>
                      <a:pt x="6069" y="7344"/>
                    </a:lnTo>
                    <a:lnTo>
                      <a:pt x="6069" y="7449"/>
                    </a:lnTo>
                    <a:lnTo>
                      <a:pt x="5985" y="7470"/>
                    </a:lnTo>
                    <a:lnTo>
                      <a:pt x="5922" y="7428"/>
                    </a:lnTo>
                    <a:lnTo>
                      <a:pt x="5880" y="7428"/>
                    </a:lnTo>
                    <a:lnTo>
                      <a:pt x="5880" y="7512"/>
                    </a:lnTo>
                    <a:lnTo>
                      <a:pt x="5964" y="7554"/>
                    </a:lnTo>
                    <a:lnTo>
                      <a:pt x="6194" y="7554"/>
                    </a:lnTo>
                    <a:lnTo>
                      <a:pt x="6320" y="7512"/>
                    </a:lnTo>
                    <a:lnTo>
                      <a:pt x="6382" y="7616"/>
                    </a:lnTo>
                    <a:lnTo>
                      <a:pt x="6445" y="7658"/>
                    </a:lnTo>
                    <a:lnTo>
                      <a:pt x="6529" y="7637"/>
                    </a:lnTo>
                    <a:lnTo>
                      <a:pt x="6613" y="7637"/>
                    </a:lnTo>
                    <a:lnTo>
                      <a:pt x="6550" y="7679"/>
                    </a:lnTo>
                    <a:lnTo>
                      <a:pt x="6466" y="7826"/>
                    </a:lnTo>
                    <a:lnTo>
                      <a:pt x="6529" y="7867"/>
                    </a:lnTo>
                    <a:lnTo>
                      <a:pt x="6696" y="7888"/>
                    </a:lnTo>
                    <a:lnTo>
                      <a:pt x="6822" y="7951"/>
                    </a:lnTo>
                    <a:lnTo>
                      <a:pt x="6926" y="7888"/>
                    </a:lnTo>
                    <a:lnTo>
                      <a:pt x="6989" y="7951"/>
                    </a:lnTo>
                    <a:lnTo>
                      <a:pt x="7178" y="7951"/>
                    </a:lnTo>
                    <a:lnTo>
                      <a:pt x="7366" y="8077"/>
                    </a:lnTo>
                    <a:lnTo>
                      <a:pt x="7638" y="8160"/>
                    </a:lnTo>
                    <a:lnTo>
                      <a:pt x="7743" y="8035"/>
                    </a:lnTo>
                    <a:lnTo>
                      <a:pt x="7805" y="8035"/>
                    </a:lnTo>
                    <a:lnTo>
                      <a:pt x="7889" y="8139"/>
                    </a:lnTo>
                    <a:lnTo>
                      <a:pt x="7994" y="8160"/>
                    </a:lnTo>
                    <a:lnTo>
                      <a:pt x="8077" y="8077"/>
                    </a:lnTo>
                    <a:lnTo>
                      <a:pt x="8140" y="8077"/>
                    </a:lnTo>
                    <a:lnTo>
                      <a:pt x="8287" y="8181"/>
                    </a:lnTo>
                    <a:lnTo>
                      <a:pt x="8454" y="8181"/>
                    </a:lnTo>
                    <a:lnTo>
                      <a:pt x="8747" y="8370"/>
                    </a:lnTo>
                    <a:lnTo>
                      <a:pt x="9061" y="8474"/>
                    </a:lnTo>
                    <a:lnTo>
                      <a:pt x="9186" y="8390"/>
                    </a:lnTo>
                    <a:lnTo>
                      <a:pt x="9395" y="8390"/>
                    </a:lnTo>
                    <a:lnTo>
                      <a:pt x="9521" y="8495"/>
                    </a:lnTo>
                    <a:lnTo>
                      <a:pt x="9647" y="8390"/>
                    </a:lnTo>
                    <a:lnTo>
                      <a:pt x="9793" y="8411"/>
                    </a:lnTo>
                    <a:lnTo>
                      <a:pt x="9960" y="8495"/>
                    </a:lnTo>
                    <a:lnTo>
                      <a:pt x="10149" y="8495"/>
                    </a:lnTo>
                    <a:lnTo>
                      <a:pt x="10295" y="8411"/>
                    </a:lnTo>
                    <a:lnTo>
                      <a:pt x="10379" y="8411"/>
                    </a:lnTo>
                    <a:lnTo>
                      <a:pt x="10483" y="8516"/>
                    </a:lnTo>
                    <a:lnTo>
                      <a:pt x="10609" y="8558"/>
                    </a:lnTo>
                    <a:lnTo>
                      <a:pt x="10776" y="8683"/>
                    </a:lnTo>
                    <a:lnTo>
                      <a:pt x="10902" y="8662"/>
                    </a:lnTo>
                    <a:lnTo>
                      <a:pt x="10986" y="8725"/>
                    </a:lnTo>
                    <a:lnTo>
                      <a:pt x="11048" y="8704"/>
                    </a:lnTo>
                    <a:lnTo>
                      <a:pt x="11028" y="8516"/>
                    </a:lnTo>
                    <a:lnTo>
                      <a:pt x="10965" y="8474"/>
                    </a:lnTo>
                    <a:lnTo>
                      <a:pt x="11007" y="8453"/>
                    </a:lnTo>
                    <a:cubicBezTo>
                      <a:pt x="11132" y="8453"/>
                      <a:pt x="11237" y="8474"/>
                      <a:pt x="11341" y="8495"/>
                    </a:cubicBezTo>
                    <a:lnTo>
                      <a:pt x="11467" y="8579"/>
                    </a:lnTo>
                    <a:lnTo>
                      <a:pt x="11488" y="8662"/>
                    </a:lnTo>
                    <a:lnTo>
                      <a:pt x="11551" y="8579"/>
                    </a:lnTo>
                    <a:lnTo>
                      <a:pt x="11634" y="8516"/>
                    </a:lnTo>
                    <a:cubicBezTo>
                      <a:pt x="11697" y="8579"/>
                      <a:pt x="11781" y="8600"/>
                      <a:pt x="11864" y="8621"/>
                    </a:cubicBezTo>
                    <a:lnTo>
                      <a:pt x="11844" y="8662"/>
                    </a:lnTo>
                    <a:lnTo>
                      <a:pt x="11864" y="8704"/>
                    </a:lnTo>
                    <a:lnTo>
                      <a:pt x="12053" y="8767"/>
                    </a:lnTo>
                    <a:lnTo>
                      <a:pt x="12157" y="8704"/>
                    </a:lnTo>
                    <a:lnTo>
                      <a:pt x="12220" y="8725"/>
                    </a:lnTo>
                    <a:lnTo>
                      <a:pt x="12220" y="8704"/>
                    </a:lnTo>
                    <a:cubicBezTo>
                      <a:pt x="12262" y="8725"/>
                      <a:pt x="12304" y="8725"/>
                      <a:pt x="12325" y="8767"/>
                    </a:cubicBezTo>
                    <a:lnTo>
                      <a:pt x="12388" y="8809"/>
                    </a:lnTo>
                    <a:lnTo>
                      <a:pt x="12492" y="8872"/>
                    </a:lnTo>
                    <a:lnTo>
                      <a:pt x="12597" y="8830"/>
                    </a:lnTo>
                    <a:lnTo>
                      <a:pt x="12680" y="8830"/>
                    </a:lnTo>
                    <a:lnTo>
                      <a:pt x="12722" y="8872"/>
                    </a:lnTo>
                    <a:lnTo>
                      <a:pt x="12848" y="8809"/>
                    </a:lnTo>
                    <a:lnTo>
                      <a:pt x="12911" y="8725"/>
                    </a:lnTo>
                    <a:lnTo>
                      <a:pt x="13015" y="8767"/>
                    </a:lnTo>
                    <a:lnTo>
                      <a:pt x="13141" y="8704"/>
                    </a:lnTo>
                    <a:lnTo>
                      <a:pt x="13245" y="8725"/>
                    </a:lnTo>
                    <a:lnTo>
                      <a:pt x="13371" y="8621"/>
                    </a:lnTo>
                    <a:lnTo>
                      <a:pt x="13413" y="8704"/>
                    </a:lnTo>
                    <a:lnTo>
                      <a:pt x="13517" y="8683"/>
                    </a:lnTo>
                    <a:lnTo>
                      <a:pt x="13664" y="8704"/>
                    </a:lnTo>
                    <a:lnTo>
                      <a:pt x="13580" y="8662"/>
                    </a:lnTo>
                    <a:lnTo>
                      <a:pt x="13894" y="8662"/>
                    </a:lnTo>
                    <a:lnTo>
                      <a:pt x="13936" y="8683"/>
                    </a:lnTo>
                    <a:lnTo>
                      <a:pt x="13936" y="8662"/>
                    </a:lnTo>
                    <a:lnTo>
                      <a:pt x="14166" y="8662"/>
                    </a:lnTo>
                    <a:lnTo>
                      <a:pt x="14250" y="8683"/>
                    </a:lnTo>
                    <a:lnTo>
                      <a:pt x="14313" y="8683"/>
                    </a:lnTo>
                    <a:lnTo>
                      <a:pt x="14396" y="8704"/>
                    </a:lnTo>
                    <a:lnTo>
                      <a:pt x="14480" y="8683"/>
                    </a:lnTo>
                    <a:lnTo>
                      <a:pt x="14564" y="8683"/>
                    </a:lnTo>
                    <a:lnTo>
                      <a:pt x="14626" y="8725"/>
                    </a:lnTo>
                    <a:lnTo>
                      <a:pt x="14731" y="8683"/>
                    </a:lnTo>
                    <a:lnTo>
                      <a:pt x="14794" y="8704"/>
                    </a:lnTo>
                    <a:lnTo>
                      <a:pt x="14877" y="8704"/>
                    </a:lnTo>
                    <a:lnTo>
                      <a:pt x="14898" y="8683"/>
                    </a:lnTo>
                    <a:lnTo>
                      <a:pt x="15024" y="8621"/>
                    </a:lnTo>
                    <a:lnTo>
                      <a:pt x="15212" y="8662"/>
                    </a:lnTo>
                    <a:lnTo>
                      <a:pt x="15359" y="8579"/>
                    </a:lnTo>
                    <a:lnTo>
                      <a:pt x="15547" y="8579"/>
                    </a:lnTo>
                    <a:lnTo>
                      <a:pt x="15631" y="8600"/>
                    </a:lnTo>
                    <a:lnTo>
                      <a:pt x="15652" y="8579"/>
                    </a:lnTo>
                    <a:cubicBezTo>
                      <a:pt x="15683" y="8589"/>
                      <a:pt x="15714" y="8594"/>
                      <a:pt x="15748" y="8594"/>
                    </a:cubicBezTo>
                    <a:cubicBezTo>
                      <a:pt x="15782" y="8594"/>
                      <a:pt x="15819" y="8589"/>
                      <a:pt x="15861" y="8579"/>
                    </a:cubicBezTo>
                    <a:cubicBezTo>
                      <a:pt x="15882" y="8579"/>
                      <a:pt x="15924" y="8558"/>
                      <a:pt x="15945" y="8516"/>
                    </a:cubicBezTo>
                    <a:lnTo>
                      <a:pt x="15986" y="8453"/>
                    </a:lnTo>
                    <a:lnTo>
                      <a:pt x="16007" y="8443"/>
                    </a:lnTo>
                    <a:lnTo>
                      <a:pt x="16007" y="8443"/>
                    </a:lnTo>
                    <a:cubicBezTo>
                      <a:pt x="16001" y="8433"/>
                      <a:pt x="15994" y="8423"/>
                      <a:pt x="15986" y="8411"/>
                    </a:cubicBezTo>
                    <a:lnTo>
                      <a:pt x="16049" y="8390"/>
                    </a:lnTo>
                    <a:lnTo>
                      <a:pt x="16091" y="8286"/>
                    </a:lnTo>
                    <a:lnTo>
                      <a:pt x="16091" y="8181"/>
                    </a:lnTo>
                    <a:lnTo>
                      <a:pt x="15965" y="8139"/>
                    </a:lnTo>
                    <a:lnTo>
                      <a:pt x="15861" y="8202"/>
                    </a:lnTo>
                    <a:lnTo>
                      <a:pt x="15924" y="8244"/>
                    </a:lnTo>
                    <a:lnTo>
                      <a:pt x="15840" y="8349"/>
                    </a:lnTo>
                    <a:lnTo>
                      <a:pt x="15735" y="8370"/>
                    </a:lnTo>
                    <a:lnTo>
                      <a:pt x="15714" y="8390"/>
                    </a:lnTo>
                    <a:lnTo>
                      <a:pt x="15673" y="8390"/>
                    </a:lnTo>
                    <a:cubicBezTo>
                      <a:pt x="15652" y="8390"/>
                      <a:pt x="15631" y="8411"/>
                      <a:pt x="15610" y="8453"/>
                    </a:cubicBezTo>
                    <a:lnTo>
                      <a:pt x="15526" y="8453"/>
                    </a:lnTo>
                    <a:lnTo>
                      <a:pt x="15442" y="8390"/>
                    </a:lnTo>
                    <a:lnTo>
                      <a:pt x="15296" y="8390"/>
                    </a:lnTo>
                    <a:lnTo>
                      <a:pt x="15149" y="8453"/>
                    </a:lnTo>
                    <a:lnTo>
                      <a:pt x="15003" y="8349"/>
                    </a:lnTo>
                    <a:lnTo>
                      <a:pt x="14836" y="8307"/>
                    </a:lnTo>
                    <a:lnTo>
                      <a:pt x="14773" y="8349"/>
                    </a:lnTo>
                    <a:lnTo>
                      <a:pt x="14626" y="8265"/>
                    </a:lnTo>
                    <a:lnTo>
                      <a:pt x="14354" y="8307"/>
                    </a:lnTo>
                    <a:lnTo>
                      <a:pt x="14166" y="8411"/>
                    </a:lnTo>
                    <a:lnTo>
                      <a:pt x="14166" y="8453"/>
                    </a:lnTo>
                    <a:lnTo>
                      <a:pt x="13999" y="8453"/>
                    </a:lnTo>
                    <a:lnTo>
                      <a:pt x="13894" y="8411"/>
                    </a:lnTo>
                    <a:lnTo>
                      <a:pt x="13894" y="8474"/>
                    </a:lnTo>
                    <a:cubicBezTo>
                      <a:pt x="13852" y="8474"/>
                      <a:pt x="13769" y="8474"/>
                      <a:pt x="13727" y="8495"/>
                    </a:cubicBezTo>
                    <a:lnTo>
                      <a:pt x="13685" y="8453"/>
                    </a:lnTo>
                    <a:lnTo>
                      <a:pt x="13685" y="8370"/>
                    </a:lnTo>
                    <a:lnTo>
                      <a:pt x="13559" y="8349"/>
                    </a:lnTo>
                    <a:lnTo>
                      <a:pt x="13580" y="8453"/>
                    </a:lnTo>
                    <a:lnTo>
                      <a:pt x="13538" y="8474"/>
                    </a:lnTo>
                    <a:lnTo>
                      <a:pt x="13538" y="8370"/>
                    </a:lnTo>
                    <a:lnTo>
                      <a:pt x="13434" y="8286"/>
                    </a:lnTo>
                    <a:lnTo>
                      <a:pt x="13329" y="8349"/>
                    </a:lnTo>
                    <a:lnTo>
                      <a:pt x="13224" y="8265"/>
                    </a:lnTo>
                    <a:lnTo>
                      <a:pt x="13120" y="8202"/>
                    </a:lnTo>
                    <a:lnTo>
                      <a:pt x="12994" y="8286"/>
                    </a:lnTo>
                    <a:lnTo>
                      <a:pt x="12994" y="8349"/>
                    </a:lnTo>
                    <a:lnTo>
                      <a:pt x="13224" y="8411"/>
                    </a:lnTo>
                    <a:lnTo>
                      <a:pt x="13308" y="8495"/>
                    </a:lnTo>
                    <a:lnTo>
                      <a:pt x="13162" y="8495"/>
                    </a:lnTo>
                    <a:lnTo>
                      <a:pt x="13162" y="8516"/>
                    </a:lnTo>
                    <a:lnTo>
                      <a:pt x="13099" y="8579"/>
                    </a:lnTo>
                    <a:lnTo>
                      <a:pt x="13057" y="8579"/>
                    </a:lnTo>
                    <a:cubicBezTo>
                      <a:pt x="13094" y="8560"/>
                      <a:pt x="13098" y="8492"/>
                      <a:pt x="13055" y="8492"/>
                    </a:cubicBezTo>
                    <a:cubicBezTo>
                      <a:pt x="13049" y="8492"/>
                      <a:pt x="13043" y="8493"/>
                      <a:pt x="13036" y="8495"/>
                    </a:cubicBezTo>
                    <a:lnTo>
                      <a:pt x="12952" y="8495"/>
                    </a:lnTo>
                    <a:lnTo>
                      <a:pt x="12932" y="8390"/>
                    </a:lnTo>
                    <a:lnTo>
                      <a:pt x="12848" y="8370"/>
                    </a:lnTo>
                    <a:lnTo>
                      <a:pt x="12743" y="8390"/>
                    </a:lnTo>
                    <a:lnTo>
                      <a:pt x="12639" y="8370"/>
                    </a:lnTo>
                    <a:lnTo>
                      <a:pt x="12492" y="8411"/>
                    </a:lnTo>
                    <a:lnTo>
                      <a:pt x="12408" y="8516"/>
                    </a:lnTo>
                    <a:lnTo>
                      <a:pt x="12388" y="8600"/>
                    </a:lnTo>
                    <a:lnTo>
                      <a:pt x="12283" y="8600"/>
                    </a:lnTo>
                    <a:lnTo>
                      <a:pt x="12283" y="8579"/>
                    </a:lnTo>
                    <a:lnTo>
                      <a:pt x="12283" y="8558"/>
                    </a:lnTo>
                    <a:lnTo>
                      <a:pt x="12304" y="8558"/>
                    </a:lnTo>
                    <a:cubicBezTo>
                      <a:pt x="12325" y="8558"/>
                      <a:pt x="12304" y="8516"/>
                      <a:pt x="12304" y="8516"/>
                    </a:cubicBezTo>
                    <a:lnTo>
                      <a:pt x="12325" y="8495"/>
                    </a:lnTo>
                    <a:lnTo>
                      <a:pt x="12367" y="8370"/>
                    </a:lnTo>
                    <a:lnTo>
                      <a:pt x="12178" y="8307"/>
                    </a:lnTo>
                    <a:lnTo>
                      <a:pt x="12053" y="8390"/>
                    </a:lnTo>
                    <a:lnTo>
                      <a:pt x="12011" y="8516"/>
                    </a:lnTo>
                    <a:cubicBezTo>
                      <a:pt x="11885" y="8495"/>
                      <a:pt x="11781" y="8474"/>
                      <a:pt x="11676" y="8453"/>
                    </a:cubicBezTo>
                    <a:lnTo>
                      <a:pt x="11781" y="8411"/>
                    </a:lnTo>
                    <a:lnTo>
                      <a:pt x="11802" y="8349"/>
                    </a:lnTo>
                    <a:lnTo>
                      <a:pt x="11676" y="8181"/>
                    </a:lnTo>
                    <a:lnTo>
                      <a:pt x="11530" y="8160"/>
                    </a:lnTo>
                    <a:lnTo>
                      <a:pt x="11362" y="8202"/>
                    </a:lnTo>
                    <a:lnTo>
                      <a:pt x="11237" y="8181"/>
                    </a:lnTo>
                    <a:lnTo>
                      <a:pt x="11111" y="8202"/>
                    </a:lnTo>
                    <a:lnTo>
                      <a:pt x="11111" y="8244"/>
                    </a:lnTo>
                    <a:cubicBezTo>
                      <a:pt x="11069" y="8244"/>
                      <a:pt x="11069" y="8244"/>
                      <a:pt x="11048" y="8202"/>
                    </a:cubicBezTo>
                    <a:lnTo>
                      <a:pt x="11069" y="8056"/>
                    </a:lnTo>
                    <a:lnTo>
                      <a:pt x="11028" y="7972"/>
                    </a:lnTo>
                    <a:lnTo>
                      <a:pt x="10923" y="7951"/>
                    </a:lnTo>
                    <a:lnTo>
                      <a:pt x="10902" y="7930"/>
                    </a:lnTo>
                    <a:lnTo>
                      <a:pt x="10797" y="7930"/>
                    </a:lnTo>
                    <a:lnTo>
                      <a:pt x="10714" y="7972"/>
                    </a:lnTo>
                    <a:lnTo>
                      <a:pt x="10609" y="7972"/>
                    </a:lnTo>
                    <a:lnTo>
                      <a:pt x="10525" y="7930"/>
                    </a:lnTo>
                    <a:lnTo>
                      <a:pt x="10400" y="7972"/>
                    </a:lnTo>
                    <a:lnTo>
                      <a:pt x="10274" y="7930"/>
                    </a:lnTo>
                    <a:lnTo>
                      <a:pt x="10191" y="7846"/>
                    </a:lnTo>
                    <a:lnTo>
                      <a:pt x="10191" y="7763"/>
                    </a:lnTo>
                    <a:lnTo>
                      <a:pt x="10086" y="7595"/>
                    </a:lnTo>
                    <a:lnTo>
                      <a:pt x="10086" y="7449"/>
                    </a:lnTo>
                    <a:lnTo>
                      <a:pt x="9939" y="7449"/>
                    </a:lnTo>
                    <a:lnTo>
                      <a:pt x="9856" y="7470"/>
                    </a:lnTo>
                    <a:lnTo>
                      <a:pt x="9772" y="7386"/>
                    </a:lnTo>
                    <a:lnTo>
                      <a:pt x="9667" y="7386"/>
                    </a:lnTo>
                    <a:lnTo>
                      <a:pt x="9542" y="7282"/>
                    </a:lnTo>
                    <a:lnTo>
                      <a:pt x="9458" y="7240"/>
                    </a:lnTo>
                    <a:lnTo>
                      <a:pt x="9354" y="7261"/>
                    </a:lnTo>
                    <a:lnTo>
                      <a:pt x="9270" y="7261"/>
                    </a:lnTo>
                    <a:lnTo>
                      <a:pt x="9144" y="7114"/>
                    </a:lnTo>
                    <a:lnTo>
                      <a:pt x="9040" y="7114"/>
                    </a:lnTo>
                    <a:lnTo>
                      <a:pt x="9019" y="7344"/>
                    </a:lnTo>
                    <a:lnTo>
                      <a:pt x="8935" y="7449"/>
                    </a:lnTo>
                    <a:lnTo>
                      <a:pt x="8684" y="7491"/>
                    </a:lnTo>
                    <a:lnTo>
                      <a:pt x="8370" y="7449"/>
                    </a:lnTo>
                    <a:lnTo>
                      <a:pt x="8015" y="7449"/>
                    </a:lnTo>
                    <a:lnTo>
                      <a:pt x="7805" y="7365"/>
                    </a:lnTo>
                    <a:lnTo>
                      <a:pt x="7763" y="7323"/>
                    </a:lnTo>
                    <a:lnTo>
                      <a:pt x="7784" y="7219"/>
                    </a:lnTo>
                    <a:lnTo>
                      <a:pt x="7701" y="7072"/>
                    </a:lnTo>
                    <a:lnTo>
                      <a:pt x="7450" y="7051"/>
                    </a:lnTo>
                    <a:lnTo>
                      <a:pt x="7240" y="7010"/>
                    </a:lnTo>
                    <a:lnTo>
                      <a:pt x="7136" y="6926"/>
                    </a:lnTo>
                    <a:lnTo>
                      <a:pt x="6947" y="6926"/>
                    </a:lnTo>
                    <a:lnTo>
                      <a:pt x="6906" y="6968"/>
                    </a:lnTo>
                    <a:lnTo>
                      <a:pt x="6843" y="7030"/>
                    </a:lnTo>
                    <a:lnTo>
                      <a:pt x="6759" y="6947"/>
                    </a:lnTo>
                    <a:lnTo>
                      <a:pt x="6592" y="6926"/>
                    </a:lnTo>
                    <a:lnTo>
                      <a:pt x="6487" y="6926"/>
                    </a:lnTo>
                    <a:cubicBezTo>
                      <a:pt x="6403" y="6842"/>
                      <a:pt x="6320" y="6758"/>
                      <a:pt x="6278" y="6654"/>
                    </a:cubicBezTo>
                    <a:lnTo>
                      <a:pt x="6278" y="6486"/>
                    </a:lnTo>
                    <a:lnTo>
                      <a:pt x="6320" y="6173"/>
                    </a:lnTo>
                    <a:lnTo>
                      <a:pt x="6278" y="5963"/>
                    </a:lnTo>
                    <a:lnTo>
                      <a:pt x="6382" y="5712"/>
                    </a:lnTo>
                    <a:lnTo>
                      <a:pt x="6320" y="5649"/>
                    </a:lnTo>
                    <a:lnTo>
                      <a:pt x="6320" y="5461"/>
                    </a:lnTo>
                    <a:lnTo>
                      <a:pt x="6424" y="5398"/>
                    </a:lnTo>
                    <a:lnTo>
                      <a:pt x="6487" y="5336"/>
                    </a:lnTo>
                    <a:lnTo>
                      <a:pt x="6445" y="5231"/>
                    </a:lnTo>
                    <a:lnTo>
                      <a:pt x="6382" y="5168"/>
                    </a:lnTo>
                    <a:lnTo>
                      <a:pt x="6278" y="5085"/>
                    </a:lnTo>
                    <a:lnTo>
                      <a:pt x="6215" y="4959"/>
                    </a:lnTo>
                    <a:lnTo>
                      <a:pt x="6131" y="4938"/>
                    </a:lnTo>
                    <a:lnTo>
                      <a:pt x="6110" y="4854"/>
                    </a:lnTo>
                    <a:lnTo>
                      <a:pt x="6006" y="4813"/>
                    </a:lnTo>
                    <a:lnTo>
                      <a:pt x="5818" y="4833"/>
                    </a:lnTo>
                    <a:lnTo>
                      <a:pt x="5713" y="4813"/>
                    </a:lnTo>
                    <a:lnTo>
                      <a:pt x="5692" y="4624"/>
                    </a:lnTo>
                    <a:lnTo>
                      <a:pt x="5608" y="4520"/>
                    </a:lnTo>
                    <a:lnTo>
                      <a:pt x="5546" y="4561"/>
                    </a:lnTo>
                    <a:lnTo>
                      <a:pt x="5587" y="4457"/>
                    </a:lnTo>
                    <a:lnTo>
                      <a:pt x="5483" y="4415"/>
                    </a:lnTo>
                    <a:lnTo>
                      <a:pt x="5462" y="4122"/>
                    </a:lnTo>
                    <a:lnTo>
                      <a:pt x="5336" y="4185"/>
                    </a:lnTo>
                    <a:lnTo>
                      <a:pt x="5274" y="4122"/>
                    </a:lnTo>
                    <a:lnTo>
                      <a:pt x="5043" y="4122"/>
                    </a:lnTo>
                    <a:lnTo>
                      <a:pt x="4855" y="3996"/>
                    </a:lnTo>
                    <a:lnTo>
                      <a:pt x="4855" y="3892"/>
                    </a:lnTo>
                    <a:lnTo>
                      <a:pt x="4960" y="3850"/>
                    </a:lnTo>
                    <a:lnTo>
                      <a:pt x="5085" y="3766"/>
                    </a:lnTo>
                    <a:lnTo>
                      <a:pt x="5002" y="3704"/>
                    </a:lnTo>
                    <a:lnTo>
                      <a:pt x="4876" y="3745"/>
                    </a:lnTo>
                    <a:lnTo>
                      <a:pt x="4813" y="3704"/>
                    </a:lnTo>
                    <a:lnTo>
                      <a:pt x="4667" y="3766"/>
                    </a:lnTo>
                    <a:lnTo>
                      <a:pt x="4750" y="3683"/>
                    </a:lnTo>
                    <a:lnTo>
                      <a:pt x="4876" y="3578"/>
                    </a:lnTo>
                    <a:lnTo>
                      <a:pt x="5064" y="3557"/>
                    </a:lnTo>
                    <a:lnTo>
                      <a:pt x="5043" y="3432"/>
                    </a:lnTo>
                    <a:lnTo>
                      <a:pt x="4855" y="3222"/>
                    </a:lnTo>
                    <a:lnTo>
                      <a:pt x="4750" y="3222"/>
                    </a:lnTo>
                    <a:lnTo>
                      <a:pt x="4625" y="3285"/>
                    </a:lnTo>
                    <a:lnTo>
                      <a:pt x="4478" y="3369"/>
                    </a:lnTo>
                    <a:lnTo>
                      <a:pt x="4332" y="3369"/>
                    </a:lnTo>
                    <a:lnTo>
                      <a:pt x="4416" y="3348"/>
                    </a:lnTo>
                    <a:lnTo>
                      <a:pt x="4457" y="3285"/>
                    </a:lnTo>
                    <a:lnTo>
                      <a:pt x="4520" y="3264"/>
                    </a:lnTo>
                    <a:lnTo>
                      <a:pt x="4562" y="3180"/>
                    </a:lnTo>
                    <a:lnTo>
                      <a:pt x="4541" y="3097"/>
                    </a:lnTo>
                    <a:lnTo>
                      <a:pt x="4416" y="3055"/>
                    </a:lnTo>
                    <a:lnTo>
                      <a:pt x="4206" y="3055"/>
                    </a:lnTo>
                    <a:lnTo>
                      <a:pt x="4081" y="2929"/>
                    </a:lnTo>
                    <a:lnTo>
                      <a:pt x="4081" y="2846"/>
                    </a:lnTo>
                    <a:lnTo>
                      <a:pt x="4039" y="2678"/>
                    </a:lnTo>
                    <a:lnTo>
                      <a:pt x="3809" y="2448"/>
                    </a:lnTo>
                    <a:lnTo>
                      <a:pt x="3725" y="2427"/>
                    </a:lnTo>
                    <a:lnTo>
                      <a:pt x="3662" y="2448"/>
                    </a:lnTo>
                    <a:lnTo>
                      <a:pt x="3558" y="2364"/>
                    </a:lnTo>
                    <a:lnTo>
                      <a:pt x="3516" y="2155"/>
                    </a:lnTo>
                    <a:lnTo>
                      <a:pt x="3369" y="2009"/>
                    </a:lnTo>
                    <a:lnTo>
                      <a:pt x="3160" y="1883"/>
                    </a:lnTo>
                    <a:lnTo>
                      <a:pt x="3035" y="1883"/>
                    </a:lnTo>
                    <a:lnTo>
                      <a:pt x="2993" y="1925"/>
                    </a:lnTo>
                    <a:lnTo>
                      <a:pt x="2930" y="1883"/>
                    </a:lnTo>
                    <a:lnTo>
                      <a:pt x="2888" y="1716"/>
                    </a:lnTo>
                    <a:lnTo>
                      <a:pt x="2825" y="1800"/>
                    </a:lnTo>
                    <a:lnTo>
                      <a:pt x="2763" y="1716"/>
                    </a:lnTo>
                    <a:lnTo>
                      <a:pt x="2763" y="1528"/>
                    </a:lnTo>
                    <a:lnTo>
                      <a:pt x="2658" y="1402"/>
                    </a:lnTo>
                    <a:lnTo>
                      <a:pt x="2533" y="1381"/>
                    </a:lnTo>
                    <a:lnTo>
                      <a:pt x="2470" y="1297"/>
                    </a:lnTo>
                    <a:lnTo>
                      <a:pt x="2135" y="1088"/>
                    </a:lnTo>
                    <a:lnTo>
                      <a:pt x="2030" y="1088"/>
                    </a:lnTo>
                    <a:lnTo>
                      <a:pt x="1905" y="942"/>
                    </a:lnTo>
                    <a:lnTo>
                      <a:pt x="1779" y="900"/>
                    </a:lnTo>
                    <a:lnTo>
                      <a:pt x="1737" y="837"/>
                    </a:lnTo>
                    <a:lnTo>
                      <a:pt x="1716" y="649"/>
                    </a:lnTo>
                    <a:lnTo>
                      <a:pt x="1612" y="586"/>
                    </a:lnTo>
                    <a:lnTo>
                      <a:pt x="1528" y="460"/>
                    </a:lnTo>
                    <a:lnTo>
                      <a:pt x="1486" y="439"/>
                    </a:lnTo>
                    <a:lnTo>
                      <a:pt x="1403" y="272"/>
                    </a:lnTo>
                    <a:lnTo>
                      <a:pt x="1277" y="230"/>
                    </a:lnTo>
                    <a:lnTo>
                      <a:pt x="1152" y="230"/>
                    </a:lnTo>
                    <a:lnTo>
                      <a:pt x="1068" y="251"/>
                    </a:lnTo>
                    <a:lnTo>
                      <a:pt x="1005" y="209"/>
                    </a:lnTo>
                    <a:lnTo>
                      <a:pt x="859" y="209"/>
                    </a:lnTo>
                    <a:lnTo>
                      <a:pt x="670" y="251"/>
                    </a:lnTo>
                    <a:lnTo>
                      <a:pt x="587" y="209"/>
                    </a:lnTo>
                    <a:lnTo>
                      <a:pt x="336" y="21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79" name="Google Shape;2893;p68">
              <a:extLst>
                <a:ext uri="{FF2B5EF4-FFF2-40B4-BE49-F238E27FC236}">
                  <a16:creationId xmlns:a16="http://schemas.microsoft.com/office/drawing/2014/main" id="{3019FE0E-6CAA-A3C5-0021-CF72F12C714B}"/>
                </a:ext>
              </a:extLst>
            </p:cNvPr>
            <p:cNvSpPr/>
            <p:nvPr/>
          </p:nvSpPr>
          <p:spPr>
            <a:xfrm>
              <a:off x="4437231" y="3100607"/>
              <a:ext cx="29912" cy="37370"/>
            </a:xfrm>
            <a:custGeom>
              <a:avLst/>
              <a:gdLst/>
              <a:ahLst/>
              <a:cxnLst/>
              <a:rect l="l" t="t" r="r" b="b"/>
              <a:pathLst>
                <a:path w="2512" h="3286" extrusionOk="0">
                  <a:moveTo>
                    <a:pt x="126" y="0"/>
                  </a:moveTo>
                  <a:lnTo>
                    <a:pt x="42" y="84"/>
                  </a:lnTo>
                  <a:lnTo>
                    <a:pt x="0" y="210"/>
                  </a:lnTo>
                  <a:lnTo>
                    <a:pt x="126" y="419"/>
                  </a:lnTo>
                  <a:lnTo>
                    <a:pt x="189" y="879"/>
                  </a:lnTo>
                  <a:lnTo>
                    <a:pt x="251" y="1047"/>
                  </a:lnTo>
                  <a:lnTo>
                    <a:pt x="314" y="1172"/>
                  </a:lnTo>
                  <a:lnTo>
                    <a:pt x="314" y="1360"/>
                  </a:lnTo>
                  <a:lnTo>
                    <a:pt x="251" y="1402"/>
                  </a:lnTo>
                  <a:lnTo>
                    <a:pt x="293" y="1507"/>
                  </a:lnTo>
                  <a:lnTo>
                    <a:pt x="356" y="1611"/>
                  </a:lnTo>
                  <a:lnTo>
                    <a:pt x="335" y="1674"/>
                  </a:lnTo>
                  <a:lnTo>
                    <a:pt x="419" y="1758"/>
                  </a:lnTo>
                  <a:lnTo>
                    <a:pt x="565" y="1863"/>
                  </a:lnTo>
                  <a:lnTo>
                    <a:pt x="649" y="2009"/>
                  </a:lnTo>
                  <a:lnTo>
                    <a:pt x="754" y="2072"/>
                  </a:lnTo>
                  <a:lnTo>
                    <a:pt x="837" y="2176"/>
                  </a:lnTo>
                  <a:lnTo>
                    <a:pt x="754" y="2281"/>
                  </a:lnTo>
                  <a:lnTo>
                    <a:pt x="733" y="2344"/>
                  </a:lnTo>
                  <a:lnTo>
                    <a:pt x="816" y="2407"/>
                  </a:lnTo>
                  <a:lnTo>
                    <a:pt x="1005" y="2490"/>
                  </a:lnTo>
                  <a:lnTo>
                    <a:pt x="1193" y="2616"/>
                  </a:lnTo>
                  <a:lnTo>
                    <a:pt x="1172" y="2720"/>
                  </a:lnTo>
                  <a:lnTo>
                    <a:pt x="1339" y="2867"/>
                  </a:lnTo>
                  <a:lnTo>
                    <a:pt x="1486" y="2867"/>
                  </a:lnTo>
                  <a:lnTo>
                    <a:pt x="1528" y="2909"/>
                  </a:lnTo>
                  <a:lnTo>
                    <a:pt x="1611" y="3013"/>
                  </a:lnTo>
                  <a:lnTo>
                    <a:pt x="1800" y="3118"/>
                  </a:lnTo>
                  <a:lnTo>
                    <a:pt x="1988" y="3139"/>
                  </a:lnTo>
                  <a:lnTo>
                    <a:pt x="2051" y="3223"/>
                  </a:lnTo>
                  <a:lnTo>
                    <a:pt x="2197" y="3264"/>
                  </a:lnTo>
                  <a:lnTo>
                    <a:pt x="2218" y="3244"/>
                  </a:lnTo>
                  <a:lnTo>
                    <a:pt x="2281" y="3285"/>
                  </a:lnTo>
                  <a:lnTo>
                    <a:pt x="2386" y="3223"/>
                  </a:lnTo>
                  <a:lnTo>
                    <a:pt x="2386" y="3181"/>
                  </a:lnTo>
                  <a:lnTo>
                    <a:pt x="2344" y="3181"/>
                  </a:lnTo>
                  <a:lnTo>
                    <a:pt x="2386" y="3118"/>
                  </a:lnTo>
                  <a:lnTo>
                    <a:pt x="2323" y="3076"/>
                  </a:lnTo>
                  <a:lnTo>
                    <a:pt x="2407" y="3118"/>
                  </a:lnTo>
                  <a:lnTo>
                    <a:pt x="2407" y="3181"/>
                  </a:lnTo>
                  <a:lnTo>
                    <a:pt x="2407" y="3223"/>
                  </a:lnTo>
                  <a:lnTo>
                    <a:pt x="2511" y="3244"/>
                  </a:lnTo>
                  <a:lnTo>
                    <a:pt x="2511" y="3118"/>
                  </a:lnTo>
                  <a:lnTo>
                    <a:pt x="2386" y="2846"/>
                  </a:lnTo>
                  <a:lnTo>
                    <a:pt x="2344" y="2846"/>
                  </a:lnTo>
                  <a:lnTo>
                    <a:pt x="2344" y="2804"/>
                  </a:lnTo>
                  <a:lnTo>
                    <a:pt x="2323" y="2762"/>
                  </a:lnTo>
                  <a:lnTo>
                    <a:pt x="2281" y="2741"/>
                  </a:lnTo>
                  <a:lnTo>
                    <a:pt x="2239" y="2553"/>
                  </a:lnTo>
                  <a:lnTo>
                    <a:pt x="2281" y="2511"/>
                  </a:lnTo>
                  <a:lnTo>
                    <a:pt x="2239" y="2448"/>
                  </a:lnTo>
                  <a:lnTo>
                    <a:pt x="2176" y="2448"/>
                  </a:lnTo>
                  <a:lnTo>
                    <a:pt x="2009" y="2344"/>
                  </a:lnTo>
                  <a:lnTo>
                    <a:pt x="1967" y="2197"/>
                  </a:lnTo>
                  <a:lnTo>
                    <a:pt x="1967" y="1904"/>
                  </a:lnTo>
                  <a:lnTo>
                    <a:pt x="1904" y="1821"/>
                  </a:lnTo>
                  <a:lnTo>
                    <a:pt x="1904" y="1716"/>
                  </a:lnTo>
                  <a:lnTo>
                    <a:pt x="1925" y="1674"/>
                  </a:lnTo>
                  <a:lnTo>
                    <a:pt x="1904" y="1381"/>
                  </a:lnTo>
                  <a:lnTo>
                    <a:pt x="1967" y="1339"/>
                  </a:lnTo>
                  <a:lnTo>
                    <a:pt x="1904" y="1088"/>
                  </a:lnTo>
                  <a:lnTo>
                    <a:pt x="1779" y="879"/>
                  </a:lnTo>
                  <a:lnTo>
                    <a:pt x="1360" y="461"/>
                  </a:lnTo>
                  <a:lnTo>
                    <a:pt x="1277" y="314"/>
                  </a:lnTo>
                  <a:lnTo>
                    <a:pt x="1235" y="335"/>
                  </a:lnTo>
                  <a:lnTo>
                    <a:pt x="1172" y="398"/>
                  </a:lnTo>
                  <a:lnTo>
                    <a:pt x="1088" y="398"/>
                  </a:lnTo>
                  <a:lnTo>
                    <a:pt x="1067" y="419"/>
                  </a:lnTo>
                  <a:lnTo>
                    <a:pt x="1067" y="523"/>
                  </a:lnTo>
                  <a:lnTo>
                    <a:pt x="984" y="565"/>
                  </a:lnTo>
                  <a:lnTo>
                    <a:pt x="921" y="523"/>
                  </a:lnTo>
                  <a:lnTo>
                    <a:pt x="816" y="523"/>
                  </a:lnTo>
                  <a:lnTo>
                    <a:pt x="670" y="628"/>
                  </a:lnTo>
                  <a:lnTo>
                    <a:pt x="523" y="607"/>
                  </a:lnTo>
                  <a:lnTo>
                    <a:pt x="523" y="523"/>
                  </a:lnTo>
                  <a:lnTo>
                    <a:pt x="607" y="440"/>
                  </a:lnTo>
                  <a:lnTo>
                    <a:pt x="607" y="251"/>
                  </a:lnTo>
                  <a:lnTo>
                    <a:pt x="544" y="189"/>
                  </a:lnTo>
                  <a:lnTo>
                    <a:pt x="419" y="189"/>
                  </a:lnTo>
                  <a:lnTo>
                    <a:pt x="398" y="126"/>
                  </a:lnTo>
                  <a:lnTo>
                    <a:pt x="231" y="84"/>
                  </a:lnTo>
                  <a:lnTo>
                    <a:pt x="1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2894;p68">
              <a:extLst>
                <a:ext uri="{FF2B5EF4-FFF2-40B4-BE49-F238E27FC236}">
                  <a16:creationId xmlns:a16="http://schemas.microsoft.com/office/drawing/2014/main" id="{866DC9D7-9DF7-609F-C1F9-B59BA40811F1}"/>
                </a:ext>
              </a:extLst>
            </p:cNvPr>
            <p:cNvSpPr/>
            <p:nvPr/>
          </p:nvSpPr>
          <p:spPr>
            <a:xfrm>
              <a:off x="4503746" y="3099174"/>
              <a:ext cx="65289" cy="42135"/>
            </a:xfrm>
            <a:custGeom>
              <a:avLst/>
              <a:gdLst/>
              <a:ahLst/>
              <a:cxnLst/>
              <a:rect l="l" t="t" r="r" b="b"/>
              <a:pathLst>
                <a:path w="5483" h="3705" extrusionOk="0">
                  <a:moveTo>
                    <a:pt x="4186" y="1"/>
                  </a:moveTo>
                  <a:lnTo>
                    <a:pt x="4144" y="22"/>
                  </a:lnTo>
                  <a:lnTo>
                    <a:pt x="4165" y="126"/>
                  </a:lnTo>
                  <a:lnTo>
                    <a:pt x="4039" y="252"/>
                  </a:lnTo>
                  <a:lnTo>
                    <a:pt x="3976" y="231"/>
                  </a:lnTo>
                  <a:lnTo>
                    <a:pt x="4039" y="126"/>
                  </a:lnTo>
                  <a:lnTo>
                    <a:pt x="4018" y="43"/>
                  </a:lnTo>
                  <a:lnTo>
                    <a:pt x="3935" y="43"/>
                  </a:lnTo>
                  <a:lnTo>
                    <a:pt x="3851" y="273"/>
                  </a:lnTo>
                  <a:lnTo>
                    <a:pt x="3767" y="315"/>
                  </a:lnTo>
                  <a:lnTo>
                    <a:pt x="3642" y="587"/>
                  </a:lnTo>
                  <a:lnTo>
                    <a:pt x="3642" y="754"/>
                  </a:lnTo>
                  <a:lnTo>
                    <a:pt x="3432" y="963"/>
                  </a:lnTo>
                  <a:lnTo>
                    <a:pt x="3328" y="963"/>
                  </a:lnTo>
                  <a:lnTo>
                    <a:pt x="3140" y="1005"/>
                  </a:lnTo>
                  <a:lnTo>
                    <a:pt x="3098" y="1089"/>
                  </a:lnTo>
                  <a:lnTo>
                    <a:pt x="3181" y="1089"/>
                  </a:lnTo>
                  <a:lnTo>
                    <a:pt x="3119" y="1152"/>
                  </a:lnTo>
                  <a:lnTo>
                    <a:pt x="3181" y="1173"/>
                  </a:lnTo>
                  <a:lnTo>
                    <a:pt x="3307" y="1152"/>
                  </a:lnTo>
                  <a:lnTo>
                    <a:pt x="3244" y="1214"/>
                  </a:lnTo>
                  <a:lnTo>
                    <a:pt x="3181" y="1277"/>
                  </a:lnTo>
                  <a:lnTo>
                    <a:pt x="3140" y="1298"/>
                  </a:lnTo>
                  <a:lnTo>
                    <a:pt x="3140" y="1319"/>
                  </a:lnTo>
                  <a:lnTo>
                    <a:pt x="3223" y="1528"/>
                  </a:lnTo>
                  <a:lnTo>
                    <a:pt x="3181" y="1633"/>
                  </a:lnTo>
                  <a:lnTo>
                    <a:pt x="3098" y="1591"/>
                  </a:lnTo>
                  <a:lnTo>
                    <a:pt x="3098" y="1465"/>
                  </a:lnTo>
                  <a:lnTo>
                    <a:pt x="3077" y="1361"/>
                  </a:lnTo>
                  <a:lnTo>
                    <a:pt x="3035" y="1361"/>
                  </a:lnTo>
                  <a:lnTo>
                    <a:pt x="3035" y="1319"/>
                  </a:lnTo>
                  <a:lnTo>
                    <a:pt x="2993" y="1319"/>
                  </a:lnTo>
                  <a:lnTo>
                    <a:pt x="2930" y="1424"/>
                  </a:lnTo>
                  <a:lnTo>
                    <a:pt x="2972" y="1675"/>
                  </a:lnTo>
                  <a:lnTo>
                    <a:pt x="2909" y="1717"/>
                  </a:lnTo>
                  <a:lnTo>
                    <a:pt x="2805" y="1612"/>
                  </a:lnTo>
                  <a:lnTo>
                    <a:pt x="2700" y="1465"/>
                  </a:lnTo>
                  <a:lnTo>
                    <a:pt x="2658" y="1465"/>
                  </a:lnTo>
                  <a:lnTo>
                    <a:pt x="2554" y="1403"/>
                  </a:lnTo>
                  <a:lnTo>
                    <a:pt x="2470" y="1507"/>
                  </a:lnTo>
                  <a:lnTo>
                    <a:pt x="2470" y="1633"/>
                  </a:lnTo>
                  <a:lnTo>
                    <a:pt x="2344" y="1779"/>
                  </a:lnTo>
                  <a:lnTo>
                    <a:pt x="2261" y="1884"/>
                  </a:lnTo>
                  <a:lnTo>
                    <a:pt x="2093" y="2030"/>
                  </a:lnTo>
                  <a:lnTo>
                    <a:pt x="2072" y="2135"/>
                  </a:lnTo>
                  <a:lnTo>
                    <a:pt x="1926" y="2323"/>
                  </a:lnTo>
                  <a:lnTo>
                    <a:pt x="1779" y="2449"/>
                  </a:lnTo>
                  <a:lnTo>
                    <a:pt x="1319" y="2554"/>
                  </a:lnTo>
                  <a:lnTo>
                    <a:pt x="1256" y="2574"/>
                  </a:lnTo>
                  <a:lnTo>
                    <a:pt x="1298" y="2742"/>
                  </a:lnTo>
                  <a:lnTo>
                    <a:pt x="1340" y="2784"/>
                  </a:lnTo>
                  <a:lnTo>
                    <a:pt x="1256" y="2763"/>
                  </a:lnTo>
                  <a:lnTo>
                    <a:pt x="1173" y="2826"/>
                  </a:lnTo>
                  <a:lnTo>
                    <a:pt x="1047" y="2846"/>
                  </a:lnTo>
                  <a:lnTo>
                    <a:pt x="984" y="2888"/>
                  </a:lnTo>
                  <a:lnTo>
                    <a:pt x="943" y="3035"/>
                  </a:lnTo>
                  <a:lnTo>
                    <a:pt x="943" y="3181"/>
                  </a:lnTo>
                  <a:lnTo>
                    <a:pt x="838" y="3349"/>
                  </a:lnTo>
                  <a:lnTo>
                    <a:pt x="838" y="3370"/>
                  </a:lnTo>
                  <a:lnTo>
                    <a:pt x="629" y="3349"/>
                  </a:lnTo>
                  <a:lnTo>
                    <a:pt x="399" y="3265"/>
                  </a:lnTo>
                  <a:lnTo>
                    <a:pt x="210" y="3265"/>
                  </a:lnTo>
                  <a:lnTo>
                    <a:pt x="168" y="3181"/>
                  </a:lnTo>
                  <a:lnTo>
                    <a:pt x="64" y="3056"/>
                  </a:lnTo>
                  <a:lnTo>
                    <a:pt x="1" y="3077"/>
                  </a:lnTo>
                  <a:lnTo>
                    <a:pt x="127" y="3286"/>
                  </a:lnTo>
                  <a:lnTo>
                    <a:pt x="315" y="3411"/>
                  </a:lnTo>
                  <a:lnTo>
                    <a:pt x="357" y="3474"/>
                  </a:lnTo>
                  <a:lnTo>
                    <a:pt x="482" y="3579"/>
                  </a:lnTo>
                  <a:lnTo>
                    <a:pt x="503" y="3683"/>
                  </a:lnTo>
                  <a:lnTo>
                    <a:pt x="608" y="3704"/>
                  </a:lnTo>
                  <a:lnTo>
                    <a:pt x="775" y="3662"/>
                  </a:lnTo>
                  <a:lnTo>
                    <a:pt x="796" y="3579"/>
                  </a:lnTo>
                  <a:lnTo>
                    <a:pt x="922" y="3600"/>
                  </a:lnTo>
                  <a:lnTo>
                    <a:pt x="1005" y="3558"/>
                  </a:lnTo>
                  <a:lnTo>
                    <a:pt x="1319" y="3579"/>
                  </a:lnTo>
                  <a:lnTo>
                    <a:pt x="1654" y="3453"/>
                  </a:lnTo>
                  <a:lnTo>
                    <a:pt x="1738" y="3370"/>
                  </a:lnTo>
                  <a:lnTo>
                    <a:pt x="2031" y="3370"/>
                  </a:lnTo>
                  <a:lnTo>
                    <a:pt x="2156" y="3411"/>
                  </a:lnTo>
                  <a:lnTo>
                    <a:pt x="2198" y="3495"/>
                  </a:lnTo>
                  <a:lnTo>
                    <a:pt x="2344" y="3495"/>
                  </a:lnTo>
                  <a:lnTo>
                    <a:pt x="2575" y="3370"/>
                  </a:lnTo>
                  <a:lnTo>
                    <a:pt x="2868" y="3307"/>
                  </a:lnTo>
                  <a:lnTo>
                    <a:pt x="2826" y="3244"/>
                  </a:lnTo>
                  <a:lnTo>
                    <a:pt x="3077" y="2888"/>
                  </a:lnTo>
                  <a:lnTo>
                    <a:pt x="3140" y="2637"/>
                  </a:lnTo>
                  <a:lnTo>
                    <a:pt x="3328" y="2365"/>
                  </a:lnTo>
                  <a:lnTo>
                    <a:pt x="3453" y="1926"/>
                  </a:lnTo>
                  <a:lnTo>
                    <a:pt x="3453" y="1842"/>
                  </a:lnTo>
                  <a:lnTo>
                    <a:pt x="3516" y="1737"/>
                  </a:lnTo>
                  <a:lnTo>
                    <a:pt x="3516" y="1675"/>
                  </a:lnTo>
                  <a:lnTo>
                    <a:pt x="3621" y="1528"/>
                  </a:lnTo>
                  <a:lnTo>
                    <a:pt x="3725" y="1570"/>
                  </a:lnTo>
                  <a:lnTo>
                    <a:pt x="4165" y="1570"/>
                  </a:lnTo>
                  <a:lnTo>
                    <a:pt x="4228" y="1612"/>
                  </a:lnTo>
                  <a:lnTo>
                    <a:pt x="4374" y="1612"/>
                  </a:lnTo>
                  <a:lnTo>
                    <a:pt x="4500" y="1633"/>
                  </a:lnTo>
                  <a:lnTo>
                    <a:pt x="4500" y="1591"/>
                  </a:lnTo>
                  <a:lnTo>
                    <a:pt x="4667" y="1675"/>
                  </a:lnTo>
                  <a:lnTo>
                    <a:pt x="4751" y="1696"/>
                  </a:lnTo>
                  <a:lnTo>
                    <a:pt x="4876" y="1633"/>
                  </a:lnTo>
                  <a:lnTo>
                    <a:pt x="5023" y="1612"/>
                  </a:lnTo>
                  <a:lnTo>
                    <a:pt x="5023" y="1528"/>
                  </a:lnTo>
                  <a:lnTo>
                    <a:pt x="4876" y="1403"/>
                  </a:lnTo>
                  <a:lnTo>
                    <a:pt x="4876" y="1277"/>
                  </a:lnTo>
                  <a:lnTo>
                    <a:pt x="4918" y="1214"/>
                  </a:lnTo>
                  <a:lnTo>
                    <a:pt x="5169" y="1256"/>
                  </a:lnTo>
                  <a:lnTo>
                    <a:pt x="5357" y="1193"/>
                  </a:lnTo>
                  <a:lnTo>
                    <a:pt x="5483" y="1089"/>
                  </a:lnTo>
                  <a:lnTo>
                    <a:pt x="5441" y="1005"/>
                  </a:lnTo>
                  <a:lnTo>
                    <a:pt x="5357" y="1005"/>
                  </a:lnTo>
                  <a:lnTo>
                    <a:pt x="5232" y="984"/>
                  </a:lnTo>
                  <a:lnTo>
                    <a:pt x="5127" y="880"/>
                  </a:lnTo>
                  <a:lnTo>
                    <a:pt x="5023" y="901"/>
                  </a:lnTo>
                  <a:lnTo>
                    <a:pt x="4897" y="775"/>
                  </a:lnTo>
                  <a:lnTo>
                    <a:pt x="4813" y="775"/>
                  </a:lnTo>
                  <a:lnTo>
                    <a:pt x="4709" y="859"/>
                  </a:lnTo>
                  <a:lnTo>
                    <a:pt x="4667" y="796"/>
                  </a:lnTo>
                  <a:lnTo>
                    <a:pt x="4792" y="691"/>
                  </a:lnTo>
                  <a:lnTo>
                    <a:pt x="4709" y="629"/>
                  </a:lnTo>
                  <a:lnTo>
                    <a:pt x="4688" y="649"/>
                  </a:lnTo>
                  <a:lnTo>
                    <a:pt x="4604" y="754"/>
                  </a:lnTo>
                  <a:lnTo>
                    <a:pt x="4562" y="670"/>
                  </a:lnTo>
                  <a:lnTo>
                    <a:pt x="4500" y="670"/>
                  </a:lnTo>
                  <a:lnTo>
                    <a:pt x="4500" y="482"/>
                  </a:lnTo>
                  <a:lnTo>
                    <a:pt x="4604" y="461"/>
                  </a:lnTo>
                  <a:lnTo>
                    <a:pt x="4604" y="377"/>
                  </a:lnTo>
                  <a:lnTo>
                    <a:pt x="4458" y="273"/>
                  </a:lnTo>
                  <a:lnTo>
                    <a:pt x="4437" y="336"/>
                  </a:lnTo>
                  <a:lnTo>
                    <a:pt x="4290" y="231"/>
                  </a:lnTo>
                  <a:lnTo>
                    <a:pt x="4290" y="64"/>
                  </a:lnTo>
                  <a:lnTo>
                    <a:pt x="41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2895;p68">
              <a:extLst>
                <a:ext uri="{FF2B5EF4-FFF2-40B4-BE49-F238E27FC236}">
                  <a16:creationId xmlns:a16="http://schemas.microsoft.com/office/drawing/2014/main" id="{5B7CC844-2AA4-6CF7-902E-7D6D371B6641}"/>
                </a:ext>
              </a:extLst>
            </p:cNvPr>
            <p:cNvSpPr/>
            <p:nvPr/>
          </p:nvSpPr>
          <p:spPr>
            <a:xfrm>
              <a:off x="4442708" y="2983061"/>
              <a:ext cx="56823" cy="104945"/>
            </a:xfrm>
            <a:custGeom>
              <a:avLst/>
              <a:gdLst/>
              <a:ahLst/>
              <a:cxnLst/>
              <a:rect l="l" t="t" r="r" b="b"/>
              <a:pathLst>
                <a:path w="4772" h="9228" extrusionOk="0">
                  <a:moveTo>
                    <a:pt x="1821" y="0"/>
                  </a:moveTo>
                  <a:lnTo>
                    <a:pt x="1737" y="84"/>
                  </a:lnTo>
                  <a:lnTo>
                    <a:pt x="1591" y="84"/>
                  </a:lnTo>
                  <a:lnTo>
                    <a:pt x="1465" y="126"/>
                  </a:lnTo>
                  <a:lnTo>
                    <a:pt x="1507" y="314"/>
                  </a:lnTo>
                  <a:lnTo>
                    <a:pt x="1298" y="398"/>
                  </a:lnTo>
                  <a:lnTo>
                    <a:pt x="1193" y="314"/>
                  </a:lnTo>
                  <a:lnTo>
                    <a:pt x="1026" y="377"/>
                  </a:lnTo>
                  <a:lnTo>
                    <a:pt x="1026" y="440"/>
                  </a:lnTo>
                  <a:lnTo>
                    <a:pt x="900" y="502"/>
                  </a:lnTo>
                  <a:lnTo>
                    <a:pt x="879" y="419"/>
                  </a:lnTo>
                  <a:lnTo>
                    <a:pt x="796" y="419"/>
                  </a:lnTo>
                  <a:lnTo>
                    <a:pt x="733" y="502"/>
                  </a:lnTo>
                  <a:lnTo>
                    <a:pt x="607" y="398"/>
                  </a:lnTo>
                  <a:lnTo>
                    <a:pt x="524" y="440"/>
                  </a:lnTo>
                  <a:lnTo>
                    <a:pt x="503" y="544"/>
                  </a:lnTo>
                  <a:lnTo>
                    <a:pt x="419" y="544"/>
                  </a:lnTo>
                  <a:lnTo>
                    <a:pt x="377" y="523"/>
                  </a:lnTo>
                  <a:lnTo>
                    <a:pt x="398" y="440"/>
                  </a:lnTo>
                  <a:lnTo>
                    <a:pt x="315" y="419"/>
                  </a:lnTo>
                  <a:lnTo>
                    <a:pt x="189" y="481"/>
                  </a:lnTo>
                  <a:lnTo>
                    <a:pt x="147" y="523"/>
                  </a:lnTo>
                  <a:lnTo>
                    <a:pt x="105" y="586"/>
                  </a:lnTo>
                  <a:lnTo>
                    <a:pt x="63" y="607"/>
                  </a:lnTo>
                  <a:lnTo>
                    <a:pt x="1" y="628"/>
                  </a:lnTo>
                  <a:lnTo>
                    <a:pt x="63" y="712"/>
                  </a:lnTo>
                  <a:lnTo>
                    <a:pt x="252" y="795"/>
                  </a:lnTo>
                  <a:lnTo>
                    <a:pt x="356" y="942"/>
                  </a:lnTo>
                  <a:lnTo>
                    <a:pt x="461" y="1025"/>
                  </a:lnTo>
                  <a:lnTo>
                    <a:pt x="482" y="1151"/>
                  </a:lnTo>
                  <a:lnTo>
                    <a:pt x="419" y="1235"/>
                  </a:lnTo>
                  <a:lnTo>
                    <a:pt x="628" y="1423"/>
                  </a:lnTo>
                  <a:lnTo>
                    <a:pt x="733" y="1632"/>
                  </a:lnTo>
                  <a:lnTo>
                    <a:pt x="984" y="1632"/>
                  </a:lnTo>
                  <a:lnTo>
                    <a:pt x="1131" y="1674"/>
                  </a:lnTo>
                  <a:lnTo>
                    <a:pt x="1256" y="1590"/>
                  </a:lnTo>
                  <a:lnTo>
                    <a:pt x="1423" y="1590"/>
                  </a:lnTo>
                  <a:lnTo>
                    <a:pt x="1507" y="1695"/>
                  </a:lnTo>
                  <a:lnTo>
                    <a:pt x="1654" y="1737"/>
                  </a:lnTo>
                  <a:lnTo>
                    <a:pt x="1675" y="1841"/>
                  </a:lnTo>
                  <a:lnTo>
                    <a:pt x="1654" y="1946"/>
                  </a:lnTo>
                  <a:lnTo>
                    <a:pt x="1842" y="1988"/>
                  </a:lnTo>
                  <a:lnTo>
                    <a:pt x="1842" y="2072"/>
                  </a:lnTo>
                  <a:lnTo>
                    <a:pt x="1758" y="2092"/>
                  </a:lnTo>
                  <a:lnTo>
                    <a:pt x="1675" y="2302"/>
                  </a:lnTo>
                  <a:lnTo>
                    <a:pt x="1633" y="2385"/>
                  </a:lnTo>
                  <a:lnTo>
                    <a:pt x="1507" y="2385"/>
                  </a:lnTo>
                  <a:lnTo>
                    <a:pt x="1340" y="2469"/>
                  </a:lnTo>
                  <a:lnTo>
                    <a:pt x="1256" y="2469"/>
                  </a:lnTo>
                  <a:lnTo>
                    <a:pt x="1256" y="2532"/>
                  </a:lnTo>
                  <a:lnTo>
                    <a:pt x="1403" y="2699"/>
                  </a:lnTo>
                  <a:lnTo>
                    <a:pt x="1319" y="2783"/>
                  </a:lnTo>
                  <a:lnTo>
                    <a:pt x="1340" y="2846"/>
                  </a:lnTo>
                  <a:lnTo>
                    <a:pt x="1423" y="2846"/>
                  </a:lnTo>
                  <a:lnTo>
                    <a:pt x="1507" y="3013"/>
                  </a:lnTo>
                  <a:lnTo>
                    <a:pt x="1675" y="3013"/>
                  </a:lnTo>
                  <a:lnTo>
                    <a:pt x="1863" y="3118"/>
                  </a:lnTo>
                  <a:lnTo>
                    <a:pt x="1968" y="3118"/>
                  </a:lnTo>
                  <a:lnTo>
                    <a:pt x="2114" y="3327"/>
                  </a:lnTo>
                  <a:lnTo>
                    <a:pt x="2281" y="3411"/>
                  </a:lnTo>
                  <a:lnTo>
                    <a:pt x="2407" y="3557"/>
                  </a:lnTo>
                  <a:lnTo>
                    <a:pt x="2386" y="3641"/>
                  </a:lnTo>
                  <a:lnTo>
                    <a:pt x="2574" y="3850"/>
                  </a:lnTo>
                  <a:lnTo>
                    <a:pt x="2616" y="3976"/>
                  </a:lnTo>
                  <a:lnTo>
                    <a:pt x="2700" y="4038"/>
                  </a:lnTo>
                  <a:lnTo>
                    <a:pt x="2825" y="4038"/>
                  </a:lnTo>
                  <a:lnTo>
                    <a:pt x="2909" y="4143"/>
                  </a:lnTo>
                  <a:lnTo>
                    <a:pt x="2909" y="4206"/>
                  </a:lnTo>
                  <a:lnTo>
                    <a:pt x="2993" y="4289"/>
                  </a:lnTo>
                  <a:lnTo>
                    <a:pt x="3035" y="4289"/>
                  </a:lnTo>
                  <a:lnTo>
                    <a:pt x="3118" y="4310"/>
                  </a:lnTo>
                  <a:lnTo>
                    <a:pt x="3097" y="4415"/>
                  </a:lnTo>
                  <a:lnTo>
                    <a:pt x="3139" y="4478"/>
                  </a:lnTo>
                  <a:lnTo>
                    <a:pt x="3286" y="4478"/>
                  </a:lnTo>
                  <a:lnTo>
                    <a:pt x="3348" y="4582"/>
                  </a:lnTo>
                  <a:lnTo>
                    <a:pt x="3411" y="4603"/>
                  </a:lnTo>
                  <a:lnTo>
                    <a:pt x="3516" y="4561"/>
                  </a:lnTo>
                  <a:lnTo>
                    <a:pt x="3558" y="4624"/>
                  </a:lnTo>
                  <a:lnTo>
                    <a:pt x="3495" y="4708"/>
                  </a:lnTo>
                  <a:lnTo>
                    <a:pt x="3453" y="4875"/>
                  </a:lnTo>
                  <a:lnTo>
                    <a:pt x="3516" y="4938"/>
                  </a:lnTo>
                  <a:lnTo>
                    <a:pt x="3600" y="4938"/>
                  </a:lnTo>
                  <a:lnTo>
                    <a:pt x="3600" y="5105"/>
                  </a:lnTo>
                  <a:lnTo>
                    <a:pt x="3432" y="5231"/>
                  </a:lnTo>
                  <a:lnTo>
                    <a:pt x="3453" y="5357"/>
                  </a:lnTo>
                  <a:lnTo>
                    <a:pt x="3495" y="5440"/>
                  </a:lnTo>
                  <a:lnTo>
                    <a:pt x="3516" y="5629"/>
                  </a:lnTo>
                  <a:lnTo>
                    <a:pt x="3411" y="5670"/>
                  </a:lnTo>
                  <a:lnTo>
                    <a:pt x="3390" y="5670"/>
                  </a:lnTo>
                  <a:lnTo>
                    <a:pt x="3453" y="5859"/>
                  </a:lnTo>
                  <a:lnTo>
                    <a:pt x="3558" y="5921"/>
                  </a:lnTo>
                  <a:lnTo>
                    <a:pt x="3662" y="6152"/>
                  </a:lnTo>
                  <a:lnTo>
                    <a:pt x="3641" y="6340"/>
                  </a:lnTo>
                  <a:lnTo>
                    <a:pt x="3662" y="6445"/>
                  </a:lnTo>
                  <a:lnTo>
                    <a:pt x="3641" y="6591"/>
                  </a:lnTo>
                  <a:lnTo>
                    <a:pt x="3662" y="6717"/>
                  </a:lnTo>
                  <a:lnTo>
                    <a:pt x="3558" y="6905"/>
                  </a:lnTo>
                  <a:lnTo>
                    <a:pt x="3495" y="6926"/>
                  </a:lnTo>
                  <a:lnTo>
                    <a:pt x="3453" y="7010"/>
                  </a:lnTo>
                  <a:lnTo>
                    <a:pt x="3307" y="7072"/>
                  </a:lnTo>
                  <a:lnTo>
                    <a:pt x="3139" y="7177"/>
                  </a:lnTo>
                  <a:lnTo>
                    <a:pt x="3076" y="7282"/>
                  </a:lnTo>
                  <a:lnTo>
                    <a:pt x="2867" y="7282"/>
                  </a:lnTo>
                  <a:lnTo>
                    <a:pt x="2763" y="7344"/>
                  </a:lnTo>
                  <a:lnTo>
                    <a:pt x="2784" y="7554"/>
                  </a:lnTo>
                  <a:lnTo>
                    <a:pt x="2909" y="7595"/>
                  </a:lnTo>
                  <a:lnTo>
                    <a:pt x="3014" y="7700"/>
                  </a:lnTo>
                  <a:lnTo>
                    <a:pt x="2993" y="7763"/>
                  </a:lnTo>
                  <a:lnTo>
                    <a:pt x="3035" y="7909"/>
                  </a:lnTo>
                  <a:lnTo>
                    <a:pt x="2867" y="7909"/>
                  </a:lnTo>
                  <a:lnTo>
                    <a:pt x="2825" y="7826"/>
                  </a:lnTo>
                  <a:lnTo>
                    <a:pt x="2721" y="7763"/>
                  </a:lnTo>
                  <a:lnTo>
                    <a:pt x="2449" y="7826"/>
                  </a:lnTo>
                  <a:lnTo>
                    <a:pt x="2386" y="7805"/>
                  </a:lnTo>
                  <a:lnTo>
                    <a:pt x="2260" y="7805"/>
                  </a:lnTo>
                  <a:lnTo>
                    <a:pt x="2198" y="7951"/>
                  </a:lnTo>
                  <a:lnTo>
                    <a:pt x="2072" y="7972"/>
                  </a:lnTo>
                  <a:lnTo>
                    <a:pt x="1968" y="8118"/>
                  </a:lnTo>
                  <a:lnTo>
                    <a:pt x="1988" y="8139"/>
                  </a:lnTo>
                  <a:lnTo>
                    <a:pt x="1988" y="8244"/>
                  </a:lnTo>
                  <a:lnTo>
                    <a:pt x="1988" y="8265"/>
                  </a:lnTo>
                  <a:lnTo>
                    <a:pt x="2093" y="8286"/>
                  </a:lnTo>
                  <a:lnTo>
                    <a:pt x="2156" y="8265"/>
                  </a:lnTo>
                  <a:lnTo>
                    <a:pt x="2198" y="8286"/>
                  </a:lnTo>
                  <a:lnTo>
                    <a:pt x="2281" y="8265"/>
                  </a:lnTo>
                  <a:lnTo>
                    <a:pt x="2407" y="8286"/>
                  </a:lnTo>
                  <a:lnTo>
                    <a:pt x="2491" y="8265"/>
                  </a:lnTo>
                  <a:lnTo>
                    <a:pt x="2449" y="8328"/>
                  </a:lnTo>
                  <a:lnTo>
                    <a:pt x="2281" y="8453"/>
                  </a:lnTo>
                  <a:lnTo>
                    <a:pt x="2198" y="8579"/>
                  </a:lnTo>
                  <a:lnTo>
                    <a:pt x="2198" y="8767"/>
                  </a:lnTo>
                  <a:lnTo>
                    <a:pt x="2177" y="8851"/>
                  </a:lnTo>
                  <a:lnTo>
                    <a:pt x="2240" y="8851"/>
                  </a:lnTo>
                  <a:lnTo>
                    <a:pt x="2198" y="8872"/>
                  </a:lnTo>
                  <a:lnTo>
                    <a:pt x="2198" y="9018"/>
                  </a:lnTo>
                  <a:lnTo>
                    <a:pt x="2281" y="9081"/>
                  </a:lnTo>
                  <a:lnTo>
                    <a:pt x="2344" y="9060"/>
                  </a:lnTo>
                  <a:lnTo>
                    <a:pt x="2344" y="9060"/>
                  </a:lnTo>
                  <a:lnTo>
                    <a:pt x="2281" y="9123"/>
                  </a:lnTo>
                  <a:lnTo>
                    <a:pt x="2177" y="9165"/>
                  </a:lnTo>
                  <a:lnTo>
                    <a:pt x="2072" y="9227"/>
                  </a:lnTo>
                  <a:lnTo>
                    <a:pt x="2240" y="9227"/>
                  </a:lnTo>
                  <a:lnTo>
                    <a:pt x="2470" y="9123"/>
                  </a:lnTo>
                  <a:lnTo>
                    <a:pt x="2470" y="9102"/>
                  </a:lnTo>
                  <a:lnTo>
                    <a:pt x="2491" y="9102"/>
                  </a:lnTo>
                  <a:lnTo>
                    <a:pt x="2574" y="9018"/>
                  </a:lnTo>
                  <a:lnTo>
                    <a:pt x="2595" y="8914"/>
                  </a:lnTo>
                  <a:lnTo>
                    <a:pt x="2616" y="8851"/>
                  </a:lnTo>
                  <a:lnTo>
                    <a:pt x="2700" y="8872"/>
                  </a:lnTo>
                  <a:lnTo>
                    <a:pt x="2721" y="8851"/>
                  </a:lnTo>
                  <a:lnTo>
                    <a:pt x="2867" y="8746"/>
                  </a:lnTo>
                  <a:lnTo>
                    <a:pt x="2909" y="8746"/>
                  </a:lnTo>
                  <a:lnTo>
                    <a:pt x="2930" y="8683"/>
                  </a:lnTo>
                  <a:lnTo>
                    <a:pt x="2993" y="8662"/>
                  </a:lnTo>
                  <a:lnTo>
                    <a:pt x="2972" y="8600"/>
                  </a:lnTo>
                  <a:lnTo>
                    <a:pt x="2972" y="8579"/>
                  </a:lnTo>
                  <a:lnTo>
                    <a:pt x="2930" y="8495"/>
                  </a:lnTo>
                  <a:lnTo>
                    <a:pt x="2993" y="8495"/>
                  </a:lnTo>
                  <a:lnTo>
                    <a:pt x="3035" y="8558"/>
                  </a:lnTo>
                  <a:lnTo>
                    <a:pt x="3097" y="8579"/>
                  </a:lnTo>
                  <a:lnTo>
                    <a:pt x="3139" y="8537"/>
                  </a:lnTo>
                  <a:lnTo>
                    <a:pt x="3139" y="8453"/>
                  </a:lnTo>
                  <a:lnTo>
                    <a:pt x="3035" y="8349"/>
                  </a:lnTo>
                  <a:lnTo>
                    <a:pt x="3160" y="8453"/>
                  </a:lnTo>
                  <a:lnTo>
                    <a:pt x="3244" y="8390"/>
                  </a:lnTo>
                  <a:lnTo>
                    <a:pt x="3223" y="8286"/>
                  </a:lnTo>
                  <a:lnTo>
                    <a:pt x="3244" y="8244"/>
                  </a:lnTo>
                  <a:lnTo>
                    <a:pt x="3097" y="8181"/>
                  </a:lnTo>
                  <a:lnTo>
                    <a:pt x="3160" y="8181"/>
                  </a:lnTo>
                  <a:lnTo>
                    <a:pt x="3223" y="8160"/>
                  </a:lnTo>
                  <a:lnTo>
                    <a:pt x="3223" y="8139"/>
                  </a:lnTo>
                  <a:lnTo>
                    <a:pt x="3139" y="8077"/>
                  </a:lnTo>
                  <a:lnTo>
                    <a:pt x="3244" y="8118"/>
                  </a:lnTo>
                  <a:lnTo>
                    <a:pt x="3286" y="8077"/>
                  </a:lnTo>
                  <a:lnTo>
                    <a:pt x="3307" y="8014"/>
                  </a:lnTo>
                  <a:lnTo>
                    <a:pt x="3307" y="8077"/>
                  </a:lnTo>
                  <a:lnTo>
                    <a:pt x="3286" y="8160"/>
                  </a:lnTo>
                  <a:lnTo>
                    <a:pt x="3307" y="8160"/>
                  </a:lnTo>
                  <a:lnTo>
                    <a:pt x="3411" y="8139"/>
                  </a:lnTo>
                  <a:lnTo>
                    <a:pt x="3495" y="8181"/>
                  </a:lnTo>
                  <a:lnTo>
                    <a:pt x="3620" y="8160"/>
                  </a:lnTo>
                  <a:lnTo>
                    <a:pt x="3872" y="8014"/>
                  </a:lnTo>
                  <a:lnTo>
                    <a:pt x="3955" y="7951"/>
                  </a:lnTo>
                  <a:lnTo>
                    <a:pt x="4060" y="7951"/>
                  </a:lnTo>
                  <a:lnTo>
                    <a:pt x="4060" y="7846"/>
                  </a:lnTo>
                  <a:lnTo>
                    <a:pt x="4164" y="7763"/>
                  </a:lnTo>
                  <a:lnTo>
                    <a:pt x="4269" y="7721"/>
                  </a:lnTo>
                  <a:lnTo>
                    <a:pt x="4395" y="7595"/>
                  </a:lnTo>
                  <a:lnTo>
                    <a:pt x="4457" y="7554"/>
                  </a:lnTo>
                  <a:lnTo>
                    <a:pt x="4478" y="7428"/>
                  </a:lnTo>
                  <a:lnTo>
                    <a:pt x="4541" y="7407"/>
                  </a:lnTo>
                  <a:lnTo>
                    <a:pt x="4604" y="7323"/>
                  </a:lnTo>
                  <a:lnTo>
                    <a:pt x="4583" y="7282"/>
                  </a:lnTo>
                  <a:lnTo>
                    <a:pt x="4604" y="7177"/>
                  </a:lnTo>
                  <a:lnTo>
                    <a:pt x="4541" y="7072"/>
                  </a:lnTo>
                  <a:lnTo>
                    <a:pt x="4646" y="6989"/>
                  </a:lnTo>
                  <a:lnTo>
                    <a:pt x="4646" y="6905"/>
                  </a:lnTo>
                  <a:lnTo>
                    <a:pt x="4688" y="6884"/>
                  </a:lnTo>
                  <a:lnTo>
                    <a:pt x="4688" y="6821"/>
                  </a:lnTo>
                  <a:lnTo>
                    <a:pt x="4646" y="6758"/>
                  </a:lnTo>
                  <a:lnTo>
                    <a:pt x="4646" y="6675"/>
                  </a:lnTo>
                  <a:lnTo>
                    <a:pt x="4688" y="6654"/>
                  </a:lnTo>
                  <a:lnTo>
                    <a:pt x="4709" y="6696"/>
                  </a:lnTo>
                  <a:lnTo>
                    <a:pt x="4709" y="6717"/>
                  </a:lnTo>
                  <a:lnTo>
                    <a:pt x="4729" y="6717"/>
                  </a:lnTo>
                  <a:lnTo>
                    <a:pt x="4771" y="6654"/>
                  </a:lnTo>
                  <a:lnTo>
                    <a:pt x="4688" y="6507"/>
                  </a:lnTo>
                  <a:lnTo>
                    <a:pt x="4667" y="6445"/>
                  </a:lnTo>
                  <a:lnTo>
                    <a:pt x="4604" y="6403"/>
                  </a:lnTo>
                  <a:lnTo>
                    <a:pt x="4604" y="6361"/>
                  </a:lnTo>
                  <a:lnTo>
                    <a:pt x="4583" y="6194"/>
                  </a:lnTo>
                  <a:lnTo>
                    <a:pt x="4604" y="6173"/>
                  </a:lnTo>
                  <a:lnTo>
                    <a:pt x="4562" y="6068"/>
                  </a:lnTo>
                  <a:lnTo>
                    <a:pt x="4583" y="6026"/>
                  </a:lnTo>
                  <a:lnTo>
                    <a:pt x="4583" y="5921"/>
                  </a:lnTo>
                  <a:lnTo>
                    <a:pt x="4541" y="5859"/>
                  </a:lnTo>
                  <a:lnTo>
                    <a:pt x="4499" y="5670"/>
                  </a:lnTo>
                  <a:lnTo>
                    <a:pt x="4457" y="5649"/>
                  </a:lnTo>
                  <a:lnTo>
                    <a:pt x="4437" y="5440"/>
                  </a:lnTo>
                  <a:lnTo>
                    <a:pt x="4332" y="5315"/>
                  </a:lnTo>
                  <a:lnTo>
                    <a:pt x="4353" y="5252"/>
                  </a:lnTo>
                  <a:lnTo>
                    <a:pt x="4332" y="5210"/>
                  </a:lnTo>
                  <a:lnTo>
                    <a:pt x="4332" y="5147"/>
                  </a:lnTo>
                  <a:lnTo>
                    <a:pt x="4185" y="5022"/>
                  </a:lnTo>
                  <a:lnTo>
                    <a:pt x="4185" y="4938"/>
                  </a:lnTo>
                  <a:lnTo>
                    <a:pt x="4164" y="4938"/>
                  </a:lnTo>
                  <a:lnTo>
                    <a:pt x="4144" y="4833"/>
                  </a:lnTo>
                  <a:lnTo>
                    <a:pt x="4060" y="4708"/>
                  </a:lnTo>
                  <a:lnTo>
                    <a:pt x="3809" y="4499"/>
                  </a:lnTo>
                  <a:lnTo>
                    <a:pt x="3746" y="4394"/>
                  </a:lnTo>
                  <a:lnTo>
                    <a:pt x="3453" y="4185"/>
                  </a:lnTo>
                  <a:lnTo>
                    <a:pt x="3139" y="4038"/>
                  </a:lnTo>
                  <a:lnTo>
                    <a:pt x="3139" y="3976"/>
                  </a:lnTo>
                  <a:lnTo>
                    <a:pt x="3014" y="3934"/>
                  </a:lnTo>
                  <a:lnTo>
                    <a:pt x="2784" y="3745"/>
                  </a:lnTo>
                  <a:lnTo>
                    <a:pt x="2763" y="3662"/>
                  </a:lnTo>
                  <a:lnTo>
                    <a:pt x="2721" y="3536"/>
                  </a:lnTo>
                  <a:lnTo>
                    <a:pt x="2721" y="3473"/>
                  </a:lnTo>
                  <a:lnTo>
                    <a:pt x="2721" y="3432"/>
                  </a:lnTo>
                  <a:lnTo>
                    <a:pt x="2679" y="3306"/>
                  </a:lnTo>
                  <a:lnTo>
                    <a:pt x="2595" y="3306"/>
                  </a:lnTo>
                  <a:lnTo>
                    <a:pt x="2470" y="3139"/>
                  </a:lnTo>
                  <a:lnTo>
                    <a:pt x="2281" y="3055"/>
                  </a:lnTo>
                  <a:lnTo>
                    <a:pt x="2177" y="3034"/>
                  </a:lnTo>
                  <a:lnTo>
                    <a:pt x="2281" y="2992"/>
                  </a:lnTo>
                  <a:lnTo>
                    <a:pt x="2281" y="2929"/>
                  </a:lnTo>
                  <a:lnTo>
                    <a:pt x="2177" y="2825"/>
                  </a:lnTo>
                  <a:lnTo>
                    <a:pt x="2240" y="2720"/>
                  </a:lnTo>
                  <a:lnTo>
                    <a:pt x="2281" y="2532"/>
                  </a:lnTo>
                  <a:lnTo>
                    <a:pt x="2260" y="2490"/>
                  </a:lnTo>
                  <a:lnTo>
                    <a:pt x="2198" y="2490"/>
                  </a:lnTo>
                  <a:lnTo>
                    <a:pt x="2198" y="2385"/>
                  </a:lnTo>
                  <a:lnTo>
                    <a:pt x="2260" y="2323"/>
                  </a:lnTo>
                  <a:lnTo>
                    <a:pt x="2281" y="2218"/>
                  </a:lnTo>
                  <a:lnTo>
                    <a:pt x="2344" y="2197"/>
                  </a:lnTo>
                  <a:lnTo>
                    <a:pt x="2365" y="2155"/>
                  </a:lnTo>
                  <a:lnTo>
                    <a:pt x="2386" y="2176"/>
                  </a:lnTo>
                  <a:lnTo>
                    <a:pt x="2449" y="2176"/>
                  </a:lnTo>
                  <a:lnTo>
                    <a:pt x="2553" y="2051"/>
                  </a:lnTo>
                  <a:lnTo>
                    <a:pt x="2574" y="2051"/>
                  </a:lnTo>
                  <a:lnTo>
                    <a:pt x="2616" y="1988"/>
                  </a:lnTo>
                  <a:lnTo>
                    <a:pt x="2574" y="1904"/>
                  </a:lnTo>
                  <a:lnTo>
                    <a:pt x="2595" y="1883"/>
                  </a:lnTo>
                  <a:lnTo>
                    <a:pt x="2595" y="1800"/>
                  </a:lnTo>
                  <a:lnTo>
                    <a:pt x="2595" y="1737"/>
                  </a:lnTo>
                  <a:lnTo>
                    <a:pt x="2574" y="1674"/>
                  </a:lnTo>
                  <a:lnTo>
                    <a:pt x="2616" y="1632"/>
                  </a:lnTo>
                  <a:lnTo>
                    <a:pt x="2616" y="1548"/>
                  </a:lnTo>
                  <a:lnTo>
                    <a:pt x="2679" y="1548"/>
                  </a:lnTo>
                  <a:lnTo>
                    <a:pt x="2700" y="1590"/>
                  </a:lnTo>
                  <a:lnTo>
                    <a:pt x="2721" y="1590"/>
                  </a:lnTo>
                  <a:lnTo>
                    <a:pt x="2804" y="1548"/>
                  </a:lnTo>
                  <a:lnTo>
                    <a:pt x="2888" y="1528"/>
                  </a:lnTo>
                  <a:lnTo>
                    <a:pt x="2930" y="1548"/>
                  </a:lnTo>
                  <a:lnTo>
                    <a:pt x="2972" y="1528"/>
                  </a:lnTo>
                  <a:lnTo>
                    <a:pt x="3014" y="1465"/>
                  </a:lnTo>
                  <a:lnTo>
                    <a:pt x="2993" y="1381"/>
                  </a:lnTo>
                  <a:lnTo>
                    <a:pt x="3014" y="1339"/>
                  </a:lnTo>
                  <a:lnTo>
                    <a:pt x="3118" y="1318"/>
                  </a:lnTo>
                  <a:lnTo>
                    <a:pt x="3223" y="1339"/>
                  </a:lnTo>
                  <a:lnTo>
                    <a:pt x="3328" y="1256"/>
                  </a:lnTo>
                  <a:lnTo>
                    <a:pt x="3390" y="1256"/>
                  </a:lnTo>
                  <a:lnTo>
                    <a:pt x="3432" y="1235"/>
                  </a:lnTo>
                  <a:lnTo>
                    <a:pt x="3495" y="1172"/>
                  </a:lnTo>
                  <a:lnTo>
                    <a:pt x="3453" y="1130"/>
                  </a:lnTo>
                  <a:lnTo>
                    <a:pt x="3348" y="1067"/>
                  </a:lnTo>
                  <a:lnTo>
                    <a:pt x="3286" y="1109"/>
                  </a:lnTo>
                  <a:lnTo>
                    <a:pt x="3223" y="1046"/>
                  </a:lnTo>
                  <a:lnTo>
                    <a:pt x="3118" y="1109"/>
                  </a:lnTo>
                  <a:lnTo>
                    <a:pt x="3014" y="1025"/>
                  </a:lnTo>
                  <a:lnTo>
                    <a:pt x="2888" y="1004"/>
                  </a:lnTo>
                  <a:lnTo>
                    <a:pt x="2867" y="900"/>
                  </a:lnTo>
                  <a:lnTo>
                    <a:pt x="2616" y="816"/>
                  </a:lnTo>
                  <a:lnTo>
                    <a:pt x="2595" y="712"/>
                  </a:lnTo>
                  <a:lnTo>
                    <a:pt x="2512" y="691"/>
                  </a:lnTo>
                  <a:lnTo>
                    <a:pt x="2574" y="481"/>
                  </a:lnTo>
                  <a:lnTo>
                    <a:pt x="2679" y="440"/>
                  </a:lnTo>
                  <a:lnTo>
                    <a:pt x="2679" y="335"/>
                  </a:lnTo>
                  <a:lnTo>
                    <a:pt x="2595" y="272"/>
                  </a:lnTo>
                  <a:lnTo>
                    <a:pt x="2449" y="314"/>
                  </a:lnTo>
                  <a:lnTo>
                    <a:pt x="2386" y="272"/>
                  </a:lnTo>
                  <a:lnTo>
                    <a:pt x="2114" y="272"/>
                  </a:lnTo>
                  <a:lnTo>
                    <a:pt x="2072" y="188"/>
                  </a:lnTo>
                  <a:lnTo>
                    <a:pt x="1947" y="168"/>
                  </a:lnTo>
                  <a:lnTo>
                    <a:pt x="1947" y="84"/>
                  </a:lnTo>
                  <a:lnTo>
                    <a:pt x="18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2896;p68">
              <a:extLst>
                <a:ext uri="{FF2B5EF4-FFF2-40B4-BE49-F238E27FC236}">
                  <a16:creationId xmlns:a16="http://schemas.microsoft.com/office/drawing/2014/main" id="{D6D946EA-99C1-23F4-BC10-DC66985D1CE3}"/>
                </a:ext>
              </a:extLst>
            </p:cNvPr>
            <p:cNvSpPr/>
            <p:nvPr/>
          </p:nvSpPr>
          <p:spPr>
            <a:xfrm>
              <a:off x="4450186" y="3045644"/>
              <a:ext cx="36139" cy="29750"/>
            </a:xfrm>
            <a:custGeom>
              <a:avLst/>
              <a:gdLst/>
              <a:ahLst/>
              <a:cxnLst/>
              <a:rect l="l" t="t" r="r" b="b"/>
              <a:pathLst>
                <a:path w="3035" h="2616" extrusionOk="0">
                  <a:moveTo>
                    <a:pt x="2407" y="0"/>
                  </a:moveTo>
                  <a:lnTo>
                    <a:pt x="2239" y="42"/>
                  </a:lnTo>
                  <a:lnTo>
                    <a:pt x="2135" y="126"/>
                  </a:lnTo>
                  <a:lnTo>
                    <a:pt x="2260" y="251"/>
                  </a:lnTo>
                  <a:lnTo>
                    <a:pt x="2239" y="356"/>
                  </a:lnTo>
                  <a:lnTo>
                    <a:pt x="2260" y="460"/>
                  </a:lnTo>
                  <a:lnTo>
                    <a:pt x="2260" y="544"/>
                  </a:lnTo>
                  <a:lnTo>
                    <a:pt x="2072" y="481"/>
                  </a:lnTo>
                  <a:lnTo>
                    <a:pt x="1967" y="314"/>
                  </a:lnTo>
                  <a:lnTo>
                    <a:pt x="1821" y="314"/>
                  </a:lnTo>
                  <a:lnTo>
                    <a:pt x="1758" y="230"/>
                  </a:lnTo>
                  <a:lnTo>
                    <a:pt x="1632" y="126"/>
                  </a:lnTo>
                  <a:lnTo>
                    <a:pt x="1549" y="167"/>
                  </a:lnTo>
                  <a:lnTo>
                    <a:pt x="1444" y="105"/>
                  </a:lnTo>
                  <a:lnTo>
                    <a:pt x="1298" y="126"/>
                  </a:lnTo>
                  <a:lnTo>
                    <a:pt x="1151" y="63"/>
                  </a:lnTo>
                  <a:lnTo>
                    <a:pt x="1026" y="63"/>
                  </a:lnTo>
                  <a:lnTo>
                    <a:pt x="879" y="146"/>
                  </a:lnTo>
                  <a:lnTo>
                    <a:pt x="816" y="105"/>
                  </a:lnTo>
                  <a:lnTo>
                    <a:pt x="670" y="105"/>
                  </a:lnTo>
                  <a:lnTo>
                    <a:pt x="398" y="167"/>
                  </a:lnTo>
                  <a:lnTo>
                    <a:pt x="272" y="167"/>
                  </a:lnTo>
                  <a:lnTo>
                    <a:pt x="168" y="335"/>
                  </a:lnTo>
                  <a:lnTo>
                    <a:pt x="105" y="523"/>
                  </a:lnTo>
                  <a:lnTo>
                    <a:pt x="42" y="649"/>
                  </a:lnTo>
                  <a:lnTo>
                    <a:pt x="0" y="858"/>
                  </a:lnTo>
                  <a:lnTo>
                    <a:pt x="63" y="1088"/>
                  </a:lnTo>
                  <a:lnTo>
                    <a:pt x="168" y="1151"/>
                  </a:lnTo>
                  <a:lnTo>
                    <a:pt x="210" y="1255"/>
                  </a:lnTo>
                  <a:lnTo>
                    <a:pt x="189" y="1486"/>
                  </a:lnTo>
                  <a:lnTo>
                    <a:pt x="189" y="1569"/>
                  </a:lnTo>
                  <a:lnTo>
                    <a:pt x="272" y="1632"/>
                  </a:lnTo>
                  <a:lnTo>
                    <a:pt x="272" y="1779"/>
                  </a:lnTo>
                  <a:lnTo>
                    <a:pt x="356" y="1820"/>
                  </a:lnTo>
                  <a:lnTo>
                    <a:pt x="356" y="1925"/>
                  </a:lnTo>
                  <a:lnTo>
                    <a:pt x="419" y="2051"/>
                  </a:lnTo>
                  <a:lnTo>
                    <a:pt x="482" y="2030"/>
                  </a:lnTo>
                  <a:lnTo>
                    <a:pt x="523" y="2113"/>
                  </a:lnTo>
                  <a:lnTo>
                    <a:pt x="503" y="2218"/>
                  </a:lnTo>
                  <a:lnTo>
                    <a:pt x="565" y="2260"/>
                  </a:lnTo>
                  <a:lnTo>
                    <a:pt x="565" y="2364"/>
                  </a:lnTo>
                  <a:lnTo>
                    <a:pt x="733" y="2364"/>
                  </a:lnTo>
                  <a:lnTo>
                    <a:pt x="733" y="2260"/>
                  </a:lnTo>
                  <a:lnTo>
                    <a:pt x="795" y="2218"/>
                  </a:lnTo>
                  <a:lnTo>
                    <a:pt x="837" y="2155"/>
                  </a:lnTo>
                  <a:lnTo>
                    <a:pt x="837" y="2239"/>
                  </a:lnTo>
                  <a:lnTo>
                    <a:pt x="900" y="2323"/>
                  </a:lnTo>
                  <a:lnTo>
                    <a:pt x="879" y="2406"/>
                  </a:lnTo>
                  <a:lnTo>
                    <a:pt x="816" y="2469"/>
                  </a:lnTo>
                  <a:lnTo>
                    <a:pt x="837" y="2553"/>
                  </a:lnTo>
                  <a:lnTo>
                    <a:pt x="879" y="2574"/>
                  </a:lnTo>
                  <a:lnTo>
                    <a:pt x="921" y="2574"/>
                  </a:lnTo>
                  <a:lnTo>
                    <a:pt x="1026" y="2511"/>
                  </a:lnTo>
                  <a:lnTo>
                    <a:pt x="1026" y="2469"/>
                  </a:lnTo>
                  <a:lnTo>
                    <a:pt x="1088" y="2532"/>
                  </a:lnTo>
                  <a:lnTo>
                    <a:pt x="1214" y="2553"/>
                  </a:lnTo>
                  <a:lnTo>
                    <a:pt x="1235" y="2532"/>
                  </a:lnTo>
                  <a:lnTo>
                    <a:pt x="1340" y="2615"/>
                  </a:lnTo>
                  <a:lnTo>
                    <a:pt x="1444" y="2469"/>
                  </a:lnTo>
                  <a:lnTo>
                    <a:pt x="1570" y="2448"/>
                  </a:lnTo>
                  <a:lnTo>
                    <a:pt x="1632" y="2302"/>
                  </a:lnTo>
                  <a:lnTo>
                    <a:pt x="1758" y="2302"/>
                  </a:lnTo>
                  <a:lnTo>
                    <a:pt x="1821" y="2323"/>
                  </a:lnTo>
                  <a:lnTo>
                    <a:pt x="2093" y="2260"/>
                  </a:lnTo>
                  <a:lnTo>
                    <a:pt x="2197" y="2323"/>
                  </a:lnTo>
                  <a:lnTo>
                    <a:pt x="2239" y="2406"/>
                  </a:lnTo>
                  <a:lnTo>
                    <a:pt x="2407" y="2406"/>
                  </a:lnTo>
                  <a:lnTo>
                    <a:pt x="2365" y="2260"/>
                  </a:lnTo>
                  <a:lnTo>
                    <a:pt x="2386" y="2197"/>
                  </a:lnTo>
                  <a:lnTo>
                    <a:pt x="2281" y="2092"/>
                  </a:lnTo>
                  <a:lnTo>
                    <a:pt x="2156" y="2051"/>
                  </a:lnTo>
                  <a:lnTo>
                    <a:pt x="2135" y="1841"/>
                  </a:lnTo>
                  <a:lnTo>
                    <a:pt x="2239" y="1779"/>
                  </a:lnTo>
                  <a:lnTo>
                    <a:pt x="2448" y="1779"/>
                  </a:lnTo>
                  <a:lnTo>
                    <a:pt x="2511" y="1674"/>
                  </a:lnTo>
                  <a:lnTo>
                    <a:pt x="2679" y="1569"/>
                  </a:lnTo>
                  <a:lnTo>
                    <a:pt x="2825" y="1507"/>
                  </a:lnTo>
                  <a:lnTo>
                    <a:pt x="2867" y="1423"/>
                  </a:lnTo>
                  <a:lnTo>
                    <a:pt x="2930" y="1402"/>
                  </a:lnTo>
                  <a:lnTo>
                    <a:pt x="3034" y="1214"/>
                  </a:lnTo>
                  <a:lnTo>
                    <a:pt x="3013" y="1088"/>
                  </a:lnTo>
                  <a:lnTo>
                    <a:pt x="3034" y="942"/>
                  </a:lnTo>
                  <a:lnTo>
                    <a:pt x="3013" y="837"/>
                  </a:lnTo>
                  <a:lnTo>
                    <a:pt x="3034" y="649"/>
                  </a:lnTo>
                  <a:lnTo>
                    <a:pt x="2930" y="418"/>
                  </a:lnTo>
                  <a:lnTo>
                    <a:pt x="2825" y="356"/>
                  </a:lnTo>
                  <a:lnTo>
                    <a:pt x="2762" y="167"/>
                  </a:lnTo>
                  <a:lnTo>
                    <a:pt x="2679" y="167"/>
                  </a:lnTo>
                  <a:lnTo>
                    <a:pt x="2574" y="126"/>
                  </a:lnTo>
                  <a:lnTo>
                    <a:pt x="2469" y="105"/>
                  </a:lnTo>
                  <a:lnTo>
                    <a:pt x="24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2897;p68">
              <a:extLst>
                <a:ext uri="{FF2B5EF4-FFF2-40B4-BE49-F238E27FC236}">
                  <a16:creationId xmlns:a16="http://schemas.microsoft.com/office/drawing/2014/main" id="{64CF444D-3504-8BC9-F969-6DBD66F7769B}"/>
                </a:ext>
              </a:extLst>
            </p:cNvPr>
            <p:cNvSpPr/>
            <p:nvPr/>
          </p:nvSpPr>
          <p:spPr>
            <a:xfrm>
              <a:off x="4429753" y="2990191"/>
              <a:ext cx="55822" cy="61650"/>
            </a:xfrm>
            <a:custGeom>
              <a:avLst/>
              <a:gdLst/>
              <a:ahLst/>
              <a:cxnLst/>
              <a:rect l="l" t="t" r="r" b="b"/>
              <a:pathLst>
                <a:path w="4688" h="5421" extrusionOk="0">
                  <a:moveTo>
                    <a:pt x="879" y="1"/>
                  </a:moveTo>
                  <a:lnTo>
                    <a:pt x="879" y="85"/>
                  </a:lnTo>
                  <a:lnTo>
                    <a:pt x="817" y="126"/>
                  </a:lnTo>
                  <a:lnTo>
                    <a:pt x="817" y="336"/>
                  </a:lnTo>
                  <a:lnTo>
                    <a:pt x="859" y="440"/>
                  </a:lnTo>
                  <a:lnTo>
                    <a:pt x="859" y="587"/>
                  </a:lnTo>
                  <a:lnTo>
                    <a:pt x="879" y="733"/>
                  </a:lnTo>
                  <a:lnTo>
                    <a:pt x="775" y="712"/>
                  </a:lnTo>
                  <a:lnTo>
                    <a:pt x="649" y="754"/>
                  </a:lnTo>
                  <a:lnTo>
                    <a:pt x="587" y="649"/>
                  </a:lnTo>
                  <a:lnTo>
                    <a:pt x="524" y="608"/>
                  </a:lnTo>
                  <a:lnTo>
                    <a:pt x="419" y="712"/>
                  </a:lnTo>
                  <a:lnTo>
                    <a:pt x="252" y="733"/>
                  </a:lnTo>
                  <a:lnTo>
                    <a:pt x="231" y="838"/>
                  </a:lnTo>
                  <a:lnTo>
                    <a:pt x="189" y="942"/>
                  </a:lnTo>
                  <a:lnTo>
                    <a:pt x="231" y="1026"/>
                  </a:lnTo>
                  <a:lnTo>
                    <a:pt x="105" y="1110"/>
                  </a:lnTo>
                  <a:lnTo>
                    <a:pt x="43" y="1110"/>
                  </a:lnTo>
                  <a:lnTo>
                    <a:pt x="1" y="1256"/>
                  </a:lnTo>
                  <a:lnTo>
                    <a:pt x="43" y="1382"/>
                  </a:lnTo>
                  <a:lnTo>
                    <a:pt x="210" y="1361"/>
                  </a:lnTo>
                  <a:lnTo>
                    <a:pt x="315" y="1486"/>
                  </a:lnTo>
                  <a:lnTo>
                    <a:pt x="335" y="1675"/>
                  </a:lnTo>
                  <a:lnTo>
                    <a:pt x="252" y="1758"/>
                  </a:lnTo>
                  <a:lnTo>
                    <a:pt x="335" y="1884"/>
                  </a:lnTo>
                  <a:lnTo>
                    <a:pt x="440" y="1947"/>
                  </a:lnTo>
                  <a:lnTo>
                    <a:pt x="524" y="1863"/>
                  </a:lnTo>
                  <a:lnTo>
                    <a:pt x="733" y="1863"/>
                  </a:lnTo>
                  <a:lnTo>
                    <a:pt x="754" y="1968"/>
                  </a:lnTo>
                  <a:lnTo>
                    <a:pt x="670" y="2093"/>
                  </a:lnTo>
                  <a:lnTo>
                    <a:pt x="754" y="2198"/>
                  </a:lnTo>
                  <a:lnTo>
                    <a:pt x="733" y="2281"/>
                  </a:lnTo>
                  <a:lnTo>
                    <a:pt x="670" y="2386"/>
                  </a:lnTo>
                  <a:lnTo>
                    <a:pt x="733" y="2512"/>
                  </a:lnTo>
                  <a:lnTo>
                    <a:pt x="733" y="2721"/>
                  </a:lnTo>
                  <a:lnTo>
                    <a:pt x="733" y="3014"/>
                  </a:lnTo>
                  <a:lnTo>
                    <a:pt x="879" y="2930"/>
                  </a:lnTo>
                  <a:lnTo>
                    <a:pt x="1047" y="2909"/>
                  </a:lnTo>
                  <a:lnTo>
                    <a:pt x="1047" y="2784"/>
                  </a:lnTo>
                  <a:lnTo>
                    <a:pt x="1235" y="2700"/>
                  </a:lnTo>
                  <a:lnTo>
                    <a:pt x="1444" y="2805"/>
                  </a:lnTo>
                  <a:lnTo>
                    <a:pt x="1549" y="2805"/>
                  </a:lnTo>
                  <a:lnTo>
                    <a:pt x="1633" y="2930"/>
                  </a:lnTo>
                  <a:lnTo>
                    <a:pt x="1884" y="2909"/>
                  </a:lnTo>
                  <a:lnTo>
                    <a:pt x="2009" y="2637"/>
                  </a:lnTo>
                  <a:lnTo>
                    <a:pt x="2198" y="2595"/>
                  </a:lnTo>
                  <a:lnTo>
                    <a:pt x="2449" y="2679"/>
                  </a:lnTo>
                  <a:lnTo>
                    <a:pt x="2532" y="2826"/>
                  </a:lnTo>
                  <a:lnTo>
                    <a:pt x="2804" y="3014"/>
                  </a:lnTo>
                  <a:lnTo>
                    <a:pt x="2930" y="3118"/>
                  </a:lnTo>
                  <a:lnTo>
                    <a:pt x="2972" y="3244"/>
                  </a:lnTo>
                  <a:lnTo>
                    <a:pt x="2972" y="3328"/>
                  </a:lnTo>
                  <a:lnTo>
                    <a:pt x="2930" y="3411"/>
                  </a:lnTo>
                  <a:lnTo>
                    <a:pt x="2972" y="3537"/>
                  </a:lnTo>
                  <a:lnTo>
                    <a:pt x="2972" y="3725"/>
                  </a:lnTo>
                  <a:lnTo>
                    <a:pt x="2951" y="3788"/>
                  </a:lnTo>
                  <a:lnTo>
                    <a:pt x="3056" y="3872"/>
                  </a:lnTo>
                  <a:lnTo>
                    <a:pt x="3160" y="3997"/>
                  </a:lnTo>
                  <a:lnTo>
                    <a:pt x="3286" y="3997"/>
                  </a:lnTo>
                  <a:lnTo>
                    <a:pt x="3369" y="4060"/>
                  </a:lnTo>
                  <a:lnTo>
                    <a:pt x="3348" y="4102"/>
                  </a:lnTo>
                  <a:lnTo>
                    <a:pt x="3495" y="4206"/>
                  </a:lnTo>
                  <a:lnTo>
                    <a:pt x="3495" y="4290"/>
                  </a:lnTo>
                  <a:lnTo>
                    <a:pt x="3474" y="4416"/>
                  </a:lnTo>
                  <a:lnTo>
                    <a:pt x="3474" y="4499"/>
                  </a:lnTo>
                  <a:lnTo>
                    <a:pt x="3453" y="4604"/>
                  </a:lnTo>
                  <a:lnTo>
                    <a:pt x="3474" y="4688"/>
                  </a:lnTo>
                  <a:lnTo>
                    <a:pt x="3474" y="4897"/>
                  </a:lnTo>
                  <a:lnTo>
                    <a:pt x="3390" y="4981"/>
                  </a:lnTo>
                  <a:lnTo>
                    <a:pt x="3348" y="5002"/>
                  </a:lnTo>
                  <a:lnTo>
                    <a:pt x="3474" y="5106"/>
                  </a:lnTo>
                  <a:lnTo>
                    <a:pt x="3537" y="5190"/>
                  </a:lnTo>
                  <a:lnTo>
                    <a:pt x="3683" y="5190"/>
                  </a:lnTo>
                  <a:lnTo>
                    <a:pt x="3788" y="5357"/>
                  </a:lnTo>
                  <a:lnTo>
                    <a:pt x="3976" y="5420"/>
                  </a:lnTo>
                  <a:lnTo>
                    <a:pt x="3976" y="5336"/>
                  </a:lnTo>
                  <a:lnTo>
                    <a:pt x="3955" y="5232"/>
                  </a:lnTo>
                  <a:lnTo>
                    <a:pt x="3976" y="5127"/>
                  </a:lnTo>
                  <a:lnTo>
                    <a:pt x="3851" y="5002"/>
                  </a:lnTo>
                  <a:lnTo>
                    <a:pt x="3955" y="4918"/>
                  </a:lnTo>
                  <a:lnTo>
                    <a:pt x="4123" y="4876"/>
                  </a:lnTo>
                  <a:lnTo>
                    <a:pt x="4185" y="4981"/>
                  </a:lnTo>
                  <a:lnTo>
                    <a:pt x="4290" y="5002"/>
                  </a:lnTo>
                  <a:lnTo>
                    <a:pt x="4395" y="5043"/>
                  </a:lnTo>
                  <a:lnTo>
                    <a:pt x="4499" y="5043"/>
                  </a:lnTo>
                  <a:lnTo>
                    <a:pt x="4604" y="5002"/>
                  </a:lnTo>
                  <a:lnTo>
                    <a:pt x="4583" y="4813"/>
                  </a:lnTo>
                  <a:lnTo>
                    <a:pt x="4541" y="4730"/>
                  </a:lnTo>
                  <a:lnTo>
                    <a:pt x="4520" y="4604"/>
                  </a:lnTo>
                  <a:lnTo>
                    <a:pt x="4688" y="4478"/>
                  </a:lnTo>
                  <a:lnTo>
                    <a:pt x="4688" y="4311"/>
                  </a:lnTo>
                  <a:lnTo>
                    <a:pt x="4604" y="4311"/>
                  </a:lnTo>
                  <a:lnTo>
                    <a:pt x="4541" y="4248"/>
                  </a:lnTo>
                  <a:lnTo>
                    <a:pt x="4583" y="4081"/>
                  </a:lnTo>
                  <a:lnTo>
                    <a:pt x="4646" y="3997"/>
                  </a:lnTo>
                  <a:lnTo>
                    <a:pt x="4604" y="3934"/>
                  </a:lnTo>
                  <a:lnTo>
                    <a:pt x="4499" y="3976"/>
                  </a:lnTo>
                  <a:lnTo>
                    <a:pt x="4436" y="3955"/>
                  </a:lnTo>
                  <a:lnTo>
                    <a:pt x="4374" y="3851"/>
                  </a:lnTo>
                  <a:lnTo>
                    <a:pt x="4227" y="3851"/>
                  </a:lnTo>
                  <a:lnTo>
                    <a:pt x="4185" y="3788"/>
                  </a:lnTo>
                  <a:lnTo>
                    <a:pt x="4206" y="3683"/>
                  </a:lnTo>
                  <a:lnTo>
                    <a:pt x="4123" y="3662"/>
                  </a:lnTo>
                  <a:lnTo>
                    <a:pt x="4081" y="3662"/>
                  </a:lnTo>
                  <a:lnTo>
                    <a:pt x="3997" y="3579"/>
                  </a:lnTo>
                  <a:lnTo>
                    <a:pt x="3997" y="3516"/>
                  </a:lnTo>
                  <a:lnTo>
                    <a:pt x="3913" y="3411"/>
                  </a:lnTo>
                  <a:lnTo>
                    <a:pt x="3788" y="3411"/>
                  </a:lnTo>
                  <a:lnTo>
                    <a:pt x="3704" y="3349"/>
                  </a:lnTo>
                  <a:lnTo>
                    <a:pt x="3662" y="3223"/>
                  </a:lnTo>
                  <a:lnTo>
                    <a:pt x="3474" y="3014"/>
                  </a:lnTo>
                  <a:lnTo>
                    <a:pt x="3495" y="2930"/>
                  </a:lnTo>
                  <a:lnTo>
                    <a:pt x="3369" y="2784"/>
                  </a:lnTo>
                  <a:lnTo>
                    <a:pt x="3202" y="2700"/>
                  </a:lnTo>
                  <a:lnTo>
                    <a:pt x="3056" y="2491"/>
                  </a:lnTo>
                  <a:lnTo>
                    <a:pt x="2951" y="2491"/>
                  </a:lnTo>
                  <a:lnTo>
                    <a:pt x="2763" y="2386"/>
                  </a:lnTo>
                  <a:lnTo>
                    <a:pt x="2595" y="2386"/>
                  </a:lnTo>
                  <a:lnTo>
                    <a:pt x="2511" y="2219"/>
                  </a:lnTo>
                  <a:lnTo>
                    <a:pt x="2428" y="2219"/>
                  </a:lnTo>
                  <a:lnTo>
                    <a:pt x="2407" y="2156"/>
                  </a:lnTo>
                  <a:lnTo>
                    <a:pt x="2491" y="2072"/>
                  </a:lnTo>
                  <a:lnTo>
                    <a:pt x="2344" y="1905"/>
                  </a:lnTo>
                  <a:lnTo>
                    <a:pt x="2344" y="1842"/>
                  </a:lnTo>
                  <a:lnTo>
                    <a:pt x="2428" y="1842"/>
                  </a:lnTo>
                  <a:lnTo>
                    <a:pt x="2595" y="1758"/>
                  </a:lnTo>
                  <a:lnTo>
                    <a:pt x="2721" y="1758"/>
                  </a:lnTo>
                  <a:lnTo>
                    <a:pt x="2763" y="1675"/>
                  </a:lnTo>
                  <a:lnTo>
                    <a:pt x="2846" y="1465"/>
                  </a:lnTo>
                  <a:lnTo>
                    <a:pt x="2930" y="1445"/>
                  </a:lnTo>
                  <a:lnTo>
                    <a:pt x="2930" y="1361"/>
                  </a:lnTo>
                  <a:lnTo>
                    <a:pt x="2742" y="1319"/>
                  </a:lnTo>
                  <a:lnTo>
                    <a:pt x="2763" y="1214"/>
                  </a:lnTo>
                  <a:lnTo>
                    <a:pt x="2742" y="1110"/>
                  </a:lnTo>
                  <a:lnTo>
                    <a:pt x="2595" y="1068"/>
                  </a:lnTo>
                  <a:lnTo>
                    <a:pt x="2511" y="963"/>
                  </a:lnTo>
                  <a:lnTo>
                    <a:pt x="2344" y="963"/>
                  </a:lnTo>
                  <a:lnTo>
                    <a:pt x="2219" y="1047"/>
                  </a:lnTo>
                  <a:lnTo>
                    <a:pt x="2072" y="1005"/>
                  </a:lnTo>
                  <a:lnTo>
                    <a:pt x="1821" y="1005"/>
                  </a:lnTo>
                  <a:lnTo>
                    <a:pt x="1716" y="796"/>
                  </a:lnTo>
                  <a:lnTo>
                    <a:pt x="1507" y="608"/>
                  </a:lnTo>
                  <a:lnTo>
                    <a:pt x="1570" y="524"/>
                  </a:lnTo>
                  <a:lnTo>
                    <a:pt x="1549" y="398"/>
                  </a:lnTo>
                  <a:lnTo>
                    <a:pt x="1444" y="315"/>
                  </a:lnTo>
                  <a:lnTo>
                    <a:pt x="1340" y="168"/>
                  </a:lnTo>
                  <a:lnTo>
                    <a:pt x="1151" y="85"/>
                  </a:lnTo>
                  <a:lnTo>
                    <a:pt x="10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2898;p68">
              <a:extLst>
                <a:ext uri="{FF2B5EF4-FFF2-40B4-BE49-F238E27FC236}">
                  <a16:creationId xmlns:a16="http://schemas.microsoft.com/office/drawing/2014/main" id="{A0DC6BD8-5C6D-4BD5-AC24-34DC858AF2D1}"/>
                </a:ext>
              </a:extLst>
            </p:cNvPr>
            <p:cNvSpPr/>
            <p:nvPr/>
          </p:nvSpPr>
          <p:spPr>
            <a:xfrm>
              <a:off x="4413309" y="3004475"/>
              <a:ext cx="58061" cy="103285"/>
            </a:xfrm>
            <a:custGeom>
              <a:avLst/>
              <a:gdLst/>
              <a:ahLst/>
              <a:cxnLst/>
              <a:rect l="l" t="t" r="r" b="b"/>
              <a:pathLst>
                <a:path w="4876" h="9082" extrusionOk="0">
                  <a:moveTo>
                    <a:pt x="1361" y="0"/>
                  </a:moveTo>
                  <a:lnTo>
                    <a:pt x="1193" y="21"/>
                  </a:lnTo>
                  <a:lnTo>
                    <a:pt x="1068" y="63"/>
                  </a:lnTo>
                  <a:lnTo>
                    <a:pt x="1068" y="126"/>
                  </a:lnTo>
                  <a:lnTo>
                    <a:pt x="1110" y="209"/>
                  </a:lnTo>
                  <a:lnTo>
                    <a:pt x="1089" y="293"/>
                  </a:lnTo>
                  <a:lnTo>
                    <a:pt x="921" y="272"/>
                  </a:lnTo>
                  <a:lnTo>
                    <a:pt x="859" y="314"/>
                  </a:lnTo>
                  <a:lnTo>
                    <a:pt x="859" y="481"/>
                  </a:lnTo>
                  <a:lnTo>
                    <a:pt x="838" y="523"/>
                  </a:lnTo>
                  <a:lnTo>
                    <a:pt x="691" y="523"/>
                  </a:lnTo>
                  <a:lnTo>
                    <a:pt x="566" y="628"/>
                  </a:lnTo>
                  <a:lnTo>
                    <a:pt x="335" y="544"/>
                  </a:lnTo>
                  <a:lnTo>
                    <a:pt x="252" y="691"/>
                  </a:lnTo>
                  <a:lnTo>
                    <a:pt x="273" y="858"/>
                  </a:lnTo>
                  <a:lnTo>
                    <a:pt x="210" y="942"/>
                  </a:lnTo>
                  <a:lnTo>
                    <a:pt x="210" y="1130"/>
                  </a:lnTo>
                  <a:lnTo>
                    <a:pt x="231" y="1214"/>
                  </a:lnTo>
                  <a:lnTo>
                    <a:pt x="126" y="1277"/>
                  </a:lnTo>
                  <a:lnTo>
                    <a:pt x="1" y="1360"/>
                  </a:lnTo>
                  <a:lnTo>
                    <a:pt x="1" y="1444"/>
                  </a:lnTo>
                  <a:lnTo>
                    <a:pt x="63" y="1465"/>
                  </a:lnTo>
                  <a:lnTo>
                    <a:pt x="168" y="1653"/>
                  </a:lnTo>
                  <a:lnTo>
                    <a:pt x="252" y="1737"/>
                  </a:lnTo>
                  <a:lnTo>
                    <a:pt x="315" y="1800"/>
                  </a:lnTo>
                  <a:lnTo>
                    <a:pt x="440" y="1904"/>
                  </a:lnTo>
                  <a:lnTo>
                    <a:pt x="587" y="2197"/>
                  </a:lnTo>
                  <a:lnTo>
                    <a:pt x="670" y="2260"/>
                  </a:lnTo>
                  <a:lnTo>
                    <a:pt x="754" y="2386"/>
                  </a:lnTo>
                  <a:lnTo>
                    <a:pt x="754" y="2511"/>
                  </a:lnTo>
                  <a:lnTo>
                    <a:pt x="879" y="2574"/>
                  </a:lnTo>
                  <a:lnTo>
                    <a:pt x="879" y="2699"/>
                  </a:lnTo>
                  <a:lnTo>
                    <a:pt x="775" y="2741"/>
                  </a:lnTo>
                  <a:lnTo>
                    <a:pt x="754" y="2825"/>
                  </a:lnTo>
                  <a:lnTo>
                    <a:pt x="796" y="3118"/>
                  </a:lnTo>
                  <a:lnTo>
                    <a:pt x="775" y="3222"/>
                  </a:lnTo>
                  <a:lnTo>
                    <a:pt x="670" y="3264"/>
                  </a:lnTo>
                  <a:lnTo>
                    <a:pt x="754" y="3474"/>
                  </a:lnTo>
                  <a:lnTo>
                    <a:pt x="754" y="3578"/>
                  </a:lnTo>
                  <a:lnTo>
                    <a:pt x="900" y="3766"/>
                  </a:lnTo>
                  <a:lnTo>
                    <a:pt x="1089" y="3892"/>
                  </a:lnTo>
                  <a:lnTo>
                    <a:pt x="1256" y="4059"/>
                  </a:lnTo>
                  <a:lnTo>
                    <a:pt x="1298" y="4311"/>
                  </a:lnTo>
                  <a:lnTo>
                    <a:pt x="1277" y="4394"/>
                  </a:lnTo>
                  <a:lnTo>
                    <a:pt x="1298" y="4520"/>
                  </a:lnTo>
                  <a:lnTo>
                    <a:pt x="1277" y="4624"/>
                  </a:lnTo>
                  <a:lnTo>
                    <a:pt x="1361" y="4708"/>
                  </a:lnTo>
                  <a:lnTo>
                    <a:pt x="1382" y="4896"/>
                  </a:lnTo>
                  <a:lnTo>
                    <a:pt x="1424" y="5001"/>
                  </a:lnTo>
                  <a:lnTo>
                    <a:pt x="1403" y="5147"/>
                  </a:lnTo>
                  <a:lnTo>
                    <a:pt x="1486" y="5294"/>
                  </a:lnTo>
                  <a:lnTo>
                    <a:pt x="1486" y="5461"/>
                  </a:lnTo>
                  <a:lnTo>
                    <a:pt x="1403" y="5524"/>
                  </a:lnTo>
                  <a:lnTo>
                    <a:pt x="1277" y="5880"/>
                  </a:lnTo>
                  <a:lnTo>
                    <a:pt x="1152" y="5963"/>
                  </a:lnTo>
                  <a:lnTo>
                    <a:pt x="1152" y="6131"/>
                  </a:lnTo>
                  <a:lnTo>
                    <a:pt x="1089" y="6194"/>
                  </a:lnTo>
                  <a:lnTo>
                    <a:pt x="1068" y="6298"/>
                  </a:lnTo>
                  <a:lnTo>
                    <a:pt x="1047" y="6487"/>
                  </a:lnTo>
                  <a:lnTo>
                    <a:pt x="1089" y="6487"/>
                  </a:lnTo>
                  <a:lnTo>
                    <a:pt x="1005" y="6591"/>
                  </a:lnTo>
                  <a:lnTo>
                    <a:pt x="1047" y="6654"/>
                  </a:lnTo>
                  <a:lnTo>
                    <a:pt x="963" y="6779"/>
                  </a:lnTo>
                  <a:lnTo>
                    <a:pt x="1047" y="6779"/>
                  </a:lnTo>
                  <a:lnTo>
                    <a:pt x="984" y="6863"/>
                  </a:lnTo>
                  <a:lnTo>
                    <a:pt x="921" y="6863"/>
                  </a:lnTo>
                  <a:lnTo>
                    <a:pt x="921" y="7072"/>
                  </a:lnTo>
                  <a:lnTo>
                    <a:pt x="859" y="7114"/>
                  </a:lnTo>
                  <a:lnTo>
                    <a:pt x="879" y="7282"/>
                  </a:lnTo>
                  <a:lnTo>
                    <a:pt x="859" y="7324"/>
                  </a:lnTo>
                  <a:lnTo>
                    <a:pt x="879" y="7533"/>
                  </a:lnTo>
                  <a:lnTo>
                    <a:pt x="921" y="7616"/>
                  </a:lnTo>
                  <a:lnTo>
                    <a:pt x="1005" y="7616"/>
                  </a:lnTo>
                  <a:lnTo>
                    <a:pt x="984" y="7512"/>
                  </a:lnTo>
                  <a:lnTo>
                    <a:pt x="1110" y="7449"/>
                  </a:lnTo>
                  <a:lnTo>
                    <a:pt x="1089" y="7512"/>
                  </a:lnTo>
                  <a:lnTo>
                    <a:pt x="1172" y="7554"/>
                  </a:lnTo>
                  <a:lnTo>
                    <a:pt x="1172" y="7637"/>
                  </a:lnTo>
                  <a:lnTo>
                    <a:pt x="1277" y="7658"/>
                  </a:lnTo>
                  <a:lnTo>
                    <a:pt x="1319" y="7868"/>
                  </a:lnTo>
                  <a:lnTo>
                    <a:pt x="1424" y="7868"/>
                  </a:lnTo>
                  <a:lnTo>
                    <a:pt x="1570" y="8035"/>
                  </a:lnTo>
                  <a:lnTo>
                    <a:pt x="1570" y="8119"/>
                  </a:lnTo>
                  <a:lnTo>
                    <a:pt x="1675" y="8140"/>
                  </a:lnTo>
                  <a:lnTo>
                    <a:pt x="1696" y="8244"/>
                  </a:lnTo>
                  <a:lnTo>
                    <a:pt x="1779" y="8244"/>
                  </a:lnTo>
                  <a:lnTo>
                    <a:pt x="1779" y="8286"/>
                  </a:lnTo>
                  <a:lnTo>
                    <a:pt x="1716" y="8370"/>
                  </a:lnTo>
                  <a:lnTo>
                    <a:pt x="1716" y="8391"/>
                  </a:lnTo>
                  <a:lnTo>
                    <a:pt x="1968" y="8579"/>
                  </a:lnTo>
                  <a:lnTo>
                    <a:pt x="2009" y="8663"/>
                  </a:lnTo>
                  <a:lnTo>
                    <a:pt x="2051" y="8537"/>
                  </a:lnTo>
                  <a:lnTo>
                    <a:pt x="2135" y="8453"/>
                  </a:lnTo>
                  <a:lnTo>
                    <a:pt x="2240" y="8537"/>
                  </a:lnTo>
                  <a:lnTo>
                    <a:pt x="2407" y="8579"/>
                  </a:lnTo>
                  <a:lnTo>
                    <a:pt x="2428" y="8642"/>
                  </a:lnTo>
                  <a:lnTo>
                    <a:pt x="2553" y="8642"/>
                  </a:lnTo>
                  <a:lnTo>
                    <a:pt x="2616" y="8704"/>
                  </a:lnTo>
                  <a:lnTo>
                    <a:pt x="2616" y="8893"/>
                  </a:lnTo>
                  <a:lnTo>
                    <a:pt x="2532" y="8976"/>
                  </a:lnTo>
                  <a:lnTo>
                    <a:pt x="2532" y="9060"/>
                  </a:lnTo>
                  <a:lnTo>
                    <a:pt x="2679" y="9081"/>
                  </a:lnTo>
                  <a:lnTo>
                    <a:pt x="2825" y="8976"/>
                  </a:lnTo>
                  <a:lnTo>
                    <a:pt x="2930" y="8976"/>
                  </a:lnTo>
                  <a:lnTo>
                    <a:pt x="2993" y="9018"/>
                  </a:lnTo>
                  <a:lnTo>
                    <a:pt x="3076" y="8976"/>
                  </a:lnTo>
                  <a:lnTo>
                    <a:pt x="3076" y="8872"/>
                  </a:lnTo>
                  <a:lnTo>
                    <a:pt x="3097" y="8851"/>
                  </a:lnTo>
                  <a:lnTo>
                    <a:pt x="3076" y="8788"/>
                  </a:lnTo>
                  <a:lnTo>
                    <a:pt x="2972" y="8704"/>
                  </a:lnTo>
                  <a:lnTo>
                    <a:pt x="2930" y="8642"/>
                  </a:lnTo>
                  <a:lnTo>
                    <a:pt x="2846" y="8474"/>
                  </a:lnTo>
                  <a:lnTo>
                    <a:pt x="2742" y="8432"/>
                  </a:lnTo>
                  <a:lnTo>
                    <a:pt x="2637" y="8432"/>
                  </a:lnTo>
                  <a:lnTo>
                    <a:pt x="2574" y="8453"/>
                  </a:lnTo>
                  <a:lnTo>
                    <a:pt x="2491" y="8391"/>
                  </a:lnTo>
                  <a:lnTo>
                    <a:pt x="2344" y="8244"/>
                  </a:lnTo>
                  <a:lnTo>
                    <a:pt x="2260" y="8160"/>
                  </a:lnTo>
                  <a:lnTo>
                    <a:pt x="2260" y="8056"/>
                  </a:lnTo>
                  <a:lnTo>
                    <a:pt x="2219" y="8035"/>
                  </a:lnTo>
                  <a:lnTo>
                    <a:pt x="2198" y="8140"/>
                  </a:lnTo>
                  <a:lnTo>
                    <a:pt x="2030" y="8056"/>
                  </a:lnTo>
                  <a:lnTo>
                    <a:pt x="2051" y="7972"/>
                  </a:lnTo>
                  <a:lnTo>
                    <a:pt x="2135" y="7930"/>
                  </a:lnTo>
                  <a:lnTo>
                    <a:pt x="2156" y="7951"/>
                  </a:lnTo>
                  <a:lnTo>
                    <a:pt x="2198" y="7930"/>
                  </a:lnTo>
                  <a:lnTo>
                    <a:pt x="2219" y="7868"/>
                  </a:lnTo>
                  <a:lnTo>
                    <a:pt x="2156" y="7637"/>
                  </a:lnTo>
                  <a:lnTo>
                    <a:pt x="2114" y="7616"/>
                  </a:lnTo>
                  <a:lnTo>
                    <a:pt x="2114" y="7533"/>
                  </a:lnTo>
                  <a:lnTo>
                    <a:pt x="2030" y="7428"/>
                  </a:lnTo>
                  <a:lnTo>
                    <a:pt x="2009" y="7344"/>
                  </a:lnTo>
                  <a:lnTo>
                    <a:pt x="2009" y="7386"/>
                  </a:lnTo>
                  <a:lnTo>
                    <a:pt x="2009" y="7449"/>
                  </a:lnTo>
                  <a:lnTo>
                    <a:pt x="1947" y="7449"/>
                  </a:lnTo>
                  <a:lnTo>
                    <a:pt x="1884" y="7324"/>
                  </a:lnTo>
                  <a:lnTo>
                    <a:pt x="1821" y="7303"/>
                  </a:lnTo>
                  <a:lnTo>
                    <a:pt x="1842" y="7177"/>
                  </a:lnTo>
                  <a:lnTo>
                    <a:pt x="1800" y="7114"/>
                  </a:lnTo>
                  <a:lnTo>
                    <a:pt x="1779" y="6989"/>
                  </a:lnTo>
                  <a:lnTo>
                    <a:pt x="1716" y="6926"/>
                  </a:lnTo>
                  <a:lnTo>
                    <a:pt x="1633" y="6926"/>
                  </a:lnTo>
                  <a:lnTo>
                    <a:pt x="1612" y="6905"/>
                  </a:lnTo>
                  <a:lnTo>
                    <a:pt x="1570" y="6968"/>
                  </a:lnTo>
                  <a:lnTo>
                    <a:pt x="1528" y="7010"/>
                  </a:lnTo>
                  <a:lnTo>
                    <a:pt x="1486" y="7031"/>
                  </a:lnTo>
                  <a:lnTo>
                    <a:pt x="1424" y="6989"/>
                  </a:lnTo>
                  <a:lnTo>
                    <a:pt x="1486" y="6884"/>
                  </a:lnTo>
                  <a:lnTo>
                    <a:pt x="1382" y="6717"/>
                  </a:lnTo>
                  <a:lnTo>
                    <a:pt x="1382" y="6654"/>
                  </a:lnTo>
                  <a:lnTo>
                    <a:pt x="1361" y="6507"/>
                  </a:lnTo>
                  <a:lnTo>
                    <a:pt x="1361" y="6466"/>
                  </a:lnTo>
                  <a:lnTo>
                    <a:pt x="1403" y="6382"/>
                  </a:lnTo>
                  <a:lnTo>
                    <a:pt x="1382" y="6361"/>
                  </a:lnTo>
                  <a:lnTo>
                    <a:pt x="1319" y="6361"/>
                  </a:lnTo>
                  <a:lnTo>
                    <a:pt x="1382" y="6256"/>
                  </a:lnTo>
                  <a:lnTo>
                    <a:pt x="1382" y="6131"/>
                  </a:lnTo>
                  <a:lnTo>
                    <a:pt x="1507" y="5943"/>
                  </a:lnTo>
                  <a:lnTo>
                    <a:pt x="1528" y="5503"/>
                  </a:lnTo>
                  <a:lnTo>
                    <a:pt x="1612" y="5399"/>
                  </a:lnTo>
                  <a:lnTo>
                    <a:pt x="1633" y="5252"/>
                  </a:lnTo>
                  <a:lnTo>
                    <a:pt x="1716" y="5147"/>
                  </a:lnTo>
                  <a:lnTo>
                    <a:pt x="1737" y="5001"/>
                  </a:lnTo>
                  <a:lnTo>
                    <a:pt x="1696" y="4980"/>
                  </a:lnTo>
                  <a:lnTo>
                    <a:pt x="1716" y="4896"/>
                  </a:lnTo>
                  <a:lnTo>
                    <a:pt x="1716" y="4771"/>
                  </a:lnTo>
                  <a:lnTo>
                    <a:pt x="1779" y="4666"/>
                  </a:lnTo>
                  <a:lnTo>
                    <a:pt x="1779" y="4562"/>
                  </a:lnTo>
                  <a:lnTo>
                    <a:pt x="1675" y="4520"/>
                  </a:lnTo>
                  <a:lnTo>
                    <a:pt x="1696" y="4457"/>
                  </a:lnTo>
                  <a:lnTo>
                    <a:pt x="1696" y="4415"/>
                  </a:lnTo>
                  <a:lnTo>
                    <a:pt x="1800" y="4415"/>
                  </a:lnTo>
                  <a:lnTo>
                    <a:pt x="1821" y="4394"/>
                  </a:lnTo>
                  <a:lnTo>
                    <a:pt x="1884" y="4415"/>
                  </a:lnTo>
                  <a:lnTo>
                    <a:pt x="1926" y="4415"/>
                  </a:lnTo>
                  <a:lnTo>
                    <a:pt x="2030" y="4373"/>
                  </a:lnTo>
                  <a:lnTo>
                    <a:pt x="2051" y="4394"/>
                  </a:lnTo>
                  <a:lnTo>
                    <a:pt x="2135" y="4394"/>
                  </a:lnTo>
                  <a:lnTo>
                    <a:pt x="2219" y="4415"/>
                  </a:lnTo>
                  <a:lnTo>
                    <a:pt x="2260" y="4499"/>
                  </a:lnTo>
                  <a:lnTo>
                    <a:pt x="2219" y="4520"/>
                  </a:lnTo>
                  <a:lnTo>
                    <a:pt x="2219" y="4687"/>
                  </a:lnTo>
                  <a:lnTo>
                    <a:pt x="2260" y="4792"/>
                  </a:lnTo>
                  <a:lnTo>
                    <a:pt x="2240" y="4813"/>
                  </a:lnTo>
                  <a:lnTo>
                    <a:pt x="2198" y="4917"/>
                  </a:lnTo>
                  <a:lnTo>
                    <a:pt x="2302" y="4896"/>
                  </a:lnTo>
                  <a:lnTo>
                    <a:pt x="2365" y="4917"/>
                  </a:lnTo>
                  <a:lnTo>
                    <a:pt x="2470" y="4896"/>
                  </a:lnTo>
                  <a:lnTo>
                    <a:pt x="2616" y="4917"/>
                  </a:lnTo>
                  <a:lnTo>
                    <a:pt x="2658" y="4980"/>
                  </a:lnTo>
                  <a:lnTo>
                    <a:pt x="2658" y="4938"/>
                  </a:lnTo>
                  <a:lnTo>
                    <a:pt x="2658" y="4917"/>
                  </a:lnTo>
                  <a:lnTo>
                    <a:pt x="2721" y="4875"/>
                  </a:lnTo>
                  <a:lnTo>
                    <a:pt x="2784" y="4896"/>
                  </a:lnTo>
                  <a:lnTo>
                    <a:pt x="2951" y="5043"/>
                  </a:lnTo>
                  <a:lnTo>
                    <a:pt x="3014" y="5085"/>
                  </a:lnTo>
                  <a:lnTo>
                    <a:pt x="3014" y="5127"/>
                  </a:lnTo>
                  <a:lnTo>
                    <a:pt x="3076" y="5127"/>
                  </a:lnTo>
                  <a:lnTo>
                    <a:pt x="3181" y="5231"/>
                  </a:lnTo>
                  <a:lnTo>
                    <a:pt x="3202" y="5252"/>
                  </a:lnTo>
                  <a:lnTo>
                    <a:pt x="3244" y="5252"/>
                  </a:lnTo>
                  <a:lnTo>
                    <a:pt x="3244" y="5189"/>
                  </a:lnTo>
                  <a:lnTo>
                    <a:pt x="3286" y="5189"/>
                  </a:lnTo>
                  <a:lnTo>
                    <a:pt x="3286" y="5106"/>
                  </a:lnTo>
                  <a:lnTo>
                    <a:pt x="3307" y="4875"/>
                  </a:lnTo>
                  <a:lnTo>
                    <a:pt x="3265" y="4771"/>
                  </a:lnTo>
                  <a:lnTo>
                    <a:pt x="3160" y="4708"/>
                  </a:lnTo>
                  <a:lnTo>
                    <a:pt x="3097" y="4478"/>
                  </a:lnTo>
                  <a:lnTo>
                    <a:pt x="3139" y="4269"/>
                  </a:lnTo>
                  <a:lnTo>
                    <a:pt x="3202" y="4143"/>
                  </a:lnTo>
                  <a:lnTo>
                    <a:pt x="3265" y="3955"/>
                  </a:lnTo>
                  <a:lnTo>
                    <a:pt x="3369" y="3787"/>
                  </a:lnTo>
                  <a:lnTo>
                    <a:pt x="3495" y="3787"/>
                  </a:lnTo>
                  <a:lnTo>
                    <a:pt x="3767" y="3725"/>
                  </a:lnTo>
                  <a:lnTo>
                    <a:pt x="3913" y="3725"/>
                  </a:lnTo>
                  <a:lnTo>
                    <a:pt x="3976" y="3766"/>
                  </a:lnTo>
                  <a:lnTo>
                    <a:pt x="4123" y="3683"/>
                  </a:lnTo>
                  <a:lnTo>
                    <a:pt x="4248" y="3683"/>
                  </a:lnTo>
                  <a:lnTo>
                    <a:pt x="4395" y="3746"/>
                  </a:lnTo>
                  <a:lnTo>
                    <a:pt x="4541" y="3725"/>
                  </a:lnTo>
                  <a:lnTo>
                    <a:pt x="4646" y="3787"/>
                  </a:lnTo>
                  <a:lnTo>
                    <a:pt x="4771" y="3725"/>
                  </a:lnTo>
                  <a:lnTo>
                    <a:pt x="4855" y="3641"/>
                  </a:lnTo>
                  <a:lnTo>
                    <a:pt x="4855" y="3432"/>
                  </a:lnTo>
                  <a:lnTo>
                    <a:pt x="4834" y="3348"/>
                  </a:lnTo>
                  <a:lnTo>
                    <a:pt x="4855" y="3243"/>
                  </a:lnTo>
                  <a:lnTo>
                    <a:pt x="4855" y="3160"/>
                  </a:lnTo>
                  <a:lnTo>
                    <a:pt x="4876" y="3034"/>
                  </a:lnTo>
                  <a:lnTo>
                    <a:pt x="4876" y="2950"/>
                  </a:lnTo>
                  <a:lnTo>
                    <a:pt x="4729" y="2846"/>
                  </a:lnTo>
                  <a:lnTo>
                    <a:pt x="4750" y="2804"/>
                  </a:lnTo>
                  <a:lnTo>
                    <a:pt x="4667" y="2741"/>
                  </a:lnTo>
                  <a:lnTo>
                    <a:pt x="4541" y="2741"/>
                  </a:lnTo>
                  <a:lnTo>
                    <a:pt x="4437" y="2616"/>
                  </a:lnTo>
                  <a:lnTo>
                    <a:pt x="4332" y="2532"/>
                  </a:lnTo>
                  <a:lnTo>
                    <a:pt x="4353" y="2469"/>
                  </a:lnTo>
                  <a:lnTo>
                    <a:pt x="4353" y="2281"/>
                  </a:lnTo>
                  <a:lnTo>
                    <a:pt x="4311" y="2155"/>
                  </a:lnTo>
                  <a:lnTo>
                    <a:pt x="4353" y="2072"/>
                  </a:lnTo>
                  <a:lnTo>
                    <a:pt x="4353" y="1988"/>
                  </a:lnTo>
                  <a:lnTo>
                    <a:pt x="4311" y="1862"/>
                  </a:lnTo>
                  <a:lnTo>
                    <a:pt x="4185" y="1758"/>
                  </a:lnTo>
                  <a:lnTo>
                    <a:pt x="3913" y="1570"/>
                  </a:lnTo>
                  <a:lnTo>
                    <a:pt x="3830" y="1423"/>
                  </a:lnTo>
                  <a:lnTo>
                    <a:pt x="3579" y="1339"/>
                  </a:lnTo>
                  <a:lnTo>
                    <a:pt x="3390" y="1381"/>
                  </a:lnTo>
                  <a:lnTo>
                    <a:pt x="3265" y="1653"/>
                  </a:lnTo>
                  <a:lnTo>
                    <a:pt x="3014" y="1674"/>
                  </a:lnTo>
                  <a:lnTo>
                    <a:pt x="2930" y="1549"/>
                  </a:lnTo>
                  <a:lnTo>
                    <a:pt x="2825" y="1549"/>
                  </a:lnTo>
                  <a:lnTo>
                    <a:pt x="2616" y="1444"/>
                  </a:lnTo>
                  <a:lnTo>
                    <a:pt x="2428" y="1528"/>
                  </a:lnTo>
                  <a:lnTo>
                    <a:pt x="2428" y="1653"/>
                  </a:lnTo>
                  <a:lnTo>
                    <a:pt x="2260" y="1674"/>
                  </a:lnTo>
                  <a:lnTo>
                    <a:pt x="2114" y="1758"/>
                  </a:lnTo>
                  <a:lnTo>
                    <a:pt x="2114" y="1465"/>
                  </a:lnTo>
                  <a:lnTo>
                    <a:pt x="2114" y="1256"/>
                  </a:lnTo>
                  <a:lnTo>
                    <a:pt x="2051" y="1130"/>
                  </a:lnTo>
                  <a:lnTo>
                    <a:pt x="2114" y="1025"/>
                  </a:lnTo>
                  <a:lnTo>
                    <a:pt x="2135" y="942"/>
                  </a:lnTo>
                  <a:lnTo>
                    <a:pt x="2051" y="837"/>
                  </a:lnTo>
                  <a:lnTo>
                    <a:pt x="2135" y="712"/>
                  </a:lnTo>
                  <a:lnTo>
                    <a:pt x="2114" y="607"/>
                  </a:lnTo>
                  <a:lnTo>
                    <a:pt x="1905" y="607"/>
                  </a:lnTo>
                  <a:lnTo>
                    <a:pt x="1821" y="691"/>
                  </a:lnTo>
                  <a:lnTo>
                    <a:pt x="1716" y="628"/>
                  </a:lnTo>
                  <a:lnTo>
                    <a:pt x="1633" y="502"/>
                  </a:lnTo>
                  <a:lnTo>
                    <a:pt x="1716" y="419"/>
                  </a:lnTo>
                  <a:lnTo>
                    <a:pt x="1696" y="230"/>
                  </a:lnTo>
                  <a:lnTo>
                    <a:pt x="1591" y="105"/>
                  </a:lnTo>
                  <a:lnTo>
                    <a:pt x="1424" y="126"/>
                  </a:lnTo>
                  <a:lnTo>
                    <a:pt x="13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2899;p68">
              <a:extLst>
                <a:ext uri="{FF2B5EF4-FFF2-40B4-BE49-F238E27FC236}">
                  <a16:creationId xmlns:a16="http://schemas.microsoft.com/office/drawing/2014/main" id="{AF5BB82D-AC50-1EB0-ED16-31AB2C3FCB0F}"/>
                </a:ext>
              </a:extLst>
            </p:cNvPr>
            <p:cNvSpPr/>
            <p:nvPr/>
          </p:nvSpPr>
          <p:spPr>
            <a:xfrm>
              <a:off x="4375443" y="2948079"/>
              <a:ext cx="61050" cy="131125"/>
            </a:xfrm>
            <a:custGeom>
              <a:avLst/>
              <a:gdLst/>
              <a:ahLst/>
              <a:cxnLst/>
              <a:rect l="l" t="t" r="r" b="b"/>
              <a:pathLst>
                <a:path w="5127" h="11530" extrusionOk="0">
                  <a:moveTo>
                    <a:pt x="2407" y="0"/>
                  </a:moveTo>
                  <a:lnTo>
                    <a:pt x="2302" y="42"/>
                  </a:lnTo>
                  <a:lnTo>
                    <a:pt x="2344" y="63"/>
                  </a:lnTo>
                  <a:lnTo>
                    <a:pt x="2365" y="147"/>
                  </a:lnTo>
                  <a:lnTo>
                    <a:pt x="2260" y="251"/>
                  </a:lnTo>
                  <a:lnTo>
                    <a:pt x="2260" y="419"/>
                  </a:lnTo>
                  <a:lnTo>
                    <a:pt x="2281" y="523"/>
                  </a:lnTo>
                  <a:lnTo>
                    <a:pt x="2155" y="461"/>
                  </a:lnTo>
                  <a:lnTo>
                    <a:pt x="2072" y="377"/>
                  </a:lnTo>
                  <a:lnTo>
                    <a:pt x="1925" y="482"/>
                  </a:lnTo>
                  <a:lnTo>
                    <a:pt x="1716" y="544"/>
                  </a:lnTo>
                  <a:lnTo>
                    <a:pt x="1653" y="691"/>
                  </a:lnTo>
                  <a:lnTo>
                    <a:pt x="1528" y="858"/>
                  </a:lnTo>
                  <a:lnTo>
                    <a:pt x="1402" y="900"/>
                  </a:lnTo>
                  <a:lnTo>
                    <a:pt x="1214" y="1193"/>
                  </a:lnTo>
                  <a:lnTo>
                    <a:pt x="1193" y="1360"/>
                  </a:lnTo>
                  <a:lnTo>
                    <a:pt x="1235" y="1402"/>
                  </a:lnTo>
                  <a:lnTo>
                    <a:pt x="1151" y="1632"/>
                  </a:lnTo>
                  <a:lnTo>
                    <a:pt x="1005" y="1904"/>
                  </a:lnTo>
                  <a:lnTo>
                    <a:pt x="1005" y="2009"/>
                  </a:lnTo>
                  <a:lnTo>
                    <a:pt x="1130" y="2051"/>
                  </a:lnTo>
                  <a:lnTo>
                    <a:pt x="1005" y="2365"/>
                  </a:lnTo>
                  <a:lnTo>
                    <a:pt x="942" y="2616"/>
                  </a:lnTo>
                  <a:lnTo>
                    <a:pt x="879" y="2825"/>
                  </a:lnTo>
                  <a:lnTo>
                    <a:pt x="712" y="2825"/>
                  </a:lnTo>
                  <a:lnTo>
                    <a:pt x="607" y="2783"/>
                  </a:lnTo>
                  <a:lnTo>
                    <a:pt x="502" y="2783"/>
                  </a:lnTo>
                  <a:lnTo>
                    <a:pt x="565" y="3076"/>
                  </a:lnTo>
                  <a:lnTo>
                    <a:pt x="565" y="3202"/>
                  </a:lnTo>
                  <a:lnTo>
                    <a:pt x="565" y="3411"/>
                  </a:lnTo>
                  <a:lnTo>
                    <a:pt x="419" y="3411"/>
                  </a:lnTo>
                  <a:lnTo>
                    <a:pt x="440" y="3578"/>
                  </a:lnTo>
                  <a:lnTo>
                    <a:pt x="419" y="3704"/>
                  </a:lnTo>
                  <a:lnTo>
                    <a:pt x="440" y="3808"/>
                  </a:lnTo>
                  <a:lnTo>
                    <a:pt x="398" y="4018"/>
                  </a:lnTo>
                  <a:lnTo>
                    <a:pt x="314" y="4039"/>
                  </a:lnTo>
                  <a:lnTo>
                    <a:pt x="272" y="4018"/>
                  </a:lnTo>
                  <a:lnTo>
                    <a:pt x="251" y="4122"/>
                  </a:lnTo>
                  <a:lnTo>
                    <a:pt x="251" y="4206"/>
                  </a:lnTo>
                  <a:lnTo>
                    <a:pt x="251" y="4332"/>
                  </a:lnTo>
                  <a:lnTo>
                    <a:pt x="189" y="4457"/>
                  </a:lnTo>
                  <a:lnTo>
                    <a:pt x="147" y="4436"/>
                  </a:lnTo>
                  <a:lnTo>
                    <a:pt x="42" y="4562"/>
                  </a:lnTo>
                  <a:lnTo>
                    <a:pt x="0" y="4666"/>
                  </a:lnTo>
                  <a:lnTo>
                    <a:pt x="0" y="4729"/>
                  </a:lnTo>
                  <a:lnTo>
                    <a:pt x="84" y="4834"/>
                  </a:lnTo>
                  <a:lnTo>
                    <a:pt x="105" y="4980"/>
                  </a:lnTo>
                  <a:lnTo>
                    <a:pt x="377" y="5231"/>
                  </a:lnTo>
                  <a:lnTo>
                    <a:pt x="377" y="5231"/>
                  </a:lnTo>
                  <a:lnTo>
                    <a:pt x="314" y="5127"/>
                  </a:lnTo>
                  <a:lnTo>
                    <a:pt x="314" y="5064"/>
                  </a:lnTo>
                  <a:lnTo>
                    <a:pt x="398" y="5148"/>
                  </a:lnTo>
                  <a:lnTo>
                    <a:pt x="523" y="5148"/>
                  </a:lnTo>
                  <a:lnTo>
                    <a:pt x="419" y="5231"/>
                  </a:lnTo>
                  <a:lnTo>
                    <a:pt x="440" y="5273"/>
                  </a:lnTo>
                  <a:lnTo>
                    <a:pt x="565" y="5273"/>
                  </a:lnTo>
                  <a:lnTo>
                    <a:pt x="565" y="5189"/>
                  </a:lnTo>
                  <a:lnTo>
                    <a:pt x="586" y="5273"/>
                  </a:lnTo>
                  <a:lnTo>
                    <a:pt x="691" y="5273"/>
                  </a:lnTo>
                  <a:lnTo>
                    <a:pt x="733" y="5357"/>
                  </a:lnTo>
                  <a:lnTo>
                    <a:pt x="921" y="5399"/>
                  </a:lnTo>
                  <a:lnTo>
                    <a:pt x="1026" y="5566"/>
                  </a:lnTo>
                  <a:lnTo>
                    <a:pt x="1026" y="5671"/>
                  </a:lnTo>
                  <a:lnTo>
                    <a:pt x="942" y="5692"/>
                  </a:lnTo>
                  <a:lnTo>
                    <a:pt x="900" y="5608"/>
                  </a:lnTo>
                  <a:lnTo>
                    <a:pt x="816" y="5671"/>
                  </a:lnTo>
                  <a:lnTo>
                    <a:pt x="900" y="5754"/>
                  </a:lnTo>
                  <a:lnTo>
                    <a:pt x="921" y="5775"/>
                  </a:lnTo>
                  <a:lnTo>
                    <a:pt x="900" y="5796"/>
                  </a:lnTo>
                  <a:lnTo>
                    <a:pt x="795" y="5775"/>
                  </a:lnTo>
                  <a:lnTo>
                    <a:pt x="774" y="5671"/>
                  </a:lnTo>
                  <a:lnTo>
                    <a:pt x="670" y="5671"/>
                  </a:lnTo>
                  <a:lnTo>
                    <a:pt x="670" y="5712"/>
                  </a:lnTo>
                  <a:lnTo>
                    <a:pt x="795" y="5817"/>
                  </a:lnTo>
                  <a:lnTo>
                    <a:pt x="795" y="5880"/>
                  </a:lnTo>
                  <a:lnTo>
                    <a:pt x="900" y="6005"/>
                  </a:lnTo>
                  <a:lnTo>
                    <a:pt x="1109" y="6068"/>
                  </a:lnTo>
                  <a:lnTo>
                    <a:pt x="1088" y="5880"/>
                  </a:lnTo>
                  <a:lnTo>
                    <a:pt x="1026" y="5775"/>
                  </a:lnTo>
                  <a:lnTo>
                    <a:pt x="1151" y="5859"/>
                  </a:lnTo>
                  <a:lnTo>
                    <a:pt x="1151" y="5964"/>
                  </a:lnTo>
                  <a:lnTo>
                    <a:pt x="1214" y="6068"/>
                  </a:lnTo>
                  <a:lnTo>
                    <a:pt x="1298" y="6131"/>
                  </a:lnTo>
                  <a:lnTo>
                    <a:pt x="1319" y="6298"/>
                  </a:lnTo>
                  <a:lnTo>
                    <a:pt x="1402" y="6382"/>
                  </a:lnTo>
                  <a:lnTo>
                    <a:pt x="1360" y="6403"/>
                  </a:lnTo>
                  <a:lnTo>
                    <a:pt x="1402" y="6445"/>
                  </a:lnTo>
                  <a:lnTo>
                    <a:pt x="1465" y="6487"/>
                  </a:lnTo>
                  <a:lnTo>
                    <a:pt x="1465" y="6717"/>
                  </a:lnTo>
                  <a:lnTo>
                    <a:pt x="1570" y="6947"/>
                  </a:lnTo>
                  <a:lnTo>
                    <a:pt x="1632" y="7010"/>
                  </a:lnTo>
                  <a:lnTo>
                    <a:pt x="1486" y="7114"/>
                  </a:lnTo>
                  <a:lnTo>
                    <a:pt x="1402" y="7658"/>
                  </a:lnTo>
                  <a:lnTo>
                    <a:pt x="1444" y="7784"/>
                  </a:lnTo>
                  <a:lnTo>
                    <a:pt x="1423" y="7847"/>
                  </a:lnTo>
                  <a:lnTo>
                    <a:pt x="1444" y="7889"/>
                  </a:lnTo>
                  <a:lnTo>
                    <a:pt x="1528" y="7742"/>
                  </a:lnTo>
                  <a:lnTo>
                    <a:pt x="1653" y="7637"/>
                  </a:lnTo>
                  <a:lnTo>
                    <a:pt x="1716" y="7470"/>
                  </a:lnTo>
                  <a:lnTo>
                    <a:pt x="1716" y="7658"/>
                  </a:lnTo>
                  <a:lnTo>
                    <a:pt x="1549" y="7805"/>
                  </a:lnTo>
                  <a:lnTo>
                    <a:pt x="1549" y="7972"/>
                  </a:lnTo>
                  <a:lnTo>
                    <a:pt x="1632" y="7951"/>
                  </a:lnTo>
                  <a:lnTo>
                    <a:pt x="1632" y="7868"/>
                  </a:lnTo>
                  <a:lnTo>
                    <a:pt x="1779" y="7784"/>
                  </a:lnTo>
                  <a:lnTo>
                    <a:pt x="1863" y="7868"/>
                  </a:lnTo>
                  <a:lnTo>
                    <a:pt x="1925" y="7868"/>
                  </a:lnTo>
                  <a:lnTo>
                    <a:pt x="1925" y="7805"/>
                  </a:lnTo>
                  <a:lnTo>
                    <a:pt x="1946" y="7847"/>
                  </a:lnTo>
                  <a:lnTo>
                    <a:pt x="1988" y="7847"/>
                  </a:lnTo>
                  <a:lnTo>
                    <a:pt x="2009" y="7805"/>
                  </a:lnTo>
                  <a:lnTo>
                    <a:pt x="2135" y="7805"/>
                  </a:lnTo>
                  <a:lnTo>
                    <a:pt x="2365" y="7658"/>
                  </a:lnTo>
                  <a:lnTo>
                    <a:pt x="2386" y="7575"/>
                  </a:lnTo>
                  <a:lnTo>
                    <a:pt x="2448" y="7596"/>
                  </a:lnTo>
                  <a:lnTo>
                    <a:pt x="2511" y="7596"/>
                  </a:lnTo>
                  <a:lnTo>
                    <a:pt x="2658" y="7533"/>
                  </a:lnTo>
                  <a:lnTo>
                    <a:pt x="2574" y="7491"/>
                  </a:lnTo>
                  <a:lnTo>
                    <a:pt x="2574" y="7470"/>
                  </a:lnTo>
                  <a:lnTo>
                    <a:pt x="2511" y="7365"/>
                  </a:lnTo>
                  <a:lnTo>
                    <a:pt x="2574" y="7365"/>
                  </a:lnTo>
                  <a:lnTo>
                    <a:pt x="2616" y="7449"/>
                  </a:lnTo>
                  <a:lnTo>
                    <a:pt x="2720" y="7470"/>
                  </a:lnTo>
                  <a:lnTo>
                    <a:pt x="2888" y="7345"/>
                  </a:lnTo>
                  <a:lnTo>
                    <a:pt x="2867" y="7282"/>
                  </a:lnTo>
                  <a:lnTo>
                    <a:pt x="2909" y="7240"/>
                  </a:lnTo>
                  <a:lnTo>
                    <a:pt x="2909" y="7114"/>
                  </a:lnTo>
                  <a:lnTo>
                    <a:pt x="2867" y="7052"/>
                  </a:lnTo>
                  <a:lnTo>
                    <a:pt x="2867" y="7010"/>
                  </a:lnTo>
                  <a:lnTo>
                    <a:pt x="2888" y="6947"/>
                  </a:lnTo>
                  <a:lnTo>
                    <a:pt x="2804" y="6863"/>
                  </a:lnTo>
                  <a:lnTo>
                    <a:pt x="2909" y="6947"/>
                  </a:lnTo>
                  <a:lnTo>
                    <a:pt x="2909" y="7010"/>
                  </a:lnTo>
                  <a:lnTo>
                    <a:pt x="2992" y="7010"/>
                  </a:lnTo>
                  <a:lnTo>
                    <a:pt x="2992" y="7073"/>
                  </a:lnTo>
                  <a:lnTo>
                    <a:pt x="3118" y="7282"/>
                  </a:lnTo>
                  <a:lnTo>
                    <a:pt x="3181" y="7365"/>
                  </a:lnTo>
                  <a:lnTo>
                    <a:pt x="3202" y="7491"/>
                  </a:lnTo>
                  <a:lnTo>
                    <a:pt x="3306" y="7491"/>
                  </a:lnTo>
                  <a:lnTo>
                    <a:pt x="3390" y="7470"/>
                  </a:lnTo>
                  <a:lnTo>
                    <a:pt x="3411" y="7386"/>
                  </a:lnTo>
                  <a:lnTo>
                    <a:pt x="3411" y="7470"/>
                  </a:lnTo>
                  <a:lnTo>
                    <a:pt x="3390" y="7533"/>
                  </a:lnTo>
                  <a:lnTo>
                    <a:pt x="3432" y="7658"/>
                  </a:lnTo>
                  <a:lnTo>
                    <a:pt x="3432" y="7700"/>
                  </a:lnTo>
                  <a:lnTo>
                    <a:pt x="3411" y="7742"/>
                  </a:lnTo>
                  <a:lnTo>
                    <a:pt x="3432" y="7847"/>
                  </a:lnTo>
                  <a:lnTo>
                    <a:pt x="3495" y="7889"/>
                  </a:lnTo>
                  <a:lnTo>
                    <a:pt x="3536" y="8307"/>
                  </a:lnTo>
                  <a:lnTo>
                    <a:pt x="3578" y="8328"/>
                  </a:lnTo>
                  <a:lnTo>
                    <a:pt x="3578" y="8516"/>
                  </a:lnTo>
                  <a:lnTo>
                    <a:pt x="3725" y="8600"/>
                  </a:lnTo>
                  <a:lnTo>
                    <a:pt x="3704" y="8642"/>
                  </a:lnTo>
                  <a:lnTo>
                    <a:pt x="3704" y="8788"/>
                  </a:lnTo>
                  <a:lnTo>
                    <a:pt x="3767" y="8851"/>
                  </a:lnTo>
                  <a:lnTo>
                    <a:pt x="3767" y="9123"/>
                  </a:lnTo>
                  <a:lnTo>
                    <a:pt x="3829" y="9228"/>
                  </a:lnTo>
                  <a:lnTo>
                    <a:pt x="3829" y="9332"/>
                  </a:lnTo>
                  <a:lnTo>
                    <a:pt x="3850" y="9311"/>
                  </a:lnTo>
                  <a:lnTo>
                    <a:pt x="3871" y="9123"/>
                  </a:lnTo>
                  <a:lnTo>
                    <a:pt x="3955" y="9249"/>
                  </a:lnTo>
                  <a:lnTo>
                    <a:pt x="3976" y="9374"/>
                  </a:lnTo>
                  <a:lnTo>
                    <a:pt x="4059" y="9458"/>
                  </a:lnTo>
                  <a:lnTo>
                    <a:pt x="4080" y="9793"/>
                  </a:lnTo>
                  <a:lnTo>
                    <a:pt x="4164" y="9855"/>
                  </a:lnTo>
                  <a:lnTo>
                    <a:pt x="4185" y="9960"/>
                  </a:lnTo>
                  <a:lnTo>
                    <a:pt x="4143" y="10002"/>
                  </a:lnTo>
                  <a:lnTo>
                    <a:pt x="4164" y="10169"/>
                  </a:lnTo>
                  <a:lnTo>
                    <a:pt x="4227" y="10253"/>
                  </a:lnTo>
                  <a:lnTo>
                    <a:pt x="4290" y="10316"/>
                  </a:lnTo>
                  <a:lnTo>
                    <a:pt x="4227" y="10399"/>
                  </a:lnTo>
                  <a:lnTo>
                    <a:pt x="4269" y="10567"/>
                  </a:lnTo>
                  <a:lnTo>
                    <a:pt x="4248" y="10609"/>
                  </a:lnTo>
                  <a:lnTo>
                    <a:pt x="4227" y="10630"/>
                  </a:lnTo>
                  <a:lnTo>
                    <a:pt x="4185" y="10797"/>
                  </a:lnTo>
                  <a:lnTo>
                    <a:pt x="4227" y="10818"/>
                  </a:lnTo>
                  <a:lnTo>
                    <a:pt x="4227" y="10922"/>
                  </a:lnTo>
                  <a:lnTo>
                    <a:pt x="4143" y="11027"/>
                  </a:lnTo>
                  <a:lnTo>
                    <a:pt x="4101" y="11048"/>
                  </a:lnTo>
                  <a:lnTo>
                    <a:pt x="4059" y="11048"/>
                  </a:lnTo>
                  <a:lnTo>
                    <a:pt x="4059" y="11111"/>
                  </a:lnTo>
                  <a:lnTo>
                    <a:pt x="4101" y="11194"/>
                  </a:lnTo>
                  <a:lnTo>
                    <a:pt x="4101" y="11341"/>
                  </a:lnTo>
                  <a:lnTo>
                    <a:pt x="4164" y="11529"/>
                  </a:lnTo>
                  <a:lnTo>
                    <a:pt x="4185" y="11341"/>
                  </a:lnTo>
                  <a:lnTo>
                    <a:pt x="4248" y="11236"/>
                  </a:lnTo>
                  <a:lnTo>
                    <a:pt x="4248" y="11257"/>
                  </a:lnTo>
                  <a:lnTo>
                    <a:pt x="4269" y="11153"/>
                  </a:lnTo>
                  <a:lnTo>
                    <a:pt x="4332" y="11090"/>
                  </a:lnTo>
                  <a:lnTo>
                    <a:pt x="4332" y="10922"/>
                  </a:lnTo>
                  <a:lnTo>
                    <a:pt x="4457" y="10839"/>
                  </a:lnTo>
                  <a:lnTo>
                    <a:pt x="4583" y="10483"/>
                  </a:lnTo>
                  <a:lnTo>
                    <a:pt x="4666" y="10420"/>
                  </a:lnTo>
                  <a:lnTo>
                    <a:pt x="4666" y="10253"/>
                  </a:lnTo>
                  <a:lnTo>
                    <a:pt x="4583" y="10106"/>
                  </a:lnTo>
                  <a:lnTo>
                    <a:pt x="4604" y="9960"/>
                  </a:lnTo>
                  <a:lnTo>
                    <a:pt x="4562" y="9855"/>
                  </a:lnTo>
                  <a:lnTo>
                    <a:pt x="4541" y="9667"/>
                  </a:lnTo>
                  <a:lnTo>
                    <a:pt x="4457" y="9583"/>
                  </a:lnTo>
                  <a:lnTo>
                    <a:pt x="4478" y="9479"/>
                  </a:lnTo>
                  <a:lnTo>
                    <a:pt x="4457" y="9353"/>
                  </a:lnTo>
                  <a:lnTo>
                    <a:pt x="4478" y="9270"/>
                  </a:lnTo>
                  <a:lnTo>
                    <a:pt x="4436" y="9018"/>
                  </a:lnTo>
                  <a:lnTo>
                    <a:pt x="4269" y="8851"/>
                  </a:lnTo>
                  <a:lnTo>
                    <a:pt x="4080" y="8725"/>
                  </a:lnTo>
                  <a:lnTo>
                    <a:pt x="3934" y="8537"/>
                  </a:lnTo>
                  <a:lnTo>
                    <a:pt x="3934" y="8433"/>
                  </a:lnTo>
                  <a:lnTo>
                    <a:pt x="3850" y="8223"/>
                  </a:lnTo>
                  <a:lnTo>
                    <a:pt x="3955" y="8181"/>
                  </a:lnTo>
                  <a:lnTo>
                    <a:pt x="3976" y="8077"/>
                  </a:lnTo>
                  <a:lnTo>
                    <a:pt x="3934" y="7784"/>
                  </a:lnTo>
                  <a:lnTo>
                    <a:pt x="3955" y="7700"/>
                  </a:lnTo>
                  <a:lnTo>
                    <a:pt x="4059" y="7658"/>
                  </a:lnTo>
                  <a:lnTo>
                    <a:pt x="4059" y="7533"/>
                  </a:lnTo>
                  <a:lnTo>
                    <a:pt x="3934" y="7470"/>
                  </a:lnTo>
                  <a:lnTo>
                    <a:pt x="3934" y="7345"/>
                  </a:lnTo>
                  <a:lnTo>
                    <a:pt x="3850" y="7219"/>
                  </a:lnTo>
                  <a:lnTo>
                    <a:pt x="3767" y="7156"/>
                  </a:lnTo>
                  <a:lnTo>
                    <a:pt x="3620" y="6863"/>
                  </a:lnTo>
                  <a:lnTo>
                    <a:pt x="3495" y="6759"/>
                  </a:lnTo>
                  <a:lnTo>
                    <a:pt x="3432" y="6696"/>
                  </a:lnTo>
                  <a:lnTo>
                    <a:pt x="3348" y="6612"/>
                  </a:lnTo>
                  <a:lnTo>
                    <a:pt x="3243" y="6424"/>
                  </a:lnTo>
                  <a:lnTo>
                    <a:pt x="3181" y="6403"/>
                  </a:lnTo>
                  <a:lnTo>
                    <a:pt x="3181" y="6319"/>
                  </a:lnTo>
                  <a:lnTo>
                    <a:pt x="3306" y="6236"/>
                  </a:lnTo>
                  <a:lnTo>
                    <a:pt x="3411" y="6173"/>
                  </a:lnTo>
                  <a:lnTo>
                    <a:pt x="3390" y="6089"/>
                  </a:lnTo>
                  <a:lnTo>
                    <a:pt x="3390" y="5901"/>
                  </a:lnTo>
                  <a:lnTo>
                    <a:pt x="3453" y="5817"/>
                  </a:lnTo>
                  <a:lnTo>
                    <a:pt x="3432" y="5650"/>
                  </a:lnTo>
                  <a:lnTo>
                    <a:pt x="3515" y="5503"/>
                  </a:lnTo>
                  <a:lnTo>
                    <a:pt x="3746" y="5587"/>
                  </a:lnTo>
                  <a:lnTo>
                    <a:pt x="3871" y="5482"/>
                  </a:lnTo>
                  <a:lnTo>
                    <a:pt x="4018" y="5482"/>
                  </a:lnTo>
                  <a:lnTo>
                    <a:pt x="4039" y="5440"/>
                  </a:lnTo>
                  <a:lnTo>
                    <a:pt x="4039" y="5273"/>
                  </a:lnTo>
                  <a:lnTo>
                    <a:pt x="4101" y="5231"/>
                  </a:lnTo>
                  <a:lnTo>
                    <a:pt x="4269" y="5252"/>
                  </a:lnTo>
                  <a:lnTo>
                    <a:pt x="4290" y="5168"/>
                  </a:lnTo>
                  <a:lnTo>
                    <a:pt x="4248" y="5085"/>
                  </a:lnTo>
                  <a:lnTo>
                    <a:pt x="4248" y="5022"/>
                  </a:lnTo>
                  <a:lnTo>
                    <a:pt x="4373" y="4980"/>
                  </a:lnTo>
                  <a:lnTo>
                    <a:pt x="4541" y="4959"/>
                  </a:lnTo>
                  <a:lnTo>
                    <a:pt x="4562" y="4959"/>
                  </a:lnTo>
                  <a:lnTo>
                    <a:pt x="4604" y="4813"/>
                  </a:lnTo>
                  <a:lnTo>
                    <a:pt x="4666" y="4813"/>
                  </a:lnTo>
                  <a:lnTo>
                    <a:pt x="4792" y="4729"/>
                  </a:lnTo>
                  <a:lnTo>
                    <a:pt x="4750" y="4645"/>
                  </a:lnTo>
                  <a:lnTo>
                    <a:pt x="4792" y="4541"/>
                  </a:lnTo>
                  <a:lnTo>
                    <a:pt x="4813" y="4436"/>
                  </a:lnTo>
                  <a:lnTo>
                    <a:pt x="4980" y="4415"/>
                  </a:lnTo>
                  <a:lnTo>
                    <a:pt x="5085" y="4311"/>
                  </a:lnTo>
                  <a:lnTo>
                    <a:pt x="5127" y="4290"/>
                  </a:lnTo>
                  <a:lnTo>
                    <a:pt x="5127" y="4143"/>
                  </a:lnTo>
                  <a:lnTo>
                    <a:pt x="5022" y="4122"/>
                  </a:lnTo>
                  <a:lnTo>
                    <a:pt x="4771" y="4227"/>
                  </a:lnTo>
                  <a:lnTo>
                    <a:pt x="4624" y="4227"/>
                  </a:lnTo>
                  <a:lnTo>
                    <a:pt x="4562" y="4311"/>
                  </a:lnTo>
                  <a:lnTo>
                    <a:pt x="4436" y="4248"/>
                  </a:lnTo>
                  <a:lnTo>
                    <a:pt x="4394" y="4122"/>
                  </a:lnTo>
                  <a:lnTo>
                    <a:pt x="4436" y="3997"/>
                  </a:lnTo>
                  <a:lnTo>
                    <a:pt x="4352" y="3892"/>
                  </a:lnTo>
                  <a:lnTo>
                    <a:pt x="4269" y="3976"/>
                  </a:lnTo>
                  <a:lnTo>
                    <a:pt x="4227" y="3913"/>
                  </a:lnTo>
                  <a:lnTo>
                    <a:pt x="4039" y="3913"/>
                  </a:lnTo>
                  <a:lnTo>
                    <a:pt x="3955" y="3934"/>
                  </a:lnTo>
                  <a:lnTo>
                    <a:pt x="3934" y="3871"/>
                  </a:lnTo>
                  <a:lnTo>
                    <a:pt x="4039" y="3767"/>
                  </a:lnTo>
                  <a:lnTo>
                    <a:pt x="4185" y="3578"/>
                  </a:lnTo>
                  <a:lnTo>
                    <a:pt x="4164" y="3495"/>
                  </a:lnTo>
                  <a:lnTo>
                    <a:pt x="4227" y="3390"/>
                  </a:lnTo>
                  <a:lnTo>
                    <a:pt x="4227" y="3306"/>
                  </a:lnTo>
                  <a:lnTo>
                    <a:pt x="4101" y="3244"/>
                  </a:lnTo>
                  <a:lnTo>
                    <a:pt x="3955" y="3244"/>
                  </a:lnTo>
                  <a:lnTo>
                    <a:pt x="3934" y="3285"/>
                  </a:lnTo>
                  <a:lnTo>
                    <a:pt x="3871" y="3202"/>
                  </a:lnTo>
                  <a:lnTo>
                    <a:pt x="3913" y="3160"/>
                  </a:lnTo>
                  <a:lnTo>
                    <a:pt x="3767" y="3139"/>
                  </a:lnTo>
                  <a:lnTo>
                    <a:pt x="3704" y="3055"/>
                  </a:lnTo>
                  <a:lnTo>
                    <a:pt x="3725" y="2951"/>
                  </a:lnTo>
                  <a:lnTo>
                    <a:pt x="3704" y="2846"/>
                  </a:lnTo>
                  <a:lnTo>
                    <a:pt x="3557" y="2867"/>
                  </a:lnTo>
                  <a:lnTo>
                    <a:pt x="3495" y="2825"/>
                  </a:lnTo>
                  <a:lnTo>
                    <a:pt x="3515" y="2741"/>
                  </a:lnTo>
                  <a:lnTo>
                    <a:pt x="3495" y="2658"/>
                  </a:lnTo>
                  <a:lnTo>
                    <a:pt x="3223" y="2720"/>
                  </a:lnTo>
                  <a:lnTo>
                    <a:pt x="3097" y="2825"/>
                  </a:lnTo>
                  <a:lnTo>
                    <a:pt x="3034" y="2679"/>
                  </a:lnTo>
                  <a:lnTo>
                    <a:pt x="3055" y="2532"/>
                  </a:lnTo>
                  <a:lnTo>
                    <a:pt x="2992" y="2469"/>
                  </a:lnTo>
                  <a:lnTo>
                    <a:pt x="2930" y="2407"/>
                  </a:lnTo>
                  <a:lnTo>
                    <a:pt x="2825" y="2344"/>
                  </a:lnTo>
                  <a:lnTo>
                    <a:pt x="2825" y="2239"/>
                  </a:lnTo>
                  <a:lnTo>
                    <a:pt x="2888" y="2155"/>
                  </a:lnTo>
                  <a:lnTo>
                    <a:pt x="2825" y="2093"/>
                  </a:lnTo>
                  <a:lnTo>
                    <a:pt x="2888" y="2009"/>
                  </a:lnTo>
                  <a:lnTo>
                    <a:pt x="2971" y="1904"/>
                  </a:lnTo>
                  <a:lnTo>
                    <a:pt x="3034" y="1925"/>
                  </a:lnTo>
                  <a:lnTo>
                    <a:pt x="3097" y="1883"/>
                  </a:lnTo>
                  <a:lnTo>
                    <a:pt x="3034" y="1779"/>
                  </a:lnTo>
                  <a:lnTo>
                    <a:pt x="3055" y="1695"/>
                  </a:lnTo>
                  <a:lnTo>
                    <a:pt x="3118" y="1674"/>
                  </a:lnTo>
                  <a:lnTo>
                    <a:pt x="3139" y="1570"/>
                  </a:lnTo>
                  <a:lnTo>
                    <a:pt x="3243" y="1507"/>
                  </a:lnTo>
                  <a:lnTo>
                    <a:pt x="3285" y="1423"/>
                  </a:lnTo>
                  <a:lnTo>
                    <a:pt x="3285" y="1319"/>
                  </a:lnTo>
                  <a:lnTo>
                    <a:pt x="3306" y="1067"/>
                  </a:lnTo>
                  <a:lnTo>
                    <a:pt x="3285" y="900"/>
                  </a:lnTo>
                  <a:lnTo>
                    <a:pt x="3202" y="691"/>
                  </a:lnTo>
                  <a:lnTo>
                    <a:pt x="3202" y="544"/>
                  </a:lnTo>
                  <a:lnTo>
                    <a:pt x="3097" y="419"/>
                  </a:lnTo>
                  <a:lnTo>
                    <a:pt x="2992" y="419"/>
                  </a:lnTo>
                  <a:lnTo>
                    <a:pt x="2971" y="251"/>
                  </a:lnTo>
                  <a:lnTo>
                    <a:pt x="2825" y="147"/>
                  </a:lnTo>
                  <a:lnTo>
                    <a:pt x="2783" y="0"/>
                  </a:lnTo>
                  <a:lnTo>
                    <a:pt x="2616" y="0"/>
                  </a:lnTo>
                  <a:lnTo>
                    <a:pt x="2532" y="42"/>
                  </a:lnTo>
                  <a:lnTo>
                    <a:pt x="24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2900;p68">
              <a:extLst>
                <a:ext uri="{FF2B5EF4-FFF2-40B4-BE49-F238E27FC236}">
                  <a16:creationId xmlns:a16="http://schemas.microsoft.com/office/drawing/2014/main" id="{365D5BDF-5BA3-FD26-272B-8F3596B7B800}"/>
                </a:ext>
              </a:extLst>
            </p:cNvPr>
            <p:cNvSpPr/>
            <p:nvPr/>
          </p:nvSpPr>
          <p:spPr>
            <a:xfrm>
              <a:off x="4343054" y="2959975"/>
              <a:ext cx="35389" cy="43557"/>
            </a:xfrm>
            <a:custGeom>
              <a:avLst/>
              <a:gdLst/>
              <a:ahLst/>
              <a:cxnLst/>
              <a:rect l="l" t="t" r="r" b="b"/>
              <a:pathLst>
                <a:path w="2972" h="3830" extrusionOk="0">
                  <a:moveTo>
                    <a:pt x="209" y="1"/>
                  </a:moveTo>
                  <a:lnTo>
                    <a:pt x="189" y="63"/>
                  </a:lnTo>
                  <a:lnTo>
                    <a:pt x="147" y="63"/>
                  </a:lnTo>
                  <a:lnTo>
                    <a:pt x="147" y="147"/>
                  </a:lnTo>
                  <a:lnTo>
                    <a:pt x="189" y="210"/>
                  </a:lnTo>
                  <a:lnTo>
                    <a:pt x="147" y="356"/>
                  </a:lnTo>
                  <a:lnTo>
                    <a:pt x="21" y="482"/>
                  </a:lnTo>
                  <a:lnTo>
                    <a:pt x="0" y="628"/>
                  </a:lnTo>
                  <a:lnTo>
                    <a:pt x="293" y="733"/>
                  </a:lnTo>
                  <a:lnTo>
                    <a:pt x="398" y="670"/>
                  </a:lnTo>
                  <a:lnTo>
                    <a:pt x="523" y="691"/>
                  </a:lnTo>
                  <a:lnTo>
                    <a:pt x="502" y="754"/>
                  </a:lnTo>
                  <a:lnTo>
                    <a:pt x="544" y="900"/>
                  </a:lnTo>
                  <a:lnTo>
                    <a:pt x="481" y="963"/>
                  </a:lnTo>
                  <a:lnTo>
                    <a:pt x="398" y="942"/>
                  </a:lnTo>
                  <a:lnTo>
                    <a:pt x="314" y="984"/>
                  </a:lnTo>
                  <a:lnTo>
                    <a:pt x="272" y="1151"/>
                  </a:lnTo>
                  <a:lnTo>
                    <a:pt x="168" y="1172"/>
                  </a:lnTo>
                  <a:lnTo>
                    <a:pt x="168" y="1402"/>
                  </a:lnTo>
                  <a:lnTo>
                    <a:pt x="293" y="1570"/>
                  </a:lnTo>
                  <a:lnTo>
                    <a:pt x="419" y="1612"/>
                  </a:lnTo>
                  <a:lnTo>
                    <a:pt x="586" y="1800"/>
                  </a:lnTo>
                  <a:lnTo>
                    <a:pt x="586" y="1988"/>
                  </a:lnTo>
                  <a:lnTo>
                    <a:pt x="628" y="2114"/>
                  </a:lnTo>
                  <a:lnTo>
                    <a:pt x="607" y="2218"/>
                  </a:lnTo>
                  <a:lnTo>
                    <a:pt x="628" y="2407"/>
                  </a:lnTo>
                  <a:lnTo>
                    <a:pt x="816" y="2637"/>
                  </a:lnTo>
                  <a:lnTo>
                    <a:pt x="816" y="2783"/>
                  </a:lnTo>
                  <a:lnTo>
                    <a:pt x="837" y="2888"/>
                  </a:lnTo>
                  <a:lnTo>
                    <a:pt x="879" y="3076"/>
                  </a:lnTo>
                  <a:lnTo>
                    <a:pt x="921" y="3055"/>
                  </a:lnTo>
                  <a:lnTo>
                    <a:pt x="984" y="3160"/>
                  </a:lnTo>
                  <a:lnTo>
                    <a:pt x="1005" y="3202"/>
                  </a:lnTo>
                  <a:lnTo>
                    <a:pt x="1046" y="3202"/>
                  </a:lnTo>
                  <a:lnTo>
                    <a:pt x="1067" y="3139"/>
                  </a:lnTo>
                  <a:lnTo>
                    <a:pt x="1130" y="3097"/>
                  </a:lnTo>
                  <a:lnTo>
                    <a:pt x="1214" y="3160"/>
                  </a:lnTo>
                  <a:lnTo>
                    <a:pt x="1214" y="3181"/>
                  </a:lnTo>
                  <a:lnTo>
                    <a:pt x="1256" y="3160"/>
                  </a:lnTo>
                  <a:lnTo>
                    <a:pt x="1298" y="3055"/>
                  </a:lnTo>
                  <a:lnTo>
                    <a:pt x="1214" y="2930"/>
                  </a:lnTo>
                  <a:lnTo>
                    <a:pt x="1256" y="2888"/>
                  </a:lnTo>
                  <a:lnTo>
                    <a:pt x="1256" y="2783"/>
                  </a:lnTo>
                  <a:lnTo>
                    <a:pt x="1318" y="2721"/>
                  </a:lnTo>
                  <a:lnTo>
                    <a:pt x="1318" y="2742"/>
                  </a:lnTo>
                  <a:lnTo>
                    <a:pt x="1256" y="2951"/>
                  </a:lnTo>
                  <a:lnTo>
                    <a:pt x="1339" y="3055"/>
                  </a:lnTo>
                  <a:lnTo>
                    <a:pt x="1423" y="2930"/>
                  </a:lnTo>
                  <a:lnTo>
                    <a:pt x="1507" y="2888"/>
                  </a:lnTo>
                  <a:lnTo>
                    <a:pt x="1507" y="2888"/>
                  </a:lnTo>
                  <a:lnTo>
                    <a:pt x="1465" y="2951"/>
                  </a:lnTo>
                  <a:lnTo>
                    <a:pt x="1423" y="2972"/>
                  </a:lnTo>
                  <a:lnTo>
                    <a:pt x="1360" y="3076"/>
                  </a:lnTo>
                  <a:lnTo>
                    <a:pt x="1465" y="3139"/>
                  </a:lnTo>
                  <a:lnTo>
                    <a:pt x="1549" y="2951"/>
                  </a:lnTo>
                  <a:lnTo>
                    <a:pt x="1653" y="2930"/>
                  </a:lnTo>
                  <a:lnTo>
                    <a:pt x="1674" y="2762"/>
                  </a:lnTo>
                  <a:lnTo>
                    <a:pt x="1590" y="2637"/>
                  </a:lnTo>
                  <a:lnTo>
                    <a:pt x="1528" y="2616"/>
                  </a:lnTo>
                  <a:lnTo>
                    <a:pt x="1632" y="2553"/>
                  </a:lnTo>
                  <a:lnTo>
                    <a:pt x="1653" y="2511"/>
                  </a:lnTo>
                  <a:lnTo>
                    <a:pt x="1570" y="2365"/>
                  </a:lnTo>
                  <a:lnTo>
                    <a:pt x="1549" y="2156"/>
                  </a:lnTo>
                  <a:lnTo>
                    <a:pt x="1590" y="2344"/>
                  </a:lnTo>
                  <a:lnTo>
                    <a:pt x="1716" y="2449"/>
                  </a:lnTo>
                  <a:lnTo>
                    <a:pt x="1779" y="2428"/>
                  </a:lnTo>
                  <a:lnTo>
                    <a:pt x="1779" y="2470"/>
                  </a:lnTo>
                  <a:lnTo>
                    <a:pt x="1988" y="2574"/>
                  </a:lnTo>
                  <a:lnTo>
                    <a:pt x="2093" y="2511"/>
                  </a:lnTo>
                  <a:lnTo>
                    <a:pt x="2155" y="2532"/>
                  </a:lnTo>
                  <a:lnTo>
                    <a:pt x="2155" y="2470"/>
                  </a:lnTo>
                  <a:lnTo>
                    <a:pt x="2197" y="2470"/>
                  </a:lnTo>
                  <a:lnTo>
                    <a:pt x="2365" y="2888"/>
                  </a:lnTo>
                  <a:lnTo>
                    <a:pt x="2448" y="2951"/>
                  </a:lnTo>
                  <a:lnTo>
                    <a:pt x="2448" y="3034"/>
                  </a:lnTo>
                  <a:lnTo>
                    <a:pt x="2406" y="3160"/>
                  </a:lnTo>
                  <a:lnTo>
                    <a:pt x="2469" y="3181"/>
                  </a:lnTo>
                  <a:lnTo>
                    <a:pt x="2406" y="3348"/>
                  </a:lnTo>
                  <a:lnTo>
                    <a:pt x="2448" y="3369"/>
                  </a:lnTo>
                  <a:lnTo>
                    <a:pt x="2511" y="3306"/>
                  </a:lnTo>
                  <a:lnTo>
                    <a:pt x="2553" y="3265"/>
                  </a:lnTo>
                  <a:lnTo>
                    <a:pt x="2553" y="3265"/>
                  </a:lnTo>
                  <a:lnTo>
                    <a:pt x="2511" y="3369"/>
                  </a:lnTo>
                  <a:lnTo>
                    <a:pt x="2490" y="3411"/>
                  </a:lnTo>
                  <a:lnTo>
                    <a:pt x="2553" y="3495"/>
                  </a:lnTo>
                  <a:lnTo>
                    <a:pt x="2637" y="3620"/>
                  </a:lnTo>
                  <a:lnTo>
                    <a:pt x="2720" y="3830"/>
                  </a:lnTo>
                  <a:lnTo>
                    <a:pt x="2762" y="3830"/>
                  </a:lnTo>
                  <a:lnTo>
                    <a:pt x="2720" y="3683"/>
                  </a:lnTo>
                  <a:lnTo>
                    <a:pt x="2720" y="3620"/>
                  </a:lnTo>
                  <a:lnTo>
                    <a:pt x="2762" y="3516"/>
                  </a:lnTo>
                  <a:lnTo>
                    <a:pt x="2867" y="3390"/>
                  </a:lnTo>
                  <a:lnTo>
                    <a:pt x="2909" y="3411"/>
                  </a:lnTo>
                  <a:lnTo>
                    <a:pt x="2971" y="3286"/>
                  </a:lnTo>
                  <a:lnTo>
                    <a:pt x="2971" y="3160"/>
                  </a:lnTo>
                  <a:lnTo>
                    <a:pt x="2930" y="3139"/>
                  </a:lnTo>
                  <a:lnTo>
                    <a:pt x="2909" y="3076"/>
                  </a:lnTo>
                  <a:lnTo>
                    <a:pt x="2909" y="3034"/>
                  </a:lnTo>
                  <a:lnTo>
                    <a:pt x="2888" y="2972"/>
                  </a:lnTo>
                  <a:lnTo>
                    <a:pt x="2867" y="2888"/>
                  </a:lnTo>
                  <a:lnTo>
                    <a:pt x="2804" y="2742"/>
                  </a:lnTo>
                  <a:lnTo>
                    <a:pt x="2783" y="2511"/>
                  </a:lnTo>
                  <a:lnTo>
                    <a:pt x="2720" y="2428"/>
                  </a:lnTo>
                  <a:lnTo>
                    <a:pt x="2720" y="2302"/>
                  </a:lnTo>
                  <a:lnTo>
                    <a:pt x="2699" y="2135"/>
                  </a:lnTo>
                  <a:lnTo>
                    <a:pt x="2637" y="2051"/>
                  </a:lnTo>
                  <a:lnTo>
                    <a:pt x="2595" y="2009"/>
                  </a:lnTo>
                  <a:lnTo>
                    <a:pt x="2511" y="2009"/>
                  </a:lnTo>
                  <a:lnTo>
                    <a:pt x="2448" y="1946"/>
                  </a:lnTo>
                  <a:lnTo>
                    <a:pt x="2386" y="2009"/>
                  </a:lnTo>
                  <a:lnTo>
                    <a:pt x="2406" y="2051"/>
                  </a:lnTo>
                  <a:lnTo>
                    <a:pt x="2386" y="2114"/>
                  </a:lnTo>
                  <a:lnTo>
                    <a:pt x="2386" y="2156"/>
                  </a:lnTo>
                  <a:lnTo>
                    <a:pt x="2344" y="2239"/>
                  </a:lnTo>
                  <a:lnTo>
                    <a:pt x="2365" y="2302"/>
                  </a:lnTo>
                  <a:lnTo>
                    <a:pt x="2365" y="2365"/>
                  </a:lnTo>
                  <a:lnTo>
                    <a:pt x="2281" y="2365"/>
                  </a:lnTo>
                  <a:lnTo>
                    <a:pt x="2197" y="2260"/>
                  </a:lnTo>
                  <a:lnTo>
                    <a:pt x="2093" y="2156"/>
                  </a:lnTo>
                  <a:lnTo>
                    <a:pt x="2093" y="2114"/>
                  </a:lnTo>
                  <a:lnTo>
                    <a:pt x="2030" y="2051"/>
                  </a:lnTo>
                  <a:lnTo>
                    <a:pt x="1967" y="1905"/>
                  </a:lnTo>
                  <a:lnTo>
                    <a:pt x="1967" y="1821"/>
                  </a:lnTo>
                  <a:lnTo>
                    <a:pt x="2030" y="1800"/>
                  </a:lnTo>
                  <a:lnTo>
                    <a:pt x="2051" y="1716"/>
                  </a:lnTo>
                  <a:lnTo>
                    <a:pt x="2155" y="1633"/>
                  </a:lnTo>
                  <a:lnTo>
                    <a:pt x="2176" y="1695"/>
                  </a:lnTo>
                  <a:lnTo>
                    <a:pt x="2260" y="1695"/>
                  </a:lnTo>
                  <a:lnTo>
                    <a:pt x="2302" y="1633"/>
                  </a:lnTo>
                  <a:lnTo>
                    <a:pt x="2302" y="1570"/>
                  </a:lnTo>
                  <a:lnTo>
                    <a:pt x="2365" y="1528"/>
                  </a:lnTo>
                  <a:lnTo>
                    <a:pt x="2448" y="1319"/>
                  </a:lnTo>
                  <a:lnTo>
                    <a:pt x="2469" y="1193"/>
                  </a:lnTo>
                  <a:lnTo>
                    <a:pt x="2511" y="1068"/>
                  </a:lnTo>
                  <a:lnTo>
                    <a:pt x="2469" y="1047"/>
                  </a:lnTo>
                  <a:lnTo>
                    <a:pt x="2365" y="942"/>
                  </a:lnTo>
                  <a:lnTo>
                    <a:pt x="2302" y="963"/>
                  </a:lnTo>
                  <a:lnTo>
                    <a:pt x="2260" y="942"/>
                  </a:lnTo>
                  <a:lnTo>
                    <a:pt x="2176" y="942"/>
                  </a:lnTo>
                  <a:lnTo>
                    <a:pt x="1967" y="963"/>
                  </a:lnTo>
                  <a:lnTo>
                    <a:pt x="1779" y="942"/>
                  </a:lnTo>
                  <a:lnTo>
                    <a:pt x="1423" y="942"/>
                  </a:lnTo>
                  <a:lnTo>
                    <a:pt x="1298" y="879"/>
                  </a:lnTo>
                  <a:lnTo>
                    <a:pt x="1193" y="900"/>
                  </a:lnTo>
                  <a:lnTo>
                    <a:pt x="1067" y="858"/>
                  </a:lnTo>
                  <a:lnTo>
                    <a:pt x="1067" y="775"/>
                  </a:lnTo>
                  <a:lnTo>
                    <a:pt x="1026" y="649"/>
                  </a:lnTo>
                  <a:lnTo>
                    <a:pt x="1026" y="565"/>
                  </a:lnTo>
                  <a:lnTo>
                    <a:pt x="1005" y="440"/>
                  </a:lnTo>
                  <a:lnTo>
                    <a:pt x="921" y="314"/>
                  </a:lnTo>
                  <a:lnTo>
                    <a:pt x="879" y="314"/>
                  </a:lnTo>
                  <a:lnTo>
                    <a:pt x="837" y="356"/>
                  </a:lnTo>
                  <a:lnTo>
                    <a:pt x="733" y="314"/>
                  </a:lnTo>
                  <a:lnTo>
                    <a:pt x="691" y="252"/>
                  </a:lnTo>
                  <a:lnTo>
                    <a:pt x="607" y="168"/>
                  </a:lnTo>
                  <a:lnTo>
                    <a:pt x="544" y="168"/>
                  </a:lnTo>
                  <a:lnTo>
                    <a:pt x="523" y="252"/>
                  </a:lnTo>
                  <a:lnTo>
                    <a:pt x="607" y="314"/>
                  </a:lnTo>
                  <a:lnTo>
                    <a:pt x="544" y="335"/>
                  </a:lnTo>
                  <a:lnTo>
                    <a:pt x="419" y="314"/>
                  </a:lnTo>
                  <a:lnTo>
                    <a:pt x="356" y="210"/>
                  </a:lnTo>
                  <a:lnTo>
                    <a:pt x="356" y="147"/>
                  </a:lnTo>
                  <a:lnTo>
                    <a:pt x="272" y="42"/>
                  </a:lnTo>
                  <a:lnTo>
                    <a:pt x="20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2901;p68">
              <a:extLst>
                <a:ext uri="{FF2B5EF4-FFF2-40B4-BE49-F238E27FC236}">
                  <a16:creationId xmlns:a16="http://schemas.microsoft.com/office/drawing/2014/main" id="{808FBFA4-F929-3667-5988-989922B298E3}"/>
                </a:ext>
              </a:extLst>
            </p:cNvPr>
            <p:cNvSpPr/>
            <p:nvPr/>
          </p:nvSpPr>
          <p:spPr>
            <a:xfrm>
              <a:off x="3793178" y="2712975"/>
              <a:ext cx="26423" cy="30945"/>
            </a:xfrm>
            <a:custGeom>
              <a:avLst/>
              <a:gdLst/>
              <a:ahLst/>
              <a:cxnLst/>
              <a:rect l="l" t="t" r="r" b="b"/>
              <a:pathLst>
                <a:path w="2219" h="2721" extrusionOk="0">
                  <a:moveTo>
                    <a:pt x="1298" y="1"/>
                  </a:moveTo>
                  <a:lnTo>
                    <a:pt x="1152" y="168"/>
                  </a:lnTo>
                  <a:lnTo>
                    <a:pt x="984" y="231"/>
                  </a:lnTo>
                  <a:lnTo>
                    <a:pt x="880" y="231"/>
                  </a:lnTo>
                  <a:lnTo>
                    <a:pt x="817" y="336"/>
                  </a:lnTo>
                  <a:lnTo>
                    <a:pt x="754" y="482"/>
                  </a:lnTo>
                  <a:lnTo>
                    <a:pt x="649" y="545"/>
                  </a:lnTo>
                  <a:lnTo>
                    <a:pt x="524" y="545"/>
                  </a:lnTo>
                  <a:lnTo>
                    <a:pt x="357" y="649"/>
                  </a:lnTo>
                  <a:lnTo>
                    <a:pt x="315" y="629"/>
                  </a:lnTo>
                  <a:lnTo>
                    <a:pt x="231" y="629"/>
                  </a:lnTo>
                  <a:lnTo>
                    <a:pt x="210" y="754"/>
                  </a:lnTo>
                  <a:lnTo>
                    <a:pt x="126" y="838"/>
                  </a:lnTo>
                  <a:lnTo>
                    <a:pt x="189" y="901"/>
                  </a:lnTo>
                  <a:lnTo>
                    <a:pt x="231" y="859"/>
                  </a:lnTo>
                  <a:lnTo>
                    <a:pt x="357" y="1005"/>
                  </a:lnTo>
                  <a:lnTo>
                    <a:pt x="336" y="838"/>
                  </a:lnTo>
                  <a:lnTo>
                    <a:pt x="357" y="754"/>
                  </a:lnTo>
                  <a:lnTo>
                    <a:pt x="545" y="629"/>
                  </a:lnTo>
                  <a:lnTo>
                    <a:pt x="566" y="649"/>
                  </a:lnTo>
                  <a:lnTo>
                    <a:pt x="670" y="629"/>
                  </a:lnTo>
                  <a:lnTo>
                    <a:pt x="817" y="649"/>
                  </a:lnTo>
                  <a:lnTo>
                    <a:pt x="859" y="629"/>
                  </a:lnTo>
                  <a:lnTo>
                    <a:pt x="859" y="629"/>
                  </a:lnTo>
                  <a:cubicBezTo>
                    <a:pt x="859" y="649"/>
                    <a:pt x="838" y="649"/>
                    <a:pt x="838" y="691"/>
                  </a:cubicBezTo>
                  <a:lnTo>
                    <a:pt x="754" y="712"/>
                  </a:lnTo>
                  <a:lnTo>
                    <a:pt x="670" y="712"/>
                  </a:lnTo>
                  <a:lnTo>
                    <a:pt x="629" y="733"/>
                  </a:lnTo>
                  <a:lnTo>
                    <a:pt x="733" y="859"/>
                  </a:lnTo>
                  <a:lnTo>
                    <a:pt x="691" y="921"/>
                  </a:lnTo>
                  <a:lnTo>
                    <a:pt x="775" y="1026"/>
                  </a:lnTo>
                  <a:lnTo>
                    <a:pt x="775" y="1047"/>
                  </a:lnTo>
                  <a:lnTo>
                    <a:pt x="691" y="1026"/>
                  </a:lnTo>
                  <a:lnTo>
                    <a:pt x="587" y="1047"/>
                  </a:lnTo>
                  <a:lnTo>
                    <a:pt x="566" y="1005"/>
                  </a:lnTo>
                  <a:lnTo>
                    <a:pt x="629" y="942"/>
                  </a:lnTo>
                  <a:lnTo>
                    <a:pt x="566" y="838"/>
                  </a:lnTo>
                  <a:lnTo>
                    <a:pt x="545" y="838"/>
                  </a:lnTo>
                  <a:lnTo>
                    <a:pt x="461" y="963"/>
                  </a:lnTo>
                  <a:lnTo>
                    <a:pt x="524" y="1047"/>
                  </a:lnTo>
                  <a:lnTo>
                    <a:pt x="419" y="1131"/>
                  </a:lnTo>
                  <a:lnTo>
                    <a:pt x="336" y="1047"/>
                  </a:lnTo>
                  <a:lnTo>
                    <a:pt x="231" y="1047"/>
                  </a:lnTo>
                  <a:lnTo>
                    <a:pt x="147" y="1026"/>
                  </a:lnTo>
                  <a:lnTo>
                    <a:pt x="64" y="1110"/>
                  </a:lnTo>
                  <a:lnTo>
                    <a:pt x="210" y="1173"/>
                  </a:lnTo>
                  <a:lnTo>
                    <a:pt x="210" y="1277"/>
                  </a:lnTo>
                  <a:lnTo>
                    <a:pt x="126" y="1235"/>
                  </a:lnTo>
                  <a:lnTo>
                    <a:pt x="64" y="1256"/>
                  </a:lnTo>
                  <a:lnTo>
                    <a:pt x="105" y="1424"/>
                  </a:lnTo>
                  <a:lnTo>
                    <a:pt x="168" y="1465"/>
                  </a:lnTo>
                  <a:lnTo>
                    <a:pt x="168" y="1591"/>
                  </a:lnTo>
                  <a:lnTo>
                    <a:pt x="231" y="1675"/>
                  </a:lnTo>
                  <a:lnTo>
                    <a:pt x="64" y="1758"/>
                  </a:lnTo>
                  <a:lnTo>
                    <a:pt x="1" y="1905"/>
                  </a:lnTo>
                  <a:lnTo>
                    <a:pt x="64" y="1968"/>
                  </a:lnTo>
                  <a:lnTo>
                    <a:pt x="168" y="1905"/>
                  </a:lnTo>
                  <a:lnTo>
                    <a:pt x="315" y="2051"/>
                  </a:lnTo>
                  <a:lnTo>
                    <a:pt x="336" y="2219"/>
                  </a:lnTo>
                  <a:lnTo>
                    <a:pt x="273" y="2261"/>
                  </a:lnTo>
                  <a:lnTo>
                    <a:pt x="315" y="2323"/>
                  </a:lnTo>
                  <a:lnTo>
                    <a:pt x="461" y="2323"/>
                  </a:lnTo>
                  <a:lnTo>
                    <a:pt x="608" y="2533"/>
                  </a:lnTo>
                  <a:lnTo>
                    <a:pt x="649" y="2574"/>
                  </a:lnTo>
                  <a:lnTo>
                    <a:pt x="754" y="2533"/>
                  </a:lnTo>
                  <a:lnTo>
                    <a:pt x="775" y="2470"/>
                  </a:lnTo>
                  <a:lnTo>
                    <a:pt x="691" y="2386"/>
                  </a:lnTo>
                  <a:lnTo>
                    <a:pt x="649" y="2386"/>
                  </a:lnTo>
                  <a:lnTo>
                    <a:pt x="649" y="2302"/>
                  </a:lnTo>
                  <a:lnTo>
                    <a:pt x="733" y="2261"/>
                  </a:lnTo>
                  <a:lnTo>
                    <a:pt x="733" y="2177"/>
                  </a:lnTo>
                  <a:lnTo>
                    <a:pt x="670" y="2135"/>
                  </a:lnTo>
                  <a:lnTo>
                    <a:pt x="670" y="2072"/>
                  </a:lnTo>
                  <a:lnTo>
                    <a:pt x="754" y="2009"/>
                  </a:lnTo>
                  <a:cubicBezTo>
                    <a:pt x="775" y="2051"/>
                    <a:pt x="817" y="2093"/>
                    <a:pt x="838" y="2135"/>
                  </a:cubicBezTo>
                  <a:lnTo>
                    <a:pt x="838" y="2177"/>
                  </a:lnTo>
                  <a:lnTo>
                    <a:pt x="880" y="2302"/>
                  </a:lnTo>
                  <a:lnTo>
                    <a:pt x="984" y="2407"/>
                  </a:lnTo>
                  <a:lnTo>
                    <a:pt x="1089" y="2407"/>
                  </a:lnTo>
                  <a:lnTo>
                    <a:pt x="1152" y="2449"/>
                  </a:lnTo>
                  <a:lnTo>
                    <a:pt x="1256" y="2428"/>
                  </a:lnTo>
                  <a:cubicBezTo>
                    <a:pt x="1277" y="2428"/>
                    <a:pt x="1298" y="2428"/>
                    <a:pt x="1298" y="2407"/>
                  </a:cubicBezTo>
                  <a:cubicBezTo>
                    <a:pt x="1319" y="2407"/>
                    <a:pt x="1319" y="2428"/>
                    <a:pt x="1361" y="2428"/>
                  </a:cubicBezTo>
                  <a:lnTo>
                    <a:pt x="1361" y="2449"/>
                  </a:lnTo>
                  <a:lnTo>
                    <a:pt x="1298" y="2533"/>
                  </a:lnTo>
                  <a:lnTo>
                    <a:pt x="1319" y="2595"/>
                  </a:lnTo>
                  <a:lnTo>
                    <a:pt x="1382" y="2512"/>
                  </a:lnTo>
                  <a:lnTo>
                    <a:pt x="1403" y="2449"/>
                  </a:lnTo>
                  <a:cubicBezTo>
                    <a:pt x="1445" y="2491"/>
                    <a:pt x="1486" y="2512"/>
                    <a:pt x="1507" y="2553"/>
                  </a:cubicBezTo>
                  <a:lnTo>
                    <a:pt x="1507" y="2595"/>
                  </a:lnTo>
                  <a:lnTo>
                    <a:pt x="1465" y="2616"/>
                  </a:lnTo>
                  <a:lnTo>
                    <a:pt x="1507" y="2658"/>
                  </a:lnTo>
                  <a:lnTo>
                    <a:pt x="1675" y="2721"/>
                  </a:lnTo>
                  <a:lnTo>
                    <a:pt x="1821" y="2700"/>
                  </a:lnTo>
                  <a:lnTo>
                    <a:pt x="1884" y="2616"/>
                  </a:lnTo>
                  <a:lnTo>
                    <a:pt x="1905" y="2700"/>
                  </a:lnTo>
                  <a:lnTo>
                    <a:pt x="1926" y="2721"/>
                  </a:lnTo>
                  <a:lnTo>
                    <a:pt x="1926" y="2616"/>
                  </a:lnTo>
                  <a:lnTo>
                    <a:pt x="1968" y="2574"/>
                  </a:lnTo>
                  <a:cubicBezTo>
                    <a:pt x="2009" y="2533"/>
                    <a:pt x="2030" y="2512"/>
                    <a:pt x="2030" y="2470"/>
                  </a:cubicBezTo>
                  <a:lnTo>
                    <a:pt x="2093" y="2386"/>
                  </a:lnTo>
                  <a:lnTo>
                    <a:pt x="2177" y="2344"/>
                  </a:lnTo>
                  <a:lnTo>
                    <a:pt x="2135" y="2302"/>
                  </a:lnTo>
                  <a:lnTo>
                    <a:pt x="2072" y="2323"/>
                  </a:lnTo>
                  <a:lnTo>
                    <a:pt x="2009" y="2407"/>
                  </a:lnTo>
                  <a:lnTo>
                    <a:pt x="2009" y="2386"/>
                  </a:lnTo>
                  <a:cubicBezTo>
                    <a:pt x="1989" y="2344"/>
                    <a:pt x="1989" y="2344"/>
                    <a:pt x="1989" y="2323"/>
                  </a:cubicBezTo>
                  <a:lnTo>
                    <a:pt x="2009" y="2302"/>
                  </a:lnTo>
                  <a:lnTo>
                    <a:pt x="2009" y="2219"/>
                  </a:lnTo>
                  <a:lnTo>
                    <a:pt x="2135" y="2177"/>
                  </a:lnTo>
                  <a:lnTo>
                    <a:pt x="2198" y="2114"/>
                  </a:lnTo>
                  <a:lnTo>
                    <a:pt x="2177" y="2051"/>
                  </a:lnTo>
                  <a:lnTo>
                    <a:pt x="2072" y="1968"/>
                  </a:lnTo>
                  <a:lnTo>
                    <a:pt x="2072" y="1905"/>
                  </a:lnTo>
                  <a:lnTo>
                    <a:pt x="2198" y="1863"/>
                  </a:lnTo>
                  <a:lnTo>
                    <a:pt x="2219" y="1737"/>
                  </a:lnTo>
                  <a:lnTo>
                    <a:pt x="2219" y="1591"/>
                  </a:lnTo>
                  <a:lnTo>
                    <a:pt x="2198" y="1486"/>
                  </a:lnTo>
                  <a:lnTo>
                    <a:pt x="2072" y="1486"/>
                  </a:lnTo>
                  <a:lnTo>
                    <a:pt x="1905" y="1528"/>
                  </a:lnTo>
                  <a:lnTo>
                    <a:pt x="1863" y="1633"/>
                  </a:lnTo>
                  <a:lnTo>
                    <a:pt x="1905" y="1675"/>
                  </a:lnTo>
                  <a:lnTo>
                    <a:pt x="1989" y="1737"/>
                  </a:lnTo>
                  <a:lnTo>
                    <a:pt x="1989" y="1779"/>
                  </a:lnTo>
                  <a:lnTo>
                    <a:pt x="1926" y="1758"/>
                  </a:lnTo>
                  <a:lnTo>
                    <a:pt x="1905" y="1779"/>
                  </a:lnTo>
                  <a:lnTo>
                    <a:pt x="1800" y="1696"/>
                  </a:lnTo>
                  <a:lnTo>
                    <a:pt x="1800" y="1654"/>
                  </a:lnTo>
                  <a:lnTo>
                    <a:pt x="1758" y="1570"/>
                  </a:lnTo>
                  <a:lnTo>
                    <a:pt x="1696" y="1591"/>
                  </a:lnTo>
                  <a:lnTo>
                    <a:pt x="1654" y="1675"/>
                  </a:lnTo>
                  <a:lnTo>
                    <a:pt x="1570" y="1696"/>
                  </a:lnTo>
                  <a:lnTo>
                    <a:pt x="1591" y="1779"/>
                  </a:lnTo>
                  <a:lnTo>
                    <a:pt x="1654" y="1863"/>
                  </a:lnTo>
                  <a:lnTo>
                    <a:pt x="1654" y="1989"/>
                  </a:lnTo>
                  <a:lnTo>
                    <a:pt x="1717" y="2072"/>
                  </a:lnTo>
                  <a:lnTo>
                    <a:pt x="1800" y="2072"/>
                  </a:lnTo>
                  <a:lnTo>
                    <a:pt x="1926" y="2093"/>
                  </a:lnTo>
                  <a:lnTo>
                    <a:pt x="1968" y="2156"/>
                  </a:lnTo>
                  <a:lnTo>
                    <a:pt x="1905" y="2198"/>
                  </a:lnTo>
                  <a:lnTo>
                    <a:pt x="1968" y="2261"/>
                  </a:lnTo>
                  <a:cubicBezTo>
                    <a:pt x="1926" y="2281"/>
                    <a:pt x="1926" y="2323"/>
                    <a:pt x="1926" y="2365"/>
                  </a:cubicBezTo>
                  <a:lnTo>
                    <a:pt x="1905" y="2386"/>
                  </a:lnTo>
                  <a:lnTo>
                    <a:pt x="1863" y="2386"/>
                  </a:lnTo>
                  <a:lnTo>
                    <a:pt x="1779" y="2407"/>
                  </a:lnTo>
                  <a:lnTo>
                    <a:pt x="1675" y="2261"/>
                  </a:lnTo>
                  <a:lnTo>
                    <a:pt x="1612" y="2281"/>
                  </a:lnTo>
                  <a:cubicBezTo>
                    <a:pt x="1591" y="2261"/>
                    <a:pt x="1570" y="2261"/>
                    <a:pt x="1549" y="2219"/>
                  </a:cubicBezTo>
                  <a:lnTo>
                    <a:pt x="1549" y="2198"/>
                  </a:lnTo>
                  <a:lnTo>
                    <a:pt x="1465" y="2114"/>
                  </a:lnTo>
                  <a:lnTo>
                    <a:pt x="1465" y="2177"/>
                  </a:lnTo>
                  <a:cubicBezTo>
                    <a:pt x="1465" y="2177"/>
                    <a:pt x="1445" y="2177"/>
                    <a:pt x="1445" y="2156"/>
                  </a:cubicBezTo>
                  <a:cubicBezTo>
                    <a:pt x="1403" y="2156"/>
                    <a:pt x="1403" y="2156"/>
                    <a:pt x="1382" y="2177"/>
                  </a:cubicBezTo>
                  <a:lnTo>
                    <a:pt x="1403" y="2093"/>
                  </a:lnTo>
                  <a:lnTo>
                    <a:pt x="1382" y="2009"/>
                  </a:lnTo>
                  <a:lnTo>
                    <a:pt x="1298" y="1863"/>
                  </a:lnTo>
                  <a:lnTo>
                    <a:pt x="1235" y="1863"/>
                  </a:lnTo>
                  <a:lnTo>
                    <a:pt x="1089" y="1779"/>
                  </a:lnTo>
                  <a:lnTo>
                    <a:pt x="1026" y="1612"/>
                  </a:lnTo>
                  <a:lnTo>
                    <a:pt x="1047" y="1654"/>
                  </a:lnTo>
                  <a:lnTo>
                    <a:pt x="1173" y="1591"/>
                  </a:lnTo>
                  <a:lnTo>
                    <a:pt x="1173" y="1445"/>
                  </a:lnTo>
                  <a:lnTo>
                    <a:pt x="1131" y="1340"/>
                  </a:lnTo>
                  <a:lnTo>
                    <a:pt x="1193" y="1256"/>
                  </a:lnTo>
                  <a:lnTo>
                    <a:pt x="1298" y="1235"/>
                  </a:lnTo>
                  <a:lnTo>
                    <a:pt x="1382" y="1298"/>
                  </a:lnTo>
                  <a:lnTo>
                    <a:pt x="1445" y="1277"/>
                  </a:lnTo>
                  <a:lnTo>
                    <a:pt x="1486" y="1298"/>
                  </a:lnTo>
                  <a:lnTo>
                    <a:pt x="1507" y="1256"/>
                  </a:lnTo>
                  <a:lnTo>
                    <a:pt x="1549" y="1152"/>
                  </a:lnTo>
                  <a:lnTo>
                    <a:pt x="1445" y="1047"/>
                  </a:lnTo>
                  <a:lnTo>
                    <a:pt x="1382" y="1110"/>
                  </a:lnTo>
                  <a:lnTo>
                    <a:pt x="1256" y="1110"/>
                  </a:lnTo>
                  <a:lnTo>
                    <a:pt x="1193" y="1026"/>
                  </a:lnTo>
                  <a:lnTo>
                    <a:pt x="1152" y="921"/>
                  </a:lnTo>
                  <a:lnTo>
                    <a:pt x="1089" y="921"/>
                  </a:lnTo>
                  <a:lnTo>
                    <a:pt x="1152" y="859"/>
                  </a:lnTo>
                  <a:lnTo>
                    <a:pt x="1152" y="754"/>
                  </a:lnTo>
                  <a:lnTo>
                    <a:pt x="1131" y="754"/>
                  </a:lnTo>
                  <a:cubicBezTo>
                    <a:pt x="1131" y="733"/>
                    <a:pt x="1152" y="712"/>
                    <a:pt x="1152" y="691"/>
                  </a:cubicBezTo>
                  <a:lnTo>
                    <a:pt x="1173" y="691"/>
                  </a:lnTo>
                  <a:lnTo>
                    <a:pt x="1277" y="503"/>
                  </a:lnTo>
                  <a:lnTo>
                    <a:pt x="1256" y="377"/>
                  </a:lnTo>
                  <a:lnTo>
                    <a:pt x="1277" y="315"/>
                  </a:lnTo>
                  <a:lnTo>
                    <a:pt x="1256" y="210"/>
                  </a:lnTo>
                  <a:lnTo>
                    <a:pt x="1340" y="64"/>
                  </a:lnTo>
                  <a:lnTo>
                    <a:pt x="129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2902;p68">
              <a:extLst>
                <a:ext uri="{FF2B5EF4-FFF2-40B4-BE49-F238E27FC236}">
                  <a16:creationId xmlns:a16="http://schemas.microsoft.com/office/drawing/2014/main" id="{7142C736-0D6B-D881-9BF2-43C730AA3D3F}"/>
                </a:ext>
              </a:extLst>
            </p:cNvPr>
            <p:cNvSpPr/>
            <p:nvPr/>
          </p:nvSpPr>
          <p:spPr>
            <a:xfrm>
              <a:off x="3772256" y="2560208"/>
              <a:ext cx="138282" cy="153495"/>
            </a:xfrm>
            <a:custGeom>
              <a:avLst/>
              <a:gdLst/>
              <a:ahLst/>
              <a:cxnLst/>
              <a:rect l="l" t="t" r="r" b="b"/>
              <a:pathLst>
                <a:path w="11613" h="13497" extrusionOk="0">
                  <a:moveTo>
                    <a:pt x="9792" y="1"/>
                  </a:moveTo>
                  <a:lnTo>
                    <a:pt x="9709" y="64"/>
                  </a:lnTo>
                  <a:lnTo>
                    <a:pt x="9709" y="126"/>
                  </a:lnTo>
                  <a:lnTo>
                    <a:pt x="9792" y="231"/>
                  </a:lnTo>
                  <a:lnTo>
                    <a:pt x="9730" y="273"/>
                  </a:lnTo>
                  <a:lnTo>
                    <a:pt x="9688" y="273"/>
                  </a:lnTo>
                  <a:lnTo>
                    <a:pt x="9604" y="168"/>
                  </a:lnTo>
                  <a:lnTo>
                    <a:pt x="9541" y="231"/>
                  </a:lnTo>
                  <a:lnTo>
                    <a:pt x="9520" y="336"/>
                  </a:lnTo>
                  <a:lnTo>
                    <a:pt x="9541" y="357"/>
                  </a:lnTo>
                  <a:lnTo>
                    <a:pt x="9625" y="357"/>
                  </a:lnTo>
                  <a:lnTo>
                    <a:pt x="9688" y="419"/>
                  </a:lnTo>
                  <a:lnTo>
                    <a:pt x="9646" y="440"/>
                  </a:lnTo>
                  <a:lnTo>
                    <a:pt x="9604" y="482"/>
                  </a:lnTo>
                  <a:lnTo>
                    <a:pt x="9604" y="566"/>
                  </a:lnTo>
                  <a:lnTo>
                    <a:pt x="9520" y="587"/>
                  </a:lnTo>
                  <a:lnTo>
                    <a:pt x="9520" y="670"/>
                  </a:lnTo>
                  <a:lnTo>
                    <a:pt x="9541" y="691"/>
                  </a:lnTo>
                  <a:lnTo>
                    <a:pt x="9479" y="754"/>
                  </a:lnTo>
                  <a:lnTo>
                    <a:pt x="9520" y="859"/>
                  </a:lnTo>
                  <a:lnTo>
                    <a:pt x="9479" y="901"/>
                  </a:lnTo>
                  <a:lnTo>
                    <a:pt x="9416" y="859"/>
                  </a:lnTo>
                  <a:lnTo>
                    <a:pt x="9332" y="901"/>
                  </a:lnTo>
                  <a:lnTo>
                    <a:pt x="9332" y="942"/>
                  </a:lnTo>
                  <a:lnTo>
                    <a:pt x="9269" y="984"/>
                  </a:lnTo>
                  <a:lnTo>
                    <a:pt x="9228" y="880"/>
                  </a:lnTo>
                  <a:lnTo>
                    <a:pt x="9332" y="670"/>
                  </a:lnTo>
                  <a:lnTo>
                    <a:pt x="9269" y="649"/>
                  </a:lnTo>
                  <a:lnTo>
                    <a:pt x="9269" y="587"/>
                  </a:lnTo>
                  <a:lnTo>
                    <a:pt x="9311" y="545"/>
                  </a:lnTo>
                  <a:lnTo>
                    <a:pt x="9311" y="357"/>
                  </a:lnTo>
                  <a:lnTo>
                    <a:pt x="9290" y="315"/>
                  </a:lnTo>
                  <a:lnTo>
                    <a:pt x="9228" y="315"/>
                  </a:lnTo>
                  <a:lnTo>
                    <a:pt x="9102" y="545"/>
                  </a:lnTo>
                  <a:lnTo>
                    <a:pt x="9081" y="670"/>
                  </a:lnTo>
                  <a:lnTo>
                    <a:pt x="8956" y="880"/>
                  </a:lnTo>
                  <a:lnTo>
                    <a:pt x="8893" y="1005"/>
                  </a:lnTo>
                  <a:lnTo>
                    <a:pt x="8956" y="1068"/>
                  </a:lnTo>
                  <a:lnTo>
                    <a:pt x="8914" y="1193"/>
                  </a:lnTo>
                  <a:lnTo>
                    <a:pt x="8767" y="1361"/>
                  </a:lnTo>
                  <a:lnTo>
                    <a:pt x="8704" y="1382"/>
                  </a:lnTo>
                  <a:lnTo>
                    <a:pt x="8704" y="1298"/>
                  </a:lnTo>
                  <a:lnTo>
                    <a:pt x="8663" y="1214"/>
                  </a:lnTo>
                  <a:lnTo>
                    <a:pt x="8767" y="1068"/>
                  </a:lnTo>
                  <a:lnTo>
                    <a:pt x="8746" y="963"/>
                  </a:lnTo>
                  <a:lnTo>
                    <a:pt x="8788" y="880"/>
                  </a:lnTo>
                  <a:lnTo>
                    <a:pt x="8746" y="775"/>
                  </a:lnTo>
                  <a:lnTo>
                    <a:pt x="8893" y="587"/>
                  </a:lnTo>
                  <a:lnTo>
                    <a:pt x="8914" y="482"/>
                  </a:lnTo>
                  <a:lnTo>
                    <a:pt x="8956" y="461"/>
                  </a:lnTo>
                  <a:lnTo>
                    <a:pt x="8956" y="419"/>
                  </a:lnTo>
                  <a:lnTo>
                    <a:pt x="8851" y="419"/>
                  </a:lnTo>
                  <a:lnTo>
                    <a:pt x="8767" y="315"/>
                  </a:lnTo>
                  <a:lnTo>
                    <a:pt x="8704" y="336"/>
                  </a:lnTo>
                  <a:lnTo>
                    <a:pt x="8746" y="440"/>
                  </a:lnTo>
                  <a:lnTo>
                    <a:pt x="8663" y="482"/>
                  </a:lnTo>
                  <a:lnTo>
                    <a:pt x="8663" y="419"/>
                  </a:lnTo>
                  <a:lnTo>
                    <a:pt x="8579" y="336"/>
                  </a:lnTo>
                  <a:lnTo>
                    <a:pt x="8495" y="315"/>
                  </a:lnTo>
                  <a:lnTo>
                    <a:pt x="8432" y="336"/>
                  </a:lnTo>
                  <a:lnTo>
                    <a:pt x="8453" y="482"/>
                  </a:lnTo>
                  <a:lnTo>
                    <a:pt x="8391" y="545"/>
                  </a:lnTo>
                  <a:lnTo>
                    <a:pt x="8349" y="482"/>
                  </a:lnTo>
                  <a:lnTo>
                    <a:pt x="8286" y="461"/>
                  </a:lnTo>
                  <a:lnTo>
                    <a:pt x="8244" y="482"/>
                  </a:lnTo>
                  <a:lnTo>
                    <a:pt x="8265" y="545"/>
                  </a:lnTo>
                  <a:lnTo>
                    <a:pt x="8391" y="608"/>
                  </a:lnTo>
                  <a:lnTo>
                    <a:pt x="8432" y="733"/>
                  </a:lnTo>
                  <a:lnTo>
                    <a:pt x="8391" y="775"/>
                  </a:lnTo>
                  <a:lnTo>
                    <a:pt x="8349" y="691"/>
                  </a:lnTo>
                  <a:lnTo>
                    <a:pt x="8265" y="775"/>
                  </a:lnTo>
                  <a:lnTo>
                    <a:pt x="8265" y="838"/>
                  </a:lnTo>
                  <a:lnTo>
                    <a:pt x="8286" y="880"/>
                  </a:lnTo>
                  <a:lnTo>
                    <a:pt x="8265" y="901"/>
                  </a:lnTo>
                  <a:lnTo>
                    <a:pt x="8160" y="859"/>
                  </a:lnTo>
                  <a:lnTo>
                    <a:pt x="8119" y="859"/>
                  </a:lnTo>
                  <a:lnTo>
                    <a:pt x="8035" y="963"/>
                  </a:lnTo>
                  <a:lnTo>
                    <a:pt x="7951" y="1005"/>
                  </a:lnTo>
                  <a:lnTo>
                    <a:pt x="7951" y="1047"/>
                  </a:lnTo>
                  <a:lnTo>
                    <a:pt x="8014" y="1068"/>
                  </a:lnTo>
                  <a:lnTo>
                    <a:pt x="7909" y="1131"/>
                  </a:lnTo>
                  <a:lnTo>
                    <a:pt x="7868" y="1214"/>
                  </a:lnTo>
                  <a:lnTo>
                    <a:pt x="7972" y="1319"/>
                  </a:lnTo>
                  <a:lnTo>
                    <a:pt x="7909" y="1382"/>
                  </a:lnTo>
                  <a:lnTo>
                    <a:pt x="7972" y="1424"/>
                  </a:lnTo>
                  <a:lnTo>
                    <a:pt x="8035" y="1466"/>
                  </a:lnTo>
                  <a:lnTo>
                    <a:pt x="7972" y="1507"/>
                  </a:lnTo>
                  <a:lnTo>
                    <a:pt x="7847" y="1507"/>
                  </a:lnTo>
                  <a:lnTo>
                    <a:pt x="7805" y="1361"/>
                  </a:lnTo>
                  <a:lnTo>
                    <a:pt x="7742" y="1319"/>
                  </a:lnTo>
                  <a:lnTo>
                    <a:pt x="7805" y="1277"/>
                  </a:lnTo>
                  <a:lnTo>
                    <a:pt x="7721" y="1214"/>
                  </a:lnTo>
                  <a:lnTo>
                    <a:pt x="7491" y="1214"/>
                  </a:lnTo>
                  <a:lnTo>
                    <a:pt x="7303" y="1089"/>
                  </a:lnTo>
                  <a:lnTo>
                    <a:pt x="7240" y="1089"/>
                  </a:lnTo>
                  <a:lnTo>
                    <a:pt x="7198" y="1131"/>
                  </a:lnTo>
                  <a:lnTo>
                    <a:pt x="7177" y="1068"/>
                  </a:lnTo>
                  <a:lnTo>
                    <a:pt x="7072" y="1173"/>
                  </a:lnTo>
                  <a:lnTo>
                    <a:pt x="6968" y="1173"/>
                  </a:lnTo>
                  <a:lnTo>
                    <a:pt x="6968" y="1214"/>
                  </a:lnTo>
                  <a:lnTo>
                    <a:pt x="7093" y="1382"/>
                  </a:lnTo>
                  <a:lnTo>
                    <a:pt x="7177" y="1382"/>
                  </a:lnTo>
                  <a:lnTo>
                    <a:pt x="7219" y="1424"/>
                  </a:lnTo>
                  <a:lnTo>
                    <a:pt x="7344" y="1424"/>
                  </a:lnTo>
                  <a:lnTo>
                    <a:pt x="7303" y="1528"/>
                  </a:lnTo>
                  <a:lnTo>
                    <a:pt x="7303" y="1633"/>
                  </a:lnTo>
                  <a:lnTo>
                    <a:pt x="7407" y="1779"/>
                  </a:lnTo>
                  <a:lnTo>
                    <a:pt x="7386" y="1842"/>
                  </a:lnTo>
                  <a:lnTo>
                    <a:pt x="7303" y="1800"/>
                  </a:lnTo>
                  <a:lnTo>
                    <a:pt x="7219" y="1654"/>
                  </a:lnTo>
                  <a:lnTo>
                    <a:pt x="7114" y="1612"/>
                  </a:lnTo>
                  <a:lnTo>
                    <a:pt x="7072" y="1528"/>
                  </a:lnTo>
                  <a:lnTo>
                    <a:pt x="7031" y="1633"/>
                  </a:lnTo>
                  <a:lnTo>
                    <a:pt x="6968" y="1717"/>
                  </a:lnTo>
                  <a:lnTo>
                    <a:pt x="6926" y="1591"/>
                  </a:lnTo>
                  <a:lnTo>
                    <a:pt x="6863" y="1633"/>
                  </a:lnTo>
                  <a:lnTo>
                    <a:pt x="6863" y="1717"/>
                  </a:lnTo>
                  <a:lnTo>
                    <a:pt x="6759" y="1800"/>
                  </a:lnTo>
                  <a:lnTo>
                    <a:pt x="6759" y="1884"/>
                  </a:lnTo>
                  <a:lnTo>
                    <a:pt x="6884" y="1947"/>
                  </a:lnTo>
                  <a:lnTo>
                    <a:pt x="6926" y="2051"/>
                  </a:lnTo>
                  <a:lnTo>
                    <a:pt x="6821" y="2030"/>
                  </a:lnTo>
                  <a:lnTo>
                    <a:pt x="6779" y="1989"/>
                  </a:lnTo>
                  <a:lnTo>
                    <a:pt x="6696" y="2114"/>
                  </a:lnTo>
                  <a:lnTo>
                    <a:pt x="6675" y="2177"/>
                  </a:lnTo>
                  <a:lnTo>
                    <a:pt x="6549" y="2302"/>
                  </a:lnTo>
                  <a:lnTo>
                    <a:pt x="6549" y="2219"/>
                  </a:lnTo>
                  <a:lnTo>
                    <a:pt x="6654" y="2156"/>
                  </a:lnTo>
                  <a:lnTo>
                    <a:pt x="6591" y="2093"/>
                  </a:lnTo>
                  <a:lnTo>
                    <a:pt x="6696" y="1926"/>
                  </a:lnTo>
                  <a:lnTo>
                    <a:pt x="6612" y="1612"/>
                  </a:lnTo>
                  <a:lnTo>
                    <a:pt x="6549" y="1654"/>
                  </a:lnTo>
                  <a:lnTo>
                    <a:pt x="6403" y="1842"/>
                  </a:lnTo>
                  <a:lnTo>
                    <a:pt x="6403" y="2010"/>
                  </a:lnTo>
                  <a:lnTo>
                    <a:pt x="6445" y="2051"/>
                  </a:lnTo>
                  <a:lnTo>
                    <a:pt x="6340" y="2156"/>
                  </a:lnTo>
                  <a:lnTo>
                    <a:pt x="6340" y="2051"/>
                  </a:lnTo>
                  <a:lnTo>
                    <a:pt x="6382" y="1947"/>
                  </a:lnTo>
                  <a:lnTo>
                    <a:pt x="6340" y="1800"/>
                  </a:lnTo>
                  <a:lnTo>
                    <a:pt x="6277" y="1779"/>
                  </a:lnTo>
                  <a:lnTo>
                    <a:pt x="6173" y="1842"/>
                  </a:lnTo>
                  <a:lnTo>
                    <a:pt x="6089" y="1989"/>
                  </a:lnTo>
                  <a:lnTo>
                    <a:pt x="6152" y="2114"/>
                  </a:lnTo>
                  <a:lnTo>
                    <a:pt x="6152" y="2177"/>
                  </a:lnTo>
                  <a:lnTo>
                    <a:pt x="6298" y="2323"/>
                  </a:lnTo>
                  <a:lnTo>
                    <a:pt x="6340" y="2407"/>
                  </a:lnTo>
                  <a:lnTo>
                    <a:pt x="6277" y="2512"/>
                  </a:lnTo>
                  <a:lnTo>
                    <a:pt x="6235" y="2344"/>
                  </a:lnTo>
                  <a:lnTo>
                    <a:pt x="6131" y="2302"/>
                  </a:lnTo>
                  <a:lnTo>
                    <a:pt x="6047" y="2114"/>
                  </a:lnTo>
                  <a:lnTo>
                    <a:pt x="5984" y="2093"/>
                  </a:lnTo>
                  <a:lnTo>
                    <a:pt x="5859" y="2135"/>
                  </a:lnTo>
                  <a:lnTo>
                    <a:pt x="5838" y="2219"/>
                  </a:lnTo>
                  <a:lnTo>
                    <a:pt x="5984" y="2323"/>
                  </a:lnTo>
                  <a:lnTo>
                    <a:pt x="6047" y="2323"/>
                  </a:lnTo>
                  <a:lnTo>
                    <a:pt x="6089" y="2365"/>
                  </a:lnTo>
                  <a:lnTo>
                    <a:pt x="5984" y="2344"/>
                  </a:lnTo>
                  <a:lnTo>
                    <a:pt x="5880" y="2407"/>
                  </a:lnTo>
                  <a:lnTo>
                    <a:pt x="5963" y="2512"/>
                  </a:lnTo>
                  <a:lnTo>
                    <a:pt x="5838" y="2428"/>
                  </a:lnTo>
                  <a:lnTo>
                    <a:pt x="5838" y="2302"/>
                  </a:lnTo>
                  <a:lnTo>
                    <a:pt x="5775" y="2261"/>
                  </a:lnTo>
                  <a:lnTo>
                    <a:pt x="5754" y="2156"/>
                  </a:lnTo>
                  <a:lnTo>
                    <a:pt x="5712" y="2219"/>
                  </a:lnTo>
                  <a:lnTo>
                    <a:pt x="5671" y="2365"/>
                  </a:lnTo>
                  <a:lnTo>
                    <a:pt x="5733" y="2428"/>
                  </a:lnTo>
                  <a:lnTo>
                    <a:pt x="5712" y="2554"/>
                  </a:lnTo>
                  <a:lnTo>
                    <a:pt x="5629" y="2512"/>
                  </a:lnTo>
                  <a:lnTo>
                    <a:pt x="5545" y="2533"/>
                  </a:lnTo>
                  <a:lnTo>
                    <a:pt x="5419" y="2658"/>
                  </a:lnTo>
                  <a:lnTo>
                    <a:pt x="5440" y="2679"/>
                  </a:lnTo>
                  <a:lnTo>
                    <a:pt x="5524" y="2658"/>
                  </a:lnTo>
                  <a:lnTo>
                    <a:pt x="5608" y="2763"/>
                  </a:lnTo>
                  <a:lnTo>
                    <a:pt x="5503" y="2763"/>
                  </a:lnTo>
                  <a:lnTo>
                    <a:pt x="5440" y="2826"/>
                  </a:lnTo>
                  <a:lnTo>
                    <a:pt x="5503" y="2846"/>
                  </a:lnTo>
                  <a:lnTo>
                    <a:pt x="5461" y="2888"/>
                  </a:lnTo>
                  <a:lnTo>
                    <a:pt x="5357" y="2930"/>
                  </a:lnTo>
                  <a:lnTo>
                    <a:pt x="5357" y="2972"/>
                  </a:lnTo>
                  <a:lnTo>
                    <a:pt x="5399" y="2993"/>
                  </a:lnTo>
                  <a:lnTo>
                    <a:pt x="5336" y="2993"/>
                  </a:lnTo>
                  <a:lnTo>
                    <a:pt x="5294" y="2951"/>
                  </a:lnTo>
                  <a:lnTo>
                    <a:pt x="5210" y="2972"/>
                  </a:lnTo>
                  <a:lnTo>
                    <a:pt x="5127" y="3077"/>
                  </a:lnTo>
                  <a:lnTo>
                    <a:pt x="5147" y="3139"/>
                  </a:lnTo>
                  <a:lnTo>
                    <a:pt x="5127" y="3160"/>
                  </a:lnTo>
                  <a:lnTo>
                    <a:pt x="5022" y="3160"/>
                  </a:lnTo>
                  <a:lnTo>
                    <a:pt x="4938" y="3265"/>
                  </a:lnTo>
                  <a:lnTo>
                    <a:pt x="5043" y="3307"/>
                  </a:lnTo>
                  <a:lnTo>
                    <a:pt x="5315" y="3223"/>
                  </a:lnTo>
                  <a:lnTo>
                    <a:pt x="5357" y="3265"/>
                  </a:lnTo>
                  <a:lnTo>
                    <a:pt x="5461" y="3202"/>
                  </a:lnTo>
                  <a:lnTo>
                    <a:pt x="5524" y="3202"/>
                  </a:lnTo>
                  <a:lnTo>
                    <a:pt x="5524" y="3286"/>
                  </a:lnTo>
                  <a:lnTo>
                    <a:pt x="5461" y="3370"/>
                  </a:lnTo>
                  <a:lnTo>
                    <a:pt x="5440" y="3516"/>
                  </a:lnTo>
                  <a:lnTo>
                    <a:pt x="5419" y="3558"/>
                  </a:lnTo>
                  <a:lnTo>
                    <a:pt x="5357" y="3495"/>
                  </a:lnTo>
                  <a:lnTo>
                    <a:pt x="5336" y="3411"/>
                  </a:lnTo>
                  <a:lnTo>
                    <a:pt x="5252" y="3453"/>
                  </a:lnTo>
                  <a:lnTo>
                    <a:pt x="5210" y="3390"/>
                  </a:lnTo>
                  <a:lnTo>
                    <a:pt x="5106" y="3390"/>
                  </a:lnTo>
                  <a:lnTo>
                    <a:pt x="5127" y="3453"/>
                  </a:lnTo>
                  <a:lnTo>
                    <a:pt x="5106" y="3495"/>
                  </a:lnTo>
                  <a:lnTo>
                    <a:pt x="5022" y="3453"/>
                  </a:lnTo>
                  <a:lnTo>
                    <a:pt x="4938" y="3474"/>
                  </a:lnTo>
                  <a:lnTo>
                    <a:pt x="5043" y="3516"/>
                  </a:lnTo>
                  <a:lnTo>
                    <a:pt x="5085" y="3600"/>
                  </a:lnTo>
                  <a:lnTo>
                    <a:pt x="5022" y="3621"/>
                  </a:lnTo>
                  <a:lnTo>
                    <a:pt x="5001" y="3683"/>
                  </a:lnTo>
                  <a:lnTo>
                    <a:pt x="5001" y="3746"/>
                  </a:lnTo>
                  <a:lnTo>
                    <a:pt x="4980" y="3809"/>
                  </a:lnTo>
                  <a:lnTo>
                    <a:pt x="4938" y="3725"/>
                  </a:lnTo>
                  <a:lnTo>
                    <a:pt x="4938" y="3621"/>
                  </a:lnTo>
                  <a:lnTo>
                    <a:pt x="4875" y="3558"/>
                  </a:lnTo>
                  <a:lnTo>
                    <a:pt x="4792" y="3621"/>
                  </a:lnTo>
                  <a:lnTo>
                    <a:pt x="4708" y="3662"/>
                  </a:lnTo>
                  <a:lnTo>
                    <a:pt x="4666" y="3579"/>
                  </a:lnTo>
                  <a:lnTo>
                    <a:pt x="4687" y="3516"/>
                  </a:lnTo>
                  <a:lnTo>
                    <a:pt x="4624" y="3516"/>
                  </a:lnTo>
                  <a:lnTo>
                    <a:pt x="4520" y="3621"/>
                  </a:lnTo>
                  <a:lnTo>
                    <a:pt x="4603" y="3704"/>
                  </a:lnTo>
                  <a:lnTo>
                    <a:pt x="4729" y="3704"/>
                  </a:lnTo>
                  <a:lnTo>
                    <a:pt x="4834" y="3746"/>
                  </a:lnTo>
                  <a:lnTo>
                    <a:pt x="4792" y="3830"/>
                  </a:lnTo>
                  <a:lnTo>
                    <a:pt x="4583" y="3893"/>
                  </a:lnTo>
                  <a:lnTo>
                    <a:pt x="4520" y="3830"/>
                  </a:lnTo>
                  <a:lnTo>
                    <a:pt x="4457" y="3830"/>
                  </a:lnTo>
                  <a:lnTo>
                    <a:pt x="4394" y="3934"/>
                  </a:lnTo>
                  <a:lnTo>
                    <a:pt x="4478" y="4018"/>
                  </a:lnTo>
                  <a:lnTo>
                    <a:pt x="4394" y="4102"/>
                  </a:lnTo>
                  <a:lnTo>
                    <a:pt x="4478" y="4102"/>
                  </a:lnTo>
                  <a:lnTo>
                    <a:pt x="4583" y="3976"/>
                  </a:lnTo>
                  <a:lnTo>
                    <a:pt x="4687" y="3976"/>
                  </a:lnTo>
                  <a:lnTo>
                    <a:pt x="4729" y="4039"/>
                  </a:lnTo>
                  <a:lnTo>
                    <a:pt x="4583" y="4081"/>
                  </a:lnTo>
                  <a:lnTo>
                    <a:pt x="4562" y="4186"/>
                  </a:lnTo>
                  <a:lnTo>
                    <a:pt x="4603" y="4248"/>
                  </a:lnTo>
                  <a:lnTo>
                    <a:pt x="4729" y="4332"/>
                  </a:lnTo>
                  <a:lnTo>
                    <a:pt x="4729" y="4416"/>
                  </a:lnTo>
                  <a:lnTo>
                    <a:pt x="4666" y="4353"/>
                  </a:lnTo>
                  <a:lnTo>
                    <a:pt x="4583" y="4353"/>
                  </a:lnTo>
                  <a:lnTo>
                    <a:pt x="4499" y="4248"/>
                  </a:lnTo>
                  <a:lnTo>
                    <a:pt x="4457" y="4248"/>
                  </a:lnTo>
                  <a:lnTo>
                    <a:pt x="4373" y="4332"/>
                  </a:lnTo>
                  <a:lnTo>
                    <a:pt x="4457" y="4395"/>
                  </a:lnTo>
                  <a:lnTo>
                    <a:pt x="4352" y="4416"/>
                  </a:lnTo>
                  <a:lnTo>
                    <a:pt x="4248" y="4499"/>
                  </a:lnTo>
                  <a:lnTo>
                    <a:pt x="4248" y="4541"/>
                  </a:lnTo>
                  <a:lnTo>
                    <a:pt x="4352" y="4604"/>
                  </a:lnTo>
                  <a:lnTo>
                    <a:pt x="4457" y="4541"/>
                  </a:lnTo>
                  <a:lnTo>
                    <a:pt x="4499" y="4604"/>
                  </a:lnTo>
                  <a:lnTo>
                    <a:pt x="4603" y="4562"/>
                  </a:lnTo>
                  <a:lnTo>
                    <a:pt x="4624" y="4646"/>
                  </a:lnTo>
                  <a:lnTo>
                    <a:pt x="4708" y="4709"/>
                  </a:lnTo>
                  <a:lnTo>
                    <a:pt x="4708" y="4751"/>
                  </a:lnTo>
                  <a:lnTo>
                    <a:pt x="4562" y="4667"/>
                  </a:lnTo>
                  <a:lnTo>
                    <a:pt x="4415" y="4667"/>
                  </a:lnTo>
                  <a:lnTo>
                    <a:pt x="4373" y="4709"/>
                  </a:lnTo>
                  <a:lnTo>
                    <a:pt x="4206" y="4730"/>
                  </a:lnTo>
                  <a:lnTo>
                    <a:pt x="4206" y="4792"/>
                  </a:lnTo>
                  <a:lnTo>
                    <a:pt x="4143" y="4855"/>
                  </a:lnTo>
                  <a:lnTo>
                    <a:pt x="4080" y="4834"/>
                  </a:lnTo>
                  <a:lnTo>
                    <a:pt x="3955" y="4918"/>
                  </a:lnTo>
                  <a:lnTo>
                    <a:pt x="3871" y="4918"/>
                  </a:lnTo>
                  <a:lnTo>
                    <a:pt x="3850" y="4960"/>
                  </a:lnTo>
                  <a:lnTo>
                    <a:pt x="3955" y="4981"/>
                  </a:lnTo>
                  <a:lnTo>
                    <a:pt x="3997" y="5064"/>
                  </a:lnTo>
                  <a:lnTo>
                    <a:pt x="3934" y="5127"/>
                  </a:lnTo>
                  <a:lnTo>
                    <a:pt x="3871" y="5085"/>
                  </a:lnTo>
                  <a:lnTo>
                    <a:pt x="3850" y="5127"/>
                  </a:lnTo>
                  <a:lnTo>
                    <a:pt x="3934" y="5169"/>
                  </a:lnTo>
                  <a:lnTo>
                    <a:pt x="3892" y="5232"/>
                  </a:lnTo>
                  <a:lnTo>
                    <a:pt x="3787" y="5190"/>
                  </a:lnTo>
                  <a:lnTo>
                    <a:pt x="3766" y="5169"/>
                  </a:lnTo>
                  <a:lnTo>
                    <a:pt x="3746" y="5190"/>
                  </a:lnTo>
                  <a:lnTo>
                    <a:pt x="3829" y="5274"/>
                  </a:lnTo>
                  <a:lnTo>
                    <a:pt x="3766" y="5295"/>
                  </a:lnTo>
                  <a:lnTo>
                    <a:pt x="3787" y="5378"/>
                  </a:lnTo>
                  <a:lnTo>
                    <a:pt x="3850" y="5378"/>
                  </a:lnTo>
                  <a:lnTo>
                    <a:pt x="3787" y="5399"/>
                  </a:lnTo>
                  <a:lnTo>
                    <a:pt x="3725" y="5441"/>
                  </a:lnTo>
                  <a:lnTo>
                    <a:pt x="3662" y="5378"/>
                  </a:lnTo>
                  <a:lnTo>
                    <a:pt x="3662" y="5462"/>
                  </a:lnTo>
                  <a:lnTo>
                    <a:pt x="3641" y="5504"/>
                  </a:lnTo>
                  <a:lnTo>
                    <a:pt x="3683" y="5546"/>
                  </a:lnTo>
                  <a:lnTo>
                    <a:pt x="3850" y="5587"/>
                  </a:lnTo>
                  <a:lnTo>
                    <a:pt x="3871" y="5671"/>
                  </a:lnTo>
                  <a:lnTo>
                    <a:pt x="3934" y="5671"/>
                  </a:lnTo>
                  <a:lnTo>
                    <a:pt x="4039" y="5650"/>
                  </a:lnTo>
                  <a:lnTo>
                    <a:pt x="3955" y="5692"/>
                  </a:lnTo>
                  <a:lnTo>
                    <a:pt x="3955" y="5755"/>
                  </a:lnTo>
                  <a:lnTo>
                    <a:pt x="3850" y="5755"/>
                  </a:lnTo>
                  <a:lnTo>
                    <a:pt x="3829" y="5713"/>
                  </a:lnTo>
                  <a:lnTo>
                    <a:pt x="3662" y="5713"/>
                  </a:lnTo>
                  <a:lnTo>
                    <a:pt x="3557" y="5818"/>
                  </a:lnTo>
                  <a:lnTo>
                    <a:pt x="3578" y="5839"/>
                  </a:lnTo>
                  <a:lnTo>
                    <a:pt x="3683" y="5839"/>
                  </a:lnTo>
                  <a:lnTo>
                    <a:pt x="3725" y="5922"/>
                  </a:lnTo>
                  <a:lnTo>
                    <a:pt x="3766" y="5985"/>
                  </a:lnTo>
                  <a:lnTo>
                    <a:pt x="3766" y="6069"/>
                  </a:lnTo>
                  <a:lnTo>
                    <a:pt x="3683" y="6006"/>
                  </a:lnTo>
                  <a:lnTo>
                    <a:pt x="3641" y="6006"/>
                  </a:lnTo>
                  <a:lnTo>
                    <a:pt x="3578" y="6069"/>
                  </a:lnTo>
                  <a:lnTo>
                    <a:pt x="3578" y="6131"/>
                  </a:lnTo>
                  <a:lnTo>
                    <a:pt x="3557" y="6173"/>
                  </a:lnTo>
                  <a:lnTo>
                    <a:pt x="3620" y="6215"/>
                  </a:lnTo>
                  <a:lnTo>
                    <a:pt x="3641" y="6299"/>
                  </a:lnTo>
                  <a:lnTo>
                    <a:pt x="3578" y="6299"/>
                  </a:lnTo>
                  <a:lnTo>
                    <a:pt x="3515" y="6236"/>
                  </a:lnTo>
                  <a:lnTo>
                    <a:pt x="3474" y="6278"/>
                  </a:lnTo>
                  <a:lnTo>
                    <a:pt x="3474" y="6341"/>
                  </a:lnTo>
                  <a:lnTo>
                    <a:pt x="3578" y="6362"/>
                  </a:lnTo>
                  <a:lnTo>
                    <a:pt x="3578" y="6424"/>
                  </a:lnTo>
                  <a:lnTo>
                    <a:pt x="3578" y="6508"/>
                  </a:lnTo>
                  <a:lnTo>
                    <a:pt x="3453" y="6403"/>
                  </a:lnTo>
                  <a:lnTo>
                    <a:pt x="3411" y="6445"/>
                  </a:lnTo>
                  <a:lnTo>
                    <a:pt x="3411" y="6529"/>
                  </a:lnTo>
                  <a:lnTo>
                    <a:pt x="3432" y="6529"/>
                  </a:lnTo>
                  <a:lnTo>
                    <a:pt x="3432" y="6634"/>
                  </a:lnTo>
                  <a:lnTo>
                    <a:pt x="3474" y="6738"/>
                  </a:lnTo>
                  <a:lnTo>
                    <a:pt x="3536" y="6738"/>
                  </a:lnTo>
                  <a:lnTo>
                    <a:pt x="3578" y="6634"/>
                  </a:lnTo>
                  <a:lnTo>
                    <a:pt x="3641" y="6634"/>
                  </a:lnTo>
                  <a:lnTo>
                    <a:pt x="3578" y="6759"/>
                  </a:lnTo>
                  <a:lnTo>
                    <a:pt x="3536" y="6801"/>
                  </a:lnTo>
                  <a:lnTo>
                    <a:pt x="3432" y="6885"/>
                  </a:lnTo>
                  <a:lnTo>
                    <a:pt x="3348" y="6885"/>
                  </a:lnTo>
                  <a:lnTo>
                    <a:pt x="3264" y="6927"/>
                  </a:lnTo>
                  <a:lnTo>
                    <a:pt x="3264" y="6968"/>
                  </a:lnTo>
                  <a:lnTo>
                    <a:pt x="3202" y="7031"/>
                  </a:lnTo>
                  <a:lnTo>
                    <a:pt x="3118" y="7073"/>
                  </a:lnTo>
                  <a:lnTo>
                    <a:pt x="3202" y="7136"/>
                  </a:lnTo>
                  <a:lnTo>
                    <a:pt x="3160" y="7157"/>
                  </a:lnTo>
                  <a:lnTo>
                    <a:pt x="3013" y="7178"/>
                  </a:lnTo>
                  <a:lnTo>
                    <a:pt x="2950" y="7261"/>
                  </a:lnTo>
                  <a:lnTo>
                    <a:pt x="2950" y="7324"/>
                  </a:lnTo>
                  <a:lnTo>
                    <a:pt x="3055" y="7345"/>
                  </a:lnTo>
                  <a:lnTo>
                    <a:pt x="2992" y="7387"/>
                  </a:lnTo>
                  <a:lnTo>
                    <a:pt x="2930" y="7492"/>
                  </a:lnTo>
                  <a:lnTo>
                    <a:pt x="2846" y="7492"/>
                  </a:lnTo>
                  <a:lnTo>
                    <a:pt x="2825" y="7408"/>
                  </a:lnTo>
                  <a:lnTo>
                    <a:pt x="2783" y="7366"/>
                  </a:lnTo>
                  <a:lnTo>
                    <a:pt x="2741" y="7408"/>
                  </a:lnTo>
                  <a:lnTo>
                    <a:pt x="2678" y="7408"/>
                  </a:lnTo>
                  <a:lnTo>
                    <a:pt x="2699" y="7492"/>
                  </a:lnTo>
                  <a:lnTo>
                    <a:pt x="2637" y="7554"/>
                  </a:lnTo>
                  <a:lnTo>
                    <a:pt x="2637" y="7596"/>
                  </a:lnTo>
                  <a:lnTo>
                    <a:pt x="2678" y="7659"/>
                  </a:lnTo>
                  <a:lnTo>
                    <a:pt x="2532" y="7659"/>
                  </a:lnTo>
                  <a:lnTo>
                    <a:pt x="2490" y="7680"/>
                  </a:lnTo>
                  <a:lnTo>
                    <a:pt x="2490" y="7805"/>
                  </a:lnTo>
                  <a:lnTo>
                    <a:pt x="2386" y="7868"/>
                  </a:lnTo>
                  <a:lnTo>
                    <a:pt x="2406" y="7910"/>
                  </a:lnTo>
                  <a:lnTo>
                    <a:pt x="2386" y="8015"/>
                  </a:lnTo>
                  <a:lnTo>
                    <a:pt x="2302" y="8098"/>
                  </a:lnTo>
                  <a:lnTo>
                    <a:pt x="2197" y="8182"/>
                  </a:lnTo>
                  <a:lnTo>
                    <a:pt x="2218" y="8224"/>
                  </a:lnTo>
                  <a:lnTo>
                    <a:pt x="2365" y="8161"/>
                  </a:lnTo>
                  <a:lnTo>
                    <a:pt x="2406" y="8161"/>
                  </a:lnTo>
                  <a:lnTo>
                    <a:pt x="2406" y="8224"/>
                  </a:lnTo>
                  <a:lnTo>
                    <a:pt x="2323" y="8266"/>
                  </a:lnTo>
                  <a:lnTo>
                    <a:pt x="2323" y="8370"/>
                  </a:lnTo>
                  <a:lnTo>
                    <a:pt x="2386" y="8454"/>
                  </a:lnTo>
                  <a:lnTo>
                    <a:pt x="2511" y="8391"/>
                  </a:lnTo>
                  <a:lnTo>
                    <a:pt x="2637" y="8370"/>
                  </a:lnTo>
                  <a:lnTo>
                    <a:pt x="2804" y="8203"/>
                  </a:lnTo>
                  <a:lnTo>
                    <a:pt x="2804" y="8119"/>
                  </a:lnTo>
                  <a:lnTo>
                    <a:pt x="2720" y="8161"/>
                  </a:lnTo>
                  <a:lnTo>
                    <a:pt x="2804" y="8056"/>
                  </a:lnTo>
                  <a:lnTo>
                    <a:pt x="2825" y="7910"/>
                  </a:lnTo>
                  <a:lnTo>
                    <a:pt x="2846" y="7910"/>
                  </a:lnTo>
                  <a:lnTo>
                    <a:pt x="2909" y="7868"/>
                  </a:lnTo>
                  <a:lnTo>
                    <a:pt x="3013" y="7889"/>
                  </a:lnTo>
                  <a:lnTo>
                    <a:pt x="3055" y="7889"/>
                  </a:lnTo>
                  <a:lnTo>
                    <a:pt x="2909" y="7994"/>
                  </a:lnTo>
                  <a:lnTo>
                    <a:pt x="2909" y="8056"/>
                  </a:lnTo>
                  <a:lnTo>
                    <a:pt x="3055" y="8098"/>
                  </a:lnTo>
                  <a:lnTo>
                    <a:pt x="3013" y="8182"/>
                  </a:lnTo>
                  <a:lnTo>
                    <a:pt x="2930" y="8182"/>
                  </a:lnTo>
                  <a:lnTo>
                    <a:pt x="2783" y="8370"/>
                  </a:lnTo>
                  <a:lnTo>
                    <a:pt x="2888" y="8412"/>
                  </a:lnTo>
                  <a:lnTo>
                    <a:pt x="2804" y="8496"/>
                  </a:lnTo>
                  <a:lnTo>
                    <a:pt x="2825" y="8600"/>
                  </a:lnTo>
                  <a:lnTo>
                    <a:pt x="2720" y="8580"/>
                  </a:lnTo>
                  <a:lnTo>
                    <a:pt x="2637" y="8496"/>
                  </a:lnTo>
                  <a:lnTo>
                    <a:pt x="2511" y="8496"/>
                  </a:lnTo>
                  <a:lnTo>
                    <a:pt x="2427" y="8538"/>
                  </a:lnTo>
                  <a:lnTo>
                    <a:pt x="2427" y="8642"/>
                  </a:lnTo>
                  <a:lnTo>
                    <a:pt x="2365" y="8705"/>
                  </a:lnTo>
                  <a:lnTo>
                    <a:pt x="2260" y="8747"/>
                  </a:lnTo>
                  <a:lnTo>
                    <a:pt x="2260" y="8747"/>
                  </a:lnTo>
                  <a:lnTo>
                    <a:pt x="2323" y="8684"/>
                  </a:lnTo>
                  <a:lnTo>
                    <a:pt x="2386" y="8642"/>
                  </a:lnTo>
                  <a:lnTo>
                    <a:pt x="2302" y="8538"/>
                  </a:lnTo>
                  <a:lnTo>
                    <a:pt x="2302" y="8433"/>
                  </a:lnTo>
                  <a:lnTo>
                    <a:pt x="2218" y="8328"/>
                  </a:lnTo>
                  <a:lnTo>
                    <a:pt x="2155" y="8328"/>
                  </a:lnTo>
                  <a:lnTo>
                    <a:pt x="2093" y="8412"/>
                  </a:lnTo>
                  <a:lnTo>
                    <a:pt x="1988" y="8412"/>
                  </a:lnTo>
                  <a:lnTo>
                    <a:pt x="1988" y="8454"/>
                  </a:lnTo>
                  <a:lnTo>
                    <a:pt x="2155" y="8454"/>
                  </a:lnTo>
                  <a:lnTo>
                    <a:pt x="1988" y="8600"/>
                  </a:lnTo>
                  <a:lnTo>
                    <a:pt x="1883" y="8580"/>
                  </a:lnTo>
                  <a:lnTo>
                    <a:pt x="1800" y="8580"/>
                  </a:lnTo>
                  <a:lnTo>
                    <a:pt x="1695" y="8684"/>
                  </a:lnTo>
                  <a:lnTo>
                    <a:pt x="1758" y="8705"/>
                  </a:lnTo>
                  <a:lnTo>
                    <a:pt x="1842" y="8684"/>
                  </a:lnTo>
                  <a:lnTo>
                    <a:pt x="1862" y="8705"/>
                  </a:lnTo>
                  <a:lnTo>
                    <a:pt x="1737" y="8789"/>
                  </a:lnTo>
                  <a:lnTo>
                    <a:pt x="1674" y="8831"/>
                  </a:lnTo>
                  <a:lnTo>
                    <a:pt x="1632" y="8789"/>
                  </a:lnTo>
                  <a:lnTo>
                    <a:pt x="1549" y="8789"/>
                  </a:lnTo>
                  <a:lnTo>
                    <a:pt x="1549" y="8831"/>
                  </a:lnTo>
                  <a:lnTo>
                    <a:pt x="1674" y="8914"/>
                  </a:lnTo>
                  <a:lnTo>
                    <a:pt x="1800" y="8914"/>
                  </a:lnTo>
                  <a:lnTo>
                    <a:pt x="1779" y="8977"/>
                  </a:lnTo>
                  <a:lnTo>
                    <a:pt x="1862" y="9019"/>
                  </a:lnTo>
                  <a:lnTo>
                    <a:pt x="1842" y="9103"/>
                  </a:lnTo>
                  <a:lnTo>
                    <a:pt x="1695" y="9040"/>
                  </a:lnTo>
                  <a:lnTo>
                    <a:pt x="1695" y="8956"/>
                  </a:lnTo>
                  <a:lnTo>
                    <a:pt x="1590" y="8956"/>
                  </a:lnTo>
                  <a:lnTo>
                    <a:pt x="1486" y="8893"/>
                  </a:lnTo>
                  <a:lnTo>
                    <a:pt x="1465" y="8810"/>
                  </a:lnTo>
                  <a:lnTo>
                    <a:pt x="1444" y="8810"/>
                  </a:lnTo>
                  <a:lnTo>
                    <a:pt x="1423" y="8914"/>
                  </a:lnTo>
                  <a:lnTo>
                    <a:pt x="1528" y="9040"/>
                  </a:lnTo>
                  <a:lnTo>
                    <a:pt x="1632" y="9124"/>
                  </a:lnTo>
                  <a:lnTo>
                    <a:pt x="1695" y="9124"/>
                  </a:lnTo>
                  <a:lnTo>
                    <a:pt x="1758" y="9165"/>
                  </a:lnTo>
                  <a:lnTo>
                    <a:pt x="1653" y="9165"/>
                  </a:lnTo>
                  <a:lnTo>
                    <a:pt x="1486" y="9124"/>
                  </a:lnTo>
                  <a:lnTo>
                    <a:pt x="1360" y="8956"/>
                  </a:lnTo>
                  <a:lnTo>
                    <a:pt x="1277" y="8977"/>
                  </a:lnTo>
                  <a:lnTo>
                    <a:pt x="1214" y="8935"/>
                  </a:lnTo>
                  <a:lnTo>
                    <a:pt x="1067" y="8935"/>
                  </a:lnTo>
                  <a:lnTo>
                    <a:pt x="1026" y="8893"/>
                  </a:lnTo>
                  <a:lnTo>
                    <a:pt x="963" y="8935"/>
                  </a:lnTo>
                  <a:lnTo>
                    <a:pt x="1005" y="9019"/>
                  </a:lnTo>
                  <a:lnTo>
                    <a:pt x="942" y="9061"/>
                  </a:lnTo>
                  <a:lnTo>
                    <a:pt x="1026" y="9165"/>
                  </a:lnTo>
                  <a:lnTo>
                    <a:pt x="1214" y="9124"/>
                  </a:lnTo>
                  <a:lnTo>
                    <a:pt x="1235" y="9144"/>
                  </a:lnTo>
                  <a:lnTo>
                    <a:pt x="1151" y="9207"/>
                  </a:lnTo>
                  <a:lnTo>
                    <a:pt x="1214" y="9228"/>
                  </a:lnTo>
                  <a:lnTo>
                    <a:pt x="1339" y="9165"/>
                  </a:lnTo>
                  <a:lnTo>
                    <a:pt x="1423" y="9165"/>
                  </a:lnTo>
                  <a:lnTo>
                    <a:pt x="1381" y="9228"/>
                  </a:lnTo>
                  <a:lnTo>
                    <a:pt x="1214" y="9312"/>
                  </a:lnTo>
                  <a:lnTo>
                    <a:pt x="1151" y="9375"/>
                  </a:lnTo>
                  <a:lnTo>
                    <a:pt x="1026" y="9354"/>
                  </a:lnTo>
                  <a:lnTo>
                    <a:pt x="942" y="9228"/>
                  </a:lnTo>
                  <a:lnTo>
                    <a:pt x="900" y="9228"/>
                  </a:lnTo>
                  <a:lnTo>
                    <a:pt x="837" y="9270"/>
                  </a:lnTo>
                  <a:lnTo>
                    <a:pt x="753" y="9207"/>
                  </a:lnTo>
                  <a:lnTo>
                    <a:pt x="691" y="9249"/>
                  </a:lnTo>
                  <a:lnTo>
                    <a:pt x="628" y="9228"/>
                  </a:lnTo>
                  <a:lnTo>
                    <a:pt x="544" y="9270"/>
                  </a:lnTo>
                  <a:lnTo>
                    <a:pt x="586" y="9333"/>
                  </a:lnTo>
                  <a:lnTo>
                    <a:pt x="753" y="9354"/>
                  </a:lnTo>
                  <a:lnTo>
                    <a:pt x="858" y="9416"/>
                  </a:lnTo>
                  <a:lnTo>
                    <a:pt x="1005" y="9479"/>
                  </a:lnTo>
                  <a:lnTo>
                    <a:pt x="963" y="9584"/>
                  </a:lnTo>
                  <a:lnTo>
                    <a:pt x="1026" y="9668"/>
                  </a:lnTo>
                  <a:lnTo>
                    <a:pt x="921" y="9688"/>
                  </a:lnTo>
                  <a:lnTo>
                    <a:pt x="900" y="9668"/>
                  </a:lnTo>
                  <a:lnTo>
                    <a:pt x="900" y="9500"/>
                  </a:lnTo>
                  <a:lnTo>
                    <a:pt x="795" y="9479"/>
                  </a:lnTo>
                  <a:lnTo>
                    <a:pt x="691" y="9479"/>
                  </a:lnTo>
                  <a:lnTo>
                    <a:pt x="733" y="9563"/>
                  </a:lnTo>
                  <a:lnTo>
                    <a:pt x="712" y="9626"/>
                  </a:lnTo>
                  <a:lnTo>
                    <a:pt x="586" y="9542"/>
                  </a:lnTo>
                  <a:lnTo>
                    <a:pt x="481" y="9668"/>
                  </a:lnTo>
                  <a:lnTo>
                    <a:pt x="586" y="9730"/>
                  </a:lnTo>
                  <a:lnTo>
                    <a:pt x="502" y="9751"/>
                  </a:lnTo>
                  <a:lnTo>
                    <a:pt x="440" y="9772"/>
                  </a:lnTo>
                  <a:lnTo>
                    <a:pt x="398" y="9668"/>
                  </a:lnTo>
                  <a:lnTo>
                    <a:pt x="230" y="9647"/>
                  </a:lnTo>
                  <a:lnTo>
                    <a:pt x="293" y="9772"/>
                  </a:lnTo>
                  <a:lnTo>
                    <a:pt x="209" y="9793"/>
                  </a:lnTo>
                  <a:lnTo>
                    <a:pt x="189" y="9688"/>
                  </a:lnTo>
                  <a:lnTo>
                    <a:pt x="105" y="9626"/>
                  </a:lnTo>
                  <a:lnTo>
                    <a:pt x="63" y="9647"/>
                  </a:lnTo>
                  <a:lnTo>
                    <a:pt x="63" y="9688"/>
                  </a:lnTo>
                  <a:lnTo>
                    <a:pt x="168" y="9793"/>
                  </a:lnTo>
                  <a:lnTo>
                    <a:pt x="105" y="9856"/>
                  </a:lnTo>
                  <a:lnTo>
                    <a:pt x="168" y="9898"/>
                  </a:lnTo>
                  <a:lnTo>
                    <a:pt x="293" y="9877"/>
                  </a:lnTo>
                  <a:lnTo>
                    <a:pt x="481" y="9898"/>
                  </a:lnTo>
                  <a:lnTo>
                    <a:pt x="586" y="9981"/>
                  </a:lnTo>
                  <a:lnTo>
                    <a:pt x="733" y="9981"/>
                  </a:lnTo>
                  <a:lnTo>
                    <a:pt x="795" y="9940"/>
                  </a:lnTo>
                  <a:lnTo>
                    <a:pt x="858" y="9940"/>
                  </a:lnTo>
                  <a:lnTo>
                    <a:pt x="753" y="10023"/>
                  </a:lnTo>
                  <a:lnTo>
                    <a:pt x="607" y="10023"/>
                  </a:lnTo>
                  <a:lnTo>
                    <a:pt x="544" y="10065"/>
                  </a:lnTo>
                  <a:lnTo>
                    <a:pt x="377" y="9960"/>
                  </a:lnTo>
                  <a:lnTo>
                    <a:pt x="272" y="9981"/>
                  </a:lnTo>
                  <a:lnTo>
                    <a:pt x="209" y="9981"/>
                  </a:lnTo>
                  <a:lnTo>
                    <a:pt x="126" y="10023"/>
                  </a:lnTo>
                  <a:lnTo>
                    <a:pt x="0" y="10065"/>
                  </a:lnTo>
                  <a:lnTo>
                    <a:pt x="0" y="10107"/>
                  </a:lnTo>
                  <a:lnTo>
                    <a:pt x="189" y="10191"/>
                  </a:lnTo>
                  <a:lnTo>
                    <a:pt x="105" y="10274"/>
                  </a:lnTo>
                  <a:lnTo>
                    <a:pt x="209" y="10295"/>
                  </a:lnTo>
                  <a:lnTo>
                    <a:pt x="272" y="10253"/>
                  </a:lnTo>
                  <a:lnTo>
                    <a:pt x="419" y="10253"/>
                  </a:lnTo>
                  <a:lnTo>
                    <a:pt x="314" y="10316"/>
                  </a:lnTo>
                  <a:lnTo>
                    <a:pt x="126" y="10316"/>
                  </a:lnTo>
                  <a:lnTo>
                    <a:pt x="105" y="10358"/>
                  </a:lnTo>
                  <a:lnTo>
                    <a:pt x="63" y="10358"/>
                  </a:lnTo>
                  <a:lnTo>
                    <a:pt x="63" y="10379"/>
                  </a:lnTo>
                  <a:lnTo>
                    <a:pt x="126" y="10400"/>
                  </a:lnTo>
                  <a:lnTo>
                    <a:pt x="189" y="10400"/>
                  </a:lnTo>
                  <a:lnTo>
                    <a:pt x="105" y="10463"/>
                  </a:lnTo>
                  <a:lnTo>
                    <a:pt x="63" y="10484"/>
                  </a:lnTo>
                  <a:lnTo>
                    <a:pt x="63" y="10525"/>
                  </a:lnTo>
                  <a:lnTo>
                    <a:pt x="105" y="10546"/>
                  </a:lnTo>
                  <a:lnTo>
                    <a:pt x="168" y="10630"/>
                  </a:lnTo>
                  <a:lnTo>
                    <a:pt x="293" y="10630"/>
                  </a:lnTo>
                  <a:lnTo>
                    <a:pt x="335" y="10588"/>
                  </a:lnTo>
                  <a:lnTo>
                    <a:pt x="523" y="10546"/>
                  </a:lnTo>
                  <a:lnTo>
                    <a:pt x="649" y="10588"/>
                  </a:lnTo>
                  <a:lnTo>
                    <a:pt x="691" y="10609"/>
                  </a:lnTo>
                  <a:lnTo>
                    <a:pt x="753" y="10546"/>
                  </a:lnTo>
                  <a:lnTo>
                    <a:pt x="753" y="10484"/>
                  </a:lnTo>
                  <a:lnTo>
                    <a:pt x="837" y="10463"/>
                  </a:lnTo>
                  <a:lnTo>
                    <a:pt x="858" y="10525"/>
                  </a:lnTo>
                  <a:lnTo>
                    <a:pt x="963" y="10525"/>
                  </a:lnTo>
                  <a:lnTo>
                    <a:pt x="1067" y="10421"/>
                  </a:lnTo>
                  <a:lnTo>
                    <a:pt x="1130" y="10463"/>
                  </a:lnTo>
                  <a:lnTo>
                    <a:pt x="1130" y="10505"/>
                  </a:lnTo>
                  <a:lnTo>
                    <a:pt x="1046" y="10525"/>
                  </a:lnTo>
                  <a:lnTo>
                    <a:pt x="1151" y="10588"/>
                  </a:lnTo>
                  <a:lnTo>
                    <a:pt x="1214" y="10525"/>
                  </a:lnTo>
                  <a:lnTo>
                    <a:pt x="1214" y="10463"/>
                  </a:lnTo>
                  <a:lnTo>
                    <a:pt x="1277" y="10358"/>
                  </a:lnTo>
                  <a:lnTo>
                    <a:pt x="1256" y="10421"/>
                  </a:lnTo>
                  <a:lnTo>
                    <a:pt x="1339" y="10525"/>
                  </a:lnTo>
                  <a:lnTo>
                    <a:pt x="1277" y="10609"/>
                  </a:lnTo>
                  <a:lnTo>
                    <a:pt x="1130" y="10672"/>
                  </a:lnTo>
                  <a:lnTo>
                    <a:pt x="1046" y="10714"/>
                  </a:lnTo>
                  <a:lnTo>
                    <a:pt x="1109" y="10735"/>
                  </a:lnTo>
                  <a:lnTo>
                    <a:pt x="1046" y="10839"/>
                  </a:lnTo>
                  <a:lnTo>
                    <a:pt x="921" y="10839"/>
                  </a:lnTo>
                  <a:lnTo>
                    <a:pt x="921" y="10797"/>
                  </a:lnTo>
                  <a:lnTo>
                    <a:pt x="963" y="10735"/>
                  </a:lnTo>
                  <a:lnTo>
                    <a:pt x="942" y="10630"/>
                  </a:lnTo>
                  <a:lnTo>
                    <a:pt x="837" y="10609"/>
                  </a:lnTo>
                  <a:lnTo>
                    <a:pt x="733" y="10735"/>
                  </a:lnTo>
                  <a:lnTo>
                    <a:pt x="712" y="10797"/>
                  </a:lnTo>
                  <a:lnTo>
                    <a:pt x="628" y="10693"/>
                  </a:lnTo>
                  <a:lnTo>
                    <a:pt x="523" y="10672"/>
                  </a:lnTo>
                  <a:lnTo>
                    <a:pt x="419" y="10693"/>
                  </a:lnTo>
                  <a:lnTo>
                    <a:pt x="335" y="10672"/>
                  </a:lnTo>
                  <a:lnTo>
                    <a:pt x="209" y="10735"/>
                  </a:lnTo>
                  <a:lnTo>
                    <a:pt x="126" y="10735"/>
                  </a:lnTo>
                  <a:lnTo>
                    <a:pt x="63" y="10693"/>
                  </a:lnTo>
                  <a:lnTo>
                    <a:pt x="21" y="10693"/>
                  </a:lnTo>
                  <a:lnTo>
                    <a:pt x="63" y="10797"/>
                  </a:lnTo>
                  <a:lnTo>
                    <a:pt x="21" y="10839"/>
                  </a:lnTo>
                  <a:lnTo>
                    <a:pt x="84" y="10902"/>
                  </a:lnTo>
                  <a:lnTo>
                    <a:pt x="168" y="10881"/>
                  </a:lnTo>
                  <a:lnTo>
                    <a:pt x="209" y="10818"/>
                  </a:lnTo>
                  <a:lnTo>
                    <a:pt x="293" y="10818"/>
                  </a:lnTo>
                  <a:lnTo>
                    <a:pt x="209" y="10902"/>
                  </a:lnTo>
                  <a:lnTo>
                    <a:pt x="209" y="11007"/>
                  </a:lnTo>
                  <a:lnTo>
                    <a:pt x="168" y="11049"/>
                  </a:lnTo>
                  <a:lnTo>
                    <a:pt x="84" y="11007"/>
                  </a:lnTo>
                  <a:lnTo>
                    <a:pt x="126" y="11132"/>
                  </a:lnTo>
                  <a:lnTo>
                    <a:pt x="189" y="11195"/>
                  </a:lnTo>
                  <a:lnTo>
                    <a:pt x="335" y="11007"/>
                  </a:lnTo>
                  <a:lnTo>
                    <a:pt x="481" y="11049"/>
                  </a:lnTo>
                  <a:lnTo>
                    <a:pt x="419" y="11111"/>
                  </a:lnTo>
                  <a:lnTo>
                    <a:pt x="419" y="11195"/>
                  </a:lnTo>
                  <a:lnTo>
                    <a:pt x="293" y="11258"/>
                  </a:lnTo>
                  <a:lnTo>
                    <a:pt x="314" y="11300"/>
                  </a:lnTo>
                  <a:lnTo>
                    <a:pt x="398" y="11321"/>
                  </a:lnTo>
                  <a:lnTo>
                    <a:pt x="377" y="11404"/>
                  </a:lnTo>
                  <a:lnTo>
                    <a:pt x="419" y="11467"/>
                  </a:lnTo>
                  <a:lnTo>
                    <a:pt x="377" y="11572"/>
                  </a:lnTo>
                  <a:lnTo>
                    <a:pt x="419" y="11572"/>
                  </a:lnTo>
                  <a:lnTo>
                    <a:pt x="502" y="11446"/>
                  </a:lnTo>
                  <a:lnTo>
                    <a:pt x="586" y="11425"/>
                  </a:lnTo>
                  <a:lnTo>
                    <a:pt x="607" y="11300"/>
                  </a:lnTo>
                  <a:lnTo>
                    <a:pt x="816" y="11216"/>
                  </a:lnTo>
                  <a:lnTo>
                    <a:pt x="921" y="11216"/>
                  </a:lnTo>
                  <a:lnTo>
                    <a:pt x="1005" y="11195"/>
                  </a:lnTo>
                  <a:lnTo>
                    <a:pt x="942" y="11237"/>
                  </a:lnTo>
                  <a:lnTo>
                    <a:pt x="837" y="11321"/>
                  </a:lnTo>
                  <a:lnTo>
                    <a:pt x="837" y="11446"/>
                  </a:lnTo>
                  <a:lnTo>
                    <a:pt x="858" y="11530"/>
                  </a:lnTo>
                  <a:lnTo>
                    <a:pt x="795" y="11467"/>
                  </a:lnTo>
                  <a:lnTo>
                    <a:pt x="753" y="11341"/>
                  </a:lnTo>
                  <a:lnTo>
                    <a:pt x="712" y="11341"/>
                  </a:lnTo>
                  <a:lnTo>
                    <a:pt x="628" y="11467"/>
                  </a:lnTo>
                  <a:lnTo>
                    <a:pt x="586" y="11509"/>
                  </a:lnTo>
                  <a:lnTo>
                    <a:pt x="691" y="11530"/>
                  </a:lnTo>
                  <a:lnTo>
                    <a:pt x="586" y="11655"/>
                  </a:lnTo>
                  <a:lnTo>
                    <a:pt x="502" y="11655"/>
                  </a:lnTo>
                  <a:lnTo>
                    <a:pt x="481" y="11739"/>
                  </a:lnTo>
                  <a:lnTo>
                    <a:pt x="523" y="11760"/>
                  </a:lnTo>
                  <a:lnTo>
                    <a:pt x="691" y="11760"/>
                  </a:lnTo>
                  <a:lnTo>
                    <a:pt x="733" y="11823"/>
                  </a:lnTo>
                  <a:lnTo>
                    <a:pt x="607" y="11844"/>
                  </a:lnTo>
                  <a:lnTo>
                    <a:pt x="586" y="11885"/>
                  </a:lnTo>
                  <a:lnTo>
                    <a:pt x="544" y="11969"/>
                  </a:lnTo>
                  <a:lnTo>
                    <a:pt x="440" y="11885"/>
                  </a:lnTo>
                  <a:lnTo>
                    <a:pt x="398" y="11927"/>
                  </a:lnTo>
                  <a:lnTo>
                    <a:pt x="377" y="12032"/>
                  </a:lnTo>
                  <a:lnTo>
                    <a:pt x="335" y="11885"/>
                  </a:lnTo>
                  <a:lnTo>
                    <a:pt x="272" y="11948"/>
                  </a:lnTo>
                  <a:lnTo>
                    <a:pt x="168" y="12074"/>
                  </a:lnTo>
                  <a:lnTo>
                    <a:pt x="209" y="12178"/>
                  </a:lnTo>
                  <a:lnTo>
                    <a:pt x="335" y="12367"/>
                  </a:lnTo>
                  <a:lnTo>
                    <a:pt x="398" y="12262"/>
                  </a:lnTo>
                  <a:lnTo>
                    <a:pt x="419" y="12283"/>
                  </a:lnTo>
                  <a:lnTo>
                    <a:pt x="502" y="12262"/>
                  </a:lnTo>
                  <a:lnTo>
                    <a:pt x="481" y="12199"/>
                  </a:lnTo>
                  <a:lnTo>
                    <a:pt x="523" y="12095"/>
                  </a:lnTo>
                  <a:lnTo>
                    <a:pt x="649" y="12178"/>
                  </a:lnTo>
                  <a:lnTo>
                    <a:pt x="607" y="12241"/>
                  </a:lnTo>
                  <a:lnTo>
                    <a:pt x="649" y="12304"/>
                  </a:lnTo>
                  <a:lnTo>
                    <a:pt x="628" y="12388"/>
                  </a:lnTo>
                  <a:lnTo>
                    <a:pt x="586" y="12450"/>
                  </a:lnTo>
                  <a:lnTo>
                    <a:pt x="628" y="12597"/>
                  </a:lnTo>
                  <a:lnTo>
                    <a:pt x="691" y="12555"/>
                  </a:lnTo>
                  <a:lnTo>
                    <a:pt x="816" y="12513"/>
                  </a:lnTo>
                  <a:lnTo>
                    <a:pt x="900" y="12597"/>
                  </a:lnTo>
                  <a:lnTo>
                    <a:pt x="753" y="12597"/>
                  </a:lnTo>
                  <a:lnTo>
                    <a:pt x="712" y="12639"/>
                  </a:lnTo>
                  <a:lnTo>
                    <a:pt x="753" y="12722"/>
                  </a:lnTo>
                  <a:lnTo>
                    <a:pt x="753" y="12785"/>
                  </a:lnTo>
                  <a:lnTo>
                    <a:pt x="544" y="12618"/>
                  </a:lnTo>
                  <a:lnTo>
                    <a:pt x="481" y="12639"/>
                  </a:lnTo>
                  <a:lnTo>
                    <a:pt x="419" y="12597"/>
                  </a:lnTo>
                  <a:lnTo>
                    <a:pt x="314" y="12597"/>
                  </a:lnTo>
                  <a:lnTo>
                    <a:pt x="314" y="12701"/>
                  </a:lnTo>
                  <a:lnTo>
                    <a:pt x="272" y="12764"/>
                  </a:lnTo>
                  <a:lnTo>
                    <a:pt x="419" y="12994"/>
                  </a:lnTo>
                  <a:lnTo>
                    <a:pt x="523" y="13015"/>
                  </a:lnTo>
                  <a:lnTo>
                    <a:pt x="691" y="13141"/>
                  </a:lnTo>
                  <a:lnTo>
                    <a:pt x="900" y="13245"/>
                  </a:lnTo>
                  <a:lnTo>
                    <a:pt x="921" y="13308"/>
                  </a:lnTo>
                  <a:lnTo>
                    <a:pt x="858" y="13329"/>
                  </a:lnTo>
                  <a:lnTo>
                    <a:pt x="963" y="13413"/>
                  </a:lnTo>
                  <a:lnTo>
                    <a:pt x="1026" y="13392"/>
                  </a:lnTo>
                  <a:lnTo>
                    <a:pt x="1005" y="13287"/>
                  </a:lnTo>
                  <a:lnTo>
                    <a:pt x="1067" y="13287"/>
                  </a:lnTo>
                  <a:lnTo>
                    <a:pt x="1151" y="13329"/>
                  </a:lnTo>
                  <a:lnTo>
                    <a:pt x="1130" y="13350"/>
                  </a:lnTo>
                  <a:lnTo>
                    <a:pt x="1235" y="13497"/>
                  </a:lnTo>
                  <a:lnTo>
                    <a:pt x="1277" y="13434"/>
                  </a:lnTo>
                  <a:lnTo>
                    <a:pt x="1339" y="13455"/>
                  </a:lnTo>
                  <a:lnTo>
                    <a:pt x="1444" y="13413"/>
                  </a:lnTo>
                  <a:lnTo>
                    <a:pt x="1570" y="13308"/>
                  </a:lnTo>
                  <a:lnTo>
                    <a:pt x="1632" y="13287"/>
                  </a:lnTo>
                  <a:lnTo>
                    <a:pt x="1653" y="13225"/>
                  </a:lnTo>
                  <a:lnTo>
                    <a:pt x="1674" y="13245"/>
                  </a:lnTo>
                  <a:lnTo>
                    <a:pt x="1695" y="13329"/>
                  </a:lnTo>
                  <a:lnTo>
                    <a:pt x="1779" y="13329"/>
                  </a:lnTo>
                  <a:lnTo>
                    <a:pt x="1988" y="13120"/>
                  </a:lnTo>
                  <a:lnTo>
                    <a:pt x="1967" y="13078"/>
                  </a:lnTo>
                  <a:lnTo>
                    <a:pt x="1883" y="12932"/>
                  </a:lnTo>
                  <a:lnTo>
                    <a:pt x="2051" y="13036"/>
                  </a:lnTo>
                  <a:lnTo>
                    <a:pt x="2155" y="12911"/>
                  </a:lnTo>
                  <a:lnTo>
                    <a:pt x="2114" y="12890"/>
                  </a:lnTo>
                  <a:lnTo>
                    <a:pt x="2197" y="12827"/>
                  </a:lnTo>
                  <a:lnTo>
                    <a:pt x="2176" y="12764"/>
                  </a:lnTo>
                  <a:lnTo>
                    <a:pt x="2281" y="12701"/>
                  </a:lnTo>
                  <a:lnTo>
                    <a:pt x="2386" y="12681"/>
                  </a:lnTo>
                  <a:lnTo>
                    <a:pt x="2386" y="12597"/>
                  </a:lnTo>
                  <a:lnTo>
                    <a:pt x="2302" y="12492"/>
                  </a:lnTo>
                  <a:lnTo>
                    <a:pt x="2323" y="12409"/>
                  </a:lnTo>
                  <a:lnTo>
                    <a:pt x="2260" y="12304"/>
                  </a:lnTo>
                  <a:lnTo>
                    <a:pt x="2155" y="12241"/>
                  </a:lnTo>
                  <a:lnTo>
                    <a:pt x="2176" y="12157"/>
                  </a:lnTo>
                  <a:lnTo>
                    <a:pt x="2218" y="12178"/>
                  </a:lnTo>
                  <a:lnTo>
                    <a:pt x="2323" y="12304"/>
                  </a:lnTo>
                  <a:lnTo>
                    <a:pt x="2386" y="12471"/>
                  </a:lnTo>
                  <a:lnTo>
                    <a:pt x="2406" y="12492"/>
                  </a:lnTo>
                  <a:lnTo>
                    <a:pt x="2490" y="12513"/>
                  </a:lnTo>
                  <a:lnTo>
                    <a:pt x="2469" y="12576"/>
                  </a:lnTo>
                  <a:lnTo>
                    <a:pt x="2511" y="12639"/>
                  </a:lnTo>
                  <a:lnTo>
                    <a:pt x="2616" y="12597"/>
                  </a:lnTo>
                  <a:lnTo>
                    <a:pt x="2595" y="12513"/>
                  </a:lnTo>
                  <a:lnTo>
                    <a:pt x="2532" y="12492"/>
                  </a:lnTo>
                  <a:lnTo>
                    <a:pt x="2595" y="12409"/>
                  </a:lnTo>
                  <a:lnTo>
                    <a:pt x="2678" y="12492"/>
                  </a:lnTo>
                  <a:lnTo>
                    <a:pt x="2699" y="12555"/>
                  </a:lnTo>
                  <a:lnTo>
                    <a:pt x="2825" y="12409"/>
                  </a:lnTo>
                  <a:lnTo>
                    <a:pt x="2846" y="12283"/>
                  </a:lnTo>
                  <a:lnTo>
                    <a:pt x="2825" y="12178"/>
                  </a:lnTo>
                  <a:lnTo>
                    <a:pt x="2741" y="12157"/>
                  </a:lnTo>
                  <a:lnTo>
                    <a:pt x="2720" y="12074"/>
                  </a:lnTo>
                  <a:lnTo>
                    <a:pt x="2783" y="12053"/>
                  </a:lnTo>
                  <a:lnTo>
                    <a:pt x="2783" y="11990"/>
                  </a:lnTo>
                  <a:lnTo>
                    <a:pt x="2825" y="11990"/>
                  </a:lnTo>
                  <a:lnTo>
                    <a:pt x="2888" y="11948"/>
                  </a:lnTo>
                  <a:lnTo>
                    <a:pt x="2825" y="11865"/>
                  </a:lnTo>
                  <a:lnTo>
                    <a:pt x="2825" y="11760"/>
                  </a:lnTo>
                  <a:lnTo>
                    <a:pt x="2909" y="11718"/>
                  </a:lnTo>
                  <a:lnTo>
                    <a:pt x="2992" y="11781"/>
                  </a:lnTo>
                  <a:lnTo>
                    <a:pt x="2930" y="11885"/>
                  </a:lnTo>
                  <a:lnTo>
                    <a:pt x="2950" y="12032"/>
                  </a:lnTo>
                  <a:lnTo>
                    <a:pt x="2930" y="12095"/>
                  </a:lnTo>
                  <a:lnTo>
                    <a:pt x="2992" y="12199"/>
                  </a:lnTo>
                  <a:lnTo>
                    <a:pt x="3013" y="12283"/>
                  </a:lnTo>
                  <a:lnTo>
                    <a:pt x="3118" y="12409"/>
                  </a:lnTo>
                  <a:lnTo>
                    <a:pt x="3264" y="12409"/>
                  </a:lnTo>
                  <a:lnTo>
                    <a:pt x="3327" y="12450"/>
                  </a:lnTo>
                  <a:lnTo>
                    <a:pt x="3264" y="12492"/>
                  </a:lnTo>
                  <a:lnTo>
                    <a:pt x="3348" y="12555"/>
                  </a:lnTo>
                  <a:lnTo>
                    <a:pt x="3432" y="12639"/>
                  </a:lnTo>
                  <a:lnTo>
                    <a:pt x="3474" y="12555"/>
                  </a:lnTo>
                  <a:lnTo>
                    <a:pt x="3453" y="12178"/>
                  </a:lnTo>
                  <a:lnTo>
                    <a:pt x="3369" y="12032"/>
                  </a:lnTo>
                  <a:lnTo>
                    <a:pt x="3432" y="11948"/>
                  </a:lnTo>
                  <a:lnTo>
                    <a:pt x="3515" y="11885"/>
                  </a:lnTo>
                  <a:lnTo>
                    <a:pt x="3432" y="11781"/>
                  </a:lnTo>
                  <a:lnTo>
                    <a:pt x="3474" y="11718"/>
                  </a:lnTo>
                  <a:lnTo>
                    <a:pt x="3662" y="11676"/>
                  </a:lnTo>
                  <a:lnTo>
                    <a:pt x="3683" y="11593"/>
                  </a:lnTo>
                  <a:lnTo>
                    <a:pt x="3683" y="11467"/>
                  </a:lnTo>
                  <a:lnTo>
                    <a:pt x="3766" y="11321"/>
                  </a:lnTo>
                  <a:lnTo>
                    <a:pt x="3683" y="11195"/>
                  </a:lnTo>
                  <a:lnTo>
                    <a:pt x="3662" y="10923"/>
                  </a:lnTo>
                  <a:lnTo>
                    <a:pt x="3536" y="10714"/>
                  </a:lnTo>
                  <a:lnTo>
                    <a:pt x="3557" y="10609"/>
                  </a:lnTo>
                  <a:lnTo>
                    <a:pt x="3829" y="10525"/>
                  </a:lnTo>
                  <a:lnTo>
                    <a:pt x="3829" y="10358"/>
                  </a:lnTo>
                  <a:lnTo>
                    <a:pt x="3871" y="10212"/>
                  </a:lnTo>
                  <a:lnTo>
                    <a:pt x="3662" y="10002"/>
                  </a:lnTo>
                  <a:lnTo>
                    <a:pt x="3515" y="9898"/>
                  </a:lnTo>
                  <a:lnTo>
                    <a:pt x="3515" y="9688"/>
                  </a:lnTo>
                  <a:lnTo>
                    <a:pt x="3536" y="9479"/>
                  </a:lnTo>
                  <a:lnTo>
                    <a:pt x="3515" y="9249"/>
                  </a:lnTo>
                  <a:lnTo>
                    <a:pt x="3453" y="9103"/>
                  </a:lnTo>
                  <a:lnTo>
                    <a:pt x="3515" y="8914"/>
                  </a:lnTo>
                  <a:lnTo>
                    <a:pt x="3453" y="8621"/>
                  </a:lnTo>
                  <a:lnTo>
                    <a:pt x="3411" y="8308"/>
                  </a:lnTo>
                  <a:lnTo>
                    <a:pt x="3453" y="8077"/>
                  </a:lnTo>
                  <a:lnTo>
                    <a:pt x="3578" y="7847"/>
                  </a:lnTo>
                  <a:lnTo>
                    <a:pt x="3683" y="7764"/>
                  </a:lnTo>
                  <a:lnTo>
                    <a:pt x="3850" y="7784"/>
                  </a:lnTo>
                  <a:lnTo>
                    <a:pt x="4059" y="7805"/>
                  </a:lnTo>
                  <a:lnTo>
                    <a:pt x="4164" y="7680"/>
                  </a:lnTo>
                  <a:lnTo>
                    <a:pt x="4143" y="7450"/>
                  </a:lnTo>
                  <a:lnTo>
                    <a:pt x="4080" y="7366"/>
                  </a:lnTo>
                  <a:lnTo>
                    <a:pt x="4080" y="7240"/>
                  </a:lnTo>
                  <a:lnTo>
                    <a:pt x="4290" y="6738"/>
                  </a:lnTo>
                  <a:lnTo>
                    <a:pt x="4290" y="6487"/>
                  </a:lnTo>
                  <a:lnTo>
                    <a:pt x="4352" y="6215"/>
                  </a:lnTo>
                  <a:lnTo>
                    <a:pt x="4394" y="6069"/>
                  </a:lnTo>
                  <a:lnTo>
                    <a:pt x="4394" y="5901"/>
                  </a:lnTo>
                  <a:lnTo>
                    <a:pt x="4311" y="5818"/>
                  </a:lnTo>
                  <a:lnTo>
                    <a:pt x="4311" y="5692"/>
                  </a:lnTo>
                  <a:lnTo>
                    <a:pt x="4499" y="5587"/>
                  </a:lnTo>
                  <a:lnTo>
                    <a:pt x="4708" y="5567"/>
                  </a:lnTo>
                  <a:lnTo>
                    <a:pt x="4792" y="5483"/>
                  </a:lnTo>
                  <a:lnTo>
                    <a:pt x="4813" y="5357"/>
                  </a:lnTo>
                  <a:lnTo>
                    <a:pt x="4980" y="5064"/>
                  </a:lnTo>
                  <a:lnTo>
                    <a:pt x="5127" y="4855"/>
                  </a:lnTo>
                  <a:lnTo>
                    <a:pt x="5189" y="4730"/>
                  </a:lnTo>
                  <a:lnTo>
                    <a:pt x="5106" y="4541"/>
                  </a:lnTo>
                  <a:lnTo>
                    <a:pt x="5043" y="4458"/>
                  </a:lnTo>
                  <a:lnTo>
                    <a:pt x="5043" y="4206"/>
                  </a:lnTo>
                  <a:lnTo>
                    <a:pt x="5127" y="4186"/>
                  </a:lnTo>
                  <a:lnTo>
                    <a:pt x="5189" y="4081"/>
                  </a:lnTo>
                  <a:lnTo>
                    <a:pt x="5231" y="3934"/>
                  </a:lnTo>
                  <a:lnTo>
                    <a:pt x="5315" y="3893"/>
                  </a:lnTo>
                  <a:lnTo>
                    <a:pt x="5399" y="3704"/>
                  </a:lnTo>
                  <a:lnTo>
                    <a:pt x="5524" y="3600"/>
                  </a:lnTo>
                  <a:lnTo>
                    <a:pt x="5629" y="3683"/>
                  </a:lnTo>
                  <a:lnTo>
                    <a:pt x="5712" y="3725"/>
                  </a:lnTo>
                  <a:lnTo>
                    <a:pt x="5754" y="3725"/>
                  </a:lnTo>
                  <a:lnTo>
                    <a:pt x="5859" y="3621"/>
                  </a:lnTo>
                  <a:lnTo>
                    <a:pt x="5775" y="3516"/>
                  </a:lnTo>
                  <a:lnTo>
                    <a:pt x="5859" y="3474"/>
                  </a:lnTo>
                  <a:lnTo>
                    <a:pt x="5859" y="3390"/>
                  </a:lnTo>
                  <a:lnTo>
                    <a:pt x="5880" y="3349"/>
                  </a:lnTo>
                  <a:lnTo>
                    <a:pt x="5775" y="3181"/>
                  </a:lnTo>
                  <a:lnTo>
                    <a:pt x="5838" y="3160"/>
                  </a:lnTo>
                  <a:lnTo>
                    <a:pt x="6026" y="3160"/>
                  </a:lnTo>
                  <a:lnTo>
                    <a:pt x="6152" y="3077"/>
                  </a:lnTo>
                  <a:lnTo>
                    <a:pt x="6340" y="3139"/>
                  </a:lnTo>
                  <a:lnTo>
                    <a:pt x="6445" y="3202"/>
                  </a:lnTo>
                  <a:lnTo>
                    <a:pt x="6570" y="3223"/>
                  </a:lnTo>
                  <a:lnTo>
                    <a:pt x="6654" y="3286"/>
                  </a:lnTo>
                  <a:lnTo>
                    <a:pt x="6696" y="3265"/>
                  </a:lnTo>
                  <a:lnTo>
                    <a:pt x="6759" y="3307"/>
                  </a:lnTo>
                  <a:lnTo>
                    <a:pt x="6759" y="3160"/>
                  </a:lnTo>
                  <a:lnTo>
                    <a:pt x="6696" y="3077"/>
                  </a:lnTo>
                  <a:lnTo>
                    <a:pt x="6717" y="2888"/>
                  </a:lnTo>
                  <a:lnTo>
                    <a:pt x="6800" y="2846"/>
                  </a:lnTo>
                  <a:lnTo>
                    <a:pt x="6779" y="2700"/>
                  </a:lnTo>
                  <a:lnTo>
                    <a:pt x="6696" y="2658"/>
                  </a:lnTo>
                  <a:lnTo>
                    <a:pt x="6675" y="2554"/>
                  </a:lnTo>
                  <a:lnTo>
                    <a:pt x="6675" y="2554"/>
                  </a:lnTo>
                  <a:lnTo>
                    <a:pt x="6800" y="2616"/>
                  </a:lnTo>
                  <a:lnTo>
                    <a:pt x="6926" y="2574"/>
                  </a:lnTo>
                  <a:lnTo>
                    <a:pt x="6989" y="2554"/>
                  </a:lnTo>
                  <a:lnTo>
                    <a:pt x="7010" y="2533"/>
                  </a:lnTo>
                  <a:lnTo>
                    <a:pt x="7072" y="2533"/>
                  </a:lnTo>
                  <a:lnTo>
                    <a:pt x="7093" y="2512"/>
                  </a:lnTo>
                  <a:lnTo>
                    <a:pt x="7072" y="2428"/>
                  </a:lnTo>
                  <a:lnTo>
                    <a:pt x="7093" y="2323"/>
                  </a:lnTo>
                  <a:lnTo>
                    <a:pt x="7177" y="2261"/>
                  </a:lnTo>
                  <a:lnTo>
                    <a:pt x="7282" y="2261"/>
                  </a:lnTo>
                  <a:lnTo>
                    <a:pt x="7344" y="2407"/>
                  </a:lnTo>
                  <a:lnTo>
                    <a:pt x="7616" y="2616"/>
                  </a:lnTo>
                  <a:lnTo>
                    <a:pt x="7637" y="2742"/>
                  </a:lnTo>
                  <a:lnTo>
                    <a:pt x="7742" y="2846"/>
                  </a:lnTo>
                  <a:lnTo>
                    <a:pt x="7909" y="2930"/>
                  </a:lnTo>
                  <a:lnTo>
                    <a:pt x="8160" y="2930"/>
                  </a:lnTo>
                  <a:lnTo>
                    <a:pt x="8328" y="2784"/>
                  </a:lnTo>
                  <a:lnTo>
                    <a:pt x="8391" y="2700"/>
                  </a:lnTo>
                  <a:lnTo>
                    <a:pt x="8495" y="2700"/>
                  </a:lnTo>
                  <a:lnTo>
                    <a:pt x="8704" y="2846"/>
                  </a:lnTo>
                  <a:lnTo>
                    <a:pt x="8851" y="2867"/>
                  </a:lnTo>
                  <a:lnTo>
                    <a:pt x="8893" y="2742"/>
                  </a:lnTo>
                  <a:lnTo>
                    <a:pt x="8976" y="2679"/>
                  </a:lnTo>
                  <a:lnTo>
                    <a:pt x="9060" y="2616"/>
                  </a:lnTo>
                  <a:lnTo>
                    <a:pt x="9165" y="2616"/>
                  </a:lnTo>
                  <a:lnTo>
                    <a:pt x="9269" y="2554"/>
                  </a:lnTo>
                  <a:lnTo>
                    <a:pt x="9311" y="2470"/>
                  </a:lnTo>
                  <a:lnTo>
                    <a:pt x="9269" y="2365"/>
                  </a:lnTo>
                  <a:lnTo>
                    <a:pt x="9207" y="2219"/>
                  </a:lnTo>
                  <a:lnTo>
                    <a:pt x="9228" y="1905"/>
                  </a:lnTo>
                  <a:lnTo>
                    <a:pt x="9290" y="1821"/>
                  </a:lnTo>
                  <a:lnTo>
                    <a:pt x="9228" y="1717"/>
                  </a:lnTo>
                  <a:lnTo>
                    <a:pt x="9290" y="1696"/>
                  </a:lnTo>
                  <a:lnTo>
                    <a:pt x="9395" y="1570"/>
                  </a:lnTo>
                  <a:lnTo>
                    <a:pt x="9374" y="1507"/>
                  </a:lnTo>
                  <a:lnTo>
                    <a:pt x="9500" y="1424"/>
                  </a:lnTo>
                  <a:lnTo>
                    <a:pt x="9646" y="1486"/>
                  </a:lnTo>
                  <a:lnTo>
                    <a:pt x="9730" y="1466"/>
                  </a:lnTo>
                  <a:lnTo>
                    <a:pt x="9730" y="1403"/>
                  </a:lnTo>
                  <a:lnTo>
                    <a:pt x="9813" y="1298"/>
                  </a:lnTo>
                  <a:lnTo>
                    <a:pt x="10065" y="1298"/>
                  </a:lnTo>
                  <a:lnTo>
                    <a:pt x="10169" y="1382"/>
                  </a:lnTo>
                  <a:lnTo>
                    <a:pt x="10316" y="1528"/>
                  </a:lnTo>
                  <a:lnTo>
                    <a:pt x="10378" y="1633"/>
                  </a:lnTo>
                  <a:lnTo>
                    <a:pt x="10525" y="1654"/>
                  </a:lnTo>
                  <a:lnTo>
                    <a:pt x="10692" y="1696"/>
                  </a:lnTo>
                  <a:lnTo>
                    <a:pt x="10755" y="1800"/>
                  </a:lnTo>
                  <a:lnTo>
                    <a:pt x="10860" y="1905"/>
                  </a:lnTo>
                  <a:lnTo>
                    <a:pt x="10839" y="2030"/>
                  </a:lnTo>
                  <a:lnTo>
                    <a:pt x="10734" y="2177"/>
                  </a:lnTo>
                  <a:lnTo>
                    <a:pt x="10755" y="2428"/>
                  </a:lnTo>
                  <a:lnTo>
                    <a:pt x="10839" y="2428"/>
                  </a:lnTo>
                  <a:lnTo>
                    <a:pt x="10839" y="2219"/>
                  </a:lnTo>
                  <a:lnTo>
                    <a:pt x="10985" y="2051"/>
                  </a:lnTo>
                  <a:lnTo>
                    <a:pt x="11111" y="2030"/>
                  </a:lnTo>
                  <a:lnTo>
                    <a:pt x="11194" y="1926"/>
                  </a:lnTo>
                  <a:lnTo>
                    <a:pt x="11194" y="1779"/>
                  </a:lnTo>
                  <a:lnTo>
                    <a:pt x="11299" y="1738"/>
                  </a:lnTo>
                  <a:lnTo>
                    <a:pt x="11404" y="1800"/>
                  </a:lnTo>
                  <a:lnTo>
                    <a:pt x="11487" y="1717"/>
                  </a:lnTo>
                  <a:lnTo>
                    <a:pt x="11487" y="1591"/>
                  </a:lnTo>
                  <a:lnTo>
                    <a:pt x="11425" y="1591"/>
                  </a:lnTo>
                  <a:lnTo>
                    <a:pt x="11362" y="1507"/>
                  </a:lnTo>
                  <a:lnTo>
                    <a:pt x="11299" y="1507"/>
                  </a:lnTo>
                  <a:lnTo>
                    <a:pt x="11278" y="1528"/>
                  </a:lnTo>
                  <a:lnTo>
                    <a:pt x="11278" y="1612"/>
                  </a:lnTo>
                  <a:lnTo>
                    <a:pt x="11215" y="1570"/>
                  </a:lnTo>
                  <a:lnTo>
                    <a:pt x="11194" y="1507"/>
                  </a:lnTo>
                  <a:lnTo>
                    <a:pt x="11153" y="1507"/>
                  </a:lnTo>
                  <a:lnTo>
                    <a:pt x="11153" y="1570"/>
                  </a:lnTo>
                  <a:lnTo>
                    <a:pt x="11111" y="1696"/>
                  </a:lnTo>
                  <a:lnTo>
                    <a:pt x="11090" y="1654"/>
                  </a:lnTo>
                  <a:lnTo>
                    <a:pt x="11048" y="1591"/>
                  </a:lnTo>
                  <a:lnTo>
                    <a:pt x="10964" y="1633"/>
                  </a:lnTo>
                  <a:lnTo>
                    <a:pt x="10943" y="1696"/>
                  </a:lnTo>
                  <a:lnTo>
                    <a:pt x="10901" y="1612"/>
                  </a:lnTo>
                  <a:lnTo>
                    <a:pt x="10881" y="1486"/>
                  </a:lnTo>
                  <a:lnTo>
                    <a:pt x="10839" y="1486"/>
                  </a:lnTo>
                  <a:lnTo>
                    <a:pt x="10776" y="1361"/>
                  </a:lnTo>
                  <a:lnTo>
                    <a:pt x="10734" y="1319"/>
                  </a:lnTo>
                  <a:lnTo>
                    <a:pt x="10650" y="1319"/>
                  </a:lnTo>
                  <a:lnTo>
                    <a:pt x="10567" y="1298"/>
                  </a:lnTo>
                  <a:lnTo>
                    <a:pt x="10420" y="1277"/>
                  </a:lnTo>
                  <a:lnTo>
                    <a:pt x="10357" y="1193"/>
                  </a:lnTo>
                  <a:lnTo>
                    <a:pt x="10378" y="1173"/>
                  </a:lnTo>
                  <a:lnTo>
                    <a:pt x="10546" y="1214"/>
                  </a:lnTo>
                  <a:lnTo>
                    <a:pt x="10692" y="1193"/>
                  </a:lnTo>
                  <a:lnTo>
                    <a:pt x="10797" y="1214"/>
                  </a:lnTo>
                  <a:lnTo>
                    <a:pt x="11048" y="1256"/>
                  </a:lnTo>
                  <a:lnTo>
                    <a:pt x="11194" y="1193"/>
                  </a:lnTo>
                  <a:lnTo>
                    <a:pt x="11299" y="984"/>
                  </a:lnTo>
                  <a:lnTo>
                    <a:pt x="11508" y="942"/>
                  </a:lnTo>
                  <a:lnTo>
                    <a:pt x="11613" y="859"/>
                  </a:lnTo>
                  <a:lnTo>
                    <a:pt x="11613" y="838"/>
                  </a:lnTo>
                  <a:lnTo>
                    <a:pt x="11529" y="796"/>
                  </a:lnTo>
                  <a:lnTo>
                    <a:pt x="11508" y="754"/>
                  </a:lnTo>
                  <a:lnTo>
                    <a:pt x="11425" y="733"/>
                  </a:lnTo>
                  <a:lnTo>
                    <a:pt x="11320" y="754"/>
                  </a:lnTo>
                  <a:lnTo>
                    <a:pt x="11194" y="608"/>
                  </a:lnTo>
                  <a:lnTo>
                    <a:pt x="11111" y="608"/>
                  </a:lnTo>
                  <a:lnTo>
                    <a:pt x="11006" y="733"/>
                  </a:lnTo>
                  <a:lnTo>
                    <a:pt x="10964" y="733"/>
                  </a:lnTo>
                  <a:lnTo>
                    <a:pt x="10943" y="691"/>
                  </a:lnTo>
                  <a:lnTo>
                    <a:pt x="11048" y="649"/>
                  </a:lnTo>
                  <a:lnTo>
                    <a:pt x="11048" y="566"/>
                  </a:lnTo>
                  <a:lnTo>
                    <a:pt x="10943" y="524"/>
                  </a:lnTo>
                  <a:lnTo>
                    <a:pt x="10901" y="482"/>
                  </a:lnTo>
                  <a:lnTo>
                    <a:pt x="10839" y="482"/>
                  </a:lnTo>
                  <a:lnTo>
                    <a:pt x="10776" y="608"/>
                  </a:lnTo>
                  <a:lnTo>
                    <a:pt x="10734" y="608"/>
                  </a:lnTo>
                  <a:lnTo>
                    <a:pt x="10734" y="524"/>
                  </a:lnTo>
                  <a:lnTo>
                    <a:pt x="10671" y="545"/>
                  </a:lnTo>
                  <a:lnTo>
                    <a:pt x="10650" y="587"/>
                  </a:lnTo>
                  <a:lnTo>
                    <a:pt x="10588" y="587"/>
                  </a:lnTo>
                  <a:lnTo>
                    <a:pt x="10567" y="545"/>
                  </a:lnTo>
                  <a:lnTo>
                    <a:pt x="10650" y="482"/>
                  </a:lnTo>
                  <a:lnTo>
                    <a:pt x="10650" y="419"/>
                  </a:lnTo>
                  <a:lnTo>
                    <a:pt x="10546" y="357"/>
                  </a:lnTo>
                  <a:lnTo>
                    <a:pt x="10420" y="357"/>
                  </a:lnTo>
                  <a:lnTo>
                    <a:pt x="10357" y="377"/>
                  </a:lnTo>
                  <a:lnTo>
                    <a:pt x="10337" y="545"/>
                  </a:lnTo>
                  <a:lnTo>
                    <a:pt x="10253" y="587"/>
                  </a:lnTo>
                  <a:lnTo>
                    <a:pt x="10253" y="649"/>
                  </a:lnTo>
                  <a:lnTo>
                    <a:pt x="10316" y="796"/>
                  </a:lnTo>
                  <a:lnTo>
                    <a:pt x="10316" y="880"/>
                  </a:lnTo>
                  <a:lnTo>
                    <a:pt x="10253" y="942"/>
                  </a:lnTo>
                  <a:lnTo>
                    <a:pt x="10211" y="838"/>
                  </a:lnTo>
                  <a:lnTo>
                    <a:pt x="10127" y="838"/>
                  </a:lnTo>
                  <a:lnTo>
                    <a:pt x="10127" y="859"/>
                  </a:lnTo>
                  <a:lnTo>
                    <a:pt x="10023" y="838"/>
                  </a:lnTo>
                  <a:lnTo>
                    <a:pt x="9897" y="901"/>
                  </a:lnTo>
                  <a:lnTo>
                    <a:pt x="9897" y="901"/>
                  </a:lnTo>
                  <a:lnTo>
                    <a:pt x="10002" y="754"/>
                  </a:lnTo>
                  <a:lnTo>
                    <a:pt x="10065" y="733"/>
                  </a:lnTo>
                  <a:lnTo>
                    <a:pt x="10127" y="608"/>
                  </a:lnTo>
                  <a:lnTo>
                    <a:pt x="10127" y="566"/>
                  </a:lnTo>
                  <a:lnTo>
                    <a:pt x="10065" y="566"/>
                  </a:lnTo>
                  <a:lnTo>
                    <a:pt x="9960" y="649"/>
                  </a:lnTo>
                  <a:lnTo>
                    <a:pt x="9897" y="649"/>
                  </a:lnTo>
                  <a:lnTo>
                    <a:pt x="9918" y="587"/>
                  </a:lnTo>
                  <a:lnTo>
                    <a:pt x="10002" y="524"/>
                  </a:lnTo>
                  <a:lnTo>
                    <a:pt x="10002" y="482"/>
                  </a:lnTo>
                  <a:lnTo>
                    <a:pt x="9897" y="461"/>
                  </a:lnTo>
                  <a:lnTo>
                    <a:pt x="9855" y="419"/>
                  </a:lnTo>
                  <a:lnTo>
                    <a:pt x="9960" y="377"/>
                  </a:lnTo>
                  <a:lnTo>
                    <a:pt x="10002" y="419"/>
                  </a:lnTo>
                  <a:lnTo>
                    <a:pt x="10127" y="419"/>
                  </a:lnTo>
                  <a:lnTo>
                    <a:pt x="10169" y="231"/>
                  </a:lnTo>
                  <a:lnTo>
                    <a:pt x="10169" y="168"/>
                  </a:lnTo>
                  <a:lnTo>
                    <a:pt x="10044" y="210"/>
                  </a:lnTo>
                  <a:lnTo>
                    <a:pt x="10002" y="147"/>
                  </a:lnTo>
                  <a:lnTo>
                    <a:pt x="10023" y="64"/>
                  </a:lnTo>
                  <a:lnTo>
                    <a:pt x="10002" y="1"/>
                  </a:lnTo>
                  <a:lnTo>
                    <a:pt x="9918" y="64"/>
                  </a:lnTo>
                  <a:lnTo>
                    <a:pt x="9855" y="64"/>
                  </a:lnTo>
                  <a:lnTo>
                    <a:pt x="97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2903;p68">
              <a:extLst>
                <a:ext uri="{FF2B5EF4-FFF2-40B4-BE49-F238E27FC236}">
                  <a16:creationId xmlns:a16="http://schemas.microsoft.com/office/drawing/2014/main" id="{A94A479C-C7D4-0CF3-0E37-23E93B5C75C2}"/>
                </a:ext>
              </a:extLst>
            </p:cNvPr>
            <p:cNvSpPr/>
            <p:nvPr/>
          </p:nvSpPr>
          <p:spPr>
            <a:xfrm>
              <a:off x="3810372" y="2589242"/>
              <a:ext cx="68528" cy="147786"/>
            </a:xfrm>
            <a:custGeom>
              <a:avLst/>
              <a:gdLst/>
              <a:ahLst/>
              <a:cxnLst/>
              <a:rect l="l" t="t" r="r" b="b"/>
              <a:pathLst>
                <a:path w="5755" h="12995" extrusionOk="0">
                  <a:moveTo>
                    <a:pt x="3788" y="1"/>
                  </a:moveTo>
                  <a:lnTo>
                    <a:pt x="3725" y="21"/>
                  </a:lnTo>
                  <a:lnTo>
                    <a:pt x="3599" y="63"/>
                  </a:lnTo>
                  <a:lnTo>
                    <a:pt x="3474" y="1"/>
                  </a:lnTo>
                  <a:lnTo>
                    <a:pt x="3474" y="1"/>
                  </a:lnTo>
                  <a:lnTo>
                    <a:pt x="3495" y="105"/>
                  </a:lnTo>
                  <a:lnTo>
                    <a:pt x="3578" y="147"/>
                  </a:lnTo>
                  <a:lnTo>
                    <a:pt x="3599" y="293"/>
                  </a:lnTo>
                  <a:lnTo>
                    <a:pt x="3516" y="335"/>
                  </a:lnTo>
                  <a:lnTo>
                    <a:pt x="3495" y="524"/>
                  </a:lnTo>
                  <a:lnTo>
                    <a:pt x="3558" y="607"/>
                  </a:lnTo>
                  <a:lnTo>
                    <a:pt x="3558" y="754"/>
                  </a:lnTo>
                  <a:lnTo>
                    <a:pt x="3495" y="712"/>
                  </a:lnTo>
                  <a:lnTo>
                    <a:pt x="3453" y="733"/>
                  </a:lnTo>
                  <a:lnTo>
                    <a:pt x="3369" y="670"/>
                  </a:lnTo>
                  <a:lnTo>
                    <a:pt x="3244" y="649"/>
                  </a:lnTo>
                  <a:lnTo>
                    <a:pt x="3139" y="586"/>
                  </a:lnTo>
                  <a:lnTo>
                    <a:pt x="2951" y="524"/>
                  </a:lnTo>
                  <a:lnTo>
                    <a:pt x="2825" y="607"/>
                  </a:lnTo>
                  <a:lnTo>
                    <a:pt x="2637" y="607"/>
                  </a:lnTo>
                  <a:lnTo>
                    <a:pt x="2574" y="628"/>
                  </a:lnTo>
                  <a:lnTo>
                    <a:pt x="2679" y="796"/>
                  </a:lnTo>
                  <a:lnTo>
                    <a:pt x="2658" y="837"/>
                  </a:lnTo>
                  <a:lnTo>
                    <a:pt x="2658" y="921"/>
                  </a:lnTo>
                  <a:lnTo>
                    <a:pt x="2574" y="963"/>
                  </a:lnTo>
                  <a:lnTo>
                    <a:pt x="2658" y="1068"/>
                  </a:lnTo>
                  <a:lnTo>
                    <a:pt x="2553" y="1172"/>
                  </a:lnTo>
                  <a:lnTo>
                    <a:pt x="2511" y="1172"/>
                  </a:lnTo>
                  <a:lnTo>
                    <a:pt x="2428" y="1130"/>
                  </a:lnTo>
                  <a:lnTo>
                    <a:pt x="2323" y="1047"/>
                  </a:lnTo>
                  <a:lnTo>
                    <a:pt x="2198" y="1151"/>
                  </a:lnTo>
                  <a:lnTo>
                    <a:pt x="2114" y="1340"/>
                  </a:lnTo>
                  <a:lnTo>
                    <a:pt x="2030" y="1381"/>
                  </a:lnTo>
                  <a:lnTo>
                    <a:pt x="1988" y="1528"/>
                  </a:lnTo>
                  <a:lnTo>
                    <a:pt x="1926" y="1633"/>
                  </a:lnTo>
                  <a:lnTo>
                    <a:pt x="1842" y="1653"/>
                  </a:lnTo>
                  <a:lnTo>
                    <a:pt x="1842" y="1905"/>
                  </a:lnTo>
                  <a:lnTo>
                    <a:pt x="1905" y="1988"/>
                  </a:lnTo>
                  <a:lnTo>
                    <a:pt x="1988" y="2177"/>
                  </a:lnTo>
                  <a:lnTo>
                    <a:pt x="1926" y="2302"/>
                  </a:lnTo>
                  <a:lnTo>
                    <a:pt x="1779" y="2511"/>
                  </a:lnTo>
                  <a:lnTo>
                    <a:pt x="1612" y="2804"/>
                  </a:lnTo>
                  <a:lnTo>
                    <a:pt x="1591" y="2930"/>
                  </a:lnTo>
                  <a:lnTo>
                    <a:pt x="1507" y="3014"/>
                  </a:lnTo>
                  <a:lnTo>
                    <a:pt x="1298" y="3034"/>
                  </a:lnTo>
                  <a:lnTo>
                    <a:pt x="1110" y="3139"/>
                  </a:lnTo>
                  <a:lnTo>
                    <a:pt x="1110" y="3265"/>
                  </a:lnTo>
                  <a:lnTo>
                    <a:pt x="1193" y="3348"/>
                  </a:lnTo>
                  <a:lnTo>
                    <a:pt x="1193" y="3516"/>
                  </a:lnTo>
                  <a:lnTo>
                    <a:pt x="1151" y="3662"/>
                  </a:lnTo>
                  <a:lnTo>
                    <a:pt x="1089" y="3934"/>
                  </a:lnTo>
                  <a:lnTo>
                    <a:pt x="1089" y="4185"/>
                  </a:lnTo>
                  <a:lnTo>
                    <a:pt x="879" y="4687"/>
                  </a:lnTo>
                  <a:lnTo>
                    <a:pt x="879" y="4813"/>
                  </a:lnTo>
                  <a:lnTo>
                    <a:pt x="942" y="4897"/>
                  </a:lnTo>
                  <a:lnTo>
                    <a:pt x="963" y="5127"/>
                  </a:lnTo>
                  <a:lnTo>
                    <a:pt x="858" y="5252"/>
                  </a:lnTo>
                  <a:lnTo>
                    <a:pt x="649" y="5231"/>
                  </a:lnTo>
                  <a:lnTo>
                    <a:pt x="482" y="5211"/>
                  </a:lnTo>
                  <a:lnTo>
                    <a:pt x="377" y="5294"/>
                  </a:lnTo>
                  <a:lnTo>
                    <a:pt x="252" y="5524"/>
                  </a:lnTo>
                  <a:lnTo>
                    <a:pt x="210" y="5755"/>
                  </a:lnTo>
                  <a:lnTo>
                    <a:pt x="252" y="6068"/>
                  </a:lnTo>
                  <a:lnTo>
                    <a:pt x="314" y="6361"/>
                  </a:lnTo>
                  <a:lnTo>
                    <a:pt x="252" y="6550"/>
                  </a:lnTo>
                  <a:lnTo>
                    <a:pt x="314" y="6696"/>
                  </a:lnTo>
                  <a:lnTo>
                    <a:pt x="335" y="6926"/>
                  </a:lnTo>
                  <a:lnTo>
                    <a:pt x="314" y="7135"/>
                  </a:lnTo>
                  <a:lnTo>
                    <a:pt x="314" y="7345"/>
                  </a:lnTo>
                  <a:lnTo>
                    <a:pt x="461" y="7449"/>
                  </a:lnTo>
                  <a:lnTo>
                    <a:pt x="670" y="7659"/>
                  </a:lnTo>
                  <a:lnTo>
                    <a:pt x="628" y="7805"/>
                  </a:lnTo>
                  <a:lnTo>
                    <a:pt x="628" y="7972"/>
                  </a:lnTo>
                  <a:lnTo>
                    <a:pt x="356" y="8056"/>
                  </a:lnTo>
                  <a:lnTo>
                    <a:pt x="335" y="8161"/>
                  </a:lnTo>
                  <a:lnTo>
                    <a:pt x="461" y="8370"/>
                  </a:lnTo>
                  <a:lnTo>
                    <a:pt x="482" y="8642"/>
                  </a:lnTo>
                  <a:lnTo>
                    <a:pt x="565" y="8768"/>
                  </a:lnTo>
                  <a:lnTo>
                    <a:pt x="482" y="8914"/>
                  </a:lnTo>
                  <a:lnTo>
                    <a:pt x="482" y="9040"/>
                  </a:lnTo>
                  <a:lnTo>
                    <a:pt x="461" y="9123"/>
                  </a:lnTo>
                  <a:lnTo>
                    <a:pt x="273" y="9165"/>
                  </a:lnTo>
                  <a:lnTo>
                    <a:pt x="231" y="9228"/>
                  </a:lnTo>
                  <a:lnTo>
                    <a:pt x="314" y="9332"/>
                  </a:lnTo>
                  <a:lnTo>
                    <a:pt x="231" y="9395"/>
                  </a:lnTo>
                  <a:lnTo>
                    <a:pt x="168" y="9479"/>
                  </a:lnTo>
                  <a:lnTo>
                    <a:pt x="252" y="9625"/>
                  </a:lnTo>
                  <a:lnTo>
                    <a:pt x="273" y="10002"/>
                  </a:lnTo>
                  <a:lnTo>
                    <a:pt x="231" y="10086"/>
                  </a:lnTo>
                  <a:lnTo>
                    <a:pt x="147" y="10002"/>
                  </a:lnTo>
                  <a:lnTo>
                    <a:pt x="63" y="9939"/>
                  </a:lnTo>
                  <a:lnTo>
                    <a:pt x="63" y="9960"/>
                  </a:lnTo>
                  <a:lnTo>
                    <a:pt x="1" y="10023"/>
                  </a:lnTo>
                  <a:lnTo>
                    <a:pt x="21" y="10253"/>
                  </a:lnTo>
                  <a:lnTo>
                    <a:pt x="42" y="10337"/>
                  </a:lnTo>
                  <a:lnTo>
                    <a:pt x="63" y="10525"/>
                  </a:lnTo>
                  <a:lnTo>
                    <a:pt x="147" y="10546"/>
                  </a:lnTo>
                  <a:lnTo>
                    <a:pt x="168" y="10588"/>
                  </a:lnTo>
                  <a:lnTo>
                    <a:pt x="147" y="10734"/>
                  </a:lnTo>
                  <a:lnTo>
                    <a:pt x="273" y="10672"/>
                  </a:lnTo>
                  <a:lnTo>
                    <a:pt x="210" y="10567"/>
                  </a:lnTo>
                  <a:lnTo>
                    <a:pt x="231" y="10483"/>
                  </a:lnTo>
                  <a:lnTo>
                    <a:pt x="273" y="10483"/>
                  </a:lnTo>
                  <a:lnTo>
                    <a:pt x="252" y="10546"/>
                  </a:lnTo>
                  <a:lnTo>
                    <a:pt x="335" y="10588"/>
                  </a:lnTo>
                  <a:lnTo>
                    <a:pt x="377" y="10672"/>
                  </a:lnTo>
                  <a:lnTo>
                    <a:pt x="252" y="10755"/>
                  </a:lnTo>
                  <a:lnTo>
                    <a:pt x="231" y="10860"/>
                  </a:lnTo>
                  <a:lnTo>
                    <a:pt x="273" y="10944"/>
                  </a:lnTo>
                  <a:lnTo>
                    <a:pt x="252" y="11069"/>
                  </a:lnTo>
                  <a:lnTo>
                    <a:pt x="210" y="11111"/>
                  </a:lnTo>
                  <a:lnTo>
                    <a:pt x="273" y="11216"/>
                  </a:lnTo>
                  <a:lnTo>
                    <a:pt x="356" y="11257"/>
                  </a:lnTo>
                  <a:lnTo>
                    <a:pt x="440" y="11383"/>
                  </a:lnTo>
                  <a:lnTo>
                    <a:pt x="482" y="11425"/>
                  </a:lnTo>
                  <a:lnTo>
                    <a:pt x="586" y="11634"/>
                  </a:lnTo>
                  <a:lnTo>
                    <a:pt x="586" y="11801"/>
                  </a:lnTo>
                  <a:lnTo>
                    <a:pt x="733" y="11843"/>
                  </a:lnTo>
                  <a:lnTo>
                    <a:pt x="754" y="11948"/>
                  </a:lnTo>
                  <a:lnTo>
                    <a:pt x="858" y="12094"/>
                  </a:lnTo>
                  <a:lnTo>
                    <a:pt x="984" y="12011"/>
                  </a:lnTo>
                  <a:lnTo>
                    <a:pt x="1005" y="12136"/>
                  </a:lnTo>
                  <a:lnTo>
                    <a:pt x="942" y="12304"/>
                  </a:lnTo>
                  <a:lnTo>
                    <a:pt x="775" y="12325"/>
                  </a:lnTo>
                  <a:lnTo>
                    <a:pt x="754" y="12366"/>
                  </a:lnTo>
                  <a:lnTo>
                    <a:pt x="838" y="12429"/>
                  </a:lnTo>
                  <a:lnTo>
                    <a:pt x="858" y="12534"/>
                  </a:lnTo>
                  <a:lnTo>
                    <a:pt x="984" y="12555"/>
                  </a:lnTo>
                  <a:lnTo>
                    <a:pt x="1047" y="12848"/>
                  </a:lnTo>
                  <a:lnTo>
                    <a:pt x="963" y="12952"/>
                  </a:lnTo>
                  <a:lnTo>
                    <a:pt x="1005" y="12994"/>
                  </a:lnTo>
                  <a:lnTo>
                    <a:pt x="1151" y="12994"/>
                  </a:lnTo>
                  <a:lnTo>
                    <a:pt x="1423" y="12931"/>
                  </a:lnTo>
                  <a:lnTo>
                    <a:pt x="1570" y="12973"/>
                  </a:lnTo>
                  <a:lnTo>
                    <a:pt x="1695" y="12869"/>
                  </a:lnTo>
                  <a:lnTo>
                    <a:pt x="1674" y="12764"/>
                  </a:lnTo>
                  <a:lnTo>
                    <a:pt x="1612" y="12701"/>
                  </a:lnTo>
                  <a:lnTo>
                    <a:pt x="1695" y="12534"/>
                  </a:lnTo>
                  <a:lnTo>
                    <a:pt x="1884" y="12513"/>
                  </a:lnTo>
                  <a:lnTo>
                    <a:pt x="1905" y="12325"/>
                  </a:lnTo>
                  <a:lnTo>
                    <a:pt x="1926" y="12408"/>
                  </a:lnTo>
                  <a:lnTo>
                    <a:pt x="2135" y="12450"/>
                  </a:lnTo>
                  <a:lnTo>
                    <a:pt x="2260" y="12366"/>
                  </a:lnTo>
                  <a:lnTo>
                    <a:pt x="2365" y="12429"/>
                  </a:lnTo>
                  <a:lnTo>
                    <a:pt x="2449" y="12513"/>
                  </a:lnTo>
                  <a:lnTo>
                    <a:pt x="2553" y="12345"/>
                  </a:lnTo>
                  <a:lnTo>
                    <a:pt x="2616" y="12115"/>
                  </a:lnTo>
                  <a:lnTo>
                    <a:pt x="2679" y="12032"/>
                  </a:lnTo>
                  <a:lnTo>
                    <a:pt x="2721" y="11739"/>
                  </a:lnTo>
                  <a:lnTo>
                    <a:pt x="2762" y="11634"/>
                  </a:lnTo>
                  <a:lnTo>
                    <a:pt x="2658" y="11571"/>
                  </a:lnTo>
                  <a:lnTo>
                    <a:pt x="2679" y="11467"/>
                  </a:lnTo>
                  <a:lnTo>
                    <a:pt x="2783" y="11320"/>
                  </a:lnTo>
                  <a:lnTo>
                    <a:pt x="2679" y="11216"/>
                  </a:lnTo>
                  <a:lnTo>
                    <a:pt x="2783" y="11111"/>
                  </a:lnTo>
                  <a:lnTo>
                    <a:pt x="2658" y="11048"/>
                  </a:lnTo>
                  <a:lnTo>
                    <a:pt x="2721" y="10965"/>
                  </a:lnTo>
                  <a:lnTo>
                    <a:pt x="2658" y="10839"/>
                  </a:lnTo>
                  <a:lnTo>
                    <a:pt x="2762" y="10881"/>
                  </a:lnTo>
                  <a:lnTo>
                    <a:pt x="2930" y="10860"/>
                  </a:lnTo>
                  <a:lnTo>
                    <a:pt x="2783" y="10755"/>
                  </a:lnTo>
                  <a:lnTo>
                    <a:pt x="2846" y="10609"/>
                  </a:lnTo>
                  <a:lnTo>
                    <a:pt x="2846" y="10546"/>
                  </a:lnTo>
                  <a:lnTo>
                    <a:pt x="2658" y="10483"/>
                  </a:lnTo>
                  <a:lnTo>
                    <a:pt x="2888" y="10483"/>
                  </a:lnTo>
                  <a:lnTo>
                    <a:pt x="2762" y="10358"/>
                  </a:lnTo>
                  <a:lnTo>
                    <a:pt x="2679" y="10358"/>
                  </a:lnTo>
                  <a:lnTo>
                    <a:pt x="2742" y="10274"/>
                  </a:lnTo>
                  <a:lnTo>
                    <a:pt x="2783" y="10274"/>
                  </a:lnTo>
                  <a:lnTo>
                    <a:pt x="2825" y="10316"/>
                  </a:lnTo>
                  <a:lnTo>
                    <a:pt x="2888" y="10232"/>
                  </a:lnTo>
                  <a:lnTo>
                    <a:pt x="2867" y="10148"/>
                  </a:lnTo>
                  <a:lnTo>
                    <a:pt x="2972" y="10232"/>
                  </a:lnTo>
                  <a:lnTo>
                    <a:pt x="2993" y="10128"/>
                  </a:lnTo>
                  <a:lnTo>
                    <a:pt x="3076" y="10023"/>
                  </a:lnTo>
                  <a:lnTo>
                    <a:pt x="3160" y="10023"/>
                  </a:lnTo>
                  <a:lnTo>
                    <a:pt x="3139" y="9939"/>
                  </a:lnTo>
                  <a:lnTo>
                    <a:pt x="3181" y="9897"/>
                  </a:lnTo>
                  <a:lnTo>
                    <a:pt x="3202" y="9939"/>
                  </a:lnTo>
                  <a:lnTo>
                    <a:pt x="3181" y="10044"/>
                  </a:lnTo>
                  <a:lnTo>
                    <a:pt x="3265" y="10044"/>
                  </a:lnTo>
                  <a:lnTo>
                    <a:pt x="3369" y="9897"/>
                  </a:lnTo>
                  <a:lnTo>
                    <a:pt x="3453" y="9897"/>
                  </a:lnTo>
                  <a:lnTo>
                    <a:pt x="3516" y="9835"/>
                  </a:lnTo>
                  <a:lnTo>
                    <a:pt x="3495" y="9730"/>
                  </a:lnTo>
                  <a:lnTo>
                    <a:pt x="3411" y="9646"/>
                  </a:lnTo>
                  <a:lnTo>
                    <a:pt x="3286" y="9625"/>
                  </a:lnTo>
                  <a:lnTo>
                    <a:pt x="3181" y="9688"/>
                  </a:lnTo>
                  <a:lnTo>
                    <a:pt x="3139" y="9646"/>
                  </a:lnTo>
                  <a:lnTo>
                    <a:pt x="3055" y="9709"/>
                  </a:lnTo>
                  <a:lnTo>
                    <a:pt x="2972" y="9604"/>
                  </a:lnTo>
                  <a:lnTo>
                    <a:pt x="2846" y="9563"/>
                  </a:lnTo>
                  <a:lnTo>
                    <a:pt x="2762" y="9521"/>
                  </a:lnTo>
                  <a:lnTo>
                    <a:pt x="2616" y="9542"/>
                  </a:lnTo>
                  <a:lnTo>
                    <a:pt x="2616" y="9604"/>
                  </a:lnTo>
                  <a:lnTo>
                    <a:pt x="2553" y="9542"/>
                  </a:lnTo>
                  <a:lnTo>
                    <a:pt x="2407" y="9542"/>
                  </a:lnTo>
                  <a:lnTo>
                    <a:pt x="2365" y="9500"/>
                  </a:lnTo>
                  <a:lnTo>
                    <a:pt x="2470" y="9479"/>
                  </a:lnTo>
                  <a:lnTo>
                    <a:pt x="2553" y="9521"/>
                  </a:lnTo>
                  <a:lnTo>
                    <a:pt x="2637" y="9395"/>
                  </a:lnTo>
                  <a:lnTo>
                    <a:pt x="2679" y="9437"/>
                  </a:lnTo>
                  <a:lnTo>
                    <a:pt x="2783" y="9416"/>
                  </a:lnTo>
                  <a:lnTo>
                    <a:pt x="2825" y="9332"/>
                  </a:lnTo>
                  <a:lnTo>
                    <a:pt x="2930" y="9374"/>
                  </a:lnTo>
                  <a:lnTo>
                    <a:pt x="2972" y="9416"/>
                  </a:lnTo>
                  <a:lnTo>
                    <a:pt x="3034" y="9416"/>
                  </a:lnTo>
                  <a:lnTo>
                    <a:pt x="3055" y="9332"/>
                  </a:lnTo>
                  <a:lnTo>
                    <a:pt x="3097" y="9416"/>
                  </a:lnTo>
                  <a:lnTo>
                    <a:pt x="3244" y="9437"/>
                  </a:lnTo>
                  <a:lnTo>
                    <a:pt x="3202" y="9521"/>
                  </a:lnTo>
                  <a:lnTo>
                    <a:pt x="3306" y="9563"/>
                  </a:lnTo>
                  <a:lnTo>
                    <a:pt x="3474" y="9542"/>
                  </a:lnTo>
                  <a:lnTo>
                    <a:pt x="3495" y="9416"/>
                  </a:lnTo>
                  <a:lnTo>
                    <a:pt x="3662" y="9270"/>
                  </a:lnTo>
                  <a:lnTo>
                    <a:pt x="3725" y="9102"/>
                  </a:lnTo>
                  <a:lnTo>
                    <a:pt x="3599" y="8977"/>
                  </a:lnTo>
                  <a:lnTo>
                    <a:pt x="3599" y="8893"/>
                  </a:lnTo>
                  <a:lnTo>
                    <a:pt x="3453" y="8788"/>
                  </a:lnTo>
                  <a:lnTo>
                    <a:pt x="3474" y="8747"/>
                  </a:lnTo>
                  <a:lnTo>
                    <a:pt x="3265" y="8579"/>
                  </a:lnTo>
                  <a:lnTo>
                    <a:pt x="3244" y="8475"/>
                  </a:lnTo>
                  <a:lnTo>
                    <a:pt x="3160" y="8391"/>
                  </a:lnTo>
                  <a:lnTo>
                    <a:pt x="3055" y="8516"/>
                  </a:lnTo>
                  <a:lnTo>
                    <a:pt x="2993" y="8433"/>
                  </a:lnTo>
                  <a:lnTo>
                    <a:pt x="2951" y="8454"/>
                  </a:lnTo>
                  <a:lnTo>
                    <a:pt x="2951" y="8349"/>
                  </a:lnTo>
                  <a:lnTo>
                    <a:pt x="2867" y="8349"/>
                  </a:lnTo>
                  <a:lnTo>
                    <a:pt x="2825" y="8244"/>
                  </a:lnTo>
                  <a:lnTo>
                    <a:pt x="2742" y="8182"/>
                  </a:lnTo>
                  <a:lnTo>
                    <a:pt x="2825" y="8077"/>
                  </a:lnTo>
                  <a:lnTo>
                    <a:pt x="2762" y="7952"/>
                  </a:lnTo>
                  <a:lnTo>
                    <a:pt x="2825" y="7931"/>
                  </a:lnTo>
                  <a:lnTo>
                    <a:pt x="2825" y="7847"/>
                  </a:lnTo>
                  <a:lnTo>
                    <a:pt x="2742" y="7826"/>
                  </a:lnTo>
                  <a:lnTo>
                    <a:pt x="2825" y="7721"/>
                  </a:lnTo>
                  <a:lnTo>
                    <a:pt x="2783" y="7533"/>
                  </a:lnTo>
                  <a:lnTo>
                    <a:pt x="2825" y="7512"/>
                  </a:lnTo>
                  <a:lnTo>
                    <a:pt x="2867" y="7554"/>
                  </a:lnTo>
                  <a:lnTo>
                    <a:pt x="2888" y="7449"/>
                  </a:lnTo>
                  <a:lnTo>
                    <a:pt x="2825" y="7345"/>
                  </a:lnTo>
                  <a:lnTo>
                    <a:pt x="2846" y="7198"/>
                  </a:lnTo>
                  <a:lnTo>
                    <a:pt x="2825" y="7073"/>
                  </a:lnTo>
                  <a:lnTo>
                    <a:pt x="2846" y="7010"/>
                  </a:lnTo>
                  <a:lnTo>
                    <a:pt x="2825" y="6884"/>
                  </a:lnTo>
                  <a:lnTo>
                    <a:pt x="2679" y="6696"/>
                  </a:lnTo>
                  <a:lnTo>
                    <a:pt x="2679" y="6696"/>
                  </a:lnTo>
                  <a:lnTo>
                    <a:pt x="2783" y="6759"/>
                  </a:lnTo>
                  <a:lnTo>
                    <a:pt x="2951" y="6717"/>
                  </a:lnTo>
                  <a:lnTo>
                    <a:pt x="3055" y="6571"/>
                  </a:lnTo>
                  <a:lnTo>
                    <a:pt x="2993" y="6466"/>
                  </a:lnTo>
                  <a:lnTo>
                    <a:pt x="3034" y="6403"/>
                  </a:lnTo>
                  <a:lnTo>
                    <a:pt x="3139" y="6424"/>
                  </a:lnTo>
                  <a:lnTo>
                    <a:pt x="3286" y="6299"/>
                  </a:lnTo>
                  <a:lnTo>
                    <a:pt x="3286" y="6236"/>
                  </a:lnTo>
                  <a:lnTo>
                    <a:pt x="3202" y="6236"/>
                  </a:lnTo>
                  <a:lnTo>
                    <a:pt x="3265" y="6131"/>
                  </a:lnTo>
                  <a:lnTo>
                    <a:pt x="3348" y="6047"/>
                  </a:lnTo>
                  <a:lnTo>
                    <a:pt x="3390" y="6089"/>
                  </a:lnTo>
                  <a:lnTo>
                    <a:pt x="3453" y="6089"/>
                  </a:lnTo>
                  <a:lnTo>
                    <a:pt x="3474" y="5964"/>
                  </a:lnTo>
                  <a:lnTo>
                    <a:pt x="3516" y="5964"/>
                  </a:lnTo>
                  <a:lnTo>
                    <a:pt x="3558" y="6047"/>
                  </a:lnTo>
                  <a:lnTo>
                    <a:pt x="3620" y="5964"/>
                  </a:lnTo>
                  <a:lnTo>
                    <a:pt x="3620" y="5838"/>
                  </a:lnTo>
                  <a:lnTo>
                    <a:pt x="3683" y="5734"/>
                  </a:lnTo>
                  <a:lnTo>
                    <a:pt x="3788" y="5734"/>
                  </a:lnTo>
                  <a:lnTo>
                    <a:pt x="3788" y="5817"/>
                  </a:lnTo>
                  <a:lnTo>
                    <a:pt x="3871" y="5817"/>
                  </a:lnTo>
                  <a:lnTo>
                    <a:pt x="3913" y="5713"/>
                  </a:lnTo>
                  <a:lnTo>
                    <a:pt x="4039" y="5629"/>
                  </a:lnTo>
                  <a:lnTo>
                    <a:pt x="4018" y="5524"/>
                  </a:lnTo>
                  <a:lnTo>
                    <a:pt x="4018" y="5420"/>
                  </a:lnTo>
                  <a:lnTo>
                    <a:pt x="4102" y="5503"/>
                  </a:lnTo>
                  <a:lnTo>
                    <a:pt x="4206" y="5378"/>
                  </a:lnTo>
                  <a:lnTo>
                    <a:pt x="4290" y="5378"/>
                  </a:lnTo>
                  <a:lnTo>
                    <a:pt x="4395" y="5190"/>
                  </a:lnTo>
                  <a:lnTo>
                    <a:pt x="4395" y="5001"/>
                  </a:lnTo>
                  <a:lnTo>
                    <a:pt x="4457" y="4897"/>
                  </a:lnTo>
                  <a:lnTo>
                    <a:pt x="4541" y="4897"/>
                  </a:lnTo>
                  <a:lnTo>
                    <a:pt x="4646" y="4771"/>
                  </a:lnTo>
                  <a:lnTo>
                    <a:pt x="4562" y="4771"/>
                  </a:lnTo>
                  <a:lnTo>
                    <a:pt x="4499" y="4666"/>
                  </a:lnTo>
                  <a:lnTo>
                    <a:pt x="4562" y="4625"/>
                  </a:lnTo>
                  <a:lnTo>
                    <a:pt x="4541" y="4562"/>
                  </a:lnTo>
                  <a:lnTo>
                    <a:pt x="4436" y="4562"/>
                  </a:lnTo>
                  <a:lnTo>
                    <a:pt x="4332" y="4457"/>
                  </a:lnTo>
                  <a:lnTo>
                    <a:pt x="4457" y="4415"/>
                  </a:lnTo>
                  <a:lnTo>
                    <a:pt x="4436" y="4332"/>
                  </a:lnTo>
                  <a:lnTo>
                    <a:pt x="4520" y="4164"/>
                  </a:lnTo>
                  <a:lnTo>
                    <a:pt x="4541" y="4081"/>
                  </a:lnTo>
                  <a:lnTo>
                    <a:pt x="4499" y="3997"/>
                  </a:lnTo>
                  <a:lnTo>
                    <a:pt x="4415" y="3997"/>
                  </a:lnTo>
                  <a:lnTo>
                    <a:pt x="4395" y="3934"/>
                  </a:lnTo>
                  <a:lnTo>
                    <a:pt x="4415" y="3892"/>
                  </a:lnTo>
                  <a:lnTo>
                    <a:pt x="4499" y="3934"/>
                  </a:lnTo>
                  <a:lnTo>
                    <a:pt x="4520" y="3955"/>
                  </a:lnTo>
                  <a:lnTo>
                    <a:pt x="4541" y="3955"/>
                  </a:lnTo>
                  <a:lnTo>
                    <a:pt x="4541" y="3871"/>
                  </a:lnTo>
                  <a:lnTo>
                    <a:pt x="4436" y="3850"/>
                  </a:lnTo>
                  <a:lnTo>
                    <a:pt x="4541" y="3788"/>
                  </a:lnTo>
                  <a:lnTo>
                    <a:pt x="4625" y="3788"/>
                  </a:lnTo>
                  <a:lnTo>
                    <a:pt x="4729" y="3725"/>
                  </a:lnTo>
                  <a:lnTo>
                    <a:pt x="4646" y="3662"/>
                  </a:lnTo>
                  <a:lnTo>
                    <a:pt x="4562" y="3516"/>
                  </a:lnTo>
                  <a:lnTo>
                    <a:pt x="4646" y="3537"/>
                  </a:lnTo>
                  <a:lnTo>
                    <a:pt x="4708" y="3620"/>
                  </a:lnTo>
                  <a:lnTo>
                    <a:pt x="4813" y="3578"/>
                  </a:lnTo>
                  <a:lnTo>
                    <a:pt x="4834" y="3474"/>
                  </a:lnTo>
                  <a:lnTo>
                    <a:pt x="4855" y="3369"/>
                  </a:lnTo>
                  <a:lnTo>
                    <a:pt x="4918" y="3327"/>
                  </a:lnTo>
                  <a:lnTo>
                    <a:pt x="4980" y="3453"/>
                  </a:lnTo>
                  <a:lnTo>
                    <a:pt x="5064" y="3348"/>
                  </a:lnTo>
                  <a:lnTo>
                    <a:pt x="5127" y="3453"/>
                  </a:lnTo>
                  <a:lnTo>
                    <a:pt x="5190" y="3474"/>
                  </a:lnTo>
                  <a:lnTo>
                    <a:pt x="5252" y="3369"/>
                  </a:lnTo>
                  <a:lnTo>
                    <a:pt x="5357" y="3432"/>
                  </a:lnTo>
                  <a:lnTo>
                    <a:pt x="5483" y="3348"/>
                  </a:lnTo>
                  <a:lnTo>
                    <a:pt x="5545" y="3432"/>
                  </a:lnTo>
                  <a:lnTo>
                    <a:pt x="5671" y="3432"/>
                  </a:lnTo>
                  <a:lnTo>
                    <a:pt x="5713" y="3369"/>
                  </a:lnTo>
                  <a:lnTo>
                    <a:pt x="5755" y="3411"/>
                  </a:lnTo>
                  <a:lnTo>
                    <a:pt x="5755" y="3265"/>
                  </a:lnTo>
                  <a:lnTo>
                    <a:pt x="5671" y="3202"/>
                  </a:lnTo>
                  <a:lnTo>
                    <a:pt x="5587" y="2993"/>
                  </a:lnTo>
                  <a:lnTo>
                    <a:pt x="5462" y="2951"/>
                  </a:lnTo>
                  <a:lnTo>
                    <a:pt x="5399" y="2762"/>
                  </a:lnTo>
                  <a:lnTo>
                    <a:pt x="5462" y="2700"/>
                  </a:lnTo>
                  <a:lnTo>
                    <a:pt x="5462" y="2490"/>
                  </a:lnTo>
                  <a:lnTo>
                    <a:pt x="5441" y="2386"/>
                  </a:lnTo>
                  <a:lnTo>
                    <a:pt x="5462" y="2302"/>
                  </a:lnTo>
                  <a:lnTo>
                    <a:pt x="5399" y="2093"/>
                  </a:lnTo>
                  <a:lnTo>
                    <a:pt x="5357" y="1988"/>
                  </a:lnTo>
                  <a:lnTo>
                    <a:pt x="5336" y="1842"/>
                  </a:lnTo>
                  <a:lnTo>
                    <a:pt x="5378" y="1758"/>
                  </a:lnTo>
                  <a:lnTo>
                    <a:pt x="5357" y="1633"/>
                  </a:lnTo>
                  <a:lnTo>
                    <a:pt x="5190" y="1591"/>
                  </a:lnTo>
                  <a:lnTo>
                    <a:pt x="5190" y="1486"/>
                  </a:lnTo>
                  <a:lnTo>
                    <a:pt x="5252" y="1361"/>
                  </a:lnTo>
                  <a:lnTo>
                    <a:pt x="5190" y="1172"/>
                  </a:lnTo>
                  <a:lnTo>
                    <a:pt x="5252" y="1068"/>
                  </a:lnTo>
                  <a:lnTo>
                    <a:pt x="5190" y="1005"/>
                  </a:lnTo>
                  <a:lnTo>
                    <a:pt x="5127" y="1005"/>
                  </a:lnTo>
                  <a:lnTo>
                    <a:pt x="5022" y="858"/>
                  </a:lnTo>
                  <a:lnTo>
                    <a:pt x="4939" y="858"/>
                  </a:lnTo>
                  <a:lnTo>
                    <a:pt x="4876" y="754"/>
                  </a:lnTo>
                  <a:lnTo>
                    <a:pt x="4771" y="628"/>
                  </a:lnTo>
                  <a:lnTo>
                    <a:pt x="4708" y="607"/>
                  </a:lnTo>
                  <a:lnTo>
                    <a:pt x="4604" y="545"/>
                  </a:lnTo>
                  <a:lnTo>
                    <a:pt x="4395" y="524"/>
                  </a:lnTo>
                  <a:lnTo>
                    <a:pt x="4227" y="419"/>
                  </a:lnTo>
                  <a:lnTo>
                    <a:pt x="4018" y="189"/>
                  </a:lnTo>
                  <a:lnTo>
                    <a:pt x="3892" y="105"/>
                  </a:lnTo>
                  <a:lnTo>
                    <a:pt x="378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2904;p68">
              <a:extLst>
                <a:ext uri="{FF2B5EF4-FFF2-40B4-BE49-F238E27FC236}">
                  <a16:creationId xmlns:a16="http://schemas.microsoft.com/office/drawing/2014/main" id="{176C7AFF-EE5F-65B5-077F-3DC5F17678EF}"/>
                </a:ext>
              </a:extLst>
            </p:cNvPr>
            <p:cNvSpPr/>
            <p:nvPr/>
          </p:nvSpPr>
          <p:spPr>
            <a:xfrm>
              <a:off x="3883127" y="2693471"/>
              <a:ext cx="27411" cy="23803"/>
            </a:xfrm>
            <a:custGeom>
              <a:avLst/>
              <a:gdLst/>
              <a:ahLst/>
              <a:cxnLst/>
              <a:rect l="l" t="t" r="r" b="b"/>
              <a:pathLst>
                <a:path w="2302" h="2093" extrusionOk="0">
                  <a:moveTo>
                    <a:pt x="1026" y="0"/>
                  </a:moveTo>
                  <a:lnTo>
                    <a:pt x="1026" y="63"/>
                  </a:lnTo>
                  <a:lnTo>
                    <a:pt x="942" y="63"/>
                  </a:lnTo>
                  <a:lnTo>
                    <a:pt x="942" y="105"/>
                  </a:lnTo>
                  <a:lnTo>
                    <a:pt x="1005" y="167"/>
                  </a:lnTo>
                  <a:lnTo>
                    <a:pt x="900" y="230"/>
                  </a:lnTo>
                  <a:lnTo>
                    <a:pt x="837" y="209"/>
                  </a:lnTo>
                  <a:lnTo>
                    <a:pt x="628" y="209"/>
                  </a:lnTo>
                  <a:lnTo>
                    <a:pt x="607" y="147"/>
                  </a:lnTo>
                  <a:lnTo>
                    <a:pt x="586" y="251"/>
                  </a:lnTo>
                  <a:lnTo>
                    <a:pt x="481" y="230"/>
                  </a:lnTo>
                  <a:lnTo>
                    <a:pt x="335" y="272"/>
                  </a:lnTo>
                  <a:lnTo>
                    <a:pt x="335" y="356"/>
                  </a:lnTo>
                  <a:lnTo>
                    <a:pt x="272" y="356"/>
                  </a:lnTo>
                  <a:lnTo>
                    <a:pt x="84" y="439"/>
                  </a:lnTo>
                  <a:lnTo>
                    <a:pt x="0" y="544"/>
                  </a:lnTo>
                  <a:lnTo>
                    <a:pt x="21" y="900"/>
                  </a:lnTo>
                  <a:lnTo>
                    <a:pt x="84" y="900"/>
                  </a:lnTo>
                  <a:lnTo>
                    <a:pt x="126" y="879"/>
                  </a:lnTo>
                  <a:lnTo>
                    <a:pt x="230" y="900"/>
                  </a:lnTo>
                  <a:lnTo>
                    <a:pt x="189" y="983"/>
                  </a:lnTo>
                  <a:lnTo>
                    <a:pt x="105" y="983"/>
                  </a:lnTo>
                  <a:lnTo>
                    <a:pt x="105" y="1151"/>
                  </a:lnTo>
                  <a:lnTo>
                    <a:pt x="209" y="1276"/>
                  </a:lnTo>
                  <a:lnTo>
                    <a:pt x="377" y="1423"/>
                  </a:lnTo>
                  <a:lnTo>
                    <a:pt x="419" y="1423"/>
                  </a:lnTo>
                  <a:lnTo>
                    <a:pt x="419" y="1318"/>
                  </a:lnTo>
                  <a:lnTo>
                    <a:pt x="544" y="1214"/>
                  </a:lnTo>
                  <a:lnTo>
                    <a:pt x="586" y="1318"/>
                  </a:lnTo>
                  <a:lnTo>
                    <a:pt x="523" y="1611"/>
                  </a:lnTo>
                  <a:lnTo>
                    <a:pt x="523" y="1695"/>
                  </a:lnTo>
                  <a:lnTo>
                    <a:pt x="586" y="1674"/>
                  </a:lnTo>
                  <a:lnTo>
                    <a:pt x="754" y="1569"/>
                  </a:lnTo>
                  <a:lnTo>
                    <a:pt x="900" y="1507"/>
                  </a:lnTo>
                  <a:lnTo>
                    <a:pt x="1046" y="1632"/>
                  </a:lnTo>
                  <a:lnTo>
                    <a:pt x="1130" y="1611"/>
                  </a:lnTo>
                  <a:lnTo>
                    <a:pt x="1151" y="1507"/>
                  </a:lnTo>
                  <a:lnTo>
                    <a:pt x="1235" y="1590"/>
                  </a:lnTo>
                  <a:lnTo>
                    <a:pt x="1277" y="1674"/>
                  </a:lnTo>
                  <a:lnTo>
                    <a:pt x="1339" y="1674"/>
                  </a:lnTo>
                  <a:lnTo>
                    <a:pt x="1528" y="1779"/>
                  </a:lnTo>
                  <a:lnTo>
                    <a:pt x="1570" y="1925"/>
                  </a:lnTo>
                  <a:lnTo>
                    <a:pt x="1695" y="1967"/>
                  </a:lnTo>
                  <a:lnTo>
                    <a:pt x="1779" y="2092"/>
                  </a:lnTo>
                  <a:lnTo>
                    <a:pt x="1988" y="2009"/>
                  </a:lnTo>
                  <a:lnTo>
                    <a:pt x="2155" y="2030"/>
                  </a:lnTo>
                  <a:lnTo>
                    <a:pt x="2260" y="1904"/>
                  </a:lnTo>
                  <a:lnTo>
                    <a:pt x="2218" y="1800"/>
                  </a:lnTo>
                  <a:lnTo>
                    <a:pt x="2302" y="1716"/>
                  </a:lnTo>
                  <a:lnTo>
                    <a:pt x="2302" y="1611"/>
                  </a:lnTo>
                  <a:lnTo>
                    <a:pt x="2051" y="1109"/>
                  </a:lnTo>
                  <a:lnTo>
                    <a:pt x="2093" y="691"/>
                  </a:lnTo>
                  <a:lnTo>
                    <a:pt x="2155" y="649"/>
                  </a:lnTo>
                  <a:lnTo>
                    <a:pt x="2197" y="481"/>
                  </a:lnTo>
                  <a:lnTo>
                    <a:pt x="2281" y="356"/>
                  </a:lnTo>
                  <a:lnTo>
                    <a:pt x="2302" y="335"/>
                  </a:lnTo>
                  <a:lnTo>
                    <a:pt x="2302" y="314"/>
                  </a:lnTo>
                  <a:lnTo>
                    <a:pt x="2260" y="230"/>
                  </a:lnTo>
                  <a:lnTo>
                    <a:pt x="2218" y="272"/>
                  </a:lnTo>
                  <a:lnTo>
                    <a:pt x="1758" y="251"/>
                  </a:lnTo>
                  <a:lnTo>
                    <a:pt x="1570" y="126"/>
                  </a:lnTo>
                  <a:lnTo>
                    <a:pt x="1339" y="126"/>
                  </a:lnTo>
                  <a:lnTo>
                    <a:pt x="1235" y="63"/>
                  </a:lnTo>
                  <a:lnTo>
                    <a:pt x="1130" y="105"/>
                  </a:lnTo>
                  <a:lnTo>
                    <a:pt x="10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2905;p68">
              <a:extLst>
                <a:ext uri="{FF2B5EF4-FFF2-40B4-BE49-F238E27FC236}">
                  <a16:creationId xmlns:a16="http://schemas.microsoft.com/office/drawing/2014/main" id="{AAD9ACBA-F8E2-8B3F-9B93-DE8C24F10B82}"/>
                </a:ext>
              </a:extLst>
            </p:cNvPr>
            <p:cNvSpPr/>
            <p:nvPr/>
          </p:nvSpPr>
          <p:spPr>
            <a:xfrm>
              <a:off x="3870422" y="2710598"/>
              <a:ext cx="43605" cy="22620"/>
            </a:xfrm>
            <a:custGeom>
              <a:avLst/>
              <a:gdLst/>
              <a:ahLst/>
              <a:cxnLst/>
              <a:rect l="l" t="t" r="r" b="b"/>
              <a:pathLst>
                <a:path w="3662" h="1989" extrusionOk="0">
                  <a:moveTo>
                    <a:pt x="1967" y="1"/>
                  </a:moveTo>
                  <a:lnTo>
                    <a:pt x="1821" y="63"/>
                  </a:lnTo>
                  <a:lnTo>
                    <a:pt x="1653" y="168"/>
                  </a:lnTo>
                  <a:lnTo>
                    <a:pt x="1590" y="189"/>
                  </a:lnTo>
                  <a:lnTo>
                    <a:pt x="1590" y="314"/>
                  </a:lnTo>
                  <a:lnTo>
                    <a:pt x="1653" y="586"/>
                  </a:lnTo>
                  <a:lnTo>
                    <a:pt x="1590" y="754"/>
                  </a:lnTo>
                  <a:lnTo>
                    <a:pt x="1402" y="963"/>
                  </a:lnTo>
                  <a:lnTo>
                    <a:pt x="1256" y="963"/>
                  </a:lnTo>
                  <a:lnTo>
                    <a:pt x="1130" y="838"/>
                  </a:lnTo>
                  <a:lnTo>
                    <a:pt x="1130" y="733"/>
                  </a:lnTo>
                  <a:lnTo>
                    <a:pt x="837" y="440"/>
                  </a:lnTo>
                  <a:lnTo>
                    <a:pt x="837" y="294"/>
                  </a:lnTo>
                  <a:lnTo>
                    <a:pt x="774" y="294"/>
                  </a:lnTo>
                  <a:lnTo>
                    <a:pt x="670" y="398"/>
                  </a:lnTo>
                  <a:lnTo>
                    <a:pt x="523" y="419"/>
                  </a:lnTo>
                  <a:lnTo>
                    <a:pt x="460" y="461"/>
                  </a:lnTo>
                  <a:lnTo>
                    <a:pt x="335" y="461"/>
                  </a:lnTo>
                  <a:lnTo>
                    <a:pt x="251" y="607"/>
                  </a:lnTo>
                  <a:lnTo>
                    <a:pt x="293" y="733"/>
                  </a:lnTo>
                  <a:lnTo>
                    <a:pt x="230" y="712"/>
                  </a:lnTo>
                  <a:lnTo>
                    <a:pt x="230" y="921"/>
                  </a:lnTo>
                  <a:lnTo>
                    <a:pt x="84" y="1110"/>
                  </a:lnTo>
                  <a:lnTo>
                    <a:pt x="84" y="1214"/>
                  </a:lnTo>
                  <a:lnTo>
                    <a:pt x="84" y="1319"/>
                  </a:lnTo>
                  <a:lnTo>
                    <a:pt x="0" y="1382"/>
                  </a:lnTo>
                  <a:lnTo>
                    <a:pt x="42" y="1674"/>
                  </a:lnTo>
                  <a:lnTo>
                    <a:pt x="126" y="1737"/>
                  </a:lnTo>
                  <a:lnTo>
                    <a:pt x="126" y="1758"/>
                  </a:lnTo>
                  <a:lnTo>
                    <a:pt x="230" y="1737"/>
                  </a:lnTo>
                  <a:lnTo>
                    <a:pt x="251" y="1591"/>
                  </a:lnTo>
                  <a:lnTo>
                    <a:pt x="440" y="1465"/>
                  </a:lnTo>
                  <a:lnTo>
                    <a:pt x="670" y="1382"/>
                  </a:lnTo>
                  <a:lnTo>
                    <a:pt x="879" y="1423"/>
                  </a:lnTo>
                  <a:lnTo>
                    <a:pt x="1025" y="1423"/>
                  </a:lnTo>
                  <a:lnTo>
                    <a:pt x="1088" y="1465"/>
                  </a:lnTo>
                  <a:lnTo>
                    <a:pt x="1235" y="1382"/>
                  </a:lnTo>
                  <a:lnTo>
                    <a:pt x="1339" y="1361"/>
                  </a:lnTo>
                  <a:lnTo>
                    <a:pt x="1360" y="1444"/>
                  </a:lnTo>
                  <a:lnTo>
                    <a:pt x="1465" y="1444"/>
                  </a:lnTo>
                  <a:lnTo>
                    <a:pt x="1548" y="1549"/>
                  </a:lnTo>
                  <a:lnTo>
                    <a:pt x="1716" y="1549"/>
                  </a:lnTo>
                  <a:lnTo>
                    <a:pt x="1779" y="1570"/>
                  </a:lnTo>
                  <a:lnTo>
                    <a:pt x="1967" y="1444"/>
                  </a:lnTo>
                  <a:lnTo>
                    <a:pt x="2176" y="1549"/>
                  </a:lnTo>
                  <a:lnTo>
                    <a:pt x="2344" y="1570"/>
                  </a:lnTo>
                  <a:lnTo>
                    <a:pt x="2511" y="1758"/>
                  </a:lnTo>
                  <a:lnTo>
                    <a:pt x="2637" y="1758"/>
                  </a:lnTo>
                  <a:lnTo>
                    <a:pt x="2762" y="1946"/>
                  </a:lnTo>
                  <a:lnTo>
                    <a:pt x="2929" y="1967"/>
                  </a:lnTo>
                  <a:lnTo>
                    <a:pt x="2971" y="1988"/>
                  </a:lnTo>
                  <a:lnTo>
                    <a:pt x="3160" y="1905"/>
                  </a:lnTo>
                  <a:lnTo>
                    <a:pt x="3390" y="1884"/>
                  </a:lnTo>
                  <a:lnTo>
                    <a:pt x="3432" y="1737"/>
                  </a:lnTo>
                  <a:lnTo>
                    <a:pt x="3536" y="1674"/>
                  </a:lnTo>
                  <a:lnTo>
                    <a:pt x="3578" y="1570"/>
                  </a:lnTo>
                  <a:lnTo>
                    <a:pt x="3662" y="1549"/>
                  </a:lnTo>
                  <a:lnTo>
                    <a:pt x="3662" y="1382"/>
                  </a:lnTo>
                  <a:lnTo>
                    <a:pt x="3578" y="1277"/>
                  </a:lnTo>
                  <a:lnTo>
                    <a:pt x="3494" y="1110"/>
                  </a:lnTo>
                  <a:lnTo>
                    <a:pt x="3473" y="1047"/>
                  </a:lnTo>
                  <a:lnTo>
                    <a:pt x="3390" y="921"/>
                  </a:lnTo>
                  <a:lnTo>
                    <a:pt x="3432" y="838"/>
                  </a:lnTo>
                  <a:lnTo>
                    <a:pt x="3369" y="733"/>
                  </a:lnTo>
                  <a:lnTo>
                    <a:pt x="3327" y="712"/>
                  </a:lnTo>
                  <a:lnTo>
                    <a:pt x="3348" y="649"/>
                  </a:lnTo>
                  <a:lnTo>
                    <a:pt x="3348" y="545"/>
                  </a:lnTo>
                  <a:lnTo>
                    <a:pt x="3055" y="503"/>
                  </a:lnTo>
                  <a:lnTo>
                    <a:pt x="2846" y="586"/>
                  </a:lnTo>
                  <a:lnTo>
                    <a:pt x="2762" y="461"/>
                  </a:lnTo>
                  <a:lnTo>
                    <a:pt x="2637" y="419"/>
                  </a:lnTo>
                  <a:lnTo>
                    <a:pt x="2595" y="273"/>
                  </a:lnTo>
                  <a:lnTo>
                    <a:pt x="2406" y="168"/>
                  </a:lnTo>
                  <a:lnTo>
                    <a:pt x="2344" y="168"/>
                  </a:lnTo>
                  <a:lnTo>
                    <a:pt x="2302" y="84"/>
                  </a:lnTo>
                  <a:lnTo>
                    <a:pt x="2218" y="1"/>
                  </a:lnTo>
                  <a:lnTo>
                    <a:pt x="2197" y="105"/>
                  </a:lnTo>
                  <a:lnTo>
                    <a:pt x="2113" y="126"/>
                  </a:lnTo>
                  <a:lnTo>
                    <a:pt x="19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2906;p68">
              <a:extLst>
                <a:ext uri="{FF2B5EF4-FFF2-40B4-BE49-F238E27FC236}">
                  <a16:creationId xmlns:a16="http://schemas.microsoft.com/office/drawing/2014/main" id="{A4CB75C6-6349-DAE6-29F0-770A868FC2F8}"/>
                </a:ext>
              </a:extLst>
            </p:cNvPr>
            <p:cNvSpPr/>
            <p:nvPr/>
          </p:nvSpPr>
          <p:spPr>
            <a:xfrm>
              <a:off x="3871910" y="2726065"/>
              <a:ext cx="33901" cy="23803"/>
            </a:xfrm>
            <a:custGeom>
              <a:avLst/>
              <a:gdLst/>
              <a:ahLst/>
              <a:cxnLst/>
              <a:rect l="l" t="t" r="r" b="b"/>
              <a:pathLst>
                <a:path w="2847" h="2093" extrusionOk="0">
                  <a:moveTo>
                    <a:pt x="1214" y="1"/>
                  </a:moveTo>
                  <a:lnTo>
                    <a:pt x="1110" y="22"/>
                  </a:lnTo>
                  <a:lnTo>
                    <a:pt x="963" y="105"/>
                  </a:lnTo>
                  <a:lnTo>
                    <a:pt x="900" y="63"/>
                  </a:lnTo>
                  <a:lnTo>
                    <a:pt x="754" y="63"/>
                  </a:lnTo>
                  <a:lnTo>
                    <a:pt x="545" y="22"/>
                  </a:lnTo>
                  <a:lnTo>
                    <a:pt x="315" y="105"/>
                  </a:lnTo>
                  <a:lnTo>
                    <a:pt x="126" y="231"/>
                  </a:lnTo>
                  <a:lnTo>
                    <a:pt x="105" y="377"/>
                  </a:lnTo>
                  <a:lnTo>
                    <a:pt x="1" y="398"/>
                  </a:lnTo>
                  <a:lnTo>
                    <a:pt x="1" y="586"/>
                  </a:lnTo>
                  <a:lnTo>
                    <a:pt x="63" y="712"/>
                  </a:lnTo>
                  <a:lnTo>
                    <a:pt x="1" y="796"/>
                  </a:lnTo>
                  <a:lnTo>
                    <a:pt x="22" y="817"/>
                  </a:lnTo>
                  <a:lnTo>
                    <a:pt x="231" y="754"/>
                  </a:lnTo>
                  <a:lnTo>
                    <a:pt x="398" y="1005"/>
                  </a:lnTo>
                  <a:lnTo>
                    <a:pt x="524" y="1047"/>
                  </a:lnTo>
                  <a:lnTo>
                    <a:pt x="733" y="1005"/>
                  </a:lnTo>
                  <a:lnTo>
                    <a:pt x="817" y="1047"/>
                  </a:lnTo>
                  <a:lnTo>
                    <a:pt x="838" y="1151"/>
                  </a:lnTo>
                  <a:lnTo>
                    <a:pt x="921" y="1172"/>
                  </a:lnTo>
                  <a:lnTo>
                    <a:pt x="963" y="1235"/>
                  </a:lnTo>
                  <a:lnTo>
                    <a:pt x="921" y="1340"/>
                  </a:lnTo>
                  <a:lnTo>
                    <a:pt x="921" y="1549"/>
                  </a:lnTo>
                  <a:lnTo>
                    <a:pt x="1047" y="1528"/>
                  </a:lnTo>
                  <a:lnTo>
                    <a:pt x="1172" y="1633"/>
                  </a:lnTo>
                  <a:lnTo>
                    <a:pt x="1256" y="1633"/>
                  </a:lnTo>
                  <a:lnTo>
                    <a:pt x="1319" y="1863"/>
                  </a:lnTo>
                  <a:lnTo>
                    <a:pt x="1319" y="1988"/>
                  </a:lnTo>
                  <a:lnTo>
                    <a:pt x="1361" y="2093"/>
                  </a:lnTo>
                  <a:lnTo>
                    <a:pt x="1486" y="2009"/>
                  </a:lnTo>
                  <a:lnTo>
                    <a:pt x="1696" y="1947"/>
                  </a:lnTo>
                  <a:lnTo>
                    <a:pt x="1863" y="2009"/>
                  </a:lnTo>
                  <a:lnTo>
                    <a:pt x="2009" y="1947"/>
                  </a:lnTo>
                  <a:lnTo>
                    <a:pt x="2114" y="1947"/>
                  </a:lnTo>
                  <a:lnTo>
                    <a:pt x="2051" y="1779"/>
                  </a:lnTo>
                  <a:lnTo>
                    <a:pt x="2219" y="1758"/>
                  </a:lnTo>
                  <a:lnTo>
                    <a:pt x="2281" y="1633"/>
                  </a:lnTo>
                  <a:lnTo>
                    <a:pt x="2386" y="1570"/>
                  </a:lnTo>
                  <a:lnTo>
                    <a:pt x="2407" y="1654"/>
                  </a:lnTo>
                  <a:lnTo>
                    <a:pt x="2532" y="1654"/>
                  </a:lnTo>
                  <a:lnTo>
                    <a:pt x="2532" y="1528"/>
                  </a:lnTo>
                  <a:lnTo>
                    <a:pt x="2386" y="1444"/>
                  </a:lnTo>
                  <a:lnTo>
                    <a:pt x="2428" y="1277"/>
                  </a:lnTo>
                  <a:lnTo>
                    <a:pt x="2512" y="1256"/>
                  </a:lnTo>
                  <a:lnTo>
                    <a:pt x="2616" y="1068"/>
                  </a:lnTo>
                  <a:lnTo>
                    <a:pt x="2825" y="963"/>
                  </a:lnTo>
                  <a:lnTo>
                    <a:pt x="2825" y="858"/>
                  </a:lnTo>
                  <a:lnTo>
                    <a:pt x="2721" y="817"/>
                  </a:lnTo>
                  <a:lnTo>
                    <a:pt x="2846" y="628"/>
                  </a:lnTo>
                  <a:lnTo>
                    <a:pt x="2804" y="607"/>
                  </a:lnTo>
                  <a:lnTo>
                    <a:pt x="2637" y="586"/>
                  </a:lnTo>
                  <a:lnTo>
                    <a:pt x="2512" y="398"/>
                  </a:lnTo>
                  <a:lnTo>
                    <a:pt x="2386" y="398"/>
                  </a:lnTo>
                  <a:lnTo>
                    <a:pt x="2219" y="210"/>
                  </a:lnTo>
                  <a:lnTo>
                    <a:pt x="2051" y="189"/>
                  </a:lnTo>
                  <a:lnTo>
                    <a:pt x="1842" y="84"/>
                  </a:lnTo>
                  <a:lnTo>
                    <a:pt x="1654" y="210"/>
                  </a:lnTo>
                  <a:lnTo>
                    <a:pt x="1591" y="189"/>
                  </a:lnTo>
                  <a:lnTo>
                    <a:pt x="1423" y="189"/>
                  </a:lnTo>
                  <a:lnTo>
                    <a:pt x="1340" y="84"/>
                  </a:lnTo>
                  <a:lnTo>
                    <a:pt x="1235" y="84"/>
                  </a:lnTo>
                  <a:lnTo>
                    <a:pt x="12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2907;p68">
              <a:extLst>
                <a:ext uri="{FF2B5EF4-FFF2-40B4-BE49-F238E27FC236}">
                  <a16:creationId xmlns:a16="http://schemas.microsoft.com/office/drawing/2014/main" id="{B79B537C-2D41-6626-E780-35EB192DB653}"/>
                </a:ext>
              </a:extLst>
            </p:cNvPr>
            <p:cNvSpPr/>
            <p:nvPr/>
          </p:nvSpPr>
          <p:spPr>
            <a:xfrm>
              <a:off x="3888104" y="2727737"/>
              <a:ext cx="57573" cy="42601"/>
            </a:xfrm>
            <a:custGeom>
              <a:avLst/>
              <a:gdLst/>
              <a:ahLst/>
              <a:cxnLst/>
              <a:rect l="l" t="t" r="r" b="b"/>
              <a:pathLst>
                <a:path w="4835" h="3746" extrusionOk="0">
                  <a:moveTo>
                    <a:pt x="2470" y="0"/>
                  </a:moveTo>
                  <a:lnTo>
                    <a:pt x="2323" y="84"/>
                  </a:lnTo>
                  <a:lnTo>
                    <a:pt x="2219" y="42"/>
                  </a:lnTo>
                  <a:lnTo>
                    <a:pt x="2093" y="63"/>
                  </a:lnTo>
                  <a:lnTo>
                    <a:pt x="2051" y="167"/>
                  </a:lnTo>
                  <a:lnTo>
                    <a:pt x="1947" y="230"/>
                  </a:lnTo>
                  <a:lnTo>
                    <a:pt x="1905" y="377"/>
                  </a:lnTo>
                  <a:lnTo>
                    <a:pt x="1675" y="398"/>
                  </a:lnTo>
                  <a:lnTo>
                    <a:pt x="1486" y="481"/>
                  </a:lnTo>
                  <a:lnTo>
                    <a:pt x="1361" y="670"/>
                  </a:lnTo>
                  <a:lnTo>
                    <a:pt x="1465" y="711"/>
                  </a:lnTo>
                  <a:lnTo>
                    <a:pt x="1465" y="816"/>
                  </a:lnTo>
                  <a:lnTo>
                    <a:pt x="1256" y="921"/>
                  </a:lnTo>
                  <a:lnTo>
                    <a:pt x="1152" y="1109"/>
                  </a:lnTo>
                  <a:lnTo>
                    <a:pt x="1068" y="1130"/>
                  </a:lnTo>
                  <a:lnTo>
                    <a:pt x="1026" y="1297"/>
                  </a:lnTo>
                  <a:lnTo>
                    <a:pt x="1172" y="1381"/>
                  </a:lnTo>
                  <a:lnTo>
                    <a:pt x="1172" y="1507"/>
                  </a:lnTo>
                  <a:lnTo>
                    <a:pt x="1047" y="1507"/>
                  </a:lnTo>
                  <a:lnTo>
                    <a:pt x="1026" y="1423"/>
                  </a:lnTo>
                  <a:lnTo>
                    <a:pt x="921" y="1486"/>
                  </a:lnTo>
                  <a:lnTo>
                    <a:pt x="859" y="1611"/>
                  </a:lnTo>
                  <a:lnTo>
                    <a:pt x="691" y="1632"/>
                  </a:lnTo>
                  <a:lnTo>
                    <a:pt x="754" y="1800"/>
                  </a:lnTo>
                  <a:lnTo>
                    <a:pt x="649" y="1800"/>
                  </a:lnTo>
                  <a:lnTo>
                    <a:pt x="503" y="1862"/>
                  </a:lnTo>
                  <a:lnTo>
                    <a:pt x="336" y="1800"/>
                  </a:lnTo>
                  <a:lnTo>
                    <a:pt x="126" y="1862"/>
                  </a:lnTo>
                  <a:lnTo>
                    <a:pt x="1" y="1946"/>
                  </a:lnTo>
                  <a:lnTo>
                    <a:pt x="22" y="2009"/>
                  </a:lnTo>
                  <a:lnTo>
                    <a:pt x="126" y="2260"/>
                  </a:lnTo>
                  <a:lnTo>
                    <a:pt x="210" y="2385"/>
                  </a:lnTo>
                  <a:lnTo>
                    <a:pt x="231" y="2532"/>
                  </a:lnTo>
                  <a:lnTo>
                    <a:pt x="294" y="2574"/>
                  </a:lnTo>
                  <a:lnTo>
                    <a:pt x="294" y="2950"/>
                  </a:lnTo>
                  <a:lnTo>
                    <a:pt x="189" y="2992"/>
                  </a:lnTo>
                  <a:lnTo>
                    <a:pt x="105" y="3118"/>
                  </a:lnTo>
                  <a:lnTo>
                    <a:pt x="126" y="3306"/>
                  </a:lnTo>
                  <a:lnTo>
                    <a:pt x="273" y="3494"/>
                  </a:lnTo>
                  <a:lnTo>
                    <a:pt x="273" y="3536"/>
                  </a:lnTo>
                  <a:lnTo>
                    <a:pt x="336" y="3536"/>
                  </a:lnTo>
                  <a:lnTo>
                    <a:pt x="524" y="3620"/>
                  </a:lnTo>
                  <a:lnTo>
                    <a:pt x="628" y="3578"/>
                  </a:lnTo>
                  <a:lnTo>
                    <a:pt x="1047" y="3515"/>
                  </a:lnTo>
                  <a:lnTo>
                    <a:pt x="1235" y="3515"/>
                  </a:lnTo>
                  <a:lnTo>
                    <a:pt x="1340" y="3411"/>
                  </a:lnTo>
                  <a:lnTo>
                    <a:pt x="1424" y="3411"/>
                  </a:lnTo>
                  <a:lnTo>
                    <a:pt x="1549" y="3494"/>
                  </a:lnTo>
                  <a:lnTo>
                    <a:pt x="1884" y="3536"/>
                  </a:lnTo>
                  <a:lnTo>
                    <a:pt x="2009" y="3620"/>
                  </a:lnTo>
                  <a:lnTo>
                    <a:pt x="2051" y="3683"/>
                  </a:lnTo>
                  <a:lnTo>
                    <a:pt x="2260" y="3599"/>
                  </a:lnTo>
                  <a:lnTo>
                    <a:pt x="2365" y="3683"/>
                  </a:lnTo>
                  <a:lnTo>
                    <a:pt x="2428" y="3683"/>
                  </a:lnTo>
                  <a:lnTo>
                    <a:pt x="2470" y="3620"/>
                  </a:lnTo>
                  <a:lnTo>
                    <a:pt x="2637" y="3641"/>
                  </a:lnTo>
                  <a:lnTo>
                    <a:pt x="2721" y="3704"/>
                  </a:lnTo>
                  <a:lnTo>
                    <a:pt x="2909" y="3599"/>
                  </a:lnTo>
                  <a:lnTo>
                    <a:pt x="3056" y="3599"/>
                  </a:lnTo>
                  <a:lnTo>
                    <a:pt x="3097" y="3724"/>
                  </a:lnTo>
                  <a:lnTo>
                    <a:pt x="3202" y="3745"/>
                  </a:lnTo>
                  <a:lnTo>
                    <a:pt x="3307" y="3620"/>
                  </a:lnTo>
                  <a:lnTo>
                    <a:pt x="3411" y="3599"/>
                  </a:lnTo>
                  <a:lnTo>
                    <a:pt x="3516" y="3683"/>
                  </a:lnTo>
                  <a:lnTo>
                    <a:pt x="3662" y="3620"/>
                  </a:lnTo>
                  <a:lnTo>
                    <a:pt x="3767" y="3704"/>
                  </a:lnTo>
                  <a:lnTo>
                    <a:pt x="3893" y="3704"/>
                  </a:lnTo>
                  <a:lnTo>
                    <a:pt x="3893" y="3494"/>
                  </a:lnTo>
                  <a:lnTo>
                    <a:pt x="3997" y="3285"/>
                  </a:lnTo>
                  <a:lnTo>
                    <a:pt x="4165" y="3264"/>
                  </a:lnTo>
                  <a:lnTo>
                    <a:pt x="4395" y="3201"/>
                  </a:lnTo>
                  <a:lnTo>
                    <a:pt x="4416" y="3201"/>
                  </a:lnTo>
                  <a:lnTo>
                    <a:pt x="4416" y="3055"/>
                  </a:lnTo>
                  <a:lnTo>
                    <a:pt x="4290" y="2908"/>
                  </a:lnTo>
                  <a:lnTo>
                    <a:pt x="4311" y="2762"/>
                  </a:lnTo>
                  <a:lnTo>
                    <a:pt x="4185" y="2574"/>
                  </a:lnTo>
                  <a:lnTo>
                    <a:pt x="4185" y="2427"/>
                  </a:lnTo>
                  <a:lnTo>
                    <a:pt x="4248" y="2344"/>
                  </a:lnTo>
                  <a:lnTo>
                    <a:pt x="4374" y="2448"/>
                  </a:lnTo>
                  <a:lnTo>
                    <a:pt x="4667" y="2427"/>
                  </a:lnTo>
                  <a:lnTo>
                    <a:pt x="4771" y="2218"/>
                  </a:lnTo>
                  <a:lnTo>
                    <a:pt x="4834" y="2155"/>
                  </a:lnTo>
                  <a:lnTo>
                    <a:pt x="4688" y="2051"/>
                  </a:lnTo>
                  <a:lnTo>
                    <a:pt x="4688" y="1946"/>
                  </a:lnTo>
                  <a:lnTo>
                    <a:pt x="4457" y="1758"/>
                  </a:lnTo>
                  <a:lnTo>
                    <a:pt x="4269" y="1716"/>
                  </a:lnTo>
                  <a:lnTo>
                    <a:pt x="4206" y="1527"/>
                  </a:lnTo>
                  <a:lnTo>
                    <a:pt x="4102" y="1423"/>
                  </a:lnTo>
                  <a:lnTo>
                    <a:pt x="3955" y="1214"/>
                  </a:lnTo>
                  <a:lnTo>
                    <a:pt x="3872" y="1046"/>
                  </a:lnTo>
                  <a:lnTo>
                    <a:pt x="3746" y="921"/>
                  </a:lnTo>
                  <a:lnTo>
                    <a:pt x="3746" y="753"/>
                  </a:lnTo>
                  <a:lnTo>
                    <a:pt x="3662" y="649"/>
                  </a:lnTo>
                  <a:lnTo>
                    <a:pt x="3683" y="481"/>
                  </a:lnTo>
                  <a:lnTo>
                    <a:pt x="3662" y="356"/>
                  </a:lnTo>
                  <a:lnTo>
                    <a:pt x="3411" y="272"/>
                  </a:lnTo>
                  <a:lnTo>
                    <a:pt x="3328" y="272"/>
                  </a:lnTo>
                  <a:lnTo>
                    <a:pt x="3265" y="167"/>
                  </a:lnTo>
                  <a:lnTo>
                    <a:pt x="3097" y="230"/>
                  </a:lnTo>
                  <a:lnTo>
                    <a:pt x="2930" y="356"/>
                  </a:lnTo>
                  <a:lnTo>
                    <a:pt x="2825" y="147"/>
                  </a:lnTo>
                  <a:lnTo>
                    <a:pt x="2721" y="147"/>
                  </a:lnTo>
                  <a:lnTo>
                    <a:pt x="2574" y="188"/>
                  </a:lnTo>
                  <a:lnTo>
                    <a:pt x="24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2908;p68">
              <a:extLst>
                <a:ext uri="{FF2B5EF4-FFF2-40B4-BE49-F238E27FC236}">
                  <a16:creationId xmlns:a16="http://schemas.microsoft.com/office/drawing/2014/main" id="{17D8AD53-9ACF-F61A-39D3-7F9247994E63}"/>
                </a:ext>
              </a:extLst>
            </p:cNvPr>
            <p:cNvSpPr/>
            <p:nvPr/>
          </p:nvSpPr>
          <p:spPr>
            <a:xfrm>
              <a:off x="3848488" y="2796972"/>
              <a:ext cx="39628" cy="24519"/>
            </a:xfrm>
            <a:custGeom>
              <a:avLst/>
              <a:gdLst/>
              <a:ahLst/>
              <a:cxnLst/>
              <a:rect l="l" t="t" r="r" b="b"/>
              <a:pathLst>
                <a:path w="3328" h="2156" extrusionOk="0">
                  <a:moveTo>
                    <a:pt x="2993" y="1"/>
                  </a:moveTo>
                  <a:lnTo>
                    <a:pt x="2867" y="64"/>
                  </a:lnTo>
                  <a:lnTo>
                    <a:pt x="2679" y="43"/>
                  </a:lnTo>
                  <a:lnTo>
                    <a:pt x="2449" y="43"/>
                  </a:lnTo>
                  <a:lnTo>
                    <a:pt x="2302" y="22"/>
                  </a:lnTo>
                  <a:lnTo>
                    <a:pt x="2135" y="43"/>
                  </a:lnTo>
                  <a:lnTo>
                    <a:pt x="2030" y="210"/>
                  </a:lnTo>
                  <a:lnTo>
                    <a:pt x="1926" y="273"/>
                  </a:lnTo>
                  <a:lnTo>
                    <a:pt x="1926" y="377"/>
                  </a:lnTo>
                  <a:lnTo>
                    <a:pt x="1758" y="210"/>
                  </a:lnTo>
                  <a:lnTo>
                    <a:pt x="1549" y="357"/>
                  </a:lnTo>
                  <a:lnTo>
                    <a:pt x="1403" y="419"/>
                  </a:lnTo>
                  <a:lnTo>
                    <a:pt x="1403" y="545"/>
                  </a:lnTo>
                  <a:lnTo>
                    <a:pt x="1089" y="566"/>
                  </a:lnTo>
                  <a:lnTo>
                    <a:pt x="880" y="629"/>
                  </a:lnTo>
                  <a:lnTo>
                    <a:pt x="691" y="587"/>
                  </a:lnTo>
                  <a:lnTo>
                    <a:pt x="294" y="357"/>
                  </a:lnTo>
                  <a:lnTo>
                    <a:pt x="294" y="440"/>
                  </a:lnTo>
                  <a:lnTo>
                    <a:pt x="315" y="566"/>
                  </a:lnTo>
                  <a:lnTo>
                    <a:pt x="294" y="670"/>
                  </a:lnTo>
                  <a:lnTo>
                    <a:pt x="64" y="670"/>
                  </a:lnTo>
                  <a:lnTo>
                    <a:pt x="43" y="733"/>
                  </a:lnTo>
                  <a:lnTo>
                    <a:pt x="147" y="838"/>
                  </a:lnTo>
                  <a:lnTo>
                    <a:pt x="85" y="984"/>
                  </a:lnTo>
                  <a:lnTo>
                    <a:pt x="64" y="1089"/>
                  </a:lnTo>
                  <a:lnTo>
                    <a:pt x="147" y="1193"/>
                  </a:lnTo>
                  <a:lnTo>
                    <a:pt x="43" y="1298"/>
                  </a:lnTo>
                  <a:lnTo>
                    <a:pt x="1" y="1298"/>
                  </a:lnTo>
                  <a:lnTo>
                    <a:pt x="168" y="1486"/>
                  </a:lnTo>
                  <a:lnTo>
                    <a:pt x="189" y="1675"/>
                  </a:lnTo>
                  <a:lnTo>
                    <a:pt x="273" y="1696"/>
                  </a:lnTo>
                  <a:lnTo>
                    <a:pt x="524" y="1905"/>
                  </a:lnTo>
                  <a:lnTo>
                    <a:pt x="629" y="1947"/>
                  </a:lnTo>
                  <a:lnTo>
                    <a:pt x="733" y="2030"/>
                  </a:lnTo>
                  <a:lnTo>
                    <a:pt x="1026" y="2093"/>
                  </a:lnTo>
                  <a:lnTo>
                    <a:pt x="1235" y="2156"/>
                  </a:lnTo>
                  <a:lnTo>
                    <a:pt x="1340" y="2030"/>
                  </a:lnTo>
                  <a:lnTo>
                    <a:pt x="1403" y="2051"/>
                  </a:lnTo>
                  <a:lnTo>
                    <a:pt x="1466" y="1989"/>
                  </a:lnTo>
                  <a:lnTo>
                    <a:pt x="1612" y="1926"/>
                  </a:lnTo>
                  <a:lnTo>
                    <a:pt x="1717" y="1926"/>
                  </a:lnTo>
                  <a:lnTo>
                    <a:pt x="1738" y="1884"/>
                  </a:lnTo>
                  <a:lnTo>
                    <a:pt x="1863" y="1779"/>
                  </a:lnTo>
                  <a:lnTo>
                    <a:pt x="1968" y="1800"/>
                  </a:lnTo>
                  <a:lnTo>
                    <a:pt x="2072" y="1821"/>
                  </a:lnTo>
                  <a:lnTo>
                    <a:pt x="2156" y="1842"/>
                  </a:lnTo>
                  <a:lnTo>
                    <a:pt x="2282" y="1717"/>
                  </a:lnTo>
                  <a:lnTo>
                    <a:pt x="2386" y="1696"/>
                  </a:lnTo>
                  <a:lnTo>
                    <a:pt x="2449" y="1591"/>
                  </a:lnTo>
                  <a:lnTo>
                    <a:pt x="2595" y="1612"/>
                  </a:lnTo>
                  <a:lnTo>
                    <a:pt x="2700" y="1507"/>
                  </a:lnTo>
                  <a:lnTo>
                    <a:pt x="2679" y="1403"/>
                  </a:lnTo>
                  <a:lnTo>
                    <a:pt x="2888" y="1089"/>
                  </a:lnTo>
                  <a:lnTo>
                    <a:pt x="3014" y="754"/>
                  </a:lnTo>
                  <a:lnTo>
                    <a:pt x="3118" y="524"/>
                  </a:lnTo>
                  <a:lnTo>
                    <a:pt x="3286" y="482"/>
                  </a:lnTo>
                  <a:lnTo>
                    <a:pt x="3328" y="357"/>
                  </a:lnTo>
                  <a:lnTo>
                    <a:pt x="3307" y="336"/>
                  </a:lnTo>
                  <a:lnTo>
                    <a:pt x="3286" y="231"/>
                  </a:lnTo>
                  <a:lnTo>
                    <a:pt x="3118" y="126"/>
                  </a:lnTo>
                  <a:lnTo>
                    <a:pt x="29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2909;p68">
              <a:extLst>
                <a:ext uri="{FF2B5EF4-FFF2-40B4-BE49-F238E27FC236}">
                  <a16:creationId xmlns:a16="http://schemas.microsoft.com/office/drawing/2014/main" id="{E0CD78EB-517C-91C4-307A-0743662EA96E}"/>
                </a:ext>
              </a:extLst>
            </p:cNvPr>
            <p:cNvSpPr/>
            <p:nvPr/>
          </p:nvSpPr>
          <p:spPr>
            <a:xfrm>
              <a:off x="3851727" y="2789842"/>
              <a:ext cx="34151" cy="14284"/>
            </a:xfrm>
            <a:custGeom>
              <a:avLst/>
              <a:gdLst/>
              <a:ahLst/>
              <a:cxnLst/>
              <a:rect l="l" t="t" r="r" b="b"/>
              <a:pathLst>
                <a:path w="2868" h="1256" extrusionOk="0">
                  <a:moveTo>
                    <a:pt x="2240" y="0"/>
                  </a:moveTo>
                  <a:lnTo>
                    <a:pt x="2177" y="21"/>
                  </a:lnTo>
                  <a:lnTo>
                    <a:pt x="2093" y="105"/>
                  </a:lnTo>
                  <a:lnTo>
                    <a:pt x="2010" y="42"/>
                  </a:lnTo>
                  <a:lnTo>
                    <a:pt x="1884" y="42"/>
                  </a:lnTo>
                  <a:lnTo>
                    <a:pt x="1779" y="21"/>
                  </a:lnTo>
                  <a:lnTo>
                    <a:pt x="1696" y="42"/>
                  </a:lnTo>
                  <a:lnTo>
                    <a:pt x="1612" y="147"/>
                  </a:lnTo>
                  <a:lnTo>
                    <a:pt x="1507" y="168"/>
                  </a:lnTo>
                  <a:lnTo>
                    <a:pt x="1486" y="147"/>
                  </a:lnTo>
                  <a:lnTo>
                    <a:pt x="1235" y="126"/>
                  </a:lnTo>
                  <a:lnTo>
                    <a:pt x="1089" y="230"/>
                  </a:lnTo>
                  <a:lnTo>
                    <a:pt x="942" y="251"/>
                  </a:lnTo>
                  <a:lnTo>
                    <a:pt x="775" y="419"/>
                  </a:lnTo>
                  <a:lnTo>
                    <a:pt x="566" y="440"/>
                  </a:lnTo>
                  <a:lnTo>
                    <a:pt x="336" y="523"/>
                  </a:lnTo>
                  <a:lnTo>
                    <a:pt x="294" y="460"/>
                  </a:lnTo>
                  <a:lnTo>
                    <a:pt x="147" y="481"/>
                  </a:lnTo>
                  <a:lnTo>
                    <a:pt x="22" y="565"/>
                  </a:lnTo>
                  <a:lnTo>
                    <a:pt x="1" y="565"/>
                  </a:lnTo>
                  <a:lnTo>
                    <a:pt x="1" y="753"/>
                  </a:lnTo>
                  <a:lnTo>
                    <a:pt x="22" y="984"/>
                  </a:lnTo>
                  <a:lnTo>
                    <a:pt x="419" y="1214"/>
                  </a:lnTo>
                  <a:lnTo>
                    <a:pt x="608" y="1256"/>
                  </a:lnTo>
                  <a:lnTo>
                    <a:pt x="817" y="1193"/>
                  </a:lnTo>
                  <a:lnTo>
                    <a:pt x="1131" y="1172"/>
                  </a:lnTo>
                  <a:lnTo>
                    <a:pt x="1131" y="1046"/>
                  </a:lnTo>
                  <a:lnTo>
                    <a:pt x="1277" y="984"/>
                  </a:lnTo>
                  <a:lnTo>
                    <a:pt x="1486" y="837"/>
                  </a:lnTo>
                  <a:lnTo>
                    <a:pt x="1654" y="1004"/>
                  </a:lnTo>
                  <a:lnTo>
                    <a:pt x="1654" y="900"/>
                  </a:lnTo>
                  <a:lnTo>
                    <a:pt x="1758" y="837"/>
                  </a:lnTo>
                  <a:lnTo>
                    <a:pt x="1863" y="670"/>
                  </a:lnTo>
                  <a:lnTo>
                    <a:pt x="2030" y="649"/>
                  </a:lnTo>
                  <a:lnTo>
                    <a:pt x="2177" y="670"/>
                  </a:lnTo>
                  <a:lnTo>
                    <a:pt x="2407" y="670"/>
                  </a:lnTo>
                  <a:lnTo>
                    <a:pt x="2595" y="691"/>
                  </a:lnTo>
                  <a:lnTo>
                    <a:pt x="2742" y="628"/>
                  </a:lnTo>
                  <a:lnTo>
                    <a:pt x="2763" y="419"/>
                  </a:lnTo>
                  <a:lnTo>
                    <a:pt x="2867" y="147"/>
                  </a:lnTo>
                  <a:lnTo>
                    <a:pt x="2637" y="21"/>
                  </a:lnTo>
                  <a:lnTo>
                    <a:pt x="2407" y="21"/>
                  </a:lnTo>
                  <a:lnTo>
                    <a:pt x="2344" y="42"/>
                  </a:lnTo>
                  <a:lnTo>
                    <a:pt x="22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2910;p68">
              <a:extLst>
                <a:ext uri="{FF2B5EF4-FFF2-40B4-BE49-F238E27FC236}">
                  <a16:creationId xmlns:a16="http://schemas.microsoft.com/office/drawing/2014/main" id="{06AE1A84-CB32-5D1D-CB1F-A86305D47264}"/>
                </a:ext>
              </a:extLst>
            </p:cNvPr>
            <p:cNvSpPr/>
            <p:nvPr/>
          </p:nvSpPr>
          <p:spPr>
            <a:xfrm>
              <a:off x="3869672" y="2845760"/>
              <a:ext cx="12967" cy="23803"/>
            </a:xfrm>
            <a:custGeom>
              <a:avLst/>
              <a:gdLst/>
              <a:ahLst/>
              <a:cxnLst/>
              <a:rect l="l" t="t" r="r" b="b"/>
              <a:pathLst>
                <a:path w="1089" h="2093" extrusionOk="0">
                  <a:moveTo>
                    <a:pt x="419" y="0"/>
                  </a:moveTo>
                  <a:lnTo>
                    <a:pt x="314" y="126"/>
                  </a:lnTo>
                  <a:lnTo>
                    <a:pt x="272" y="21"/>
                  </a:lnTo>
                  <a:lnTo>
                    <a:pt x="210" y="21"/>
                  </a:lnTo>
                  <a:lnTo>
                    <a:pt x="84" y="147"/>
                  </a:lnTo>
                  <a:lnTo>
                    <a:pt x="0" y="314"/>
                  </a:lnTo>
                  <a:lnTo>
                    <a:pt x="0" y="544"/>
                  </a:lnTo>
                  <a:lnTo>
                    <a:pt x="189" y="628"/>
                  </a:lnTo>
                  <a:lnTo>
                    <a:pt x="168" y="691"/>
                  </a:lnTo>
                  <a:lnTo>
                    <a:pt x="105" y="733"/>
                  </a:lnTo>
                  <a:lnTo>
                    <a:pt x="63" y="984"/>
                  </a:lnTo>
                  <a:lnTo>
                    <a:pt x="105" y="1172"/>
                  </a:lnTo>
                  <a:lnTo>
                    <a:pt x="63" y="1277"/>
                  </a:lnTo>
                  <a:lnTo>
                    <a:pt x="63" y="1423"/>
                  </a:lnTo>
                  <a:lnTo>
                    <a:pt x="147" y="1528"/>
                  </a:lnTo>
                  <a:lnTo>
                    <a:pt x="84" y="1674"/>
                  </a:lnTo>
                  <a:lnTo>
                    <a:pt x="147" y="1716"/>
                  </a:lnTo>
                  <a:lnTo>
                    <a:pt x="377" y="1737"/>
                  </a:lnTo>
                  <a:lnTo>
                    <a:pt x="482" y="2009"/>
                  </a:lnTo>
                  <a:lnTo>
                    <a:pt x="565" y="2093"/>
                  </a:lnTo>
                  <a:lnTo>
                    <a:pt x="628" y="2030"/>
                  </a:lnTo>
                  <a:lnTo>
                    <a:pt x="712" y="1883"/>
                  </a:lnTo>
                  <a:lnTo>
                    <a:pt x="733" y="1737"/>
                  </a:lnTo>
                  <a:lnTo>
                    <a:pt x="942" y="1674"/>
                  </a:lnTo>
                  <a:lnTo>
                    <a:pt x="1047" y="1507"/>
                  </a:lnTo>
                  <a:lnTo>
                    <a:pt x="1088" y="1360"/>
                  </a:lnTo>
                  <a:lnTo>
                    <a:pt x="942" y="1256"/>
                  </a:lnTo>
                  <a:lnTo>
                    <a:pt x="900" y="1109"/>
                  </a:lnTo>
                  <a:lnTo>
                    <a:pt x="795" y="963"/>
                  </a:lnTo>
                  <a:lnTo>
                    <a:pt x="775" y="753"/>
                  </a:lnTo>
                  <a:lnTo>
                    <a:pt x="795" y="544"/>
                  </a:lnTo>
                  <a:lnTo>
                    <a:pt x="775" y="481"/>
                  </a:lnTo>
                  <a:lnTo>
                    <a:pt x="775" y="335"/>
                  </a:lnTo>
                  <a:lnTo>
                    <a:pt x="712" y="230"/>
                  </a:lnTo>
                  <a:lnTo>
                    <a:pt x="607" y="147"/>
                  </a:lnTo>
                  <a:lnTo>
                    <a:pt x="565" y="147"/>
                  </a:lnTo>
                  <a:lnTo>
                    <a:pt x="482" y="21"/>
                  </a:lnTo>
                  <a:lnTo>
                    <a:pt x="4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2911;p68">
              <a:extLst>
                <a:ext uri="{FF2B5EF4-FFF2-40B4-BE49-F238E27FC236}">
                  <a16:creationId xmlns:a16="http://schemas.microsoft.com/office/drawing/2014/main" id="{47A9317F-B52B-F5D1-05B2-62E6E8F5FAA5}"/>
                </a:ext>
              </a:extLst>
            </p:cNvPr>
            <p:cNvSpPr/>
            <p:nvPr/>
          </p:nvSpPr>
          <p:spPr>
            <a:xfrm>
              <a:off x="3863444" y="2836958"/>
              <a:ext cx="12467" cy="15000"/>
            </a:xfrm>
            <a:custGeom>
              <a:avLst/>
              <a:gdLst/>
              <a:ahLst/>
              <a:cxnLst/>
              <a:rect l="l" t="t" r="r" b="b"/>
              <a:pathLst>
                <a:path w="1047" h="1319" extrusionOk="0">
                  <a:moveTo>
                    <a:pt x="293" y="0"/>
                  </a:moveTo>
                  <a:lnTo>
                    <a:pt x="210" y="63"/>
                  </a:lnTo>
                  <a:lnTo>
                    <a:pt x="210" y="167"/>
                  </a:lnTo>
                  <a:lnTo>
                    <a:pt x="314" y="209"/>
                  </a:lnTo>
                  <a:lnTo>
                    <a:pt x="356" y="293"/>
                  </a:lnTo>
                  <a:lnTo>
                    <a:pt x="272" y="356"/>
                  </a:lnTo>
                  <a:lnTo>
                    <a:pt x="189" y="356"/>
                  </a:lnTo>
                  <a:lnTo>
                    <a:pt x="147" y="481"/>
                  </a:lnTo>
                  <a:lnTo>
                    <a:pt x="147" y="628"/>
                  </a:lnTo>
                  <a:lnTo>
                    <a:pt x="84" y="732"/>
                  </a:lnTo>
                  <a:lnTo>
                    <a:pt x="0" y="795"/>
                  </a:lnTo>
                  <a:lnTo>
                    <a:pt x="63" y="837"/>
                  </a:lnTo>
                  <a:lnTo>
                    <a:pt x="168" y="879"/>
                  </a:lnTo>
                  <a:lnTo>
                    <a:pt x="377" y="1151"/>
                  </a:lnTo>
                  <a:lnTo>
                    <a:pt x="398" y="1235"/>
                  </a:lnTo>
                  <a:lnTo>
                    <a:pt x="523" y="1318"/>
                  </a:lnTo>
                  <a:lnTo>
                    <a:pt x="523" y="1088"/>
                  </a:lnTo>
                  <a:lnTo>
                    <a:pt x="607" y="921"/>
                  </a:lnTo>
                  <a:lnTo>
                    <a:pt x="733" y="795"/>
                  </a:lnTo>
                  <a:lnTo>
                    <a:pt x="795" y="795"/>
                  </a:lnTo>
                  <a:lnTo>
                    <a:pt x="837" y="900"/>
                  </a:lnTo>
                  <a:lnTo>
                    <a:pt x="942" y="774"/>
                  </a:lnTo>
                  <a:lnTo>
                    <a:pt x="984" y="711"/>
                  </a:lnTo>
                  <a:lnTo>
                    <a:pt x="1046" y="628"/>
                  </a:lnTo>
                  <a:lnTo>
                    <a:pt x="1046" y="502"/>
                  </a:lnTo>
                  <a:lnTo>
                    <a:pt x="900" y="481"/>
                  </a:lnTo>
                  <a:lnTo>
                    <a:pt x="816" y="398"/>
                  </a:lnTo>
                  <a:lnTo>
                    <a:pt x="691" y="398"/>
                  </a:lnTo>
                  <a:lnTo>
                    <a:pt x="628" y="314"/>
                  </a:lnTo>
                  <a:lnTo>
                    <a:pt x="628" y="251"/>
                  </a:lnTo>
                  <a:lnTo>
                    <a:pt x="502" y="105"/>
                  </a:lnTo>
                  <a:lnTo>
                    <a:pt x="502" y="146"/>
                  </a:lnTo>
                  <a:lnTo>
                    <a:pt x="398" y="84"/>
                  </a:lnTo>
                  <a:lnTo>
                    <a:pt x="2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2912;p68">
              <a:extLst>
                <a:ext uri="{FF2B5EF4-FFF2-40B4-BE49-F238E27FC236}">
                  <a16:creationId xmlns:a16="http://schemas.microsoft.com/office/drawing/2014/main" id="{4C37A4E9-B25D-1A5A-07D4-D6DC4EB33ECF}"/>
                </a:ext>
              </a:extLst>
            </p:cNvPr>
            <p:cNvSpPr/>
            <p:nvPr/>
          </p:nvSpPr>
          <p:spPr>
            <a:xfrm>
              <a:off x="3844761" y="2824346"/>
              <a:ext cx="25923" cy="21665"/>
            </a:xfrm>
            <a:custGeom>
              <a:avLst/>
              <a:gdLst/>
              <a:ahLst/>
              <a:cxnLst/>
              <a:rect l="l" t="t" r="r" b="b"/>
              <a:pathLst>
                <a:path w="2177" h="1905" extrusionOk="0">
                  <a:moveTo>
                    <a:pt x="105" y="0"/>
                  </a:moveTo>
                  <a:lnTo>
                    <a:pt x="63" y="42"/>
                  </a:lnTo>
                  <a:lnTo>
                    <a:pt x="63" y="167"/>
                  </a:lnTo>
                  <a:lnTo>
                    <a:pt x="0" y="230"/>
                  </a:lnTo>
                  <a:lnTo>
                    <a:pt x="42" y="314"/>
                  </a:lnTo>
                  <a:lnTo>
                    <a:pt x="84" y="314"/>
                  </a:lnTo>
                  <a:lnTo>
                    <a:pt x="209" y="439"/>
                  </a:lnTo>
                  <a:lnTo>
                    <a:pt x="251" y="544"/>
                  </a:lnTo>
                  <a:lnTo>
                    <a:pt x="314" y="649"/>
                  </a:lnTo>
                  <a:lnTo>
                    <a:pt x="272" y="670"/>
                  </a:lnTo>
                  <a:lnTo>
                    <a:pt x="293" y="753"/>
                  </a:lnTo>
                  <a:lnTo>
                    <a:pt x="774" y="1151"/>
                  </a:lnTo>
                  <a:lnTo>
                    <a:pt x="1151" y="1611"/>
                  </a:lnTo>
                  <a:lnTo>
                    <a:pt x="1109" y="1695"/>
                  </a:lnTo>
                  <a:lnTo>
                    <a:pt x="1193" y="1716"/>
                  </a:lnTo>
                  <a:lnTo>
                    <a:pt x="1402" y="1737"/>
                  </a:lnTo>
                  <a:lnTo>
                    <a:pt x="1465" y="1716"/>
                  </a:lnTo>
                  <a:lnTo>
                    <a:pt x="1569" y="1904"/>
                  </a:lnTo>
                  <a:lnTo>
                    <a:pt x="1653" y="1841"/>
                  </a:lnTo>
                  <a:lnTo>
                    <a:pt x="1716" y="1737"/>
                  </a:lnTo>
                  <a:lnTo>
                    <a:pt x="1716" y="1590"/>
                  </a:lnTo>
                  <a:lnTo>
                    <a:pt x="1758" y="1465"/>
                  </a:lnTo>
                  <a:lnTo>
                    <a:pt x="1841" y="1465"/>
                  </a:lnTo>
                  <a:lnTo>
                    <a:pt x="1925" y="1402"/>
                  </a:lnTo>
                  <a:lnTo>
                    <a:pt x="1883" y="1318"/>
                  </a:lnTo>
                  <a:lnTo>
                    <a:pt x="1779" y="1276"/>
                  </a:lnTo>
                  <a:lnTo>
                    <a:pt x="1779" y="1172"/>
                  </a:lnTo>
                  <a:lnTo>
                    <a:pt x="1862" y="1109"/>
                  </a:lnTo>
                  <a:lnTo>
                    <a:pt x="1967" y="1193"/>
                  </a:lnTo>
                  <a:lnTo>
                    <a:pt x="2071" y="1255"/>
                  </a:lnTo>
                  <a:lnTo>
                    <a:pt x="2134" y="1193"/>
                  </a:lnTo>
                  <a:lnTo>
                    <a:pt x="1988" y="1046"/>
                  </a:lnTo>
                  <a:lnTo>
                    <a:pt x="1988" y="900"/>
                  </a:lnTo>
                  <a:lnTo>
                    <a:pt x="2051" y="879"/>
                  </a:lnTo>
                  <a:lnTo>
                    <a:pt x="2155" y="942"/>
                  </a:lnTo>
                  <a:lnTo>
                    <a:pt x="2176" y="858"/>
                  </a:lnTo>
                  <a:lnTo>
                    <a:pt x="2134" y="795"/>
                  </a:lnTo>
                  <a:lnTo>
                    <a:pt x="2030" y="774"/>
                  </a:lnTo>
                  <a:lnTo>
                    <a:pt x="1862" y="649"/>
                  </a:lnTo>
                  <a:lnTo>
                    <a:pt x="1862" y="565"/>
                  </a:lnTo>
                  <a:lnTo>
                    <a:pt x="1967" y="419"/>
                  </a:lnTo>
                  <a:lnTo>
                    <a:pt x="1988" y="251"/>
                  </a:lnTo>
                  <a:lnTo>
                    <a:pt x="1925" y="251"/>
                  </a:lnTo>
                  <a:lnTo>
                    <a:pt x="1862" y="272"/>
                  </a:lnTo>
                  <a:lnTo>
                    <a:pt x="1820" y="230"/>
                  </a:lnTo>
                  <a:lnTo>
                    <a:pt x="1653" y="230"/>
                  </a:lnTo>
                  <a:lnTo>
                    <a:pt x="1548" y="126"/>
                  </a:lnTo>
                  <a:lnTo>
                    <a:pt x="1465" y="147"/>
                  </a:lnTo>
                  <a:lnTo>
                    <a:pt x="1339" y="105"/>
                  </a:lnTo>
                  <a:lnTo>
                    <a:pt x="1214" y="126"/>
                  </a:lnTo>
                  <a:lnTo>
                    <a:pt x="1193" y="63"/>
                  </a:lnTo>
                  <a:lnTo>
                    <a:pt x="1088" y="126"/>
                  </a:lnTo>
                  <a:lnTo>
                    <a:pt x="942" y="63"/>
                  </a:lnTo>
                  <a:lnTo>
                    <a:pt x="900" y="126"/>
                  </a:lnTo>
                  <a:lnTo>
                    <a:pt x="837" y="21"/>
                  </a:lnTo>
                  <a:lnTo>
                    <a:pt x="732" y="0"/>
                  </a:lnTo>
                  <a:lnTo>
                    <a:pt x="690" y="42"/>
                  </a:lnTo>
                  <a:lnTo>
                    <a:pt x="607" y="0"/>
                  </a:lnTo>
                  <a:lnTo>
                    <a:pt x="565" y="63"/>
                  </a:lnTo>
                  <a:lnTo>
                    <a:pt x="481" y="42"/>
                  </a:lnTo>
                  <a:lnTo>
                    <a:pt x="377" y="63"/>
                  </a:lnTo>
                  <a:lnTo>
                    <a:pt x="377" y="147"/>
                  </a:lnTo>
                  <a:lnTo>
                    <a:pt x="293" y="167"/>
                  </a:lnTo>
                  <a:lnTo>
                    <a:pt x="251" y="105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2913;p68">
              <a:extLst>
                <a:ext uri="{FF2B5EF4-FFF2-40B4-BE49-F238E27FC236}">
                  <a16:creationId xmlns:a16="http://schemas.microsoft.com/office/drawing/2014/main" id="{B8545F30-B748-E4FF-2030-9AB0A04529DA}"/>
                </a:ext>
              </a:extLst>
            </p:cNvPr>
            <p:cNvSpPr/>
            <p:nvPr/>
          </p:nvSpPr>
          <p:spPr>
            <a:xfrm>
              <a:off x="3830555" y="2811734"/>
              <a:ext cx="20195" cy="12146"/>
            </a:xfrm>
            <a:custGeom>
              <a:avLst/>
              <a:gdLst/>
              <a:ahLst/>
              <a:cxnLst/>
              <a:rect l="l" t="t" r="r" b="b"/>
              <a:pathLst>
                <a:path w="1696" h="1068" extrusionOk="0">
                  <a:moveTo>
                    <a:pt x="1507" y="0"/>
                  </a:moveTo>
                  <a:lnTo>
                    <a:pt x="1381" y="63"/>
                  </a:lnTo>
                  <a:lnTo>
                    <a:pt x="1130" y="209"/>
                  </a:lnTo>
                  <a:lnTo>
                    <a:pt x="1067" y="188"/>
                  </a:lnTo>
                  <a:lnTo>
                    <a:pt x="984" y="209"/>
                  </a:lnTo>
                  <a:lnTo>
                    <a:pt x="858" y="272"/>
                  </a:lnTo>
                  <a:lnTo>
                    <a:pt x="733" y="272"/>
                  </a:lnTo>
                  <a:lnTo>
                    <a:pt x="607" y="314"/>
                  </a:lnTo>
                  <a:lnTo>
                    <a:pt x="523" y="230"/>
                  </a:lnTo>
                  <a:lnTo>
                    <a:pt x="251" y="230"/>
                  </a:lnTo>
                  <a:lnTo>
                    <a:pt x="147" y="209"/>
                  </a:lnTo>
                  <a:lnTo>
                    <a:pt x="21" y="419"/>
                  </a:lnTo>
                  <a:lnTo>
                    <a:pt x="84" y="502"/>
                  </a:lnTo>
                  <a:lnTo>
                    <a:pt x="0" y="628"/>
                  </a:lnTo>
                  <a:lnTo>
                    <a:pt x="21" y="816"/>
                  </a:lnTo>
                  <a:lnTo>
                    <a:pt x="42" y="816"/>
                  </a:lnTo>
                  <a:lnTo>
                    <a:pt x="147" y="858"/>
                  </a:lnTo>
                  <a:lnTo>
                    <a:pt x="147" y="942"/>
                  </a:lnTo>
                  <a:lnTo>
                    <a:pt x="42" y="963"/>
                  </a:lnTo>
                  <a:lnTo>
                    <a:pt x="42" y="1067"/>
                  </a:lnTo>
                  <a:lnTo>
                    <a:pt x="251" y="1067"/>
                  </a:lnTo>
                  <a:lnTo>
                    <a:pt x="398" y="963"/>
                  </a:lnTo>
                  <a:lnTo>
                    <a:pt x="523" y="921"/>
                  </a:lnTo>
                  <a:lnTo>
                    <a:pt x="733" y="1025"/>
                  </a:lnTo>
                  <a:lnTo>
                    <a:pt x="858" y="1025"/>
                  </a:lnTo>
                  <a:lnTo>
                    <a:pt x="879" y="816"/>
                  </a:lnTo>
                  <a:lnTo>
                    <a:pt x="1067" y="732"/>
                  </a:lnTo>
                  <a:lnTo>
                    <a:pt x="1088" y="586"/>
                  </a:lnTo>
                  <a:lnTo>
                    <a:pt x="1444" y="398"/>
                  </a:lnTo>
                  <a:lnTo>
                    <a:pt x="1695" y="398"/>
                  </a:lnTo>
                  <a:lnTo>
                    <a:pt x="1674" y="188"/>
                  </a:lnTo>
                  <a:lnTo>
                    <a:pt x="15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2914;p68">
              <a:extLst>
                <a:ext uri="{FF2B5EF4-FFF2-40B4-BE49-F238E27FC236}">
                  <a16:creationId xmlns:a16="http://schemas.microsoft.com/office/drawing/2014/main" id="{882DE395-7B21-66CD-E1BC-8CF929041783}"/>
                </a:ext>
              </a:extLst>
            </p:cNvPr>
            <p:cNvSpPr/>
            <p:nvPr/>
          </p:nvSpPr>
          <p:spPr>
            <a:xfrm>
              <a:off x="3804645" y="2793401"/>
              <a:ext cx="47594" cy="21903"/>
            </a:xfrm>
            <a:custGeom>
              <a:avLst/>
              <a:gdLst/>
              <a:ahLst/>
              <a:cxnLst/>
              <a:rect l="l" t="t" r="r" b="b"/>
              <a:pathLst>
                <a:path w="3997" h="1926" extrusionOk="0">
                  <a:moveTo>
                    <a:pt x="2846" y="1"/>
                  </a:moveTo>
                  <a:lnTo>
                    <a:pt x="2804" y="106"/>
                  </a:lnTo>
                  <a:lnTo>
                    <a:pt x="2741" y="147"/>
                  </a:lnTo>
                  <a:lnTo>
                    <a:pt x="2720" y="252"/>
                  </a:lnTo>
                  <a:lnTo>
                    <a:pt x="2574" y="252"/>
                  </a:lnTo>
                  <a:lnTo>
                    <a:pt x="2511" y="315"/>
                  </a:lnTo>
                  <a:lnTo>
                    <a:pt x="2218" y="147"/>
                  </a:lnTo>
                  <a:lnTo>
                    <a:pt x="2155" y="147"/>
                  </a:lnTo>
                  <a:lnTo>
                    <a:pt x="2114" y="252"/>
                  </a:lnTo>
                  <a:lnTo>
                    <a:pt x="2114" y="357"/>
                  </a:lnTo>
                  <a:lnTo>
                    <a:pt x="2051" y="357"/>
                  </a:lnTo>
                  <a:lnTo>
                    <a:pt x="1967" y="461"/>
                  </a:lnTo>
                  <a:lnTo>
                    <a:pt x="1842" y="545"/>
                  </a:lnTo>
                  <a:lnTo>
                    <a:pt x="1674" y="733"/>
                  </a:lnTo>
                  <a:lnTo>
                    <a:pt x="1674" y="796"/>
                  </a:lnTo>
                  <a:lnTo>
                    <a:pt x="1842" y="880"/>
                  </a:lnTo>
                  <a:lnTo>
                    <a:pt x="1863" y="984"/>
                  </a:lnTo>
                  <a:lnTo>
                    <a:pt x="1779" y="1047"/>
                  </a:lnTo>
                  <a:lnTo>
                    <a:pt x="1653" y="963"/>
                  </a:lnTo>
                  <a:lnTo>
                    <a:pt x="1528" y="984"/>
                  </a:lnTo>
                  <a:lnTo>
                    <a:pt x="1381" y="963"/>
                  </a:lnTo>
                  <a:lnTo>
                    <a:pt x="1319" y="963"/>
                  </a:lnTo>
                  <a:lnTo>
                    <a:pt x="1130" y="1089"/>
                  </a:lnTo>
                  <a:lnTo>
                    <a:pt x="1026" y="1110"/>
                  </a:lnTo>
                  <a:lnTo>
                    <a:pt x="942" y="1089"/>
                  </a:lnTo>
                  <a:lnTo>
                    <a:pt x="837" y="1110"/>
                  </a:lnTo>
                  <a:lnTo>
                    <a:pt x="754" y="1047"/>
                  </a:lnTo>
                  <a:lnTo>
                    <a:pt x="440" y="1047"/>
                  </a:lnTo>
                  <a:lnTo>
                    <a:pt x="440" y="1110"/>
                  </a:lnTo>
                  <a:lnTo>
                    <a:pt x="419" y="1173"/>
                  </a:lnTo>
                  <a:lnTo>
                    <a:pt x="272" y="1152"/>
                  </a:lnTo>
                  <a:lnTo>
                    <a:pt x="189" y="1047"/>
                  </a:lnTo>
                  <a:lnTo>
                    <a:pt x="84" y="1089"/>
                  </a:lnTo>
                  <a:lnTo>
                    <a:pt x="21" y="1110"/>
                  </a:lnTo>
                  <a:lnTo>
                    <a:pt x="0" y="1110"/>
                  </a:lnTo>
                  <a:lnTo>
                    <a:pt x="63" y="1173"/>
                  </a:lnTo>
                  <a:lnTo>
                    <a:pt x="63" y="1256"/>
                  </a:lnTo>
                  <a:lnTo>
                    <a:pt x="105" y="1298"/>
                  </a:lnTo>
                  <a:lnTo>
                    <a:pt x="105" y="1403"/>
                  </a:lnTo>
                  <a:lnTo>
                    <a:pt x="210" y="1403"/>
                  </a:lnTo>
                  <a:lnTo>
                    <a:pt x="293" y="1382"/>
                  </a:lnTo>
                  <a:lnTo>
                    <a:pt x="398" y="1507"/>
                  </a:lnTo>
                  <a:lnTo>
                    <a:pt x="502" y="1403"/>
                  </a:lnTo>
                  <a:lnTo>
                    <a:pt x="586" y="1403"/>
                  </a:lnTo>
                  <a:lnTo>
                    <a:pt x="628" y="1507"/>
                  </a:lnTo>
                  <a:lnTo>
                    <a:pt x="837" y="1591"/>
                  </a:lnTo>
                  <a:lnTo>
                    <a:pt x="1130" y="1403"/>
                  </a:lnTo>
                  <a:lnTo>
                    <a:pt x="1256" y="1424"/>
                  </a:lnTo>
                  <a:lnTo>
                    <a:pt x="1444" y="1424"/>
                  </a:lnTo>
                  <a:lnTo>
                    <a:pt x="1444" y="1528"/>
                  </a:lnTo>
                  <a:lnTo>
                    <a:pt x="1737" y="1717"/>
                  </a:lnTo>
                  <a:lnTo>
                    <a:pt x="2072" y="1779"/>
                  </a:lnTo>
                  <a:lnTo>
                    <a:pt x="2260" y="1738"/>
                  </a:lnTo>
                  <a:lnTo>
                    <a:pt x="2323" y="1821"/>
                  </a:lnTo>
                  <a:lnTo>
                    <a:pt x="2427" y="1842"/>
                  </a:lnTo>
                  <a:lnTo>
                    <a:pt x="2699" y="1842"/>
                  </a:lnTo>
                  <a:lnTo>
                    <a:pt x="2783" y="1926"/>
                  </a:lnTo>
                  <a:lnTo>
                    <a:pt x="2909" y="1884"/>
                  </a:lnTo>
                  <a:lnTo>
                    <a:pt x="3034" y="1884"/>
                  </a:lnTo>
                  <a:lnTo>
                    <a:pt x="3160" y="1821"/>
                  </a:lnTo>
                  <a:lnTo>
                    <a:pt x="3243" y="1800"/>
                  </a:lnTo>
                  <a:lnTo>
                    <a:pt x="3306" y="1821"/>
                  </a:lnTo>
                  <a:lnTo>
                    <a:pt x="3557" y="1675"/>
                  </a:lnTo>
                  <a:lnTo>
                    <a:pt x="3683" y="1612"/>
                  </a:lnTo>
                  <a:lnTo>
                    <a:pt x="3725" y="1612"/>
                  </a:lnTo>
                  <a:lnTo>
                    <a:pt x="3829" y="1507"/>
                  </a:lnTo>
                  <a:lnTo>
                    <a:pt x="3746" y="1403"/>
                  </a:lnTo>
                  <a:lnTo>
                    <a:pt x="3767" y="1298"/>
                  </a:lnTo>
                  <a:lnTo>
                    <a:pt x="3829" y="1152"/>
                  </a:lnTo>
                  <a:lnTo>
                    <a:pt x="3725" y="1047"/>
                  </a:lnTo>
                  <a:lnTo>
                    <a:pt x="3746" y="984"/>
                  </a:lnTo>
                  <a:lnTo>
                    <a:pt x="3976" y="984"/>
                  </a:lnTo>
                  <a:lnTo>
                    <a:pt x="3997" y="880"/>
                  </a:lnTo>
                  <a:lnTo>
                    <a:pt x="3976" y="754"/>
                  </a:lnTo>
                  <a:lnTo>
                    <a:pt x="3976" y="671"/>
                  </a:lnTo>
                  <a:lnTo>
                    <a:pt x="3955" y="440"/>
                  </a:lnTo>
                  <a:lnTo>
                    <a:pt x="3955" y="252"/>
                  </a:lnTo>
                  <a:lnTo>
                    <a:pt x="3725" y="210"/>
                  </a:lnTo>
                  <a:lnTo>
                    <a:pt x="3641" y="127"/>
                  </a:lnTo>
                  <a:lnTo>
                    <a:pt x="3474" y="147"/>
                  </a:lnTo>
                  <a:lnTo>
                    <a:pt x="3327" y="147"/>
                  </a:lnTo>
                  <a:lnTo>
                    <a:pt x="3160" y="43"/>
                  </a:lnTo>
                  <a:lnTo>
                    <a:pt x="2951" y="43"/>
                  </a:lnTo>
                  <a:lnTo>
                    <a:pt x="28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2915;p68">
              <a:extLst>
                <a:ext uri="{FF2B5EF4-FFF2-40B4-BE49-F238E27FC236}">
                  <a16:creationId xmlns:a16="http://schemas.microsoft.com/office/drawing/2014/main" id="{E22653E9-6F51-A356-8BF4-B53286F00788}"/>
                </a:ext>
              </a:extLst>
            </p:cNvPr>
            <p:cNvSpPr/>
            <p:nvPr/>
          </p:nvSpPr>
          <p:spPr>
            <a:xfrm>
              <a:off x="3831556" y="2741054"/>
              <a:ext cx="63038" cy="50699"/>
            </a:xfrm>
            <a:custGeom>
              <a:avLst/>
              <a:gdLst/>
              <a:ahLst/>
              <a:cxnLst/>
              <a:rect l="l" t="t" r="r" b="b"/>
              <a:pathLst>
                <a:path w="5294" h="4458" extrusionOk="0">
                  <a:moveTo>
                    <a:pt x="1883" y="1"/>
                  </a:moveTo>
                  <a:lnTo>
                    <a:pt x="1632" y="105"/>
                  </a:lnTo>
                  <a:lnTo>
                    <a:pt x="1486" y="105"/>
                  </a:lnTo>
                  <a:lnTo>
                    <a:pt x="1318" y="147"/>
                  </a:lnTo>
                  <a:lnTo>
                    <a:pt x="1214" y="315"/>
                  </a:lnTo>
                  <a:lnTo>
                    <a:pt x="1046" y="315"/>
                  </a:lnTo>
                  <a:lnTo>
                    <a:pt x="942" y="398"/>
                  </a:lnTo>
                  <a:lnTo>
                    <a:pt x="942" y="524"/>
                  </a:lnTo>
                  <a:lnTo>
                    <a:pt x="753" y="524"/>
                  </a:lnTo>
                  <a:lnTo>
                    <a:pt x="481" y="670"/>
                  </a:lnTo>
                  <a:lnTo>
                    <a:pt x="314" y="670"/>
                  </a:lnTo>
                  <a:lnTo>
                    <a:pt x="251" y="796"/>
                  </a:lnTo>
                  <a:lnTo>
                    <a:pt x="209" y="963"/>
                  </a:lnTo>
                  <a:lnTo>
                    <a:pt x="147" y="984"/>
                  </a:lnTo>
                  <a:lnTo>
                    <a:pt x="167" y="1047"/>
                  </a:lnTo>
                  <a:lnTo>
                    <a:pt x="126" y="1047"/>
                  </a:lnTo>
                  <a:lnTo>
                    <a:pt x="167" y="1298"/>
                  </a:lnTo>
                  <a:lnTo>
                    <a:pt x="147" y="1486"/>
                  </a:lnTo>
                  <a:lnTo>
                    <a:pt x="0" y="1570"/>
                  </a:lnTo>
                  <a:lnTo>
                    <a:pt x="0" y="1633"/>
                  </a:lnTo>
                  <a:lnTo>
                    <a:pt x="167" y="1842"/>
                  </a:lnTo>
                  <a:lnTo>
                    <a:pt x="147" y="1947"/>
                  </a:lnTo>
                  <a:lnTo>
                    <a:pt x="230" y="2051"/>
                  </a:lnTo>
                  <a:lnTo>
                    <a:pt x="230" y="2135"/>
                  </a:lnTo>
                  <a:lnTo>
                    <a:pt x="272" y="2261"/>
                  </a:lnTo>
                  <a:lnTo>
                    <a:pt x="230" y="2365"/>
                  </a:lnTo>
                  <a:lnTo>
                    <a:pt x="335" y="2616"/>
                  </a:lnTo>
                  <a:lnTo>
                    <a:pt x="419" y="2658"/>
                  </a:lnTo>
                  <a:lnTo>
                    <a:pt x="481" y="2742"/>
                  </a:lnTo>
                  <a:lnTo>
                    <a:pt x="481" y="3056"/>
                  </a:lnTo>
                  <a:lnTo>
                    <a:pt x="460" y="3097"/>
                  </a:lnTo>
                  <a:lnTo>
                    <a:pt x="523" y="3181"/>
                  </a:lnTo>
                  <a:lnTo>
                    <a:pt x="565" y="3139"/>
                  </a:lnTo>
                  <a:lnTo>
                    <a:pt x="649" y="3160"/>
                  </a:lnTo>
                  <a:lnTo>
                    <a:pt x="732" y="3097"/>
                  </a:lnTo>
                  <a:lnTo>
                    <a:pt x="963" y="3160"/>
                  </a:lnTo>
                  <a:lnTo>
                    <a:pt x="942" y="3202"/>
                  </a:lnTo>
                  <a:lnTo>
                    <a:pt x="1046" y="3307"/>
                  </a:lnTo>
                  <a:lnTo>
                    <a:pt x="1151" y="3307"/>
                  </a:lnTo>
                  <a:lnTo>
                    <a:pt x="1214" y="3390"/>
                  </a:lnTo>
                  <a:lnTo>
                    <a:pt x="1172" y="3495"/>
                  </a:lnTo>
                  <a:lnTo>
                    <a:pt x="1193" y="3579"/>
                  </a:lnTo>
                  <a:lnTo>
                    <a:pt x="1255" y="3600"/>
                  </a:lnTo>
                  <a:lnTo>
                    <a:pt x="1255" y="3704"/>
                  </a:lnTo>
                  <a:lnTo>
                    <a:pt x="1318" y="3725"/>
                  </a:lnTo>
                  <a:lnTo>
                    <a:pt x="1381" y="3683"/>
                  </a:lnTo>
                  <a:lnTo>
                    <a:pt x="1465" y="3683"/>
                  </a:lnTo>
                  <a:lnTo>
                    <a:pt x="1318" y="3516"/>
                  </a:lnTo>
                  <a:lnTo>
                    <a:pt x="1381" y="3474"/>
                  </a:lnTo>
                  <a:lnTo>
                    <a:pt x="1632" y="3621"/>
                  </a:lnTo>
                  <a:lnTo>
                    <a:pt x="1820" y="3600"/>
                  </a:lnTo>
                  <a:lnTo>
                    <a:pt x="1779" y="3704"/>
                  </a:lnTo>
                  <a:lnTo>
                    <a:pt x="1904" y="3809"/>
                  </a:lnTo>
                  <a:lnTo>
                    <a:pt x="2134" y="3767"/>
                  </a:lnTo>
                  <a:lnTo>
                    <a:pt x="2302" y="3809"/>
                  </a:lnTo>
                  <a:lnTo>
                    <a:pt x="2636" y="4081"/>
                  </a:lnTo>
                  <a:lnTo>
                    <a:pt x="2762" y="4248"/>
                  </a:lnTo>
                  <a:lnTo>
                    <a:pt x="2846" y="4248"/>
                  </a:lnTo>
                  <a:lnTo>
                    <a:pt x="2888" y="4206"/>
                  </a:lnTo>
                  <a:lnTo>
                    <a:pt x="3055" y="4206"/>
                  </a:lnTo>
                  <a:lnTo>
                    <a:pt x="3139" y="4290"/>
                  </a:lnTo>
                  <a:lnTo>
                    <a:pt x="3180" y="4437"/>
                  </a:lnTo>
                  <a:lnTo>
                    <a:pt x="3201" y="4458"/>
                  </a:lnTo>
                  <a:lnTo>
                    <a:pt x="3306" y="4437"/>
                  </a:lnTo>
                  <a:lnTo>
                    <a:pt x="3390" y="4332"/>
                  </a:lnTo>
                  <a:lnTo>
                    <a:pt x="3473" y="4311"/>
                  </a:lnTo>
                  <a:lnTo>
                    <a:pt x="3578" y="4332"/>
                  </a:lnTo>
                  <a:lnTo>
                    <a:pt x="3704" y="4332"/>
                  </a:lnTo>
                  <a:lnTo>
                    <a:pt x="3787" y="4395"/>
                  </a:lnTo>
                  <a:lnTo>
                    <a:pt x="3871" y="4311"/>
                  </a:lnTo>
                  <a:lnTo>
                    <a:pt x="3934" y="4290"/>
                  </a:lnTo>
                  <a:lnTo>
                    <a:pt x="4038" y="4332"/>
                  </a:lnTo>
                  <a:lnTo>
                    <a:pt x="4101" y="4311"/>
                  </a:lnTo>
                  <a:lnTo>
                    <a:pt x="4331" y="4311"/>
                  </a:lnTo>
                  <a:lnTo>
                    <a:pt x="4561" y="4437"/>
                  </a:lnTo>
                  <a:lnTo>
                    <a:pt x="4708" y="4458"/>
                  </a:lnTo>
                  <a:lnTo>
                    <a:pt x="4708" y="4290"/>
                  </a:lnTo>
                  <a:lnTo>
                    <a:pt x="4666" y="4123"/>
                  </a:lnTo>
                  <a:lnTo>
                    <a:pt x="5043" y="3725"/>
                  </a:lnTo>
                  <a:lnTo>
                    <a:pt x="5064" y="3558"/>
                  </a:lnTo>
                  <a:lnTo>
                    <a:pt x="5168" y="3474"/>
                  </a:lnTo>
                  <a:lnTo>
                    <a:pt x="5252" y="3474"/>
                  </a:lnTo>
                  <a:lnTo>
                    <a:pt x="5294" y="3286"/>
                  </a:lnTo>
                  <a:lnTo>
                    <a:pt x="5252" y="3202"/>
                  </a:lnTo>
                  <a:lnTo>
                    <a:pt x="5231" y="3139"/>
                  </a:lnTo>
                  <a:lnTo>
                    <a:pt x="5273" y="3056"/>
                  </a:lnTo>
                  <a:lnTo>
                    <a:pt x="5147" y="2972"/>
                  </a:lnTo>
                  <a:lnTo>
                    <a:pt x="5064" y="2825"/>
                  </a:lnTo>
                  <a:lnTo>
                    <a:pt x="5022" y="2742"/>
                  </a:lnTo>
                  <a:lnTo>
                    <a:pt x="4980" y="2470"/>
                  </a:lnTo>
                  <a:lnTo>
                    <a:pt x="5022" y="2365"/>
                  </a:lnTo>
                  <a:lnTo>
                    <a:pt x="5022" y="2323"/>
                  </a:lnTo>
                  <a:lnTo>
                    <a:pt x="4875" y="2135"/>
                  </a:lnTo>
                  <a:lnTo>
                    <a:pt x="4854" y="1947"/>
                  </a:lnTo>
                  <a:lnTo>
                    <a:pt x="4938" y="1821"/>
                  </a:lnTo>
                  <a:lnTo>
                    <a:pt x="5043" y="1779"/>
                  </a:lnTo>
                  <a:lnTo>
                    <a:pt x="5043" y="1403"/>
                  </a:lnTo>
                  <a:lnTo>
                    <a:pt x="4980" y="1361"/>
                  </a:lnTo>
                  <a:lnTo>
                    <a:pt x="4959" y="1214"/>
                  </a:lnTo>
                  <a:lnTo>
                    <a:pt x="4875" y="1089"/>
                  </a:lnTo>
                  <a:lnTo>
                    <a:pt x="4771" y="838"/>
                  </a:lnTo>
                  <a:lnTo>
                    <a:pt x="4750" y="775"/>
                  </a:lnTo>
                  <a:lnTo>
                    <a:pt x="4708" y="670"/>
                  </a:lnTo>
                  <a:lnTo>
                    <a:pt x="4708" y="545"/>
                  </a:lnTo>
                  <a:lnTo>
                    <a:pt x="4645" y="315"/>
                  </a:lnTo>
                  <a:lnTo>
                    <a:pt x="4561" y="315"/>
                  </a:lnTo>
                  <a:lnTo>
                    <a:pt x="4436" y="210"/>
                  </a:lnTo>
                  <a:lnTo>
                    <a:pt x="4310" y="231"/>
                  </a:lnTo>
                  <a:lnTo>
                    <a:pt x="3683" y="273"/>
                  </a:lnTo>
                  <a:lnTo>
                    <a:pt x="2950" y="231"/>
                  </a:lnTo>
                  <a:lnTo>
                    <a:pt x="2867" y="252"/>
                  </a:lnTo>
                  <a:lnTo>
                    <a:pt x="2678" y="440"/>
                  </a:lnTo>
                  <a:lnTo>
                    <a:pt x="2511" y="482"/>
                  </a:lnTo>
                  <a:lnTo>
                    <a:pt x="2469" y="440"/>
                  </a:lnTo>
                  <a:lnTo>
                    <a:pt x="2636" y="356"/>
                  </a:lnTo>
                  <a:lnTo>
                    <a:pt x="2783" y="210"/>
                  </a:lnTo>
                  <a:lnTo>
                    <a:pt x="2741" y="210"/>
                  </a:lnTo>
                  <a:lnTo>
                    <a:pt x="2616" y="315"/>
                  </a:lnTo>
                  <a:lnTo>
                    <a:pt x="2406" y="398"/>
                  </a:lnTo>
                  <a:lnTo>
                    <a:pt x="2134" y="356"/>
                  </a:lnTo>
                  <a:lnTo>
                    <a:pt x="2092" y="210"/>
                  </a:lnTo>
                  <a:lnTo>
                    <a:pt x="2134" y="126"/>
                  </a:lnTo>
                  <a:lnTo>
                    <a:pt x="2260" y="126"/>
                  </a:lnTo>
                  <a:lnTo>
                    <a:pt x="2323" y="168"/>
                  </a:lnTo>
                  <a:lnTo>
                    <a:pt x="2323" y="126"/>
                  </a:lnTo>
                  <a:lnTo>
                    <a:pt x="2155" y="43"/>
                  </a:lnTo>
                  <a:lnTo>
                    <a:pt x="18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2916;p68">
              <a:extLst>
                <a:ext uri="{FF2B5EF4-FFF2-40B4-BE49-F238E27FC236}">
                  <a16:creationId xmlns:a16="http://schemas.microsoft.com/office/drawing/2014/main" id="{12136746-935A-2EEF-94C9-381D91271D97}"/>
                </a:ext>
              </a:extLst>
            </p:cNvPr>
            <p:cNvSpPr/>
            <p:nvPr/>
          </p:nvSpPr>
          <p:spPr>
            <a:xfrm>
              <a:off x="3819089" y="2776036"/>
              <a:ext cx="50345" cy="20948"/>
            </a:xfrm>
            <a:custGeom>
              <a:avLst/>
              <a:gdLst/>
              <a:ahLst/>
              <a:cxnLst/>
              <a:rect l="l" t="t" r="r" b="b"/>
              <a:pathLst>
                <a:path w="4228" h="1842" extrusionOk="0">
                  <a:moveTo>
                    <a:pt x="1403" y="1"/>
                  </a:moveTo>
                  <a:lnTo>
                    <a:pt x="1319" y="63"/>
                  </a:lnTo>
                  <a:lnTo>
                    <a:pt x="1152" y="21"/>
                  </a:lnTo>
                  <a:lnTo>
                    <a:pt x="1152" y="126"/>
                  </a:lnTo>
                  <a:lnTo>
                    <a:pt x="1068" y="189"/>
                  </a:lnTo>
                  <a:lnTo>
                    <a:pt x="984" y="168"/>
                  </a:lnTo>
                  <a:lnTo>
                    <a:pt x="775" y="168"/>
                  </a:lnTo>
                  <a:lnTo>
                    <a:pt x="733" y="273"/>
                  </a:lnTo>
                  <a:lnTo>
                    <a:pt x="587" y="273"/>
                  </a:lnTo>
                  <a:lnTo>
                    <a:pt x="482" y="398"/>
                  </a:lnTo>
                  <a:lnTo>
                    <a:pt x="378" y="398"/>
                  </a:lnTo>
                  <a:lnTo>
                    <a:pt x="168" y="586"/>
                  </a:lnTo>
                  <a:lnTo>
                    <a:pt x="106" y="545"/>
                  </a:lnTo>
                  <a:lnTo>
                    <a:pt x="22" y="503"/>
                  </a:lnTo>
                  <a:lnTo>
                    <a:pt x="1" y="524"/>
                  </a:lnTo>
                  <a:lnTo>
                    <a:pt x="1" y="628"/>
                  </a:lnTo>
                  <a:lnTo>
                    <a:pt x="147" y="712"/>
                  </a:lnTo>
                  <a:lnTo>
                    <a:pt x="252" y="900"/>
                  </a:lnTo>
                  <a:lnTo>
                    <a:pt x="252" y="1047"/>
                  </a:lnTo>
                  <a:lnTo>
                    <a:pt x="273" y="1130"/>
                  </a:lnTo>
                  <a:lnTo>
                    <a:pt x="378" y="1172"/>
                  </a:lnTo>
                  <a:lnTo>
                    <a:pt x="587" y="1319"/>
                  </a:lnTo>
                  <a:lnTo>
                    <a:pt x="691" y="1382"/>
                  </a:lnTo>
                  <a:lnTo>
                    <a:pt x="942" y="1674"/>
                  </a:lnTo>
                  <a:lnTo>
                    <a:pt x="1005" y="1674"/>
                  </a:lnTo>
                  <a:lnTo>
                    <a:pt x="1298" y="1842"/>
                  </a:lnTo>
                  <a:lnTo>
                    <a:pt x="1361" y="1779"/>
                  </a:lnTo>
                  <a:lnTo>
                    <a:pt x="1507" y="1779"/>
                  </a:lnTo>
                  <a:lnTo>
                    <a:pt x="1528" y="1674"/>
                  </a:lnTo>
                  <a:lnTo>
                    <a:pt x="1591" y="1633"/>
                  </a:lnTo>
                  <a:lnTo>
                    <a:pt x="1633" y="1528"/>
                  </a:lnTo>
                  <a:lnTo>
                    <a:pt x="1738" y="1570"/>
                  </a:lnTo>
                  <a:lnTo>
                    <a:pt x="1947" y="1570"/>
                  </a:lnTo>
                  <a:lnTo>
                    <a:pt x="2114" y="1674"/>
                  </a:lnTo>
                  <a:lnTo>
                    <a:pt x="2261" y="1674"/>
                  </a:lnTo>
                  <a:lnTo>
                    <a:pt x="2428" y="1654"/>
                  </a:lnTo>
                  <a:lnTo>
                    <a:pt x="2512" y="1737"/>
                  </a:lnTo>
                  <a:lnTo>
                    <a:pt x="2742" y="1779"/>
                  </a:lnTo>
                  <a:lnTo>
                    <a:pt x="2763" y="1779"/>
                  </a:lnTo>
                  <a:lnTo>
                    <a:pt x="2888" y="1695"/>
                  </a:lnTo>
                  <a:lnTo>
                    <a:pt x="3035" y="1674"/>
                  </a:lnTo>
                  <a:lnTo>
                    <a:pt x="3077" y="1737"/>
                  </a:lnTo>
                  <a:lnTo>
                    <a:pt x="3307" y="1654"/>
                  </a:lnTo>
                  <a:lnTo>
                    <a:pt x="3516" y="1633"/>
                  </a:lnTo>
                  <a:lnTo>
                    <a:pt x="3683" y="1465"/>
                  </a:lnTo>
                  <a:lnTo>
                    <a:pt x="3830" y="1444"/>
                  </a:lnTo>
                  <a:lnTo>
                    <a:pt x="3976" y="1340"/>
                  </a:lnTo>
                  <a:lnTo>
                    <a:pt x="4227" y="1361"/>
                  </a:lnTo>
                  <a:lnTo>
                    <a:pt x="4186" y="1214"/>
                  </a:lnTo>
                  <a:lnTo>
                    <a:pt x="4102" y="1130"/>
                  </a:lnTo>
                  <a:lnTo>
                    <a:pt x="3935" y="1130"/>
                  </a:lnTo>
                  <a:lnTo>
                    <a:pt x="3893" y="1172"/>
                  </a:lnTo>
                  <a:lnTo>
                    <a:pt x="3809" y="1172"/>
                  </a:lnTo>
                  <a:lnTo>
                    <a:pt x="3683" y="1005"/>
                  </a:lnTo>
                  <a:lnTo>
                    <a:pt x="3349" y="733"/>
                  </a:lnTo>
                  <a:lnTo>
                    <a:pt x="3181" y="691"/>
                  </a:lnTo>
                  <a:lnTo>
                    <a:pt x="2951" y="733"/>
                  </a:lnTo>
                  <a:lnTo>
                    <a:pt x="2826" y="628"/>
                  </a:lnTo>
                  <a:lnTo>
                    <a:pt x="2867" y="524"/>
                  </a:lnTo>
                  <a:lnTo>
                    <a:pt x="2679" y="545"/>
                  </a:lnTo>
                  <a:lnTo>
                    <a:pt x="2428" y="398"/>
                  </a:lnTo>
                  <a:lnTo>
                    <a:pt x="2365" y="440"/>
                  </a:lnTo>
                  <a:lnTo>
                    <a:pt x="2512" y="607"/>
                  </a:lnTo>
                  <a:lnTo>
                    <a:pt x="2428" y="607"/>
                  </a:lnTo>
                  <a:lnTo>
                    <a:pt x="2365" y="649"/>
                  </a:lnTo>
                  <a:lnTo>
                    <a:pt x="2302" y="628"/>
                  </a:lnTo>
                  <a:lnTo>
                    <a:pt x="2302" y="524"/>
                  </a:lnTo>
                  <a:lnTo>
                    <a:pt x="2240" y="503"/>
                  </a:lnTo>
                  <a:lnTo>
                    <a:pt x="2219" y="419"/>
                  </a:lnTo>
                  <a:lnTo>
                    <a:pt x="2261" y="314"/>
                  </a:lnTo>
                  <a:lnTo>
                    <a:pt x="2198" y="231"/>
                  </a:lnTo>
                  <a:lnTo>
                    <a:pt x="2093" y="231"/>
                  </a:lnTo>
                  <a:lnTo>
                    <a:pt x="1989" y="126"/>
                  </a:lnTo>
                  <a:lnTo>
                    <a:pt x="2010" y="84"/>
                  </a:lnTo>
                  <a:lnTo>
                    <a:pt x="1779" y="21"/>
                  </a:lnTo>
                  <a:lnTo>
                    <a:pt x="1696" y="84"/>
                  </a:lnTo>
                  <a:lnTo>
                    <a:pt x="1612" y="63"/>
                  </a:lnTo>
                  <a:lnTo>
                    <a:pt x="1570" y="105"/>
                  </a:lnTo>
                  <a:lnTo>
                    <a:pt x="1507" y="21"/>
                  </a:lnTo>
                  <a:lnTo>
                    <a:pt x="1486" y="63"/>
                  </a:lnTo>
                  <a:lnTo>
                    <a:pt x="1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2917;p68">
              <a:extLst>
                <a:ext uri="{FF2B5EF4-FFF2-40B4-BE49-F238E27FC236}">
                  <a16:creationId xmlns:a16="http://schemas.microsoft.com/office/drawing/2014/main" id="{5007C476-6EFF-0C43-D158-680F444E48C1}"/>
                </a:ext>
              </a:extLst>
            </p:cNvPr>
            <p:cNvSpPr/>
            <p:nvPr/>
          </p:nvSpPr>
          <p:spPr>
            <a:xfrm>
              <a:off x="3779972" y="2741293"/>
              <a:ext cx="57323" cy="65449"/>
            </a:xfrm>
            <a:custGeom>
              <a:avLst/>
              <a:gdLst/>
              <a:ahLst/>
              <a:cxnLst/>
              <a:rect l="l" t="t" r="r" b="b"/>
              <a:pathLst>
                <a:path w="4814" h="5755" extrusionOk="0">
                  <a:moveTo>
                    <a:pt x="1340" y="1"/>
                  </a:moveTo>
                  <a:lnTo>
                    <a:pt x="1340" y="22"/>
                  </a:lnTo>
                  <a:lnTo>
                    <a:pt x="1340" y="126"/>
                  </a:lnTo>
                  <a:lnTo>
                    <a:pt x="1424" y="189"/>
                  </a:lnTo>
                  <a:lnTo>
                    <a:pt x="1466" y="189"/>
                  </a:lnTo>
                  <a:lnTo>
                    <a:pt x="1466" y="252"/>
                  </a:lnTo>
                  <a:lnTo>
                    <a:pt x="1612" y="377"/>
                  </a:lnTo>
                  <a:lnTo>
                    <a:pt x="1507" y="419"/>
                  </a:lnTo>
                  <a:lnTo>
                    <a:pt x="1403" y="419"/>
                  </a:lnTo>
                  <a:lnTo>
                    <a:pt x="1403" y="524"/>
                  </a:lnTo>
                  <a:lnTo>
                    <a:pt x="1507" y="461"/>
                  </a:lnTo>
                  <a:lnTo>
                    <a:pt x="1507" y="628"/>
                  </a:lnTo>
                  <a:lnTo>
                    <a:pt x="1612" y="670"/>
                  </a:lnTo>
                  <a:lnTo>
                    <a:pt x="1528" y="754"/>
                  </a:lnTo>
                  <a:lnTo>
                    <a:pt x="1528" y="838"/>
                  </a:lnTo>
                  <a:lnTo>
                    <a:pt x="1612" y="880"/>
                  </a:lnTo>
                  <a:lnTo>
                    <a:pt x="1738" y="880"/>
                  </a:lnTo>
                  <a:lnTo>
                    <a:pt x="1926" y="1068"/>
                  </a:lnTo>
                  <a:lnTo>
                    <a:pt x="2156" y="1172"/>
                  </a:lnTo>
                  <a:lnTo>
                    <a:pt x="1926" y="1131"/>
                  </a:lnTo>
                  <a:lnTo>
                    <a:pt x="1738" y="942"/>
                  </a:lnTo>
                  <a:lnTo>
                    <a:pt x="1612" y="963"/>
                  </a:lnTo>
                  <a:lnTo>
                    <a:pt x="1507" y="942"/>
                  </a:lnTo>
                  <a:lnTo>
                    <a:pt x="1424" y="942"/>
                  </a:lnTo>
                  <a:lnTo>
                    <a:pt x="1340" y="1068"/>
                  </a:lnTo>
                  <a:lnTo>
                    <a:pt x="1361" y="1152"/>
                  </a:lnTo>
                  <a:lnTo>
                    <a:pt x="1361" y="1340"/>
                  </a:lnTo>
                  <a:lnTo>
                    <a:pt x="1424" y="1444"/>
                  </a:lnTo>
                  <a:lnTo>
                    <a:pt x="1298" y="1277"/>
                  </a:lnTo>
                  <a:lnTo>
                    <a:pt x="1319" y="1152"/>
                  </a:lnTo>
                  <a:lnTo>
                    <a:pt x="1235" y="1068"/>
                  </a:lnTo>
                  <a:lnTo>
                    <a:pt x="1194" y="1089"/>
                  </a:lnTo>
                  <a:lnTo>
                    <a:pt x="1194" y="1172"/>
                  </a:lnTo>
                  <a:lnTo>
                    <a:pt x="1235" y="1277"/>
                  </a:lnTo>
                  <a:lnTo>
                    <a:pt x="1152" y="1361"/>
                  </a:lnTo>
                  <a:lnTo>
                    <a:pt x="1089" y="1235"/>
                  </a:lnTo>
                  <a:lnTo>
                    <a:pt x="1089" y="1089"/>
                  </a:lnTo>
                  <a:lnTo>
                    <a:pt x="942" y="1026"/>
                  </a:lnTo>
                  <a:lnTo>
                    <a:pt x="880" y="1047"/>
                  </a:lnTo>
                  <a:lnTo>
                    <a:pt x="608" y="1131"/>
                  </a:lnTo>
                  <a:lnTo>
                    <a:pt x="587" y="1235"/>
                  </a:lnTo>
                  <a:lnTo>
                    <a:pt x="629" y="1340"/>
                  </a:lnTo>
                  <a:lnTo>
                    <a:pt x="775" y="1361"/>
                  </a:lnTo>
                  <a:lnTo>
                    <a:pt x="796" y="1465"/>
                  </a:lnTo>
                  <a:lnTo>
                    <a:pt x="796" y="1486"/>
                  </a:lnTo>
                  <a:lnTo>
                    <a:pt x="733" y="1507"/>
                  </a:lnTo>
                  <a:lnTo>
                    <a:pt x="733" y="1591"/>
                  </a:lnTo>
                  <a:lnTo>
                    <a:pt x="691" y="1696"/>
                  </a:lnTo>
                  <a:lnTo>
                    <a:pt x="691" y="1800"/>
                  </a:lnTo>
                  <a:lnTo>
                    <a:pt x="608" y="1863"/>
                  </a:lnTo>
                  <a:lnTo>
                    <a:pt x="503" y="1800"/>
                  </a:lnTo>
                  <a:lnTo>
                    <a:pt x="461" y="1926"/>
                  </a:lnTo>
                  <a:lnTo>
                    <a:pt x="482" y="1988"/>
                  </a:lnTo>
                  <a:lnTo>
                    <a:pt x="608" y="1988"/>
                  </a:lnTo>
                  <a:lnTo>
                    <a:pt x="670" y="2030"/>
                  </a:lnTo>
                  <a:lnTo>
                    <a:pt x="629" y="2114"/>
                  </a:lnTo>
                  <a:lnTo>
                    <a:pt x="608" y="2240"/>
                  </a:lnTo>
                  <a:lnTo>
                    <a:pt x="524" y="2302"/>
                  </a:lnTo>
                  <a:lnTo>
                    <a:pt x="608" y="2407"/>
                  </a:lnTo>
                  <a:lnTo>
                    <a:pt x="524" y="2449"/>
                  </a:lnTo>
                  <a:lnTo>
                    <a:pt x="378" y="2407"/>
                  </a:lnTo>
                  <a:lnTo>
                    <a:pt x="210" y="2449"/>
                  </a:lnTo>
                  <a:lnTo>
                    <a:pt x="168" y="2553"/>
                  </a:lnTo>
                  <a:lnTo>
                    <a:pt x="85" y="2658"/>
                  </a:lnTo>
                  <a:lnTo>
                    <a:pt x="105" y="2825"/>
                  </a:lnTo>
                  <a:lnTo>
                    <a:pt x="85" y="3035"/>
                  </a:lnTo>
                  <a:lnTo>
                    <a:pt x="43" y="3139"/>
                  </a:lnTo>
                  <a:lnTo>
                    <a:pt x="43" y="3160"/>
                  </a:lnTo>
                  <a:lnTo>
                    <a:pt x="1" y="3244"/>
                  </a:lnTo>
                  <a:lnTo>
                    <a:pt x="85" y="3432"/>
                  </a:lnTo>
                  <a:lnTo>
                    <a:pt x="85" y="3474"/>
                  </a:lnTo>
                  <a:lnTo>
                    <a:pt x="168" y="3579"/>
                  </a:lnTo>
                  <a:lnTo>
                    <a:pt x="85" y="3746"/>
                  </a:lnTo>
                  <a:lnTo>
                    <a:pt x="147" y="3746"/>
                  </a:lnTo>
                  <a:lnTo>
                    <a:pt x="273" y="3913"/>
                  </a:lnTo>
                  <a:lnTo>
                    <a:pt x="294" y="4060"/>
                  </a:lnTo>
                  <a:lnTo>
                    <a:pt x="357" y="4102"/>
                  </a:lnTo>
                  <a:lnTo>
                    <a:pt x="357" y="4290"/>
                  </a:lnTo>
                  <a:lnTo>
                    <a:pt x="461" y="4374"/>
                  </a:lnTo>
                  <a:lnTo>
                    <a:pt x="461" y="4437"/>
                  </a:lnTo>
                  <a:lnTo>
                    <a:pt x="566" y="4520"/>
                  </a:lnTo>
                  <a:lnTo>
                    <a:pt x="629" y="4478"/>
                  </a:lnTo>
                  <a:lnTo>
                    <a:pt x="733" y="4478"/>
                  </a:lnTo>
                  <a:lnTo>
                    <a:pt x="817" y="4520"/>
                  </a:lnTo>
                  <a:lnTo>
                    <a:pt x="922" y="4478"/>
                  </a:lnTo>
                  <a:lnTo>
                    <a:pt x="1047" y="4541"/>
                  </a:lnTo>
                  <a:lnTo>
                    <a:pt x="1152" y="4541"/>
                  </a:lnTo>
                  <a:lnTo>
                    <a:pt x="1298" y="4625"/>
                  </a:lnTo>
                  <a:lnTo>
                    <a:pt x="1152" y="4750"/>
                  </a:lnTo>
                  <a:lnTo>
                    <a:pt x="1089" y="4918"/>
                  </a:lnTo>
                  <a:lnTo>
                    <a:pt x="1089" y="5022"/>
                  </a:lnTo>
                  <a:lnTo>
                    <a:pt x="1005" y="5106"/>
                  </a:lnTo>
                  <a:lnTo>
                    <a:pt x="942" y="5273"/>
                  </a:lnTo>
                  <a:lnTo>
                    <a:pt x="942" y="5441"/>
                  </a:lnTo>
                  <a:lnTo>
                    <a:pt x="1047" y="5525"/>
                  </a:lnTo>
                  <a:lnTo>
                    <a:pt x="1110" y="5629"/>
                  </a:lnTo>
                  <a:lnTo>
                    <a:pt x="1214" y="5650"/>
                  </a:lnTo>
                  <a:lnTo>
                    <a:pt x="1319" y="5587"/>
                  </a:lnTo>
                  <a:lnTo>
                    <a:pt x="1445" y="5650"/>
                  </a:lnTo>
                  <a:lnTo>
                    <a:pt x="1507" y="5566"/>
                  </a:lnTo>
                  <a:lnTo>
                    <a:pt x="1466" y="5525"/>
                  </a:lnTo>
                  <a:lnTo>
                    <a:pt x="1612" y="5462"/>
                  </a:lnTo>
                  <a:lnTo>
                    <a:pt x="1633" y="5566"/>
                  </a:lnTo>
                  <a:lnTo>
                    <a:pt x="1717" y="5587"/>
                  </a:lnTo>
                  <a:lnTo>
                    <a:pt x="1758" y="5545"/>
                  </a:lnTo>
                  <a:lnTo>
                    <a:pt x="1842" y="5545"/>
                  </a:lnTo>
                  <a:lnTo>
                    <a:pt x="1989" y="5671"/>
                  </a:lnTo>
                  <a:lnTo>
                    <a:pt x="2072" y="5692"/>
                  </a:lnTo>
                  <a:lnTo>
                    <a:pt x="2093" y="5692"/>
                  </a:lnTo>
                  <a:lnTo>
                    <a:pt x="2156" y="5671"/>
                  </a:lnTo>
                  <a:lnTo>
                    <a:pt x="2261" y="5629"/>
                  </a:lnTo>
                  <a:lnTo>
                    <a:pt x="2344" y="5734"/>
                  </a:lnTo>
                  <a:lnTo>
                    <a:pt x="2491" y="5755"/>
                  </a:lnTo>
                  <a:lnTo>
                    <a:pt x="2512" y="5692"/>
                  </a:lnTo>
                  <a:lnTo>
                    <a:pt x="2512" y="5629"/>
                  </a:lnTo>
                  <a:lnTo>
                    <a:pt x="2826" y="5629"/>
                  </a:lnTo>
                  <a:lnTo>
                    <a:pt x="2909" y="5692"/>
                  </a:lnTo>
                  <a:lnTo>
                    <a:pt x="3014" y="5671"/>
                  </a:lnTo>
                  <a:lnTo>
                    <a:pt x="3098" y="5692"/>
                  </a:lnTo>
                  <a:lnTo>
                    <a:pt x="3202" y="5671"/>
                  </a:lnTo>
                  <a:lnTo>
                    <a:pt x="3391" y="5545"/>
                  </a:lnTo>
                  <a:lnTo>
                    <a:pt x="3453" y="5545"/>
                  </a:lnTo>
                  <a:lnTo>
                    <a:pt x="3600" y="5566"/>
                  </a:lnTo>
                  <a:lnTo>
                    <a:pt x="3725" y="5545"/>
                  </a:lnTo>
                  <a:lnTo>
                    <a:pt x="3851" y="5629"/>
                  </a:lnTo>
                  <a:lnTo>
                    <a:pt x="3935" y="5566"/>
                  </a:lnTo>
                  <a:lnTo>
                    <a:pt x="3914" y="5462"/>
                  </a:lnTo>
                  <a:lnTo>
                    <a:pt x="3746" y="5378"/>
                  </a:lnTo>
                  <a:lnTo>
                    <a:pt x="3746" y="5315"/>
                  </a:lnTo>
                  <a:lnTo>
                    <a:pt x="3914" y="5127"/>
                  </a:lnTo>
                  <a:lnTo>
                    <a:pt x="4039" y="5043"/>
                  </a:lnTo>
                  <a:lnTo>
                    <a:pt x="4123" y="4939"/>
                  </a:lnTo>
                  <a:lnTo>
                    <a:pt x="4186" y="4939"/>
                  </a:lnTo>
                  <a:lnTo>
                    <a:pt x="4186" y="4834"/>
                  </a:lnTo>
                  <a:lnTo>
                    <a:pt x="4227" y="4729"/>
                  </a:lnTo>
                  <a:lnTo>
                    <a:pt x="3976" y="4437"/>
                  </a:lnTo>
                  <a:lnTo>
                    <a:pt x="3872" y="4374"/>
                  </a:lnTo>
                  <a:lnTo>
                    <a:pt x="3663" y="4227"/>
                  </a:lnTo>
                  <a:lnTo>
                    <a:pt x="3558" y="4185"/>
                  </a:lnTo>
                  <a:lnTo>
                    <a:pt x="3537" y="4102"/>
                  </a:lnTo>
                  <a:lnTo>
                    <a:pt x="3537" y="3955"/>
                  </a:lnTo>
                  <a:lnTo>
                    <a:pt x="3432" y="3767"/>
                  </a:lnTo>
                  <a:lnTo>
                    <a:pt x="3286" y="3683"/>
                  </a:lnTo>
                  <a:lnTo>
                    <a:pt x="3286" y="3579"/>
                  </a:lnTo>
                  <a:lnTo>
                    <a:pt x="3307" y="3558"/>
                  </a:lnTo>
                  <a:lnTo>
                    <a:pt x="3391" y="3600"/>
                  </a:lnTo>
                  <a:lnTo>
                    <a:pt x="3453" y="3641"/>
                  </a:lnTo>
                  <a:lnTo>
                    <a:pt x="3663" y="3453"/>
                  </a:lnTo>
                  <a:lnTo>
                    <a:pt x="3767" y="3453"/>
                  </a:lnTo>
                  <a:lnTo>
                    <a:pt x="3872" y="3328"/>
                  </a:lnTo>
                  <a:lnTo>
                    <a:pt x="4018" y="3328"/>
                  </a:lnTo>
                  <a:lnTo>
                    <a:pt x="4060" y="3223"/>
                  </a:lnTo>
                  <a:lnTo>
                    <a:pt x="4269" y="3223"/>
                  </a:lnTo>
                  <a:lnTo>
                    <a:pt x="4353" y="3244"/>
                  </a:lnTo>
                  <a:lnTo>
                    <a:pt x="4437" y="3181"/>
                  </a:lnTo>
                  <a:lnTo>
                    <a:pt x="4437" y="3076"/>
                  </a:lnTo>
                  <a:lnTo>
                    <a:pt x="4604" y="3118"/>
                  </a:lnTo>
                  <a:lnTo>
                    <a:pt x="4688" y="3056"/>
                  </a:lnTo>
                  <a:lnTo>
                    <a:pt x="4771" y="3118"/>
                  </a:lnTo>
                  <a:lnTo>
                    <a:pt x="4792" y="3076"/>
                  </a:lnTo>
                  <a:lnTo>
                    <a:pt x="4813" y="3035"/>
                  </a:lnTo>
                  <a:lnTo>
                    <a:pt x="4813" y="2721"/>
                  </a:lnTo>
                  <a:lnTo>
                    <a:pt x="4751" y="2637"/>
                  </a:lnTo>
                  <a:lnTo>
                    <a:pt x="4667" y="2595"/>
                  </a:lnTo>
                  <a:lnTo>
                    <a:pt x="4562" y="2344"/>
                  </a:lnTo>
                  <a:lnTo>
                    <a:pt x="4604" y="2240"/>
                  </a:lnTo>
                  <a:lnTo>
                    <a:pt x="4562" y="2114"/>
                  </a:lnTo>
                  <a:lnTo>
                    <a:pt x="4562" y="2030"/>
                  </a:lnTo>
                  <a:lnTo>
                    <a:pt x="4479" y="1926"/>
                  </a:lnTo>
                  <a:lnTo>
                    <a:pt x="4499" y="1821"/>
                  </a:lnTo>
                  <a:lnTo>
                    <a:pt x="4332" y="1612"/>
                  </a:lnTo>
                  <a:lnTo>
                    <a:pt x="4332" y="1549"/>
                  </a:lnTo>
                  <a:lnTo>
                    <a:pt x="4479" y="1465"/>
                  </a:lnTo>
                  <a:lnTo>
                    <a:pt x="4499" y="1277"/>
                  </a:lnTo>
                  <a:lnTo>
                    <a:pt x="4458" y="1026"/>
                  </a:lnTo>
                  <a:lnTo>
                    <a:pt x="4353" y="1026"/>
                  </a:lnTo>
                  <a:lnTo>
                    <a:pt x="4269" y="963"/>
                  </a:lnTo>
                  <a:lnTo>
                    <a:pt x="4165" y="963"/>
                  </a:lnTo>
                  <a:lnTo>
                    <a:pt x="4060" y="880"/>
                  </a:lnTo>
                  <a:lnTo>
                    <a:pt x="4081" y="775"/>
                  </a:lnTo>
                  <a:lnTo>
                    <a:pt x="4039" y="670"/>
                  </a:lnTo>
                  <a:lnTo>
                    <a:pt x="3914" y="712"/>
                  </a:lnTo>
                  <a:lnTo>
                    <a:pt x="3767" y="545"/>
                  </a:lnTo>
                  <a:lnTo>
                    <a:pt x="3663" y="545"/>
                  </a:lnTo>
                  <a:lnTo>
                    <a:pt x="3621" y="461"/>
                  </a:lnTo>
                  <a:lnTo>
                    <a:pt x="3558" y="503"/>
                  </a:lnTo>
                  <a:lnTo>
                    <a:pt x="3432" y="524"/>
                  </a:lnTo>
                  <a:lnTo>
                    <a:pt x="3328" y="608"/>
                  </a:lnTo>
                  <a:lnTo>
                    <a:pt x="3286" y="545"/>
                  </a:lnTo>
                  <a:lnTo>
                    <a:pt x="3349" y="503"/>
                  </a:lnTo>
                  <a:lnTo>
                    <a:pt x="3349" y="524"/>
                  </a:lnTo>
                  <a:lnTo>
                    <a:pt x="3411" y="461"/>
                  </a:lnTo>
                  <a:lnTo>
                    <a:pt x="3516" y="419"/>
                  </a:lnTo>
                  <a:lnTo>
                    <a:pt x="3391" y="419"/>
                  </a:lnTo>
                  <a:lnTo>
                    <a:pt x="3328" y="440"/>
                  </a:lnTo>
                  <a:lnTo>
                    <a:pt x="3307" y="503"/>
                  </a:lnTo>
                  <a:lnTo>
                    <a:pt x="3202" y="545"/>
                  </a:lnTo>
                  <a:lnTo>
                    <a:pt x="3202" y="608"/>
                  </a:lnTo>
                  <a:lnTo>
                    <a:pt x="2993" y="628"/>
                  </a:lnTo>
                  <a:lnTo>
                    <a:pt x="2909" y="733"/>
                  </a:lnTo>
                  <a:lnTo>
                    <a:pt x="2888" y="838"/>
                  </a:lnTo>
                  <a:lnTo>
                    <a:pt x="2763" y="838"/>
                  </a:lnTo>
                  <a:lnTo>
                    <a:pt x="2721" y="775"/>
                  </a:lnTo>
                  <a:lnTo>
                    <a:pt x="2616" y="754"/>
                  </a:lnTo>
                  <a:lnTo>
                    <a:pt x="2574" y="775"/>
                  </a:lnTo>
                  <a:lnTo>
                    <a:pt x="2407" y="733"/>
                  </a:lnTo>
                  <a:lnTo>
                    <a:pt x="2512" y="670"/>
                  </a:lnTo>
                  <a:lnTo>
                    <a:pt x="2595" y="670"/>
                  </a:lnTo>
                  <a:lnTo>
                    <a:pt x="2679" y="608"/>
                  </a:lnTo>
                  <a:lnTo>
                    <a:pt x="2679" y="503"/>
                  </a:lnTo>
                  <a:lnTo>
                    <a:pt x="2616" y="461"/>
                  </a:lnTo>
                  <a:lnTo>
                    <a:pt x="2512" y="545"/>
                  </a:lnTo>
                  <a:lnTo>
                    <a:pt x="2491" y="566"/>
                  </a:lnTo>
                  <a:lnTo>
                    <a:pt x="2365" y="461"/>
                  </a:lnTo>
                  <a:lnTo>
                    <a:pt x="2302" y="419"/>
                  </a:lnTo>
                  <a:lnTo>
                    <a:pt x="2261" y="440"/>
                  </a:lnTo>
                  <a:lnTo>
                    <a:pt x="2240" y="524"/>
                  </a:lnTo>
                  <a:lnTo>
                    <a:pt x="2135" y="566"/>
                  </a:lnTo>
                  <a:lnTo>
                    <a:pt x="2093" y="461"/>
                  </a:lnTo>
                  <a:lnTo>
                    <a:pt x="2030" y="440"/>
                  </a:lnTo>
                  <a:lnTo>
                    <a:pt x="1968" y="377"/>
                  </a:lnTo>
                  <a:lnTo>
                    <a:pt x="2051" y="335"/>
                  </a:lnTo>
                  <a:lnTo>
                    <a:pt x="2093" y="210"/>
                  </a:lnTo>
                  <a:lnTo>
                    <a:pt x="1989" y="189"/>
                  </a:lnTo>
                  <a:lnTo>
                    <a:pt x="1863" y="84"/>
                  </a:lnTo>
                  <a:lnTo>
                    <a:pt x="1758" y="84"/>
                  </a:lnTo>
                  <a:lnTo>
                    <a:pt x="1717" y="43"/>
                  </a:lnTo>
                  <a:lnTo>
                    <a:pt x="15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2918;p68">
              <a:extLst>
                <a:ext uri="{FF2B5EF4-FFF2-40B4-BE49-F238E27FC236}">
                  <a16:creationId xmlns:a16="http://schemas.microsoft.com/office/drawing/2014/main" id="{BACF3AC6-D5C9-66B3-4287-D9ED105D2031}"/>
                </a:ext>
              </a:extLst>
            </p:cNvPr>
            <p:cNvSpPr/>
            <p:nvPr/>
          </p:nvSpPr>
          <p:spPr>
            <a:xfrm>
              <a:off x="3764778" y="2755577"/>
              <a:ext cx="24672" cy="21426"/>
            </a:xfrm>
            <a:custGeom>
              <a:avLst/>
              <a:gdLst/>
              <a:ahLst/>
              <a:cxnLst/>
              <a:rect l="l" t="t" r="r" b="b"/>
              <a:pathLst>
                <a:path w="2072" h="1884" extrusionOk="0">
                  <a:moveTo>
                    <a:pt x="1695" y="0"/>
                  </a:moveTo>
                  <a:lnTo>
                    <a:pt x="1549" y="21"/>
                  </a:lnTo>
                  <a:lnTo>
                    <a:pt x="1444" y="126"/>
                  </a:lnTo>
                  <a:lnTo>
                    <a:pt x="1340" y="84"/>
                  </a:lnTo>
                  <a:lnTo>
                    <a:pt x="1277" y="126"/>
                  </a:lnTo>
                  <a:lnTo>
                    <a:pt x="1130" y="126"/>
                  </a:lnTo>
                  <a:lnTo>
                    <a:pt x="1005" y="251"/>
                  </a:lnTo>
                  <a:lnTo>
                    <a:pt x="796" y="398"/>
                  </a:lnTo>
                  <a:lnTo>
                    <a:pt x="754" y="335"/>
                  </a:lnTo>
                  <a:lnTo>
                    <a:pt x="628" y="398"/>
                  </a:lnTo>
                  <a:lnTo>
                    <a:pt x="628" y="544"/>
                  </a:lnTo>
                  <a:lnTo>
                    <a:pt x="524" y="628"/>
                  </a:lnTo>
                  <a:lnTo>
                    <a:pt x="545" y="753"/>
                  </a:lnTo>
                  <a:lnTo>
                    <a:pt x="524" y="879"/>
                  </a:lnTo>
                  <a:lnTo>
                    <a:pt x="482" y="984"/>
                  </a:lnTo>
                  <a:lnTo>
                    <a:pt x="440" y="1046"/>
                  </a:lnTo>
                  <a:lnTo>
                    <a:pt x="335" y="1130"/>
                  </a:lnTo>
                  <a:lnTo>
                    <a:pt x="335" y="1193"/>
                  </a:lnTo>
                  <a:lnTo>
                    <a:pt x="482" y="1339"/>
                  </a:lnTo>
                  <a:lnTo>
                    <a:pt x="607" y="1360"/>
                  </a:lnTo>
                  <a:lnTo>
                    <a:pt x="482" y="1360"/>
                  </a:lnTo>
                  <a:lnTo>
                    <a:pt x="419" y="1402"/>
                  </a:lnTo>
                  <a:lnTo>
                    <a:pt x="377" y="1444"/>
                  </a:lnTo>
                  <a:lnTo>
                    <a:pt x="419" y="1507"/>
                  </a:lnTo>
                  <a:lnTo>
                    <a:pt x="503" y="1507"/>
                  </a:lnTo>
                  <a:lnTo>
                    <a:pt x="503" y="1569"/>
                  </a:lnTo>
                  <a:lnTo>
                    <a:pt x="398" y="1569"/>
                  </a:lnTo>
                  <a:lnTo>
                    <a:pt x="293" y="1486"/>
                  </a:lnTo>
                  <a:lnTo>
                    <a:pt x="189" y="1444"/>
                  </a:lnTo>
                  <a:lnTo>
                    <a:pt x="105" y="1465"/>
                  </a:lnTo>
                  <a:lnTo>
                    <a:pt x="126" y="1507"/>
                  </a:lnTo>
                  <a:lnTo>
                    <a:pt x="210" y="1548"/>
                  </a:lnTo>
                  <a:lnTo>
                    <a:pt x="314" y="1611"/>
                  </a:lnTo>
                  <a:lnTo>
                    <a:pt x="335" y="1590"/>
                  </a:lnTo>
                  <a:lnTo>
                    <a:pt x="440" y="1674"/>
                  </a:lnTo>
                  <a:lnTo>
                    <a:pt x="335" y="1611"/>
                  </a:lnTo>
                  <a:lnTo>
                    <a:pt x="273" y="1653"/>
                  </a:lnTo>
                  <a:lnTo>
                    <a:pt x="105" y="1590"/>
                  </a:lnTo>
                  <a:lnTo>
                    <a:pt x="1" y="1590"/>
                  </a:lnTo>
                  <a:lnTo>
                    <a:pt x="84" y="1611"/>
                  </a:lnTo>
                  <a:lnTo>
                    <a:pt x="126" y="1695"/>
                  </a:lnTo>
                  <a:lnTo>
                    <a:pt x="210" y="1695"/>
                  </a:lnTo>
                  <a:lnTo>
                    <a:pt x="293" y="1758"/>
                  </a:lnTo>
                  <a:lnTo>
                    <a:pt x="335" y="1695"/>
                  </a:lnTo>
                  <a:lnTo>
                    <a:pt x="440" y="1674"/>
                  </a:lnTo>
                  <a:lnTo>
                    <a:pt x="482" y="1653"/>
                  </a:lnTo>
                  <a:lnTo>
                    <a:pt x="545" y="1653"/>
                  </a:lnTo>
                  <a:lnTo>
                    <a:pt x="586" y="1548"/>
                  </a:lnTo>
                  <a:lnTo>
                    <a:pt x="796" y="1548"/>
                  </a:lnTo>
                  <a:lnTo>
                    <a:pt x="837" y="1611"/>
                  </a:lnTo>
                  <a:lnTo>
                    <a:pt x="942" y="1611"/>
                  </a:lnTo>
                  <a:lnTo>
                    <a:pt x="1005" y="1695"/>
                  </a:lnTo>
                  <a:lnTo>
                    <a:pt x="1151" y="1695"/>
                  </a:lnTo>
                  <a:lnTo>
                    <a:pt x="1214" y="1779"/>
                  </a:lnTo>
                  <a:lnTo>
                    <a:pt x="1214" y="1862"/>
                  </a:lnTo>
                  <a:lnTo>
                    <a:pt x="1319" y="1883"/>
                  </a:lnTo>
                  <a:lnTo>
                    <a:pt x="1361" y="1779"/>
                  </a:lnTo>
                  <a:lnTo>
                    <a:pt x="1381" y="1569"/>
                  </a:lnTo>
                  <a:lnTo>
                    <a:pt x="1361" y="1402"/>
                  </a:lnTo>
                  <a:lnTo>
                    <a:pt x="1444" y="1297"/>
                  </a:lnTo>
                  <a:lnTo>
                    <a:pt x="1486" y="1193"/>
                  </a:lnTo>
                  <a:lnTo>
                    <a:pt x="1654" y="1151"/>
                  </a:lnTo>
                  <a:lnTo>
                    <a:pt x="1800" y="1193"/>
                  </a:lnTo>
                  <a:lnTo>
                    <a:pt x="1884" y="1151"/>
                  </a:lnTo>
                  <a:lnTo>
                    <a:pt x="1800" y="1046"/>
                  </a:lnTo>
                  <a:lnTo>
                    <a:pt x="1884" y="984"/>
                  </a:lnTo>
                  <a:lnTo>
                    <a:pt x="1905" y="858"/>
                  </a:lnTo>
                  <a:lnTo>
                    <a:pt x="1946" y="774"/>
                  </a:lnTo>
                  <a:lnTo>
                    <a:pt x="1884" y="732"/>
                  </a:lnTo>
                  <a:lnTo>
                    <a:pt x="1758" y="732"/>
                  </a:lnTo>
                  <a:lnTo>
                    <a:pt x="1737" y="670"/>
                  </a:lnTo>
                  <a:lnTo>
                    <a:pt x="1779" y="544"/>
                  </a:lnTo>
                  <a:lnTo>
                    <a:pt x="1884" y="607"/>
                  </a:lnTo>
                  <a:lnTo>
                    <a:pt x="1967" y="544"/>
                  </a:lnTo>
                  <a:lnTo>
                    <a:pt x="1967" y="440"/>
                  </a:lnTo>
                  <a:lnTo>
                    <a:pt x="2009" y="335"/>
                  </a:lnTo>
                  <a:lnTo>
                    <a:pt x="2009" y="251"/>
                  </a:lnTo>
                  <a:lnTo>
                    <a:pt x="2072" y="230"/>
                  </a:lnTo>
                  <a:lnTo>
                    <a:pt x="2072" y="209"/>
                  </a:lnTo>
                  <a:lnTo>
                    <a:pt x="1967" y="147"/>
                  </a:lnTo>
                  <a:lnTo>
                    <a:pt x="1863" y="84"/>
                  </a:lnTo>
                  <a:lnTo>
                    <a:pt x="16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2919;p68">
              <a:extLst>
                <a:ext uri="{FF2B5EF4-FFF2-40B4-BE49-F238E27FC236}">
                  <a16:creationId xmlns:a16="http://schemas.microsoft.com/office/drawing/2014/main" id="{39490DBB-FE41-7649-6161-6FAFC7804ACD}"/>
                </a:ext>
              </a:extLst>
            </p:cNvPr>
            <p:cNvSpPr/>
            <p:nvPr/>
          </p:nvSpPr>
          <p:spPr>
            <a:xfrm>
              <a:off x="3762540" y="2773181"/>
              <a:ext cx="19445" cy="15956"/>
            </a:xfrm>
            <a:custGeom>
              <a:avLst/>
              <a:gdLst/>
              <a:ahLst/>
              <a:cxnLst/>
              <a:rect l="l" t="t" r="r" b="b"/>
              <a:pathLst>
                <a:path w="1633" h="1403" extrusionOk="0">
                  <a:moveTo>
                    <a:pt x="774" y="0"/>
                  </a:moveTo>
                  <a:lnTo>
                    <a:pt x="733" y="105"/>
                  </a:lnTo>
                  <a:lnTo>
                    <a:pt x="670" y="105"/>
                  </a:lnTo>
                  <a:lnTo>
                    <a:pt x="628" y="126"/>
                  </a:lnTo>
                  <a:lnTo>
                    <a:pt x="523" y="147"/>
                  </a:lnTo>
                  <a:lnTo>
                    <a:pt x="481" y="210"/>
                  </a:lnTo>
                  <a:lnTo>
                    <a:pt x="398" y="147"/>
                  </a:lnTo>
                  <a:lnTo>
                    <a:pt x="314" y="147"/>
                  </a:lnTo>
                  <a:lnTo>
                    <a:pt x="272" y="63"/>
                  </a:lnTo>
                  <a:lnTo>
                    <a:pt x="189" y="42"/>
                  </a:lnTo>
                  <a:lnTo>
                    <a:pt x="84" y="126"/>
                  </a:lnTo>
                  <a:lnTo>
                    <a:pt x="0" y="272"/>
                  </a:lnTo>
                  <a:lnTo>
                    <a:pt x="63" y="335"/>
                  </a:lnTo>
                  <a:lnTo>
                    <a:pt x="84" y="524"/>
                  </a:lnTo>
                  <a:lnTo>
                    <a:pt x="209" y="565"/>
                  </a:lnTo>
                  <a:lnTo>
                    <a:pt x="251" y="670"/>
                  </a:lnTo>
                  <a:lnTo>
                    <a:pt x="398" y="796"/>
                  </a:lnTo>
                  <a:lnTo>
                    <a:pt x="481" y="796"/>
                  </a:lnTo>
                  <a:lnTo>
                    <a:pt x="565" y="858"/>
                  </a:lnTo>
                  <a:lnTo>
                    <a:pt x="628" y="879"/>
                  </a:lnTo>
                  <a:lnTo>
                    <a:pt x="628" y="1047"/>
                  </a:lnTo>
                  <a:lnTo>
                    <a:pt x="774" y="1109"/>
                  </a:lnTo>
                  <a:lnTo>
                    <a:pt x="816" y="1068"/>
                  </a:lnTo>
                  <a:lnTo>
                    <a:pt x="900" y="1068"/>
                  </a:lnTo>
                  <a:lnTo>
                    <a:pt x="942" y="1109"/>
                  </a:lnTo>
                  <a:lnTo>
                    <a:pt x="1025" y="1151"/>
                  </a:lnTo>
                  <a:lnTo>
                    <a:pt x="1151" y="1298"/>
                  </a:lnTo>
                  <a:lnTo>
                    <a:pt x="1256" y="1319"/>
                  </a:lnTo>
                  <a:lnTo>
                    <a:pt x="1360" y="1402"/>
                  </a:lnTo>
                  <a:lnTo>
                    <a:pt x="1423" y="1361"/>
                  </a:lnTo>
                  <a:lnTo>
                    <a:pt x="1507" y="1361"/>
                  </a:lnTo>
                  <a:lnTo>
                    <a:pt x="1507" y="1298"/>
                  </a:lnTo>
                  <a:lnTo>
                    <a:pt x="1444" y="1256"/>
                  </a:lnTo>
                  <a:lnTo>
                    <a:pt x="1444" y="1172"/>
                  </a:lnTo>
                  <a:lnTo>
                    <a:pt x="1423" y="1109"/>
                  </a:lnTo>
                  <a:lnTo>
                    <a:pt x="1465" y="1047"/>
                  </a:lnTo>
                  <a:lnTo>
                    <a:pt x="1528" y="942"/>
                  </a:lnTo>
                  <a:lnTo>
                    <a:pt x="1549" y="942"/>
                  </a:lnTo>
                  <a:lnTo>
                    <a:pt x="1632" y="775"/>
                  </a:lnTo>
                  <a:lnTo>
                    <a:pt x="1549" y="670"/>
                  </a:lnTo>
                  <a:lnTo>
                    <a:pt x="1549" y="628"/>
                  </a:lnTo>
                  <a:lnTo>
                    <a:pt x="1465" y="440"/>
                  </a:lnTo>
                  <a:lnTo>
                    <a:pt x="1507" y="356"/>
                  </a:lnTo>
                  <a:lnTo>
                    <a:pt x="1507" y="335"/>
                  </a:lnTo>
                  <a:lnTo>
                    <a:pt x="1402" y="314"/>
                  </a:lnTo>
                  <a:lnTo>
                    <a:pt x="1402" y="231"/>
                  </a:lnTo>
                  <a:lnTo>
                    <a:pt x="1339" y="147"/>
                  </a:lnTo>
                  <a:lnTo>
                    <a:pt x="1193" y="147"/>
                  </a:lnTo>
                  <a:lnTo>
                    <a:pt x="1130" y="63"/>
                  </a:lnTo>
                  <a:lnTo>
                    <a:pt x="1025" y="63"/>
                  </a:lnTo>
                  <a:lnTo>
                    <a:pt x="9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2920;p68">
              <a:extLst>
                <a:ext uri="{FF2B5EF4-FFF2-40B4-BE49-F238E27FC236}">
                  <a16:creationId xmlns:a16="http://schemas.microsoft.com/office/drawing/2014/main" id="{4443D3EC-82DB-7722-A9CF-B31D64173C38}"/>
                </a:ext>
              </a:extLst>
            </p:cNvPr>
            <p:cNvSpPr/>
            <p:nvPr/>
          </p:nvSpPr>
          <p:spPr>
            <a:xfrm>
              <a:off x="3779484" y="2783894"/>
              <a:ext cx="4739" cy="6425"/>
            </a:xfrm>
            <a:custGeom>
              <a:avLst/>
              <a:gdLst/>
              <a:ahLst/>
              <a:cxnLst/>
              <a:rect l="l" t="t" r="r" b="b"/>
              <a:pathLst>
                <a:path w="398" h="565" extrusionOk="0">
                  <a:moveTo>
                    <a:pt x="105" y="0"/>
                  </a:moveTo>
                  <a:lnTo>
                    <a:pt x="42" y="105"/>
                  </a:lnTo>
                  <a:lnTo>
                    <a:pt x="0" y="167"/>
                  </a:lnTo>
                  <a:lnTo>
                    <a:pt x="21" y="230"/>
                  </a:lnTo>
                  <a:lnTo>
                    <a:pt x="21" y="314"/>
                  </a:lnTo>
                  <a:lnTo>
                    <a:pt x="84" y="356"/>
                  </a:lnTo>
                  <a:lnTo>
                    <a:pt x="84" y="419"/>
                  </a:lnTo>
                  <a:lnTo>
                    <a:pt x="105" y="419"/>
                  </a:lnTo>
                  <a:lnTo>
                    <a:pt x="146" y="523"/>
                  </a:lnTo>
                  <a:lnTo>
                    <a:pt x="314" y="565"/>
                  </a:lnTo>
                  <a:lnTo>
                    <a:pt x="398" y="544"/>
                  </a:lnTo>
                  <a:lnTo>
                    <a:pt x="398" y="356"/>
                  </a:lnTo>
                  <a:lnTo>
                    <a:pt x="335" y="314"/>
                  </a:lnTo>
                  <a:lnTo>
                    <a:pt x="314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2921;p68">
              <a:extLst>
                <a:ext uri="{FF2B5EF4-FFF2-40B4-BE49-F238E27FC236}">
                  <a16:creationId xmlns:a16="http://schemas.microsoft.com/office/drawing/2014/main" id="{EDBBF1C4-DCDF-E0AE-D46D-BF3732D4C17E}"/>
                </a:ext>
              </a:extLst>
            </p:cNvPr>
            <p:cNvSpPr/>
            <p:nvPr/>
          </p:nvSpPr>
          <p:spPr>
            <a:xfrm>
              <a:off x="3681319" y="2737017"/>
              <a:ext cx="27661" cy="34982"/>
            </a:xfrm>
            <a:custGeom>
              <a:avLst/>
              <a:gdLst/>
              <a:ahLst/>
              <a:cxnLst/>
              <a:rect l="l" t="t" r="r" b="b"/>
              <a:pathLst>
                <a:path w="2323" h="3076" extrusionOk="0">
                  <a:moveTo>
                    <a:pt x="1737" y="0"/>
                  </a:moveTo>
                  <a:lnTo>
                    <a:pt x="1779" y="84"/>
                  </a:lnTo>
                  <a:lnTo>
                    <a:pt x="1653" y="84"/>
                  </a:lnTo>
                  <a:lnTo>
                    <a:pt x="1674" y="209"/>
                  </a:lnTo>
                  <a:lnTo>
                    <a:pt x="1590" y="314"/>
                  </a:lnTo>
                  <a:lnTo>
                    <a:pt x="1590" y="230"/>
                  </a:lnTo>
                  <a:lnTo>
                    <a:pt x="1653" y="188"/>
                  </a:lnTo>
                  <a:lnTo>
                    <a:pt x="1590" y="84"/>
                  </a:lnTo>
                  <a:lnTo>
                    <a:pt x="1528" y="105"/>
                  </a:lnTo>
                  <a:lnTo>
                    <a:pt x="1569" y="167"/>
                  </a:lnTo>
                  <a:lnTo>
                    <a:pt x="1465" y="188"/>
                  </a:lnTo>
                  <a:lnTo>
                    <a:pt x="1423" y="147"/>
                  </a:lnTo>
                  <a:lnTo>
                    <a:pt x="1256" y="167"/>
                  </a:lnTo>
                  <a:lnTo>
                    <a:pt x="1256" y="230"/>
                  </a:lnTo>
                  <a:lnTo>
                    <a:pt x="1214" y="230"/>
                  </a:lnTo>
                  <a:lnTo>
                    <a:pt x="1172" y="356"/>
                  </a:lnTo>
                  <a:lnTo>
                    <a:pt x="1256" y="377"/>
                  </a:lnTo>
                  <a:lnTo>
                    <a:pt x="1235" y="419"/>
                  </a:lnTo>
                  <a:lnTo>
                    <a:pt x="1151" y="419"/>
                  </a:lnTo>
                  <a:lnTo>
                    <a:pt x="1151" y="481"/>
                  </a:lnTo>
                  <a:lnTo>
                    <a:pt x="1046" y="502"/>
                  </a:lnTo>
                  <a:lnTo>
                    <a:pt x="1067" y="586"/>
                  </a:lnTo>
                  <a:lnTo>
                    <a:pt x="1214" y="586"/>
                  </a:lnTo>
                  <a:lnTo>
                    <a:pt x="1172" y="607"/>
                  </a:lnTo>
                  <a:lnTo>
                    <a:pt x="1276" y="586"/>
                  </a:lnTo>
                  <a:lnTo>
                    <a:pt x="1360" y="586"/>
                  </a:lnTo>
                  <a:lnTo>
                    <a:pt x="1235" y="711"/>
                  </a:lnTo>
                  <a:lnTo>
                    <a:pt x="1046" y="795"/>
                  </a:lnTo>
                  <a:lnTo>
                    <a:pt x="1130" y="837"/>
                  </a:lnTo>
                  <a:lnTo>
                    <a:pt x="942" y="879"/>
                  </a:lnTo>
                  <a:lnTo>
                    <a:pt x="858" y="837"/>
                  </a:lnTo>
                  <a:lnTo>
                    <a:pt x="795" y="921"/>
                  </a:lnTo>
                  <a:lnTo>
                    <a:pt x="753" y="816"/>
                  </a:lnTo>
                  <a:lnTo>
                    <a:pt x="502" y="753"/>
                  </a:lnTo>
                  <a:lnTo>
                    <a:pt x="502" y="816"/>
                  </a:lnTo>
                  <a:lnTo>
                    <a:pt x="335" y="753"/>
                  </a:lnTo>
                  <a:lnTo>
                    <a:pt x="314" y="942"/>
                  </a:lnTo>
                  <a:lnTo>
                    <a:pt x="398" y="879"/>
                  </a:lnTo>
                  <a:lnTo>
                    <a:pt x="419" y="942"/>
                  </a:lnTo>
                  <a:lnTo>
                    <a:pt x="440" y="984"/>
                  </a:lnTo>
                  <a:lnTo>
                    <a:pt x="481" y="1088"/>
                  </a:lnTo>
                  <a:lnTo>
                    <a:pt x="419" y="1088"/>
                  </a:lnTo>
                  <a:lnTo>
                    <a:pt x="398" y="1025"/>
                  </a:lnTo>
                  <a:lnTo>
                    <a:pt x="272" y="1025"/>
                  </a:lnTo>
                  <a:lnTo>
                    <a:pt x="419" y="1130"/>
                  </a:lnTo>
                  <a:lnTo>
                    <a:pt x="544" y="1109"/>
                  </a:lnTo>
                  <a:lnTo>
                    <a:pt x="586" y="1214"/>
                  </a:lnTo>
                  <a:lnTo>
                    <a:pt x="440" y="1235"/>
                  </a:lnTo>
                  <a:lnTo>
                    <a:pt x="419" y="1276"/>
                  </a:lnTo>
                  <a:lnTo>
                    <a:pt x="440" y="1339"/>
                  </a:lnTo>
                  <a:lnTo>
                    <a:pt x="293" y="1360"/>
                  </a:lnTo>
                  <a:lnTo>
                    <a:pt x="335" y="1444"/>
                  </a:lnTo>
                  <a:lnTo>
                    <a:pt x="272" y="1465"/>
                  </a:lnTo>
                  <a:lnTo>
                    <a:pt x="377" y="1528"/>
                  </a:lnTo>
                  <a:lnTo>
                    <a:pt x="419" y="1507"/>
                  </a:lnTo>
                  <a:lnTo>
                    <a:pt x="398" y="1548"/>
                  </a:lnTo>
                  <a:lnTo>
                    <a:pt x="523" y="1528"/>
                  </a:lnTo>
                  <a:lnTo>
                    <a:pt x="544" y="1674"/>
                  </a:lnTo>
                  <a:lnTo>
                    <a:pt x="858" y="1674"/>
                  </a:lnTo>
                  <a:lnTo>
                    <a:pt x="753" y="1758"/>
                  </a:lnTo>
                  <a:lnTo>
                    <a:pt x="691" y="1737"/>
                  </a:lnTo>
                  <a:lnTo>
                    <a:pt x="586" y="1925"/>
                  </a:lnTo>
                  <a:lnTo>
                    <a:pt x="628" y="1925"/>
                  </a:lnTo>
                  <a:lnTo>
                    <a:pt x="523" y="2051"/>
                  </a:lnTo>
                  <a:lnTo>
                    <a:pt x="335" y="2176"/>
                  </a:lnTo>
                  <a:lnTo>
                    <a:pt x="419" y="2176"/>
                  </a:lnTo>
                  <a:lnTo>
                    <a:pt x="523" y="2134"/>
                  </a:lnTo>
                  <a:lnTo>
                    <a:pt x="586" y="2155"/>
                  </a:lnTo>
                  <a:lnTo>
                    <a:pt x="732" y="2155"/>
                  </a:lnTo>
                  <a:lnTo>
                    <a:pt x="816" y="2072"/>
                  </a:lnTo>
                  <a:lnTo>
                    <a:pt x="816" y="2092"/>
                  </a:lnTo>
                  <a:lnTo>
                    <a:pt x="942" y="2134"/>
                  </a:lnTo>
                  <a:lnTo>
                    <a:pt x="691" y="2176"/>
                  </a:lnTo>
                  <a:lnTo>
                    <a:pt x="502" y="2197"/>
                  </a:lnTo>
                  <a:lnTo>
                    <a:pt x="440" y="2281"/>
                  </a:lnTo>
                  <a:lnTo>
                    <a:pt x="314" y="2302"/>
                  </a:lnTo>
                  <a:lnTo>
                    <a:pt x="377" y="2364"/>
                  </a:lnTo>
                  <a:lnTo>
                    <a:pt x="335" y="2406"/>
                  </a:lnTo>
                  <a:lnTo>
                    <a:pt x="398" y="2448"/>
                  </a:lnTo>
                  <a:lnTo>
                    <a:pt x="293" y="2469"/>
                  </a:lnTo>
                  <a:lnTo>
                    <a:pt x="209" y="2385"/>
                  </a:lnTo>
                  <a:lnTo>
                    <a:pt x="188" y="2448"/>
                  </a:lnTo>
                  <a:lnTo>
                    <a:pt x="168" y="2406"/>
                  </a:lnTo>
                  <a:lnTo>
                    <a:pt x="0" y="2490"/>
                  </a:lnTo>
                  <a:lnTo>
                    <a:pt x="21" y="2511"/>
                  </a:lnTo>
                  <a:lnTo>
                    <a:pt x="398" y="2511"/>
                  </a:lnTo>
                  <a:lnTo>
                    <a:pt x="272" y="2595"/>
                  </a:lnTo>
                  <a:lnTo>
                    <a:pt x="105" y="2657"/>
                  </a:lnTo>
                  <a:lnTo>
                    <a:pt x="63" y="2762"/>
                  </a:lnTo>
                  <a:lnTo>
                    <a:pt x="168" y="2762"/>
                  </a:lnTo>
                  <a:lnTo>
                    <a:pt x="188" y="2825"/>
                  </a:lnTo>
                  <a:lnTo>
                    <a:pt x="440" y="2762"/>
                  </a:lnTo>
                  <a:lnTo>
                    <a:pt x="440" y="2762"/>
                  </a:lnTo>
                  <a:lnTo>
                    <a:pt x="230" y="2888"/>
                  </a:lnTo>
                  <a:lnTo>
                    <a:pt x="168" y="2929"/>
                  </a:lnTo>
                  <a:lnTo>
                    <a:pt x="314" y="2929"/>
                  </a:lnTo>
                  <a:lnTo>
                    <a:pt x="502" y="2825"/>
                  </a:lnTo>
                  <a:lnTo>
                    <a:pt x="481" y="2908"/>
                  </a:lnTo>
                  <a:lnTo>
                    <a:pt x="314" y="2992"/>
                  </a:lnTo>
                  <a:lnTo>
                    <a:pt x="419" y="2992"/>
                  </a:lnTo>
                  <a:lnTo>
                    <a:pt x="398" y="3034"/>
                  </a:lnTo>
                  <a:lnTo>
                    <a:pt x="398" y="3034"/>
                  </a:lnTo>
                  <a:lnTo>
                    <a:pt x="523" y="3013"/>
                  </a:lnTo>
                  <a:lnTo>
                    <a:pt x="607" y="3076"/>
                  </a:lnTo>
                  <a:lnTo>
                    <a:pt x="795" y="3034"/>
                  </a:lnTo>
                  <a:lnTo>
                    <a:pt x="963" y="2992"/>
                  </a:lnTo>
                  <a:lnTo>
                    <a:pt x="1130" y="2888"/>
                  </a:lnTo>
                  <a:lnTo>
                    <a:pt x="1067" y="2783"/>
                  </a:lnTo>
                  <a:lnTo>
                    <a:pt x="1172" y="2783"/>
                  </a:lnTo>
                  <a:lnTo>
                    <a:pt x="1151" y="2867"/>
                  </a:lnTo>
                  <a:lnTo>
                    <a:pt x="1256" y="2867"/>
                  </a:lnTo>
                  <a:lnTo>
                    <a:pt x="1360" y="2720"/>
                  </a:lnTo>
                  <a:lnTo>
                    <a:pt x="1444" y="2762"/>
                  </a:lnTo>
                  <a:lnTo>
                    <a:pt x="1465" y="2657"/>
                  </a:lnTo>
                  <a:lnTo>
                    <a:pt x="1800" y="2595"/>
                  </a:lnTo>
                  <a:lnTo>
                    <a:pt x="1841" y="2511"/>
                  </a:lnTo>
                  <a:lnTo>
                    <a:pt x="1862" y="2616"/>
                  </a:lnTo>
                  <a:lnTo>
                    <a:pt x="1946" y="2553"/>
                  </a:lnTo>
                  <a:lnTo>
                    <a:pt x="2009" y="2574"/>
                  </a:lnTo>
                  <a:lnTo>
                    <a:pt x="2176" y="2574"/>
                  </a:lnTo>
                  <a:lnTo>
                    <a:pt x="2072" y="2406"/>
                  </a:lnTo>
                  <a:lnTo>
                    <a:pt x="2155" y="2385"/>
                  </a:lnTo>
                  <a:lnTo>
                    <a:pt x="2218" y="2281"/>
                  </a:lnTo>
                  <a:lnTo>
                    <a:pt x="2218" y="2176"/>
                  </a:lnTo>
                  <a:lnTo>
                    <a:pt x="2302" y="2072"/>
                  </a:lnTo>
                  <a:lnTo>
                    <a:pt x="2323" y="1967"/>
                  </a:lnTo>
                  <a:lnTo>
                    <a:pt x="2302" y="1716"/>
                  </a:lnTo>
                  <a:lnTo>
                    <a:pt x="2218" y="1674"/>
                  </a:lnTo>
                  <a:lnTo>
                    <a:pt x="2302" y="1632"/>
                  </a:lnTo>
                  <a:lnTo>
                    <a:pt x="2302" y="1507"/>
                  </a:lnTo>
                  <a:lnTo>
                    <a:pt x="2218" y="1402"/>
                  </a:lnTo>
                  <a:lnTo>
                    <a:pt x="2260" y="1256"/>
                  </a:lnTo>
                  <a:lnTo>
                    <a:pt x="2176" y="1214"/>
                  </a:lnTo>
                  <a:lnTo>
                    <a:pt x="2197" y="1130"/>
                  </a:lnTo>
                  <a:lnTo>
                    <a:pt x="2281" y="1151"/>
                  </a:lnTo>
                  <a:lnTo>
                    <a:pt x="2281" y="1151"/>
                  </a:lnTo>
                  <a:lnTo>
                    <a:pt x="2155" y="1088"/>
                  </a:lnTo>
                  <a:lnTo>
                    <a:pt x="2072" y="1046"/>
                  </a:lnTo>
                  <a:lnTo>
                    <a:pt x="1967" y="837"/>
                  </a:lnTo>
                  <a:lnTo>
                    <a:pt x="1800" y="732"/>
                  </a:lnTo>
                  <a:lnTo>
                    <a:pt x="1737" y="795"/>
                  </a:lnTo>
                  <a:lnTo>
                    <a:pt x="1695" y="942"/>
                  </a:lnTo>
                  <a:lnTo>
                    <a:pt x="1632" y="984"/>
                  </a:lnTo>
                  <a:lnTo>
                    <a:pt x="1360" y="732"/>
                  </a:lnTo>
                  <a:lnTo>
                    <a:pt x="1486" y="502"/>
                  </a:lnTo>
                  <a:lnTo>
                    <a:pt x="1632" y="481"/>
                  </a:lnTo>
                  <a:lnTo>
                    <a:pt x="1653" y="377"/>
                  </a:lnTo>
                  <a:lnTo>
                    <a:pt x="1737" y="356"/>
                  </a:lnTo>
                  <a:lnTo>
                    <a:pt x="1779" y="272"/>
                  </a:lnTo>
                  <a:lnTo>
                    <a:pt x="1737" y="293"/>
                  </a:lnTo>
                  <a:lnTo>
                    <a:pt x="1737" y="293"/>
                  </a:lnTo>
                  <a:lnTo>
                    <a:pt x="1841" y="188"/>
                  </a:lnTo>
                  <a:lnTo>
                    <a:pt x="1946" y="147"/>
                  </a:lnTo>
                  <a:lnTo>
                    <a:pt x="1841" y="84"/>
                  </a:lnTo>
                  <a:lnTo>
                    <a:pt x="17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51" name="Google Shape;2922;p68">
              <a:extLst>
                <a:ext uri="{FF2B5EF4-FFF2-40B4-BE49-F238E27FC236}">
                  <a16:creationId xmlns:a16="http://schemas.microsoft.com/office/drawing/2014/main" id="{1C3AD0B0-4680-90F9-9302-3F3C93CEBF3D}"/>
                </a:ext>
              </a:extLst>
            </p:cNvPr>
            <p:cNvGrpSpPr/>
            <p:nvPr/>
          </p:nvGrpSpPr>
          <p:grpSpPr>
            <a:xfrm>
              <a:off x="3697513" y="2707266"/>
              <a:ext cx="59549" cy="79733"/>
              <a:chOff x="3586375" y="2281300"/>
              <a:chExt cx="125025" cy="175275"/>
            </a:xfrm>
            <a:grpFill/>
          </p:grpSpPr>
          <p:sp>
            <p:nvSpPr>
              <p:cNvPr id="1665" name="Google Shape;2923;p68">
                <a:extLst>
                  <a:ext uri="{FF2B5EF4-FFF2-40B4-BE49-F238E27FC236}">
                    <a16:creationId xmlns:a16="http://schemas.microsoft.com/office/drawing/2014/main" id="{292CD8EC-6AF0-B3A4-2E7C-822D9835E3B9}"/>
                  </a:ext>
                </a:extLst>
              </p:cNvPr>
              <p:cNvSpPr/>
              <p:nvPr/>
            </p:nvSpPr>
            <p:spPr>
              <a:xfrm>
                <a:off x="3609900" y="2281300"/>
                <a:ext cx="101500" cy="175275"/>
              </a:xfrm>
              <a:custGeom>
                <a:avLst/>
                <a:gdLst/>
                <a:ahLst/>
                <a:cxnLst/>
                <a:rect l="l" t="t" r="r" b="b"/>
                <a:pathLst>
                  <a:path w="4060" h="7011" extrusionOk="0">
                    <a:moveTo>
                      <a:pt x="1340" y="1"/>
                    </a:moveTo>
                    <a:lnTo>
                      <a:pt x="1277" y="63"/>
                    </a:lnTo>
                    <a:lnTo>
                      <a:pt x="1235" y="42"/>
                    </a:lnTo>
                    <a:lnTo>
                      <a:pt x="1110" y="84"/>
                    </a:lnTo>
                    <a:lnTo>
                      <a:pt x="1026" y="84"/>
                    </a:lnTo>
                    <a:lnTo>
                      <a:pt x="921" y="105"/>
                    </a:lnTo>
                    <a:lnTo>
                      <a:pt x="859" y="105"/>
                    </a:lnTo>
                    <a:lnTo>
                      <a:pt x="838" y="168"/>
                    </a:lnTo>
                    <a:lnTo>
                      <a:pt x="838" y="105"/>
                    </a:lnTo>
                    <a:lnTo>
                      <a:pt x="796" y="84"/>
                    </a:lnTo>
                    <a:lnTo>
                      <a:pt x="712" y="168"/>
                    </a:lnTo>
                    <a:lnTo>
                      <a:pt x="733" y="105"/>
                    </a:lnTo>
                    <a:lnTo>
                      <a:pt x="608" y="42"/>
                    </a:lnTo>
                    <a:lnTo>
                      <a:pt x="587" y="105"/>
                    </a:lnTo>
                    <a:lnTo>
                      <a:pt x="524" y="168"/>
                    </a:lnTo>
                    <a:lnTo>
                      <a:pt x="545" y="231"/>
                    </a:lnTo>
                    <a:lnTo>
                      <a:pt x="524" y="231"/>
                    </a:lnTo>
                    <a:lnTo>
                      <a:pt x="524" y="314"/>
                    </a:lnTo>
                    <a:lnTo>
                      <a:pt x="419" y="356"/>
                    </a:lnTo>
                    <a:lnTo>
                      <a:pt x="482" y="419"/>
                    </a:lnTo>
                    <a:lnTo>
                      <a:pt x="440" y="503"/>
                    </a:lnTo>
                    <a:lnTo>
                      <a:pt x="398" y="503"/>
                    </a:lnTo>
                    <a:lnTo>
                      <a:pt x="503" y="607"/>
                    </a:lnTo>
                    <a:lnTo>
                      <a:pt x="545" y="670"/>
                    </a:lnTo>
                    <a:lnTo>
                      <a:pt x="419" y="607"/>
                    </a:lnTo>
                    <a:lnTo>
                      <a:pt x="398" y="670"/>
                    </a:lnTo>
                    <a:lnTo>
                      <a:pt x="315" y="587"/>
                    </a:lnTo>
                    <a:lnTo>
                      <a:pt x="294" y="628"/>
                    </a:lnTo>
                    <a:lnTo>
                      <a:pt x="315" y="691"/>
                    </a:lnTo>
                    <a:lnTo>
                      <a:pt x="294" y="733"/>
                    </a:lnTo>
                    <a:lnTo>
                      <a:pt x="273" y="628"/>
                    </a:lnTo>
                    <a:lnTo>
                      <a:pt x="210" y="733"/>
                    </a:lnTo>
                    <a:lnTo>
                      <a:pt x="273" y="796"/>
                    </a:lnTo>
                    <a:lnTo>
                      <a:pt x="210" y="817"/>
                    </a:lnTo>
                    <a:lnTo>
                      <a:pt x="294" y="900"/>
                    </a:lnTo>
                    <a:lnTo>
                      <a:pt x="336" y="900"/>
                    </a:lnTo>
                    <a:lnTo>
                      <a:pt x="294" y="942"/>
                    </a:lnTo>
                    <a:lnTo>
                      <a:pt x="210" y="900"/>
                    </a:lnTo>
                    <a:lnTo>
                      <a:pt x="210" y="1026"/>
                    </a:lnTo>
                    <a:lnTo>
                      <a:pt x="210" y="1047"/>
                    </a:lnTo>
                    <a:lnTo>
                      <a:pt x="377" y="1026"/>
                    </a:lnTo>
                    <a:lnTo>
                      <a:pt x="273" y="1089"/>
                    </a:lnTo>
                    <a:lnTo>
                      <a:pt x="273" y="1110"/>
                    </a:lnTo>
                    <a:lnTo>
                      <a:pt x="294" y="1131"/>
                    </a:lnTo>
                    <a:lnTo>
                      <a:pt x="377" y="1110"/>
                    </a:lnTo>
                    <a:lnTo>
                      <a:pt x="336" y="1131"/>
                    </a:lnTo>
                    <a:lnTo>
                      <a:pt x="398" y="1151"/>
                    </a:lnTo>
                    <a:lnTo>
                      <a:pt x="398" y="1151"/>
                    </a:lnTo>
                    <a:lnTo>
                      <a:pt x="315" y="1131"/>
                    </a:lnTo>
                    <a:lnTo>
                      <a:pt x="294" y="1151"/>
                    </a:lnTo>
                    <a:lnTo>
                      <a:pt x="294" y="1214"/>
                    </a:lnTo>
                    <a:lnTo>
                      <a:pt x="315" y="1235"/>
                    </a:lnTo>
                    <a:lnTo>
                      <a:pt x="273" y="1256"/>
                    </a:lnTo>
                    <a:lnTo>
                      <a:pt x="231" y="1319"/>
                    </a:lnTo>
                    <a:lnTo>
                      <a:pt x="294" y="1319"/>
                    </a:lnTo>
                    <a:lnTo>
                      <a:pt x="294" y="1361"/>
                    </a:lnTo>
                    <a:lnTo>
                      <a:pt x="210" y="1340"/>
                    </a:lnTo>
                    <a:lnTo>
                      <a:pt x="189" y="1403"/>
                    </a:lnTo>
                    <a:lnTo>
                      <a:pt x="210" y="1444"/>
                    </a:lnTo>
                    <a:lnTo>
                      <a:pt x="189" y="1465"/>
                    </a:lnTo>
                    <a:lnTo>
                      <a:pt x="168" y="1528"/>
                    </a:lnTo>
                    <a:lnTo>
                      <a:pt x="63" y="1528"/>
                    </a:lnTo>
                    <a:lnTo>
                      <a:pt x="1" y="1549"/>
                    </a:lnTo>
                    <a:lnTo>
                      <a:pt x="63" y="1570"/>
                    </a:lnTo>
                    <a:lnTo>
                      <a:pt x="126" y="1570"/>
                    </a:lnTo>
                    <a:lnTo>
                      <a:pt x="189" y="1612"/>
                    </a:lnTo>
                    <a:lnTo>
                      <a:pt x="168" y="1633"/>
                    </a:lnTo>
                    <a:lnTo>
                      <a:pt x="105" y="1633"/>
                    </a:lnTo>
                    <a:lnTo>
                      <a:pt x="189" y="1716"/>
                    </a:lnTo>
                    <a:lnTo>
                      <a:pt x="210" y="1716"/>
                    </a:lnTo>
                    <a:lnTo>
                      <a:pt x="273" y="1737"/>
                    </a:lnTo>
                    <a:lnTo>
                      <a:pt x="503" y="1507"/>
                    </a:lnTo>
                    <a:lnTo>
                      <a:pt x="482" y="1570"/>
                    </a:lnTo>
                    <a:lnTo>
                      <a:pt x="503" y="1612"/>
                    </a:lnTo>
                    <a:lnTo>
                      <a:pt x="419" y="1633"/>
                    </a:lnTo>
                    <a:lnTo>
                      <a:pt x="377" y="1758"/>
                    </a:lnTo>
                    <a:lnTo>
                      <a:pt x="377" y="1779"/>
                    </a:lnTo>
                    <a:lnTo>
                      <a:pt x="315" y="1947"/>
                    </a:lnTo>
                    <a:lnTo>
                      <a:pt x="336" y="1947"/>
                    </a:lnTo>
                    <a:lnTo>
                      <a:pt x="294" y="2135"/>
                    </a:lnTo>
                    <a:lnTo>
                      <a:pt x="294" y="2239"/>
                    </a:lnTo>
                    <a:lnTo>
                      <a:pt x="231" y="2281"/>
                    </a:lnTo>
                    <a:lnTo>
                      <a:pt x="294" y="2323"/>
                    </a:lnTo>
                    <a:lnTo>
                      <a:pt x="315" y="2302"/>
                    </a:lnTo>
                    <a:lnTo>
                      <a:pt x="231" y="2449"/>
                    </a:lnTo>
                    <a:lnTo>
                      <a:pt x="231" y="2595"/>
                    </a:lnTo>
                    <a:lnTo>
                      <a:pt x="189" y="2658"/>
                    </a:lnTo>
                    <a:lnTo>
                      <a:pt x="189" y="2700"/>
                    </a:lnTo>
                    <a:lnTo>
                      <a:pt x="315" y="2700"/>
                    </a:lnTo>
                    <a:lnTo>
                      <a:pt x="294" y="2595"/>
                    </a:lnTo>
                    <a:lnTo>
                      <a:pt x="336" y="2491"/>
                    </a:lnTo>
                    <a:lnTo>
                      <a:pt x="336" y="2407"/>
                    </a:lnTo>
                    <a:lnTo>
                      <a:pt x="398" y="2323"/>
                    </a:lnTo>
                    <a:lnTo>
                      <a:pt x="336" y="2135"/>
                    </a:lnTo>
                    <a:lnTo>
                      <a:pt x="398" y="2135"/>
                    </a:lnTo>
                    <a:lnTo>
                      <a:pt x="545" y="1947"/>
                    </a:lnTo>
                    <a:lnTo>
                      <a:pt x="440" y="2135"/>
                    </a:lnTo>
                    <a:lnTo>
                      <a:pt x="419" y="2239"/>
                    </a:lnTo>
                    <a:lnTo>
                      <a:pt x="482" y="2260"/>
                    </a:lnTo>
                    <a:lnTo>
                      <a:pt x="482" y="2198"/>
                    </a:lnTo>
                    <a:lnTo>
                      <a:pt x="545" y="2135"/>
                    </a:lnTo>
                    <a:lnTo>
                      <a:pt x="587" y="2260"/>
                    </a:lnTo>
                    <a:lnTo>
                      <a:pt x="628" y="2135"/>
                    </a:lnTo>
                    <a:lnTo>
                      <a:pt x="628" y="2030"/>
                    </a:lnTo>
                    <a:lnTo>
                      <a:pt x="691" y="1988"/>
                    </a:lnTo>
                    <a:lnTo>
                      <a:pt x="649" y="2135"/>
                    </a:lnTo>
                    <a:lnTo>
                      <a:pt x="754" y="2198"/>
                    </a:lnTo>
                    <a:lnTo>
                      <a:pt x="649" y="2177"/>
                    </a:lnTo>
                    <a:lnTo>
                      <a:pt x="628" y="2323"/>
                    </a:lnTo>
                    <a:lnTo>
                      <a:pt x="649" y="2449"/>
                    </a:lnTo>
                    <a:lnTo>
                      <a:pt x="712" y="2470"/>
                    </a:lnTo>
                    <a:lnTo>
                      <a:pt x="754" y="2574"/>
                    </a:lnTo>
                    <a:lnTo>
                      <a:pt x="649" y="2658"/>
                    </a:lnTo>
                    <a:lnTo>
                      <a:pt x="587" y="2909"/>
                    </a:lnTo>
                    <a:lnTo>
                      <a:pt x="587" y="3014"/>
                    </a:lnTo>
                    <a:lnTo>
                      <a:pt x="503" y="2972"/>
                    </a:lnTo>
                    <a:lnTo>
                      <a:pt x="503" y="3097"/>
                    </a:lnTo>
                    <a:lnTo>
                      <a:pt x="628" y="3244"/>
                    </a:lnTo>
                    <a:lnTo>
                      <a:pt x="587" y="3097"/>
                    </a:lnTo>
                    <a:lnTo>
                      <a:pt x="649" y="3076"/>
                    </a:lnTo>
                    <a:lnTo>
                      <a:pt x="859" y="3223"/>
                    </a:lnTo>
                    <a:lnTo>
                      <a:pt x="859" y="3097"/>
                    </a:lnTo>
                    <a:lnTo>
                      <a:pt x="796" y="3035"/>
                    </a:lnTo>
                    <a:lnTo>
                      <a:pt x="838" y="3014"/>
                    </a:lnTo>
                    <a:lnTo>
                      <a:pt x="1005" y="3118"/>
                    </a:lnTo>
                    <a:lnTo>
                      <a:pt x="1131" y="3118"/>
                    </a:lnTo>
                    <a:lnTo>
                      <a:pt x="1131" y="3076"/>
                    </a:lnTo>
                    <a:lnTo>
                      <a:pt x="1235" y="3076"/>
                    </a:lnTo>
                    <a:lnTo>
                      <a:pt x="1256" y="2972"/>
                    </a:lnTo>
                    <a:lnTo>
                      <a:pt x="1549" y="2993"/>
                    </a:lnTo>
                    <a:lnTo>
                      <a:pt x="1361" y="3014"/>
                    </a:lnTo>
                    <a:lnTo>
                      <a:pt x="1235" y="3348"/>
                    </a:lnTo>
                    <a:lnTo>
                      <a:pt x="1382" y="3620"/>
                    </a:lnTo>
                    <a:lnTo>
                      <a:pt x="1444" y="3558"/>
                    </a:lnTo>
                    <a:lnTo>
                      <a:pt x="1444" y="3704"/>
                    </a:lnTo>
                    <a:lnTo>
                      <a:pt x="1549" y="3600"/>
                    </a:lnTo>
                    <a:lnTo>
                      <a:pt x="1654" y="3600"/>
                    </a:lnTo>
                    <a:lnTo>
                      <a:pt x="1633" y="3746"/>
                    </a:lnTo>
                    <a:lnTo>
                      <a:pt x="1654" y="3767"/>
                    </a:lnTo>
                    <a:lnTo>
                      <a:pt x="1549" y="3851"/>
                    </a:lnTo>
                    <a:lnTo>
                      <a:pt x="1570" y="4018"/>
                    </a:lnTo>
                    <a:lnTo>
                      <a:pt x="1528" y="4123"/>
                    </a:lnTo>
                    <a:lnTo>
                      <a:pt x="1570" y="4227"/>
                    </a:lnTo>
                    <a:lnTo>
                      <a:pt x="1654" y="4290"/>
                    </a:lnTo>
                    <a:lnTo>
                      <a:pt x="1737" y="4290"/>
                    </a:lnTo>
                    <a:lnTo>
                      <a:pt x="1675" y="4332"/>
                    </a:lnTo>
                    <a:lnTo>
                      <a:pt x="1591" y="4332"/>
                    </a:lnTo>
                    <a:lnTo>
                      <a:pt x="1549" y="4248"/>
                    </a:lnTo>
                    <a:lnTo>
                      <a:pt x="1465" y="4269"/>
                    </a:lnTo>
                    <a:lnTo>
                      <a:pt x="1528" y="4353"/>
                    </a:lnTo>
                    <a:lnTo>
                      <a:pt x="1591" y="4395"/>
                    </a:lnTo>
                    <a:lnTo>
                      <a:pt x="1486" y="4374"/>
                    </a:lnTo>
                    <a:lnTo>
                      <a:pt x="1424" y="4290"/>
                    </a:lnTo>
                    <a:lnTo>
                      <a:pt x="1235" y="4353"/>
                    </a:lnTo>
                    <a:lnTo>
                      <a:pt x="1152" y="4353"/>
                    </a:lnTo>
                    <a:lnTo>
                      <a:pt x="963" y="4436"/>
                    </a:lnTo>
                    <a:lnTo>
                      <a:pt x="859" y="4583"/>
                    </a:lnTo>
                    <a:lnTo>
                      <a:pt x="733" y="4667"/>
                    </a:lnTo>
                    <a:lnTo>
                      <a:pt x="691" y="4750"/>
                    </a:lnTo>
                    <a:lnTo>
                      <a:pt x="817" y="4750"/>
                    </a:lnTo>
                    <a:lnTo>
                      <a:pt x="817" y="4688"/>
                    </a:lnTo>
                    <a:lnTo>
                      <a:pt x="1026" y="4646"/>
                    </a:lnTo>
                    <a:lnTo>
                      <a:pt x="1005" y="4750"/>
                    </a:lnTo>
                    <a:lnTo>
                      <a:pt x="1068" y="4813"/>
                    </a:lnTo>
                    <a:lnTo>
                      <a:pt x="1005" y="4876"/>
                    </a:lnTo>
                    <a:lnTo>
                      <a:pt x="1026" y="4960"/>
                    </a:lnTo>
                    <a:lnTo>
                      <a:pt x="1068" y="4960"/>
                    </a:lnTo>
                    <a:lnTo>
                      <a:pt x="942" y="5190"/>
                    </a:lnTo>
                    <a:lnTo>
                      <a:pt x="859" y="5232"/>
                    </a:lnTo>
                    <a:lnTo>
                      <a:pt x="754" y="5294"/>
                    </a:lnTo>
                    <a:lnTo>
                      <a:pt x="733" y="5294"/>
                    </a:lnTo>
                    <a:lnTo>
                      <a:pt x="608" y="5378"/>
                    </a:lnTo>
                    <a:lnTo>
                      <a:pt x="524" y="5378"/>
                    </a:lnTo>
                    <a:lnTo>
                      <a:pt x="398" y="5483"/>
                    </a:lnTo>
                    <a:lnTo>
                      <a:pt x="503" y="5483"/>
                    </a:lnTo>
                    <a:lnTo>
                      <a:pt x="503" y="5545"/>
                    </a:lnTo>
                    <a:lnTo>
                      <a:pt x="419" y="5608"/>
                    </a:lnTo>
                    <a:lnTo>
                      <a:pt x="545" y="5629"/>
                    </a:lnTo>
                    <a:lnTo>
                      <a:pt x="524" y="5650"/>
                    </a:lnTo>
                    <a:lnTo>
                      <a:pt x="587" y="5692"/>
                    </a:lnTo>
                    <a:lnTo>
                      <a:pt x="649" y="5650"/>
                    </a:lnTo>
                    <a:lnTo>
                      <a:pt x="754" y="5608"/>
                    </a:lnTo>
                    <a:lnTo>
                      <a:pt x="900" y="5545"/>
                    </a:lnTo>
                    <a:lnTo>
                      <a:pt x="921" y="5629"/>
                    </a:lnTo>
                    <a:lnTo>
                      <a:pt x="1026" y="5650"/>
                    </a:lnTo>
                    <a:lnTo>
                      <a:pt x="942" y="5692"/>
                    </a:lnTo>
                    <a:lnTo>
                      <a:pt x="921" y="5734"/>
                    </a:lnTo>
                    <a:lnTo>
                      <a:pt x="1068" y="5734"/>
                    </a:lnTo>
                    <a:lnTo>
                      <a:pt x="1068" y="5713"/>
                    </a:lnTo>
                    <a:lnTo>
                      <a:pt x="1152" y="5692"/>
                    </a:lnTo>
                    <a:lnTo>
                      <a:pt x="1256" y="5796"/>
                    </a:lnTo>
                    <a:lnTo>
                      <a:pt x="1319" y="5859"/>
                    </a:lnTo>
                    <a:lnTo>
                      <a:pt x="1486" y="5859"/>
                    </a:lnTo>
                    <a:lnTo>
                      <a:pt x="1549" y="5796"/>
                    </a:lnTo>
                    <a:lnTo>
                      <a:pt x="1633" y="5755"/>
                    </a:lnTo>
                    <a:lnTo>
                      <a:pt x="1758" y="5713"/>
                    </a:lnTo>
                    <a:lnTo>
                      <a:pt x="1800" y="5650"/>
                    </a:lnTo>
                    <a:lnTo>
                      <a:pt x="1905" y="5608"/>
                    </a:lnTo>
                    <a:lnTo>
                      <a:pt x="1758" y="5755"/>
                    </a:lnTo>
                    <a:lnTo>
                      <a:pt x="1633" y="5901"/>
                    </a:lnTo>
                    <a:lnTo>
                      <a:pt x="1633" y="6048"/>
                    </a:lnTo>
                    <a:lnTo>
                      <a:pt x="1528" y="6048"/>
                    </a:lnTo>
                    <a:lnTo>
                      <a:pt x="1444" y="6068"/>
                    </a:lnTo>
                    <a:lnTo>
                      <a:pt x="1361" y="6027"/>
                    </a:lnTo>
                    <a:lnTo>
                      <a:pt x="1131" y="6006"/>
                    </a:lnTo>
                    <a:lnTo>
                      <a:pt x="963" y="6048"/>
                    </a:lnTo>
                    <a:lnTo>
                      <a:pt x="963" y="6131"/>
                    </a:lnTo>
                    <a:lnTo>
                      <a:pt x="900" y="6215"/>
                    </a:lnTo>
                    <a:lnTo>
                      <a:pt x="796" y="6215"/>
                    </a:lnTo>
                    <a:lnTo>
                      <a:pt x="796" y="6382"/>
                    </a:lnTo>
                    <a:lnTo>
                      <a:pt x="691" y="6487"/>
                    </a:lnTo>
                    <a:lnTo>
                      <a:pt x="649" y="6550"/>
                    </a:lnTo>
                    <a:lnTo>
                      <a:pt x="545" y="6550"/>
                    </a:lnTo>
                    <a:lnTo>
                      <a:pt x="524" y="6675"/>
                    </a:lnTo>
                    <a:lnTo>
                      <a:pt x="482" y="6675"/>
                    </a:lnTo>
                    <a:lnTo>
                      <a:pt x="440" y="6738"/>
                    </a:lnTo>
                    <a:lnTo>
                      <a:pt x="315" y="6843"/>
                    </a:lnTo>
                    <a:lnTo>
                      <a:pt x="231" y="6801"/>
                    </a:lnTo>
                    <a:lnTo>
                      <a:pt x="168" y="6864"/>
                    </a:lnTo>
                    <a:lnTo>
                      <a:pt x="168" y="6968"/>
                    </a:lnTo>
                    <a:lnTo>
                      <a:pt x="273" y="6968"/>
                    </a:lnTo>
                    <a:lnTo>
                      <a:pt x="273" y="6885"/>
                    </a:lnTo>
                    <a:lnTo>
                      <a:pt x="377" y="6905"/>
                    </a:lnTo>
                    <a:lnTo>
                      <a:pt x="419" y="7010"/>
                    </a:lnTo>
                    <a:lnTo>
                      <a:pt x="503" y="6968"/>
                    </a:lnTo>
                    <a:lnTo>
                      <a:pt x="482" y="6905"/>
                    </a:lnTo>
                    <a:lnTo>
                      <a:pt x="524" y="6843"/>
                    </a:lnTo>
                    <a:lnTo>
                      <a:pt x="545" y="6864"/>
                    </a:lnTo>
                    <a:lnTo>
                      <a:pt x="628" y="6801"/>
                    </a:lnTo>
                    <a:lnTo>
                      <a:pt x="649" y="6801"/>
                    </a:lnTo>
                    <a:lnTo>
                      <a:pt x="712" y="6696"/>
                    </a:lnTo>
                    <a:lnTo>
                      <a:pt x="817" y="6759"/>
                    </a:lnTo>
                    <a:lnTo>
                      <a:pt x="900" y="6696"/>
                    </a:lnTo>
                    <a:lnTo>
                      <a:pt x="963" y="6738"/>
                    </a:lnTo>
                    <a:lnTo>
                      <a:pt x="1005" y="6696"/>
                    </a:lnTo>
                    <a:lnTo>
                      <a:pt x="1047" y="6759"/>
                    </a:lnTo>
                    <a:lnTo>
                      <a:pt x="1110" y="6759"/>
                    </a:lnTo>
                    <a:lnTo>
                      <a:pt x="1172" y="6801"/>
                    </a:lnTo>
                    <a:lnTo>
                      <a:pt x="1277" y="6801"/>
                    </a:lnTo>
                    <a:lnTo>
                      <a:pt x="1256" y="6759"/>
                    </a:lnTo>
                    <a:lnTo>
                      <a:pt x="1340" y="6738"/>
                    </a:lnTo>
                    <a:lnTo>
                      <a:pt x="1361" y="6654"/>
                    </a:lnTo>
                    <a:lnTo>
                      <a:pt x="1340" y="6571"/>
                    </a:lnTo>
                    <a:lnTo>
                      <a:pt x="1382" y="6487"/>
                    </a:lnTo>
                    <a:lnTo>
                      <a:pt x="1444" y="6487"/>
                    </a:lnTo>
                    <a:lnTo>
                      <a:pt x="1465" y="6445"/>
                    </a:lnTo>
                    <a:lnTo>
                      <a:pt x="1675" y="6424"/>
                    </a:lnTo>
                    <a:lnTo>
                      <a:pt x="1779" y="6424"/>
                    </a:lnTo>
                    <a:lnTo>
                      <a:pt x="1905" y="6487"/>
                    </a:lnTo>
                    <a:lnTo>
                      <a:pt x="2093" y="6487"/>
                    </a:lnTo>
                    <a:lnTo>
                      <a:pt x="2177" y="6529"/>
                    </a:lnTo>
                    <a:lnTo>
                      <a:pt x="2198" y="6445"/>
                    </a:lnTo>
                    <a:lnTo>
                      <a:pt x="2323" y="6361"/>
                    </a:lnTo>
                    <a:lnTo>
                      <a:pt x="2407" y="6382"/>
                    </a:lnTo>
                    <a:lnTo>
                      <a:pt x="2512" y="6320"/>
                    </a:lnTo>
                    <a:lnTo>
                      <a:pt x="2616" y="6340"/>
                    </a:lnTo>
                    <a:lnTo>
                      <a:pt x="2637" y="6320"/>
                    </a:lnTo>
                    <a:lnTo>
                      <a:pt x="2721" y="6278"/>
                    </a:lnTo>
                    <a:lnTo>
                      <a:pt x="2721" y="6320"/>
                    </a:lnTo>
                    <a:lnTo>
                      <a:pt x="2804" y="6361"/>
                    </a:lnTo>
                    <a:lnTo>
                      <a:pt x="2888" y="6320"/>
                    </a:lnTo>
                    <a:lnTo>
                      <a:pt x="3056" y="6320"/>
                    </a:lnTo>
                    <a:lnTo>
                      <a:pt x="3202" y="6278"/>
                    </a:lnTo>
                    <a:lnTo>
                      <a:pt x="3307" y="6320"/>
                    </a:lnTo>
                    <a:lnTo>
                      <a:pt x="3349" y="6340"/>
                    </a:lnTo>
                    <a:lnTo>
                      <a:pt x="3453" y="6257"/>
                    </a:lnTo>
                    <a:lnTo>
                      <a:pt x="3537" y="6236"/>
                    </a:lnTo>
                    <a:lnTo>
                      <a:pt x="3621" y="6152"/>
                    </a:lnTo>
                    <a:lnTo>
                      <a:pt x="3683" y="6152"/>
                    </a:lnTo>
                    <a:lnTo>
                      <a:pt x="3746" y="6173"/>
                    </a:lnTo>
                    <a:lnTo>
                      <a:pt x="3725" y="6110"/>
                    </a:lnTo>
                    <a:lnTo>
                      <a:pt x="3851" y="6027"/>
                    </a:lnTo>
                    <a:lnTo>
                      <a:pt x="3955" y="6006"/>
                    </a:lnTo>
                    <a:lnTo>
                      <a:pt x="3955" y="5922"/>
                    </a:lnTo>
                    <a:lnTo>
                      <a:pt x="3934" y="5859"/>
                    </a:lnTo>
                    <a:lnTo>
                      <a:pt x="3955" y="5796"/>
                    </a:lnTo>
                    <a:lnTo>
                      <a:pt x="3788" y="5796"/>
                    </a:lnTo>
                    <a:lnTo>
                      <a:pt x="3683" y="5838"/>
                    </a:lnTo>
                    <a:lnTo>
                      <a:pt x="3641" y="5838"/>
                    </a:lnTo>
                    <a:lnTo>
                      <a:pt x="3537" y="5817"/>
                    </a:lnTo>
                    <a:lnTo>
                      <a:pt x="3474" y="5796"/>
                    </a:lnTo>
                    <a:lnTo>
                      <a:pt x="3537" y="5755"/>
                    </a:lnTo>
                    <a:lnTo>
                      <a:pt x="3558" y="5755"/>
                    </a:lnTo>
                    <a:lnTo>
                      <a:pt x="3558" y="5734"/>
                    </a:lnTo>
                    <a:lnTo>
                      <a:pt x="3474" y="5713"/>
                    </a:lnTo>
                    <a:lnTo>
                      <a:pt x="3411" y="5734"/>
                    </a:lnTo>
                    <a:lnTo>
                      <a:pt x="3516" y="5650"/>
                    </a:lnTo>
                    <a:lnTo>
                      <a:pt x="3579" y="5692"/>
                    </a:lnTo>
                    <a:lnTo>
                      <a:pt x="3662" y="5629"/>
                    </a:lnTo>
                    <a:lnTo>
                      <a:pt x="3641" y="5545"/>
                    </a:lnTo>
                    <a:lnTo>
                      <a:pt x="3558" y="5545"/>
                    </a:lnTo>
                    <a:lnTo>
                      <a:pt x="3621" y="5504"/>
                    </a:lnTo>
                    <a:lnTo>
                      <a:pt x="3662" y="5441"/>
                    </a:lnTo>
                    <a:lnTo>
                      <a:pt x="3725" y="5504"/>
                    </a:lnTo>
                    <a:lnTo>
                      <a:pt x="3788" y="5441"/>
                    </a:lnTo>
                    <a:lnTo>
                      <a:pt x="3851" y="5399"/>
                    </a:lnTo>
                    <a:lnTo>
                      <a:pt x="3788" y="5378"/>
                    </a:lnTo>
                    <a:lnTo>
                      <a:pt x="3830" y="5336"/>
                    </a:lnTo>
                    <a:lnTo>
                      <a:pt x="3725" y="5336"/>
                    </a:lnTo>
                    <a:lnTo>
                      <a:pt x="3767" y="5273"/>
                    </a:lnTo>
                    <a:lnTo>
                      <a:pt x="3830" y="5294"/>
                    </a:lnTo>
                    <a:lnTo>
                      <a:pt x="3851" y="5315"/>
                    </a:lnTo>
                    <a:lnTo>
                      <a:pt x="3893" y="5232"/>
                    </a:lnTo>
                    <a:lnTo>
                      <a:pt x="3976" y="5211"/>
                    </a:lnTo>
                    <a:lnTo>
                      <a:pt x="3976" y="5064"/>
                    </a:lnTo>
                    <a:lnTo>
                      <a:pt x="4060" y="4897"/>
                    </a:lnTo>
                    <a:lnTo>
                      <a:pt x="3997" y="4813"/>
                    </a:lnTo>
                    <a:lnTo>
                      <a:pt x="3976" y="4688"/>
                    </a:lnTo>
                    <a:lnTo>
                      <a:pt x="3767" y="4541"/>
                    </a:lnTo>
                    <a:lnTo>
                      <a:pt x="3349" y="4541"/>
                    </a:lnTo>
                    <a:lnTo>
                      <a:pt x="3328" y="4667"/>
                    </a:lnTo>
                    <a:lnTo>
                      <a:pt x="3307" y="4708"/>
                    </a:lnTo>
                    <a:lnTo>
                      <a:pt x="3202" y="4646"/>
                    </a:lnTo>
                    <a:lnTo>
                      <a:pt x="3097" y="4604"/>
                    </a:lnTo>
                    <a:lnTo>
                      <a:pt x="3265" y="4436"/>
                    </a:lnTo>
                    <a:lnTo>
                      <a:pt x="3265" y="4332"/>
                    </a:lnTo>
                    <a:lnTo>
                      <a:pt x="3139" y="4123"/>
                    </a:lnTo>
                    <a:lnTo>
                      <a:pt x="3097" y="4123"/>
                    </a:lnTo>
                    <a:lnTo>
                      <a:pt x="2951" y="4039"/>
                    </a:lnTo>
                    <a:lnTo>
                      <a:pt x="2909" y="3955"/>
                    </a:lnTo>
                    <a:lnTo>
                      <a:pt x="2846" y="3976"/>
                    </a:lnTo>
                    <a:lnTo>
                      <a:pt x="2825" y="3976"/>
                    </a:lnTo>
                    <a:lnTo>
                      <a:pt x="2742" y="3955"/>
                    </a:lnTo>
                    <a:lnTo>
                      <a:pt x="2825" y="3955"/>
                    </a:lnTo>
                    <a:lnTo>
                      <a:pt x="2930" y="3934"/>
                    </a:lnTo>
                    <a:lnTo>
                      <a:pt x="2993" y="3955"/>
                    </a:lnTo>
                    <a:lnTo>
                      <a:pt x="3014" y="4018"/>
                    </a:lnTo>
                    <a:lnTo>
                      <a:pt x="3139" y="4018"/>
                    </a:lnTo>
                    <a:lnTo>
                      <a:pt x="2993" y="3830"/>
                    </a:lnTo>
                    <a:lnTo>
                      <a:pt x="2909" y="3725"/>
                    </a:lnTo>
                    <a:lnTo>
                      <a:pt x="2951" y="3641"/>
                    </a:lnTo>
                    <a:lnTo>
                      <a:pt x="2993" y="3641"/>
                    </a:lnTo>
                    <a:lnTo>
                      <a:pt x="2909" y="3600"/>
                    </a:lnTo>
                    <a:lnTo>
                      <a:pt x="2888" y="3537"/>
                    </a:lnTo>
                    <a:lnTo>
                      <a:pt x="2846" y="3537"/>
                    </a:lnTo>
                    <a:lnTo>
                      <a:pt x="2784" y="3348"/>
                    </a:lnTo>
                    <a:lnTo>
                      <a:pt x="2616" y="3307"/>
                    </a:lnTo>
                    <a:lnTo>
                      <a:pt x="2428" y="3244"/>
                    </a:lnTo>
                    <a:lnTo>
                      <a:pt x="2428" y="3181"/>
                    </a:lnTo>
                    <a:lnTo>
                      <a:pt x="2386" y="3139"/>
                    </a:lnTo>
                    <a:lnTo>
                      <a:pt x="2323" y="2930"/>
                    </a:lnTo>
                    <a:lnTo>
                      <a:pt x="2260" y="2825"/>
                    </a:lnTo>
                    <a:lnTo>
                      <a:pt x="2198" y="2574"/>
                    </a:lnTo>
                    <a:lnTo>
                      <a:pt x="2156" y="2470"/>
                    </a:lnTo>
                    <a:lnTo>
                      <a:pt x="2093" y="2470"/>
                    </a:lnTo>
                    <a:lnTo>
                      <a:pt x="1947" y="2239"/>
                    </a:lnTo>
                    <a:lnTo>
                      <a:pt x="1842" y="2198"/>
                    </a:lnTo>
                    <a:lnTo>
                      <a:pt x="1758" y="2156"/>
                    </a:lnTo>
                    <a:lnTo>
                      <a:pt x="1654" y="2093"/>
                    </a:lnTo>
                    <a:lnTo>
                      <a:pt x="1591" y="2156"/>
                    </a:lnTo>
                    <a:lnTo>
                      <a:pt x="1486" y="2198"/>
                    </a:lnTo>
                    <a:lnTo>
                      <a:pt x="1361" y="2177"/>
                    </a:lnTo>
                    <a:lnTo>
                      <a:pt x="1277" y="2177"/>
                    </a:lnTo>
                    <a:lnTo>
                      <a:pt x="1172" y="2156"/>
                    </a:lnTo>
                    <a:lnTo>
                      <a:pt x="1152" y="2072"/>
                    </a:lnTo>
                    <a:lnTo>
                      <a:pt x="1152" y="2072"/>
                    </a:lnTo>
                    <a:lnTo>
                      <a:pt x="1214" y="2093"/>
                    </a:lnTo>
                    <a:lnTo>
                      <a:pt x="1340" y="2135"/>
                    </a:lnTo>
                    <a:lnTo>
                      <a:pt x="1465" y="2093"/>
                    </a:lnTo>
                    <a:lnTo>
                      <a:pt x="1486" y="1988"/>
                    </a:lnTo>
                    <a:lnTo>
                      <a:pt x="1591" y="1988"/>
                    </a:lnTo>
                    <a:lnTo>
                      <a:pt x="1696" y="1926"/>
                    </a:lnTo>
                    <a:lnTo>
                      <a:pt x="1591" y="1884"/>
                    </a:lnTo>
                    <a:lnTo>
                      <a:pt x="1591" y="1800"/>
                    </a:lnTo>
                    <a:lnTo>
                      <a:pt x="1549" y="1779"/>
                    </a:lnTo>
                    <a:lnTo>
                      <a:pt x="1424" y="1863"/>
                    </a:lnTo>
                    <a:lnTo>
                      <a:pt x="1382" y="1842"/>
                    </a:lnTo>
                    <a:lnTo>
                      <a:pt x="1486" y="1758"/>
                    </a:lnTo>
                    <a:lnTo>
                      <a:pt x="1633" y="1758"/>
                    </a:lnTo>
                    <a:lnTo>
                      <a:pt x="1696" y="1716"/>
                    </a:lnTo>
                    <a:lnTo>
                      <a:pt x="1696" y="1633"/>
                    </a:lnTo>
                    <a:lnTo>
                      <a:pt x="1758" y="1612"/>
                    </a:lnTo>
                    <a:lnTo>
                      <a:pt x="1842" y="1444"/>
                    </a:lnTo>
                    <a:lnTo>
                      <a:pt x="1884" y="1403"/>
                    </a:lnTo>
                    <a:lnTo>
                      <a:pt x="1884" y="1340"/>
                    </a:lnTo>
                    <a:lnTo>
                      <a:pt x="1947" y="1235"/>
                    </a:lnTo>
                    <a:lnTo>
                      <a:pt x="1905" y="1214"/>
                    </a:lnTo>
                    <a:lnTo>
                      <a:pt x="1968" y="1047"/>
                    </a:lnTo>
                    <a:lnTo>
                      <a:pt x="2072" y="984"/>
                    </a:lnTo>
                    <a:lnTo>
                      <a:pt x="2072" y="900"/>
                    </a:lnTo>
                    <a:lnTo>
                      <a:pt x="1905" y="754"/>
                    </a:lnTo>
                    <a:lnTo>
                      <a:pt x="1884" y="796"/>
                    </a:lnTo>
                    <a:lnTo>
                      <a:pt x="1675" y="796"/>
                    </a:lnTo>
                    <a:lnTo>
                      <a:pt x="1528" y="754"/>
                    </a:lnTo>
                    <a:lnTo>
                      <a:pt x="1486" y="817"/>
                    </a:lnTo>
                    <a:lnTo>
                      <a:pt x="1424" y="817"/>
                    </a:lnTo>
                    <a:lnTo>
                      <a:pt x="1340" y="754"/>
                    </a:lnTo>
                    <a:lnTo>
                      <a:pt x="1256" y="796"/>
                    </a:lnTo>
                    <a:lnTo>
                      <a:pt x="1256" y="817"/>
                    </a:lnTo>
                    <a:lnTo>
                      <a:pt x="1172" y="838"/>
                    </a:lnTo>
                    <a:lnTo>
                      <a:pt x="1068" y="900"/>
                    </a:lnTo>
                    <a:lnTo>
                      <a:pt x="1047" y="900"/>
                    </a:lnTo>
                    <a:lnTo>
                      <a:pt x="963" y="942"/>
                    </a:lnTo>
                    <a:lnTo>
                      <a:pt x="942" y="921"/>
                    </a:lnTo>
                    <a:lnTo>
                      <a:pt x="1047" y="817"/>
                    </a:lnTo>
                    <a:lnTo>
                      <a:pt x="1131" y="691"/>
                    </a:lnTo>
                    <a:lnTo>
                      <a:pt x="1131" y="691"/>
                    </a:lnTo>
                    <a:lnTo>
                      <a:pt x="1068" y="712"/>
                    </a:lnTo>
                    <a:lnTo>
                      <a:pt x="963" y="691"/>
                    </a:lnTo>
                    <a:lnTo>
                      <a:pt x="1026" y="670"/>
                    </a:lnTo>
                    <a:lnTo>
                      <a:pt x="1047" y="587"/>
                    </a:lnTo>
                    <a:lnTo>
                      <a:pt x="1277" y="419"/>
                    </a:lnTo>
                    <a:lnTo>
                      <a:pt x="1340" y="294"/>
                    </a:lnTo>
                    <a:lnTo>
                      <a:pt x="1424" y="273"/>
                    </a:lnTo>
                    <a:lnTo>
                      <a:pt x="1444" y="168"/>
                    </a:lnTo>
                    <a:lnTo>
                      <a:pt x="1424" y="147"/>
                    </a:lnTo>
                    <a:lnTo>
                      <a:pt x="1465" y="63"/>
                    </a:lnTo>
                    <a:lnTo>
                      <a:pt x="144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6" name="Google Shape;2924;p68">
                <a:extLst>
                  <a:ext uri="{FF2B5EF4-FFF2-40B4-BE49-F238E27FC236}">
                    <a16:creationId xmlns:a16="http://schemas.microsoft.com/office/drawing/2014/main" id="{CCE7C2B6-7D13-33AF-BE9A-F9526E4D62C1}"/>
                  </a:ext>
                </a:extLst>
              </p:cNvPr>
              <p:cNvSpPr/>
              <p:nvPr/>
            </p:nvSpPr>
            <p:spPr>
              <a:xfrm>
                <a:off x="3586375" y="2350350"/>
                <a:ext cx="31925" cy="25125"/>
              </a:xfrm>
              <a:custGeom>
                <a:avLst/>
                <a:gdLst/>
                <a:ahLst/>
                <a:cxnLst/>
                <a:rect l="l" t="t" r="r" b="b"/>
                <a:pathLst>
                  <a:path w="1277" h="1005" extrusionOk="0">
                    <a:moveTo>
                      <a:pt x="732" y="1"/>
                    </a:moveTo>
                    <a:lnTo>
                      <a:pt x="628" y="63"/>
                    </a:lnTo>
                    <a:lnTo>
                      <a:pt x="544" y="63"/>
                    </a:lnTo>
                    <a:lnTo>
                      <a:pt x="523" y="126"/>
                    </a:lnTo>
                    <a:lnTo>
                      <a:pt x="419" y="126"/>
                    </a:lnTo>
                    <a:lnTo>
                      <a:pt x="377" y="210"/>
                    </a:lnTo>
                    <a:lnTo>
                      <a:pt x="293" y="231"/>
                    </a:lnTo>
                    <a:lnTo>
                      <a:pt x="272" y="335"/>
                    </a:lnTo>
                    <a:lnTo>
                      <a:pt x="126" y="356"/>
                    </a:lnTo>
                    <a:lnTo>
                      <a:pt x="0" y="586"/>
                    </a:lnTo>
                    <a:lnTo>
                      <a:pt x="272" y="838"/>
                    </a:lnTo>
                    <a:lnTo>
                      <a:pt x="335" y="796"/>
                    </a:lnTo>
                    <a:lnTo>
                      <a:pt x="377" y="649"/>
                    </a:lnTo>
                    <a:lnTo>
                      <a:pt x="440" y="586"/>
                    </a:lnTo>
                    <a:lnTo>
                      <a:pt x="607" y="691"/>
                    </a:lnTo>
                    <a:lnTo>
                      <a:pt x="712" y="900"/>
                    </a:lnTo>
                    <a:lnTo>
                      <a:pt x="795" y="942"/>
                    </a:lnTo>
                    <a:lnTo>
                      <a:pt x="921" y="1005"/>
                    </a:lnTo>
                    <a:lnTo>
                      <a:pt x="942" y="1005"/>
                    </a:lnTo>
                    <a:lnTo>
                      <a:pt x="942" y="942"/>
                    </a:lnTo>
                    <a:lnTo>
                      <a:pt x="1004" y="942"/>
                    </a:lnTo>
                    <a:lnTo>
                      <a:pt x="1067" y="858"/>
                    </a:lnTo>
                    <a:lnTo>
                      <a:pt x="1067" y="775"/>
                    </a:lnTo>
                    <a:lnTo>
                      <a:pt x="1214" y="796"/>
                    </a:lnTo>
                    <a:lnTo>
                      <a:pt x="1235" y="691"/>
                    </a:lnTo>
                    <a:lnTo>
                      <a:pt x="1151" y="691"/>
                    </a:lnTo>
                    <a:lnTo>
                      <a:pt x="1172" y="586"/>
                    </a:lnTo>
                    <a:lnTo>
                      <a:pt x="1151" y="545"/>
                    </a:lnTo>
                    <a:lnTo>
                      <a:pt x="1214" y="524"/>
                    </a:lnTo>
                    <a:lnTo>
                      <a:pt x="1277" y="733"/>
                    </a:lnTo>
                    <a:lnTo>
                      <a:pt x="1235" y="461"/>
                    </a:lnTo>
                    <a:lnTo>
                      <a:pt x="1109" y="461"/>
                    </a:lnTo>
                    <a:lnTo>
                      <a:pt x="1172" y="419"/>
                    </a:lnTo>
                    <a:lnTo>
                      <a:pt x="1004" y="147"/>
                    </a:lnTo>
                    <a:lnTo>
                      <a:pt x="1004" y="42"/>
                    </a:lnTo>
                    <a:lnTo>
                      <a:pt x="921" y="21"/>
                    </a:lnTo>
                    <a:lnTo>
                      <a:pt x="73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52" name="Google Shape;2925;p68">
              <a:extLst>
                <a:ext uri="{FF2B5EF4-FFF2-40B4-BE49-F238E27FC236}">
                  <a16:creationId xmlns:a16="http://schemas.microsoft.com/office/drawing/2014/main" id="{FDB78164-3511-E003-4A53-6687ECC5693F}"/>
                </a:ext>
              </a:extLst>
            </p:cNvPr>
            <p:cNvSpPr/>
            <p:nvPr/>
          </p:nvSpPr>
          <p:spPr>
            <a:xfrm>
              <a:off x="4037841" y="3224817"/>
              <a:ext cx="52333" cy="93527"/>
            </a:xfrm>
            <a:custGeom>
              <a:avLst/>
              <a:gdLst/>
              <a:ahLst/>
              <a:cxnLst/>
              <a:rect l="l" t="t" r="r" b="b"/>
              <a:pathLst>
                <a:path w="4395" h="8224" extrusionOk="0">
                  <a:moveTo>
                    <a:pt x="3914" y="1"/>
                  </a:moveTo>
                  <a:lnTo>
                    <a:pt x="3746" y="168"/>
                  </a:lnTo>
                  <a:lnTo>
                    <a:pt x="3809" y="252"/>
                  </a:lnTo>
                  <a:lnTo>
                    <a:pt x="3704" y="293"/>
                  </a:lnTo>
                  <a:lnTo>
                    <a:pt x="3600" y="252"/>
                  </a:lnTo>
                  <a:lnTo>
                    <a:pt x="3537" y="252"/>
                  </a:lnTo>
                  <a:lnTo>
                    <a:pt x="3621" y="377"/>
                  </a:lnTo>
                  <a:lnTo>
                    <a:pt x="3621" y="419"/>
                  </a:lnTo>
                  <a:lnTo>
                    <a:pt x="3704" y="503"/>
                  </a:lnTo>
                  <a:lnTo>
                    <a:pt x="3704" y="524"/>
                  </a:lnTo>
                  <a:lnTo>
                    <a:pt x="3600" y="670"/>
                  </a:lnTo>
                  <a:lnTo>
                    <a:pt x="3600" y="817"/>
                  </a:lnTo>
                  <a:lnTo>
                    <a:pt x="3516" y="921"/>
                  </a:lnTo>
                  <a:lnTo>
                    <a:pt x="3432" y="900"/>
                  </a:lnTo>
                  <a:lnTo>
                    <a:pt x="3328" y="1026"/>
                  </a:lnTo>
                  <a:lnTo>
                    <a:pt x="3328" y="1109"/>
                  </a:lnTo>
                  <a:lnTo>
                    <a:pt x="3244" y="1151"/>
                  </a:lnTo>
                  <a:lnTo>
                    <a:pt x="3181" y="1130"/>
                  </a:lnTo>
                  <a:lnTo>
                    <a:pt x="3181" y="1005"/>
                  </a:lnTo>
                  <a:lnTo>
                    <a:pt x="3118" y="984"/>
                  </a:lnTo>
                  <a:lnTo>
                    <a:pt x="3035" y="1047"/>
                  </a:lnTo>
                  <a:lnTo>
                    <a:pt x="3035" y="1193"/>
                  </a:lnTo>
                  <a:lnTo>
                    <a:pt x="3139" y="1298"/>
                  </a:lnTo>
                  <a:lnTo>
                    <a:pt x="3181" y="1340"/>
                  </a:lnTo>
                  <a:lnTo>
                    <a:pt x="3139" y="1402"/>
                  </a:lnTo>
                  <a:lnTo>
                    <a:pt x="3077" y="1361"/>
                  </a:lnTo>
                  <a:lnTo>
                    <a:pt x="2930" y="1402"/>
                  </a:lnTo>
                  <a:lnTo>
                    <a:pt x="2993" y="1507"/>
                  </a:lnTo>
                  <a:lnTo>
                    <a:pt x="3098" y="1549"/>
                  </a:lnTo>
                  <a:lnTo>
                    <a:pt x="3098" y="1612"/>
                  </a:lnTo>
                  <a:lnTo>
                    <a:pt x="3077" y="1674"/>
                  </a:lnTo>
                  <a:lnTo>
                    <a:pt x="2993" y="1612"/>
                  </a:lnTo>
                  <a:lnTo>
                    <a:pt x="2909" y="1633"/>
                  </a:lnTo>
                  <a:lnTo>
                    <a:pt x="2888" y="1716"/>
                  </a:lnTo>
                  <a:lnTo>
                    <a:pt x="2721" y="1842"/>
                  </a:lnTo>
                  <a:lnTo>
                    <a:pt x="2721" y="1716"/>
                  </a:lnTo>
                  <a:lnTo>
                    <a:pt x="2763" y="1674"/>
                  </a:lnTo>
                  <a:lnTo>
                    <a:pt x="2721" y="1612"/>
                  </a:lnTo>
                  <a:lnTo>
                    <a:pt x="2616" y="1716"/>
                  </a:lnTo>
                  <a:lnTo>
                    <a:pt x="2679" y="1758"/>
                  </a:lnTo>
                  <a:lnTo>
                    <a:pt x="2658" y="1821"/>
                  </a:lnTo>
                  <a:lnTo>
                    <a:pt x="2512" y="1884"/>
                  </a:lnTo>
                  <a:lnTo>
                    <a:pt x="2574" y="1988"/>
                  </a:lnTo>
                  <a:lnTo>
                    <a:pt x="2658" y="2030"/>
                  </a:lnTo>
                  <a:lnTo>
                    <a:pt x="2658" y="2072"/>
                  </a:lnTo>
                  <a:lnTo>
                    <a:pt x="2574" y="2093"/>
                  </a:lnTo>
                  <a:lnTo>
                    <a:pt x="2470" y="2156"/>
                  </a:lnTo>
                  <a:lnTo>
                    <a:pt x="2470" y="2072"/>
                  </a:lnTo>
                  <a:lnTo>
                    <a:pt x="2407" y="2072"/>
                  </a:lnTo>
                  <a:lnTo>
                    <a:pt x="2470" y="1967"/>
                  </a:lnTo>
                  <a:lnTo>
                    <a:pt x="2407" y="1946"/>
                  </a:lnTo>
                  <a:lnTo>
                    <a:pt x="2198" y="2135"/>
                  </a:lnTo>
                  <a:lnTo>
                    <a:pt x="2177" y="2281"/>
                  </a:lnTo>
                  <a:lnTo>
                    <a:pt x="2198" y="2365"/>
                  </a:lnTo>
                  <a:lnTo>
                    <a:pt x="2156" y="2407"/>
                  </a:lnTo>
                  <a:lnTo>
                    <a:pt x="2093" y="2386"/>
                  </a:lnTo>
                  <a:lnTo>
                    <a:pt x="2051" y="2365"/>
                  </a:lnTo>
                  <a:lnTo>
                    <a:pt x="2051" y="2197"/>
                  </a:lnTo>
                  <a:lnTo>
                    <a:pt x="1989" y="2197"/>
                  </a:lnTo>
                  <a:lnTo>
                    <a:pt x="1863" y="2344"/>
                  </a:lnTo>
                  <a:lnTo>
                    <a:pt x="1717" y="2239"/>
                  </a:lnTo>
                  <a:lnTo>
                    <a:pt x="1675" y="2281"/>
                  </a:lnTo>
                  <a:lnTo>
                    <a:pt x="1633" y="2281"/>
                  </a:lnTo>
                  <a:lnTo>
                    <a:pt x="1654" y="2449"/>
                  </a:lnTo>
                  <a:lnTo>
                    <a:pt x="1612" y="2449"/>
                  </a:lnTo>
                  <a:lnTo>
                    <a:pt x="1549" y="2469"/>
                  </a:lnTo>
                  <a:lnTo>
                    <a:pt x="1549" y="2365"/>
                  </a:lnTo>
                  <a:lnTo>
                    <a:pt x="1507" y="2344"/>
                  </a:lnTo>
                  <a:lnTo>
                    <a:pt x="1445" y="2449"/>
                  </a:lnTo>
                  <a:lnTo>
                    <a:pt x="1403" y="2344"/>
                  </a:lnTo>
                  <a:lnTo>
                    <a:pt x="1152" y="2553"/>
                  </a:lnTo>
                  <a:lnTo>
                    <a:pt x="1110" y="2553"/>
                  </a:lnTo>
                  <a:lnTo>
                    <a:pt x="1047" y="2511"/>
                  </a:lnTo>
                  <a:lnTo>
                    <a:pt x="921" y="2511"/>
                  </a:lnTo>
                  <a:lnTo>
                    <a:pt x="880" y="2595"/>
                  </a:lnTo>
                  <a:lnTo>
                    <a:pt x="901" y="2783"/>
                  </a:lnTo>
                  <a:lnTo>
                    <a:pt x="733" y="3034"/>
                  </a:lnTo>
                  <a:lnTo>
                    <a:pt x="733" y="3097"/>
                  </a:lnTo>
                  <a:lnTo>
                    <a:pt x="587" y="3244"/>
                  </a:lnTo>
                  <a:lnTo>
                    <a:pt x="587" y="3327"/>
                  </a:lnTo>
                  <a:lnTo>
                    <a:pt x="670" y="3411"/>
                  </a:lnTo>
                  <a:lnTo>
                    <a:pt x="587" y="3516"/>
                  </a:lnTo>
                  <a:lnTo>
                    <a:pt x="629" y="3704"/>
                  </a:lnTo>
                  <a:lnTo>
                    <a:pt x="629" y="3830"/>
                  </a:lnTo>
                  <a:lnTo>
                    <a:pt x="796" y="4143"/>
                  </a:lnTo>
                  <a:lnTo>
                    <a:pt x="796" y="4227"/>
                  </a:lnTo>
                  <a:lnTo>
                    <a:pt x="880" y="4332"/>
                  </a:lnTo>
                  <a:lnTo>
                    <a:pt x="880" y="4374"/>
                  </a:lnTo>
                  <a:lnTo>
                    <a:pt x="796" y="4457"/>
                  </a:lnTo>
                  <a:lnTo>
                    <a:pt x="817" y="4541"/>
                  </a:lnTo>
                  <a:lnTo>
                    <a:pt x="775" y="4792"/>
                  </a:lnTo>
                  <a:lnTo>
                    <a:pt x="670" y="4876"/>
                  </a:lnTo>
                  <a:lnTo>
                    <a:pt x="629" y="5022"/>
                  </a:lnTo>
                  <a:lnTo>
                    <a:pt x="566" y="5064"/>
                  </a:lnTo>
                  <a:lnTo>
                    <a:pt x="524" y="5127"/>
                  </a:lnTo>
                  <a:lnTo>
                    <a:pt x="419" y="5231"/>
                  </a:lnTo>
                  <a:lnTo>
                    <a:pt x="419" y="5441"/>
                  </a:lnTo>
                  <a:lnTo>
                    <a:pt x="357" y="5524"/>
                  </a:lnTo>
                  <a:lnTo>
                    <a:pt x="168" y="5545"/>
                  </a:lnTo>
                  <a:lnTo>
                    <a:pt x="147" y="5608"/>
                  </a:lnTo>
                  <a:lnTo>
                    <a:pt x="147" y="5796"/>
                  </a:lnTo>
                  <a:lnTo>
                    <a:pt x="43" y="5943"/>
                  </a:lnTo>
                  <a:lnTo>
                    <a:pt x="43" y="6068"/>
                  </a:lnTo>
                  <a:lnTo>
                    <a:pt x="1" y="6173"/>
                  </a:lnTo>
                  <a:lnTo>
                    <a:pt x="43" y="6236"/>
                  </a:lnTo>
                  <a:lnTo>
                    <a:pt x="43" y="6424"/>
                  </a:lnTo>
                  <a:lnTo>
                    <a:pt x="189" y="6591"/>
                  </a:lnTo>
                  <a:lnTo>
                    <a:pt x="168" y="6738"/>
                  </a:lnTo>
                  <a:lnTo>
                    <a:pt x="189" y="6843"/>
                  </a:lnTo>
                  <a:lnTo>
                    <a:pt x="273" y="6863"/>
                  </a:lnTo>
                  <a:lnTo>
                    <a:pt x="294" y="6863"/>
                  </a:lnTo>
                  <a:lnTo>
                    <a:pt x="273" y="6884"/>
                  </a:lnTo>
                  <a:lnTo>
                    <a:pt x="147" y="6905"/>
                  </a:lnTo>
                  <a:lnTo>
                    <a:pt x="147" y="7052"/>
                  </a:lnTo>
                  <a:lnTo>
                    <a:pt x="168" y="7219"/>
                  </a:lnTo>
                  <a:lnTo>
                    <a:pt x="147" y="7470"/>
                  </a:lnTo>
                  <a:lnTo>
                    <a:pt x="189" y="7512"/>
                  </a:lnTo>
                  <a:lnTo>
                    <a:pt x="189" y="7596"/>
                  </a:lnTo>
                  <a:lnTo>
                    <a:pt x="273" y="7638"/>
                  </a:lnTo>
                  <a:lnTo>
                    <a:pt x="357" y="7742"/>
                  </a:lnTo>
                  <a:lnTo>
                    <a:pt x="398" y="7784"/>
                  </a:lnTo>
                  <a:lnTo>
                    <a:pt x="461" y="7847"/>
                  </a:lnTo>
                  <a:lnTo>
                    <a:pt x="524" y="7951"/>
                  </a:lnTo>
                  <a:lnTo>
                    <a:pt x="608" y="7931"/>
                  </a:lnTo>
                  <a:lnTo>
                    <a:pt x="629" y="7951"/>
                  </a:lnTo>
                  <a:lnTo>
                    <a:pt x="733" y="7993"/>
                  </a:lnTo>
                  <a:lnTo>
                    <a:pt x="817" y="8119"/>
                  </a:lnTo>
                  <a:lnTo>
                    <a:pt x="901" y="8140"/>
                  </a:lnTo>
                  <a:lnTo>
                    <a:pt x="901" y="8161"/>
                  </a:lnTo>
                  <a:lnTo>
                    <a:pt x="921" y="8223"/>
                  </a:lnTo>
                  <a:lnTo>
                    <a:pt x="1005" y="8161"/>
                  </a:lnTo>
                  <a:lnTo>
                    <a:pt x="1131" y="8161"/>
                  </a:lnTo>
                  <a:lnTo>
                    <a:pt x="1256" y="8098"/>
                  </a:lnTo>
                  <a:lnTo>
                    <a:pt x="1361" y="7951"/>
                  </a:lnTo>
                  <a:lnTo>
                    <a:pt x="1737" y="7931"/>
                  </a:lnTo>
                  <a:lnTo>
                    <a:pt x="1842" y="7951"/>
                  </a:lnTo>
                  <a:lnTo>
                    <a:pt x="2030" y="7889"/>
                  </a:lnTo>
                  <a:lnTo>
                    <a:pt x="2093" y="7784"/>
                  </a:lnTo>
                  <a:lnTo>
                    <a:pt x="2177" y="7742"/>
                  </a:lnTo>
                  <a:lnTo>
                    <a:pt x="2240" y="7596"/>
                  </a:lnTo>
                  <a:lnTo>
                    <a:pt x="2344" y="7428"/>
                  </a:lnTo>
                  <a:lnTo>
                    <a:pt x="2344" y="7324"/>
                  </a:lnTo>
                  <a:lnTo>
                    <a:pt x="2449" y="7261"/>
                  </a:lnTo>
                  <a:lnTo>
                    <a:pt x="2449" y="7094"/>
                  </a:lnTo>
                  <a:lnTo>
                    <a:pt x="2407" y="7073"/>
                  </a:lnTo>
                  <a:lnTo>
                    <a:pt x="2491" y="6989"/>
                  </a:lnTo>
                  <a:lnTo>
                    <a:pt x="2554" y="6801"/>
                  </a:lnTo>
                  <a:lnTo>
                    <a:pt x="2512" y="6780"/>
                  </a:lnTo>
                  <a:lnTo>
                    <a:pt x="2574" y="6780"/>
                  </a:lnTo>
                  <a:lnTo>
                    <a:pt x="2679" y="6591"/>
                  </a:lnTo>
                  <a:lnTo>
                    <a:pt x="2763" y="6236"/>
                  </a:lnTo>
                  <a:lnTo>
                    <a:pt x="2805" y="6027"/>
                  </a:lnTo>
                  <a:lnTo>
                    <a:pt x="2909" y="5922"/>
                  </a:lnTo>
                  <a:lnTo>
                    <a:pt x="2972" y="5692"/>
                  </a:lnTo>
                  <a:lnTo>
                    <a:pt x="3118" y="5420"/>
                  </a:lnTo>
                  <a:lnTo>
                    <a:pt x="3286" y="4959"/>
                  </a:lnTo>
                  <a:lnTo>
                    <a:pt x="3390" y="4792"/>
                  </a:lnTo>
                  <a:lnTo>
                    <a:pt x="3390" y="4583"/>
                  </a:lnTo>
                  <a:lnTo>
                    <a:pt x="3495" y="4374"/>
                  </a:lnTo>
                  <a:lnTo>
                    <a:pt x="3516" y="4269"/>
                  </a:lnTo>
                  <a:lnTo>
                    <a:pt x="3642" y="4060"/>
                  </a:lnTo>
                  <a:lnTo>
                    <a:pt x="3704" y="3746"/>
                  </a:lnTo>
                  <a:lnTo>
                    <a:pt x="3746" y="3516"/>
                  </a:lnTo>
                  <a:lnTo>
                    <a:pt x="3809" y="3453"/>
                  </a:lnTo>
                  <a:lnTo>
                    <a:pt x="3830" y="3286"/>
                  </a:lnTo>
                  <a:lnTo>
                    <a:pt x="3809" y="3202"/>
                  </a:lnTo>
                  <a:lnTo>
                    <a:pt x="3830" y="3076"/>
                  </a:lnTo>
                  <a:lnTo>
                    <a:pt x="3934" y="2888"/>
                  </a:lnTo>
                  <a:lnTo>
                    <a:pt x="3934" y="2804"/>
                  </a:lnTo>
                  <a:lnTo>
                    <a:pt x="4018" y="2700"/>
                  </a:lnTo>
                  <a:lnTo>
                    <a:pt x="3976" y="2574"/>
                  </a:lnTo>
                  <a:lnTo>
                    <a:pt x="3934" y="2511"/>
                  </a:lnTo>
                  <a:lnTo>
                    <a:pt x="3976" y="2449"/>
                  </a:lnTo>
                  <a:lnTo>
                    <a:pt x="3976" y="2281"/>
                  </a:lnTo>
                  <a:lnTo>
                    <a:pt x="3934" y="2260"/>
                  </a:lnTo>
                  <a:lnTo>
                    <a:pt x="3934" y="2135"/>
                  </a:lnTo>
                  <a:lnTo>
                    <a:pt x="4018" y="2072"/>
                  </a:lnTo>
                  <a:lnTo>
                    <a:pt x="4060" y="2135"/>
                  </a:lnTo>
                  <a:lnTo>
                    <a:pt x="4081" y="2260"/>
                  </a:lnTo>
                  <a:lnTo>
                    <a:pt x="4186" y="2386"/>
                  </a:lnTo>
                  <a:lnTo>
                    <a:pt x="4269" y="2386"/>
                  </a:lnTo>
                  <a:lnTo>
                    <a:pt x="4290" y="2302"/>
                  </a:lnTo>
                  <a:lnTo>
                    <a:pt x="4332" y="2239"/>
                  </a:lnTo>
                  <a:lnTo>
                    <a:pt x="4353" y="2177"/>
                  </a:lnTo>
                  <a:lnTo>
                    <a:pt x="4353" y="2072"/>
                  </a:lnTo>
                  <a:lnTo>
                    <a:pt x="4395" y="2051"/>
                  </a:lnTo>
                  <a:lnTo>
                    <a:pt x="4374" y="1925"/>
                  </a:lnTo>
                  <a:lnTo>
                    <a:pt x="4269" y="1779"/>
                  </a:lnTo>
                  <a:lnTo>
                    <a:pt x="4248" y="1674"/>
                  </a:lnTo>
                  <a:lnTo>
                    <a:pt x="4269" y="1633"/>
                  </a:lnTo>
                  <a:lnTo>
                    <a:pt x="4269" y="1507"/>
                  </a:lnTo>
                  <a:lnTo>
                    <a:pt x="4248" y="1340"/>
                  </a:lnTo>
                  <a:lnTo>
                    <a:pt x="4269" y="1256"/>
                  </a:lnTo>
                  <a:lnTo>
                    <a:pt x="4269" y="984"/>
                  </a:lnTo>
                  <a:lnTo>
                    <a:pt x="4186" y="879"/>
                  </a:lnTo>
                  <a:lnTo>
                    <a:pt x="4186" y="607"/>
                  </a:lnTo>
                  <a:lnTo>
                    <a:pt x="4144" y="524"/>
                  </a:lnTo>
                  <a:lnTo>
                    <a:pt x="4081" y="524"/>
                  </a:lnTo>
                  <a:lnTo>
                    <a:pt x="3976" y="398"/>
                  </a:lnTo>
                  <a:lnTo>
                    <a:pt x="3976" y="293"/>
                  </a:lnTo>
                  <a:lnTo>
                    <a:pt x="3872" y="252"/>
                  </a:lnTo>
                  <a:lnTo>
                    <a:pt x="3934" y="147"/>
                  </a:lnTo>
                  <a:lnTo>
                    <a:pt x="39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53" name="Google Shape;2926;p68">
              <a:extLst>
                <a:ext uri="{FF2B5EF4-FFF2-40B4-BE49-F238E27FC236}">
                  <a16:creationId xmlns:a16="http://schemas.microsoft.com/office/drawing/2014/main" id="{BD31912B-2C83-250C-0058-7F1D9E5A45DA}"/>
                </a:ext>
              </a:extLst>
            </p:cNvPr>
            <p:cNvGrpSpPr/>
            <p:nvPr/>
          </p:nvGrpSpPr>
          <p:grpSpPr>
            <a:xfrm>
              <a:off x="4513224" y="3221724"/>
              <a:ext cx="274563" cy="280321"/>
              <a:chOff x="5298975" y="3412225"/>
              <a:chExt cx="576450" cy="616225"/>
            </a:xfrm>
            <a:grpFill/>
          </p:grpSpPr>
          <p:sp>
            <p:nvSpPr>
              <p:cNvPr id="1663" name="Google Shape;2927;p68">
                <a:extLst>
                  <a:ext uri="{FF2B5EF4-FFF2-40B4-BE49-F238E27FC236}">
                    <a16:creationId xmlns:a16="http://schemas.microsoft.com/office/drawing/2014/main" id="{1C24CD72-034B-B304-0208-E584A08ED6E5}"/>
                  </a:ext>
                </a:extLst>
              </p:cNvPr>
              <p:cNvSpPr/>
              <p:nvPr/>
            </p:nvSpPr>
            <p:spPr>
              <a:xfrm>
                <a:off x="5298975" y="3412225"/>
                <a:ext cx="576450" cy="515275"/>
              </a:xfrm>
              <a:custGeom>
                <a:avLst/>
                <a:gdLst/>
                <a:ahLst/>
                <a:cxnLst/>
                <a:rect l="l" t="t" r="r" b="b"/>
                <a:pathLst>
                  <a:path w="23058" h="20611" extrusionOk="0">
                    <a:moveTo>
                      <a:pt x="18015" y="1"/>
                    </a:moveTo>
                    <a:lnTo>
                      <a:pt x="17890" y="42"/>
                    </a:lnTo>
                    <a:lnTo>
                      <a:pt x="17806" y="147"/>
                    </a:lnTo>
                    <a:lnTo>
                      <a:pt x="17806" y="335"/>
                    </a:lnTo>
                    <a:lnTo>
                      <a:pt x="17764" y="524"/>
                    </a:lnTo>
                    <a:lnTo>
                      <a:pt x="17764" y="565"/>
                    </a:lnTo>
                    <a:lnTo>
                      <a:pt x="17722" y="670"/>
                    </a:lnTo>
                    <a:lnTo>
                      <a:pt x="17660" y="670"/>
                    </a:lnTo>
                    <a:lnTo>
                      <a:pt x="17597" y="858"/>
                    </a:lnTo>
                    <a:lnTo>
                      <a:pt x="17492" y="1005"/>
                    </a:lnTo>
                    <a:lnTo>
                      <a:pt x="17576" y="1089"/>
                    </a:lnTo>
                    <a:lnTo>
                      <a:pt x="17681" y="1172"/>
                    </a:lnTo>
                    <a:lnTo>
                      <a:pt x="17618" y="1214"/>
                    </a:lnTo>
                    <a:lnTo>
                      <a:pt x="17555" y="1193"/>
                    </a:lnTo>
                    <a:lnTo>
                      <a:pt x="17492" y="1319"/>
                    </a:lnTo>
                    <a:lnTo>
                      <a:pt x="17450" y="1423"/>
                    </a:lnTo>
                    <a:lnTo>
                      <a:pt x="17513" y="1570"/>
                    </a:lnTo>
                    <a:lnTo>
                      <a:pt x="17513" y="1674"/>
                    </a:lnTo>
                    <a:lnTo>
                      <a:pt x="17450" y="1633"/>
                    </a:lnTo>
                    <a:lnTo>
                      <a:pt x="17367" y="1674"/>
                    </a:lnTo>
                    <a:lnTo>
                      <a:pt x="17304" y="1946"/>
                    </a:lnTo>
                    <a:lnTo>
                      <a:pt x="17367" y="2156"/>
                    </a:lnTo>
                    <a:lnTo>
                      <a:pt x="17346" y="2365"/>
                    </a:lnTo>
                    <a:lnTo>
                      <a:pt x="17388" y="2511"/>
                    </a:lnTo>
                    <a:lnTo>
                      <a:pt x="17388" y="2679"/>
                    </a:lnTo>
                    <a:lnTo>
                      <a:pt x="17262" y="2783"/>
                    </a:lnTo>
                    <a:lnTo>
                      <a:pt x="17262" y="2867"/>
                    </a:lnTo>
                    <a:lnTo>
                      <a:pt x="17157" y="3097"/>
                    </a:lnTo>
                    <a:lnTo>
                      <a:pt x="17137" y="3411"/>
                    </a:lnTo>
                    <a:lnTo>
                      <a:pt x="17032" y="3558"/>
                    </a:lnTo>
                    <a:lnTo>
                      <a:pt x="17074" y="3662"/>
                    </a:lnTo>
                    <a:lnTo>
                      <a:pt x="16990" y="3830"/>
                    </a:lnTo>
                    <a:lnTo>
                      <a:pt x="16885" y="3934"/>
                    </a:lnTo>
                    <a:lnTo>
                      <a:pt x="16885" y="4143"/>
                    </a:lnTo>
                    <a:lnTo>
                      <a:pt x="16718" y="4290"/>
                    </a:lnTo>
                    <a:lnTo>
                      <a:pt x="16341" y="4436"/>
                    </a:lnTo>
                    <a:lnTo>
                      <a:pt x="16195" y="4332"/>
                    </a:lnTo>
                    <a:lnTo>
                      <a:pt x="16028" y="4311"/>
                    </a:lnTo>
                    <a:lnTo>
                      <a:pt x="15944" y="4227"/>
                    </a:lnTo>
                    <a:lnTo>
                      <a:pt x="15818" y="4102"/>
                    </a:lnTo>
                    <a:lnTo>
                      <a:pt x="15818" y="4039"/>
                    </a:lnTo>
                    <a:lnTo>
                      <a:pt x="15776" y="3997"/>
                    </a:lnTo>
                    <a:lnTo>
                      <a:pt x="15735" y="3871"/>
                    </a:lnTo>
                    <a:lnTo>
                      <a:pt x="15609" y="3830"/>
                    </a:lnTo>
                    <a:lnTo>
                      <a:pt x="15484" y="3788"/>
                    </a:lnTo>
                    <a:lnTo>
                      <a:pt x="15316" y="3788"/>
                    </a:lnTo>
                    <a:lnTo>
                      <a:pt x="15149" y="3683"/>
                    </a:lnTo>
                    <a:lnTo>
                      <a:pt x="15107" y="3578"/>
                    </a:lnTo>
                    <a:lnTo>
                      <a:pt x="14981" y="3411"/>
                    </a:lnTo>
                    <a:lnTo>
                      <a:pt x="14835" y="3390"/>
                    </a:lnTo>
                    <a:lnTo>
                      <a:pt x="14688" y="3306"/>
                    </a:lnTo>
                    <a:lnTo>
                      <a:pt x="14688" y="3244"/>
                    </a:lnTo>
                    <a:lnTo>
                      <a:pt x="14626" y="3244"/>
                    </a:lnTo>
                    <a:lnTo>
                      <a:pt x="14563" y="3181"/>
                    </a:lnTo>
                    <a:lnTo>
                      <a:pt x="14437" y="3181"/>
                    </a:lnTo>
                    <a:lnTo>
                      <a:pt x="14333" y="3160"/>
                    </a:lnTo>
                    <a:lnTo>
                      <a:pt x="14354" y="3097"/>
                    </a:lnTo>
                    <a:lnTo>
                      <a:pt x="14207" y="2993"/>
                    </a:lnTo>
                    <a:lnTo>
                      <a:pt x="14165" y="2867"/>
                    </a:lnTo>
                    <a:lnTo>
                      <a:pt x="14040" y="2721"/>
                    </a:lnTo>
                    <a:lnTo>
                      <a:pt x="13935" y="2721"/>
                    </a:lnTo>
                    <a:lnTo>
                      <a:pt x="13810" y="2553"/>
                    </a:lnTo>
                    <a:lnTo>
                      <a:pt x="13810" y="2428"/>
                    </a:lnTo>
                    <a:lnTo>
                      <a:pt x="13914" y="2239"/>
                    </a:lnTo>
                    <a:lnTo>
                      <a:pt x="13935" y="2114"/>
                    </a:lnTo>
                    <a:lnTo>
                      <a:pt x="14061" y="2030"/>
                    </a:lnTo>
                    <a:lnTo>
                      <a:pt x="14103" y="1884"/>
                    </a:lnTo>
                    <a:lnTo>
                      <a:pt x="14144" y="1779"/>
                    </a:lnTo>
                    <a:lnTo>
                      <a:pt x="14040" y="1821"/>
                    </a:lnTo>
                    <a:lnTo>
                      <a:pt x="13956" y="1674"/>
                    </a:lnTo>
                    <a:lnTo>
                      <a:pt x="14061" y="1591"/>
                    </a:lnTo>
                    <a:lnTo>
                      <a:pt x="14040" y="1486"/>
                    </a:lnTo>
                    <a:lnTo>
                      <a:pt x="14124" y="1486"/>
                    </a:lnTo>
                    <a:lnTo>
                      <a:pt x="14165" y="1465"/>
                    </a:lnTo>
                    <a:lnTo>
                      <a:pt x="14228" y="1486"/>
                    </a:lnTo>
                    <a:lnTo>
                      <a:pt x="14333" y="1507"/>
                    </a:lnTo>
                    <a:lnTo>
                      <a:pt x="14458" y="1465"/>
                    </a:lnTo>
                    <a:lnTo>
                      <a:pt x="14521" y="1319"/>
                    </a:lnTo>
                    <a:lnTo>
                      <a:pt x="14416" y="1256"/>
                    </a:lnTo>
                    <a:lnTo>
                      <a:pt x="14479" y="1172"/>
                    </a:lnTo>
                    <a:lnTo>
                      <a:pt x="14563" y="1193"/>
                    </a:lnTo>
                    <a:lnTo>
                      <a:pt x="14626" y="1005"/>
                    </a:lnTo>
                    <a:lnTo>
                      <a:pt x="14688" y="963"/>
                    </a:lnTo>
                    <a:lnTo>
                      <a:pt x="14772" y="858"/>
                    </a:lnTo>
                    <a:lnTo>
                      <a:pt x="14772" y="796"/>
                    </a:lnTo>
                    <a:lnTo>
                      <a:pt x="14668" y="754"/>
                    </a:lnTo>
                    <a:lnTo>
                      <a:pt x="14584" y="837"/>
                    </a:lnTo>
                    <a:lnTo>
                      <a:pt x="14521" y="796"/>
                    </a:lnTo>
                    <a:lnTo>
                      <a:pt x="14521" y="586"/>
                    </a:lnTo>
                    <a:lnTo>
                      <a:pt x="14416" y="649"/>
                    </a:lnTo>
                    <a:lnTo>
                      <a:pt x="14270" y="796"/>
                    </a:lnTo>
                    <a:lnTo>
                      <a:pt x="14333" y="837"/>
                    </a:lnTo>
                    <a:lnTo>
                      <a:pt x="14333" y="900"/>
                    </a:lnTo>
                    <a:lnTo>
                      <a:pt x="14249" y="963"/>
                    </a:lnTo>
                    <a:lnTo>
                      <a:pt x="14144" y="900"/>
                    </a:lnTo>
                    <a:lnTo>
                      <a:pt x="14124" y="837"/>
                    </a:lnTo>
                    <a:lnTo>
                      <a:pt x="14103" y="775"/>
                    </a:lnTo>
                    <a:lnTo>
                      <a:pt x="14040" y="858"/>
                    </a:lnTo>
                    <a:lnTo>
                      <a:pt x="13956" y="879"/>
                    </a:lnTo>
                    <a:lnTo>
                      <a:pt x="13956" y="796"/>
                    </a:lnTo>
                    <a:lnTo>
                      <a:pt x="14040" y="733"/>
                    </a:lnTo>
                    <a:lnTo>
                      <a:pt x="14061" y="670"/>
                    </a:lnTo>
                    <a:lnTo>
                      <a:pt x="13998" y="691"/>
                    </a:lnTo>
                    <a:lnTo>
                      <a:pt x="13914" y="775"/>
                    </a:lnTo>
                    <a:lnTo>
                      <a:pt x="13789" y="837"/>
                    </a:lnTo>
                    <a:lnTo>
                      <a:pt x="13789" y="858"/>
                    </a:lnTo>
                    <a:lnTo>
                      <a:pt x="13705" y="879"/>
                    </a:lnTo>
                    <a:lnTo>
                      <a:pt x="13684" y="837"/>
                    </a:lnTo>
                    <a:lnTo>
                      <a:pt x="13538" y="837"/>
                    </a:lnTo>
                    <a:lnTo>
                      <a:pt x="13538" y="775"/>
                    </a:lnTo>
                    <a:lnTo>
                      <a:pt x="13475" y="649"/>
                    </a:lnTo>
                    <a:lnTo>
                      <a:pt x="13412" y="649"/>
                    </a:lnTo>
                    <a:lnTo>
                      <a:pt x="13287" y="691"/>
                    </a:lnTo>
                    <a:lnTo>
                      <a:pt x="13182" y="670"/>
                    </a:lnTo>
                    <a:lnTo>
                      <a:pt x="13119" y="691"/>
                    </a:lnTo>
                    <a:lnTo>
                      <a:pt x="13077" y="628"/>
                    </a:lnTo>
                    <a:lnTo>
                      <a:pt x="13015" y="628"/>
                    </a:lnTo>
                    <a:lnTo>
                      <a:pt x="12973" y="482"/>
                    </a:lnTo>
                    <a:lnTo>
                      <a:pt x="12847" y="545"/>
                    </a:lnTo>
                    <a:lnTo>
                      <a:pt x="12701" y="524"/>
                    </a:lnTo>
                    <a:lnTo>
                      <a:pt x="12575" y="461"/>
                    </a:lnTo>
                    <a:lnTo>
                      <a:pt x="12575" y="377"/>
                    </a:lnTo>
                    <a:lnTo>
                      <a:pt x="12491" y="273"/>
                    </a:lnTo>
                    <a:lnTo>
                      <a:pt x="12450" y="273"/>
                    </a:lnTo>
                    <a:lnTo>
                      <a:pt x="12450" y="335"/>
                    </a:lnTo>
                    <a:lnTo>
                      <a:pt x="12282" y="377"/>
                    </a:lnTo>
                    <a:lnTo>
                      <a:pt x="12240" y="273"/>
                    </a:lnTo>
                    <a:lnTo>
                      <a:pt x="12136" y="252"/>
                    </a:lnTo>
                    <a:lnTo>
                      <a:pt x="11968" y="168"/>
                    </a:lnTo>
                    <a:lnTo>
                      <a:pt x="11968" y="210"/>
                    </a:lnTo>
                    <a:lnTo>
                      <a:pt x="11906" y="147"/>
                    </a:lnTo>
                    <a:lnTo>
                      <a:pt x="11801" y="231"/>
                    </a:lnTo>
                    <a:lnTo>
                      <a:pt x="11906" y="314"/>
                    </a:lnTo>
                    <a:lnTo>
                      <a:pt x="11864" y="335"/>
                    </a:lnTo>
                    <a:lnTo>
                      <a:pt x="11968" y="356"/>
                    </a:lnTo>
                    <a:lnTo>
                      <a:pt x="12073" y="335"/>
                    </a:lnTo>
                    <a:lnTo>
                      <a:pt x="12240" y="461"/>
                    </a:lnTo>
                    <a:lnTo>
                      <a:pt x="12240" y="545"/>
                    </a:lnTo>
                    <a:lnTo>
                      <a:pt x="12261" y="733"/>
                    </a:lnTo>
                    <a:lnTo>
                      <a:pt x="12136" y="733"/>
                    </a:lnTo>
                    <a:lnTo>
                      <a:pt x="12115" y="858"/>
                    </a:lnTo>
                    <a:lnTo>
                      <a:pt x="12052" y="775"/>
                    </a:lnTo>
                    <a:lnTo>
                      <a:pt x="11968" y="754"/>
                    </a:lnTo>
                    <a:lnTo>
                      <a:pt x="11864" y="837"/>
                    </a:lnTo>
                    <a:lnTo>
                      <a:pt x="11550" y="837"/>
                    </a:lnTo>
                    <a:lnTo>
                      <a:pt x="11424" y="733"/>
                    </a:lnTo>
                    <a:lnTo>
                      <a:pt x="11403" y="775"/>
                    </a:lnTo>
                    <a:lnTo>
                      <a:pt x="11278" y="837"/>
                    </a:lnTo>
                    <a:lnTo>
                      <a:pt x="11299" y="942"/>
                    </a:lnTo>
                    <a:lnTo>
                      <a:pt x="11194" y="900"/>
                    </a:lnTo>
                    <a:lnTo>
                      <a:pt x="11215" y="1068"/>
                    </a:lnTo>
                    <a:lnTo>
                      <a:pt x="11173" y="1005"/>
                    </a:lnTo>
                    <a:lnTo>
                      <a:pt x="11027" y="963"/>
                    </a:lnTo>
                    <a:lnTo>
                      <a:pt x="10985" y="1047"/>
                    </a:lnTo>
                    <a:lnTo>
                      <a:pt x="11027" y="1109"/>
                    </a:lnTo>
                    <a:lnTo>
                      <a:pt x="11027" y="1172"/>
                    </a:lnTo>
                    <a:lnTo>
                      <a:pt x="10880" y="1109"/>
                    </a:lnTo>
                    <a:lnTo>
                      <a:pt x="10818" y="1193"/>
                    </a:lnTo>
                    <a:lnTo>
                      <a:pt x="10880" y="1256"/>
                    </a:lnTo>
                    <a:lnTo>
                      <a:pt x="10797" y="1298"/>
                    </a:lnTo>
                    <a:lnTo>
                      <a:pt x="10713" y="1361"/>
                    </a:lnTo>
                    <a:lnTo>
                      <a:pt x="10713" y="1402"/>
                    </a:lnTo>
                    <a:lnTo>
                      <a:pt x="10797" y="1507"/>
                    </a:lnTo>
                    <a:lnTo>
                      <a:pt x="10818" y="1570"/>
                    </a:lnTo>
                    <a:lnTo>
                      <a:pt x="10818" y="1570"/>
                    </a:lnTo>
                    <a:lnTo>
                      <a:pt x="10713" y="1507"/>
                    </a:lnTo>
                    <a:lnTo>
                      <a:pt x="10650" y="1591"/>
                    </a:lnTo>
                    <a:lnTo>
                      <a:pt x="10546" y="1591"/>
                    </a:lnTo>
                    <a:lnTo>
                      <a:pt x="10462" y="1737"/>
                    </a:lnTo>
                    <a:lnTo>
                      <a:pt x="10357" y="1925"/>
                    </a:lnTo>
                    <a:lnTo>
                      <a:pt x="10274" y="1946"/>
                    </a:lnTo>
                    <a:lnTo>
                      <a:pt x="10253" y="2114"/>
                    </a:lnTo>
                    <a:lnTo>
                      <a:pt x="10148" y="2156"/>
                    </a:lnTo>
                    <a:lnTo>
                      <a:pt x="10232" y="2239"/>
                    </a:lnTo>
                    <a:lnTo>
                      <a:pt x="10441" y="2260"/>
                    </a:lnTo>
                    <a:lnTo>
                      <a:pt x="10357" y="2302"/>
                    </a:lnTo>
                    <a:lnTo>
                      <a:pt x="10294" y="2365"/>
                    </a:lnTo>
                    <a:lnTo>
                      <a:pt x="10546" y="2449"/>
                    </a:lnTo>
                    <a:lnTo>
                      <a:pt x="10462" y="2511"/>
                    </a:lnTo>
                    <a:lnTo>
                      <a:pt x="10294" y="2469"/>
                    </a:lnTo>
                    <a:lnTo>
                      <a:pt x="10253" y="2407"/>
                    </a:lnTo>
                    <a:lnTo>
                      <a:pt x="10253" y="2407"/>
                    </a:lnTo>
                    <a:lnTo>
                      <a:pt x="10274" y="2469"/>
                    </a:lnTo>
                    <a:lnTo>
                      <a:pt x="10357" y="2553"/>
                    </a:lnTo>
                    <a:lnTo>
                      <a:pt x="10357" y="2679"/>
                    </a:lnTo>
                    <a:lnTo>
                      <a:pt x="10462" y="2825"/>
                    </a:lnTo>
                    <a:lnTo>
                      <a:pt x="10294" y="2679"/>
                    </a:lnTo>
                    <a:lnTo>
                      <a:pt x="10232" y="2532"/>
                    </a:lnTo>
                    <a:lnTo>
                      <a:pt x="10127" y="2511"/>
                    </a:lnTo>
                    <a:lnTo>
                      <a:pt x="10085" y="2574"/>
                    </a:lnTo>
                    <a:lnTo>
                      <a:pt x="10064" y="2658"/>
                    </a:lnTo>
                    <a:lnTo>
                      <a:pt x="10043" y="2574"/>
                    </a:lnTo>
                    <a:lnTo>
                      <a:pt x="9813" y="2428"/>
                    </a:lnTo>
                    <a:lnTo>
                      <a:pt x="9625" y="2449"/>
                    </a:lnTo>
                    <a:lnTo>
                      <a:pt x="9667" y="2511"/>
                    </a:lnTo>
                    <a:lnTo>
                      <a:pt x="9625" y="2574"/>
                    </a:lnTo>
                    <a:lnTo>
                      <a:pt x="9562" y="2532"/>
                    </a:lnTo>
                    <a:lnTo>
                      <a:pt x="9520" y="2532"/>
                    </a:lnTo>
                    <a:lnTo>
                      <a:pt x="9458" y="2574"/>
                    </a:lnTo>
                    <a:lnTo>
                      <a:pt x="9541" y="2721"/>
                    </a:lnTo>
                    <a:lnTo>
                      <a:pt x="9520" y="2762"/>
                    </a:lnTo>
                    <a:lnTo>
                      <a:pt x="9499" y="2721"/>
                    </a:lnTo>
                    <a:lnTo>
                      <a:pt x="9437" y="2741"/>
                    </a:lnTo>
                    <a:lnTo>
                      <a:pt x="9437" y="2783"/>
                    </a:lnTo>
                    <a:lnTo>
                      <a:pt x="9332" y="2846"/>
                    </a:lnTo>
                    <a:lnTo>
                      <a:pt x="9186" y="2888"/>
                    </a:lnTo>
                    <a:lnTo>
                      <a:pt x="9311" y="2825"/>
                    </a:lnTo>
                    <a:lnTo>
                      <a:pt x="9395" y="2721"/>
                    </a:lnTo>
                    <a:lnTo>
                      <a:pt x="9395" y="2532"/>
                    </a:lnTo>
                    <a:lnTo>
                      <a:pt x="9458" y="2428"/>
                    </a:lnTo>
                    <a:lnTo>
                      <a:pt x="9416" y="2344"/>
                    </a:lnTo>
                    <a:lnTo>
                      <a:pt x="9311" y="2323"/>
                    </a:lnTo>
                    <a:lnTo>
                      <a:pt x="9144" y="2030"/>
                    </a:lnTo>
                    <a:lnTo>
                      <a:pt x="9081" y="1905"/>
                    </a:lnTo>
                    <a:lnTo>
                      <a:pt x="8893" y="1842"/>
                    </a:lnTo>
                    <a:lnTo>
                      <a:pt x="8788" y="1800"/>
                    </a:lnTo>
                    <a:lnTo>
                      <a:pt x="8725" y="1821"/>
                    </a:lnTo>
                    <a:lnTo>
                      <a:pt x="8788" y="1884"/>
                    </a:lnTo>
                    <a:lnTo>
                      <a:pt x="8704" y="1905"/>
                    </a:lnTo>
                    <a:lnTo>
                      <a:pt x="8621" y="2030"/>
                    </a:lnTo>
                    <a:lnTo>
                      <a:pt x="8558" y="2009"/>
                    </a:lnTo>
                    <a:lnTo>
                      <a:pt x="8579" y="1946"/>
                    </a:lnTo>
                    <a:lnTo>
                      <a:pt x="8474" y="1988"/>
                    </a:lnTo>
                    <a:lnTo>
                      <a:pt x="8453" y="2051"/>
                    </a:lnTo>
                    <a:lnTo>
                      <a:pt x="8370" y="1884"/>
                    </a:lnTo>
                    <a:lnTo>
                      <a:pt x="8307" y="1884"/>
                    </a:lnTo>
                    <a:lnTo>
                      <a:pt x="8286" y="1946"/>
                    </a:lnTo>
                    <a:lnTo>
                      <a:pt x="8370" y="2009"/>
                    </a:lnTo>
                    <a:lnTo>
                      <a:pt x="8265" y="2093"/>
                    </a:lnTo>
                    <a:lnTo>
                      <a:pt x="8202" y="2218"/>
                    </a:lnTo>
                    <a:lnTo>
                      <a:pt x="8265" y="2260"/>
                    </a:lnTo>
                    <a:lnTo>
                      <a:pt x="8139" y="2344"/>
                    </a:lnTo>
                    <a:lnTo>
                      <a:pt x="8077" y="2260"/>
                    </a:lnTo>
                    <a:lnTo>
                      <a:pt x="8035" y="2260"/>
                    </a:lnTo>
                    <a:lnTo>
                      <a:pt x="7993" y="2197"/>
                    </a:lnTo>
                    <a:lnTo>
                      <a:pt x="8077" y="2114"/>
                    </a:lnTo>
                    <a:lnTo>
                      <a:pt x="7993" y="2114"/>
                    </a:lnTo>
                    <a:lnTo>
                      <a:pt x="7951" y="2239"/>
                    </a:lnTo>
                    <a:lnTo>
                      <a:pt x="7846" y="2260"/>
                    </a:lnTo>
                    <a:lnTo>
                      <a:pt x="7784" y="2323"/>
                    </a:lnTo>
                    <a:lnTo>
                      <a:pt x="7763" y="2449"/>
                    </a:lnTo>
                    <a:lnTo>
                      <a:pt x="7951" y="2511"/>
                    </a:lnTo>
                    <a:lnTo>
                      <a:pt x="7784" y="2637"/>
                    </a:lnTo>
                    <a:lnTo>
                      <a:pt x="7679" y="2574"/>
                    </a:lnTo>
                    <a:lnTo>
                      <a:pt x="7533" y="2658"/>
                    </a:lnTo>
                    <a:lnTo>
                      <a:pt x="7554" y="2741"/>
                    </a:lnTo>
                    <a:lnTo>
                      <a:pt x="7742" y="2762"/>
                    </a:lnTo>
                    <a:lnTo>
                      <a:pt x="7658" y="2846"/>
                    </a:lnTo>
                    <a:lnTo>
                      <a:pt x="7574" y="2867"/>
                    </a:lnTo>
                    <a:lnTo>
                      <a:pt x="7470" y="2741"/>
                    </a:lnTo>
                    <a:lnTo>
                      <a:pt x="7365" y="2846"/>
                    </a:lnTo>
                    <a:lnTo>
                      <a:pt x="7261" y="2867"/>
                    </a:lnTo>
                    <a:lnTo>
                      <a:pt x="7302" y="2951"/>
                    </a:lnTo>
                    <a:lnTo>
                      <a:pt x="7323" y="3034"/>
                    </a:lnTo>
                    <a:lnTo>
                      <a:pt x="7323" y="3097"/>
                    </a:lnTo>
                    <a:lnTo>
                      <a:pt x="7407" y="3076"/>
                    </a:lnTo>
                    <a:lnTo>
                      <a:pt x="7323" y="3181"/>
                    </a:lnTo>
                    <a:lnTo>
                      <a:pt x="7365" y="3286"/>
                    </a:lnTo>
                    <a:lnTo>
                      <a:pt x="7261" y="3306"/>
                    </a:lnTo>
                    <a:lnTo>
                      <a:pt x="7219" y="3390"/>
                    </a:lnTo>
                    <a:lnTo>
                      <a:pt x="7407" y="3453"/>
                    </a:lnTo>
                    <a:lnTo>
                      <a:pt x="7302" y="3495"/>
                    </a:lnTo>
                    <a:lnTo>
                      <a:pt x="7261" y="3558"/>
                    </a:lnTo>
                    <a:lnTo>
                      <a:pt x="7135" y="3516"/>
                    </a:lnTo>
                    <a:lnTo>
                      <a:pt x="7093" y="3453"/>
                    </a:lnTo>
                    <a:lnTo>
                      <a:pt x="7009" y="3390"/>
                    </a:lnTo>
                    <a:lnTo>
                      <a:pt x="6905" y="3474"/>
                    </a:lnTo>
                    <a:lnTo>
                      <a:pt x="6884" y="3369"/>
                    </a:lnTo>
                    <a:lnTo>
                      <a:pt x="6779" y="3306"/>
                    </a:lnTo>
                    <a:lnTo>
                      <a:pt x="6696" y="3369"/>
                    </a:lnTo>
                    <a:lnTo>
                      <a:pt x="6821" y="3474"/>
                    </a:lnTo>
                    <a:lnTo>
                      <a:pt x="6779" y="3495"/>
                    </a:lnTo>
                    <a:lnTo>
                      <a:pt x="6717" y="3599"/>
                    </a:lnTo>
                    <a:lnTo>
                      <a:pt x="6821" y="3704"/>
                    </a:lnTo>
                    <a:lnTo>
                      <a:pt x="6947" y="3704"/>
                    </a:lnTo>
                    <a:lnTo>
                      <a:pt x="6905" y="3809"/>
                    </a:lnTo>
                    <a:lnTo>
                      <a:pt x="6905" y="3913"/>
                    </a:lnTo>
                    <a:lnTo>
                      <a:pt x="6842" y="3871"/>
                    </a:lnTo>
                    <a:lnTo>
                      <a:pt x="6779" y="3871"/>
                    </a:lnTo>
                    <a:lnTo>
                      <a:pt x="6800" y="3997"/>
                    </a:lnTo>
                    <a:lnTo>
                      <a:pt x="6737" y="4122"/>
                    </a:lnTo>
                    <a:lnTo>
                      <a:pt x="6737" y="4248"/>
                    </a:lnTo>
                    <a:lnTo>
                      <a:pt x="6570" y="3871"/>
                    </a:lnTo>
                    <a:lnTo>
                      <a:pt x="6424" y="3620"/>
                    </a:lnTo>
                    <a:lnTo>
                      <a:pt x="6382" y="3558"/>
                    </a:lnTo>
                    <a:lnTo>
                      <a:pt x="6403" y="3390"/>
                    </a:lnTo>
                    <a:lnTo>
                      <a:pt x="6361" y="3474"/>
                    </a:lnTo>
                    <a:lnTo>
                      <a:pt x="6214" y="3558"/>
                    </a:lnTo>
                    <a:lnTo>
                      <a:pt x="6193" y="3704"/>
                    </a:lnTo>
                    <a:lnTo>
                      <a:pt x="6110" y="3725"/>
                    </a:lnTo>
                    <a:lnTo>
                      <a:pt x="6089" y="3809"/>
                    </a:lnTo>
                    <a:lnTo>
                      <a:pt x="5984" y="3788"/>
                    </a:lnTo>
                    <a:lnTo>
                      <a:pt x="5901" y="3892"/>
                    </a:lnTo>
                    <a:lnTo>
                      <a:pt x="5838" y="3976"/>
                    </a:lnTo>
                    <a:lnTo>
                      <a:pt x="5859" y="4102"/>
                    </a:lnTo>
                    <a:lnTo>
                      <a:pt x="5859" y="4415"/>
                    </a:lnTo>
                    <a:lnTo>
                      <a:pt x="5901" y="4436"/>
                    </a:lnTo>
                    <a:lnTo>
                      <a:pt x="5901" y="4541"/>
                    </a:lnTo>
                    <a:lnTo>
                      <a:pt x="5796" y="4604"/>
                    </a:lnTo>
                    <a:lnTo>
                      <a:pt x="5733" y="4708"/>
                    </a:lnTo>
                    <a:lnTo>
                      <a:pt x="5566" y="4750"/>
                    </a:lnTo>
                    <a:lnTo>
                      <a:pt x="5587" y="4834"/>
                    </a:lnTo>
                    <a:lnTo>
                      <a:pt x="5461" y="4918"/>
                    </a:lnTo>
                    <a:lnTo>
                      <a:pt x="5461" y="5064"/>
                    </a:lnTo>
                    <a:lnTo>
                      <a:pt x="5377" y="5127"/>
                    </a:lnTo>
                    <a:lnTo>
                      <a:pt x="5210" y="5378"/>
                    </a:lnTo>
                    <a:lnTo>
                      <a:pt x="4854" y="5587"/>
                    </a:lnTo>
                    <a:lnTo>
                      <a:pt x="4561" y="5608"/>
                    </a:lnTo>
                    <a:lnTo>
                      <a:pt x="4436" y="5650"/>
                    </a:lnTo>
                    <a:lnTo>
                      <a:pt x="4268" y="5671"/>
                    </a:lnTo>
                    <a:lnTo>
                      <a:pt x="4122" y="5692"/>
                    </a:lnTo>
                    <a:lnTo>
                      <a:pt x="3996" y="5671"/>
                    </a:lnTo>
                    <a:lnTo>
                      <a:pt x="3808" y="5754"/>
                    </a:lnTo>
                    <a:lnTo>
                      <a:pt x="3787" y="5859"/>
                    </a:lnTo>
                    <a:lnTo>
                      <a:pt x="3683" y="5901"/>
                    </a:lnTo>
                    <a:lnTo>
                      <a:pt x="3285" y="5880"/>
                    </a:lnTo>
                    <a:lnTo>
                      <a:pt x="3222" y="5922"/>
                    </a:lnTo>
                    <a:lnTo>
                      <a:pt x="3160" y="6027"/>
                    </a:lnTo>
                    <a:lnTo>
                      <a:pt x="2929" y="6131"/>
                    </a:lnTo>
                    <a:lnTo>
                      <a:pt x="2762" y="6131"/>
                    </a:lnTo>
                    <a:lnTo>
                      <a:pt x="2657" y="6089"/>
                    </a:lnTo>
                    <a:lnTo>
                      <a:pt x="2553" y="6110"/>
                    </a:lnTo>
                    <a:lnTo>
                      <a:pt x="2532" y="6027"/>
                    </a:lnTo>
                    <a:lnTo>
                      <a:pt x="2427" y="6089"/>
                    </a:lnTo>
                    <a:lnTo>
                      <a:pt x="2344" y="6215"/>
                    </a:lnTo>
                    <a:lnTo>
                      <a:pt x="2113" y="6278"/>
                    </a:lnTo>
                    <a:lnTo>
                      <a:pt x="2092" y="6319"/>
                    </a:lnTo>
                    <a:lnTo>
                      <a:pt x="2009" y="6319"/>
                    </a:lnTo>
                    <a:lnTo>
                      <a:pt x="1820" y="6487"/>
                    </a:lnTo>
                    <a:lnTo>
                      <a:pt x="1569" y="6612"/>
                    </a:lnTo>
                    <a:lnTo>
                      <a:pt x="1255" y="6717"/>
                    </a:lnTo>
                    <a:lnTo>
                      <a:pt x="1088" y="6905"/>
                    </a:lnTo>
                    <a:lnTo>
                      <a:pt x="1088" y="7115"/>
                    </a:lnTo>
                    <a:lnTo>
                      <a:pt x="963" y="7219"/>
                    </a:lnTo>
                    <a:lnTo>
                      <a:pt x="879" y="7156"/>
                    </a:lnTo>
                    <a:lnTo>
                      <a:pt x="900" y="7073"/>
                    </a:lnTo>
                    <a:lnTo>
                      <a:pt x="900" y="7010"/>
                    </a:lnTo>
                    <a:lnTo>
                      <a:pt x="963" y="6843"/>
                    </a:lnTo>
                    <a:lnTo>
                      <a:pt x="963" y="6738"/>
                    </a:lnTo>
                    <a:lnTo>
                      <a:pt x="774" y="6863"/>
                    </a:lnTo>
                    <a:lnTo>
                      <a:pt x="732" y="7052"/>
                    </a:lnTo>
                    <a:lnTo>
                      <a:pt x="607" y="7282"/>
                    </a:lnTo>
                    <a:lnTo>
                      <a:pt x="711" y="7470"/>
                    </a:lnTo>
                    <a:lnTo>
                      <a:pt x="628" y="7638"/>
                    </a:lnTo>
                    <a:lnTo>
                      <a:pt x="649" y="7889"/>
                    </a:lnTo>
                    <a:lnTo>
                      <a:pt x="419" y="8161"/>
                    </a:lnTo>
                    <a:lnTo>
                      <a:pt x="335" y="8537"/>
                    </a:lnTo>
                    <a:lnTo>
                      <a:pt x="377" y="8726"/>
                    </a:lnTo>
                    <a:lnTo>
                      <a:pt x="356" y="9019"/>
                    </a:lnTo>
                    <a:lnTo>
                      <a:pt x="565" y="9353"/>
                    </a:lnTo>
                    <a:lnTo>
                      <a:pt x="565" y="9479"/>
                    </a:lnTo>
                    <a:lnTo>
                      <a:pt x="649" y="9584"/>
                    </a:lnTo>
                    <a:lnTo>
                      <a:pt x="565" y="9751"/>
                    </a:lnTo>
                    <a:lnTo>
                      <a:pt x="628" y="9897"/>
                    </a:lnTo>
                    <a:lnTo>
                      <a:pt x="502" y="9960"/>
                    </a:lnTo>
                    <a:lnTo>
                      <a:pt x="439" y="9856"/>
                    </a:lnTo>
                    <a:lnTo>
                      <a:pt x="439" y="9667"/>
                    </a:lnTo>
                    <a:lnTo>
                      <a:pt x="356" y="9772"/>
                    </a:lnTo>
                    <a:lnTo>
                      <a:pt x="335" y="9730"/>
                    </a:lnTo>
                    <a:lnTo>
                      <a:pt x="335" y="9542"/>
                    </a:lnTo>
                    <a:lnTo>
                      <a:pt x="230" y="9312"/>
                    </a:lnTo>
                    <a:lnTo>
                      <a:pt x="147" y="9416"/>
                    </a:lnTo>
                    <a:lnTo>
                      <a:pt x="188" y="9667"/>
                    </a:lnTo>
                    <a:lnTo>
                      <a:pt x="335" y="9835"/>
                    </a:lnTo>
                    <a:lnTo>
                      <a:pt x="439" y="10023"/>
                    </a:lnTo>
                    <a:lnTo>
                      <a:pt x="293" y="10065"/>
                    </a:lnTo>
                    <a:lnTo>
                      <a:pt x="147" y="9897"/>
                    </a:lnTo>
                    <a:lnTo>
                      <a:pt x="126" y="9688"/>
                    </a:lnTo>
                    <a:lnTo>
                      <a:pt x="84" y="9772"/>
                    </a:lnTo>
                    <a:lnTo>
                      <a:pt x="0" y="9835"/>
                    </a:lnTo>
                    <a:lnTo>
                      <a:pt x="105" y="10002"/>
                    </a:lnTo>
                    <a:lnTo>
                      <a:pt x="314" y="10253"/>
                    </a:lnTo>
                    <a:lnTo>
                      <a:pt x="419" y="10588"/>
                    </a:lnTo>
                    <a:lnTo>
                      <a:pt x="377" y="11153"/>
                    </a:lnTo>
                    <a:lnTo>
                      <a:pt x="460" y="11257"/>
                    </a:lnTo>
                    <a:lnTo>
                      <a:pt x="544" y="11592"/>
                    </a:lnTo>
                    <a:lnTo>
                      <a:pt x="711" y="12032"/>
                    </a:lnTo>
                    <a:lnTo>
                      <a:pt x="649" y="12178"/>
                    </a:lnTo>
                    <a:lnTo>
                      <a:pt x="670" y="12827"/>
                    </a:lnTo>
                    <a:lnTo>
                      <a:pt x="649" y="12910"/>
                    </a:lnTo>
                    <a:lnTo>
                      <a:pt x="711" y="13099"/>
                    </a:lnTo>
                    <a:lnTo>
                      <a:pt x="711" y="13308"/>
                    </a:lnTo>
                    <a:lnTo>
                      <a:pt x="837" y="13559"/>
                    </a:lnTo>
                    <a:lnTo>
                      <a:pt x="837" y="13726"/>
                    </a:lnTo>
                    <a:lnTo>
                      <a:pt x="732" y="13810"/>
                    </a:lnTo>
                    <a:lnTo>
                      <a:pt x="774" y="13852"/>
                    </a:lnTo>
                    <a:lnTo>
                      <a:pt x="732" y="14019"/>
                    </a:lnTo>
                    <a:lnTo>
                      <a:pt x="711" y="14270"/>
                    </a:lnTo>
                    <a:lnTo>
                      <a:pt x="628" y="14354"/>
                    </a:lnTo>
                    <a:lnTo>
                      <a:pt x="649" y="14438"/>
                    </a:lnTo>
                    <a:lnTo>
                      <a:pt x="628" y="14584"/>
                    </a:lnTo>
                    <a:lnTo>
                      <a:pt x="523" y="14668"/>
                    </a:lnTo>
                    <a:lnTo>
                      <a:pt x="544" y="14793"/>
                    </a:lnTo>
                    <a:lnTo>
                      <a:pt x="335" y="14961"/>
                    </a:lnTo>
                    <a:lnTo>
                      <a:pt x="251" y="14877"/>
                    </a:lnTo>
                    <a:lnTo>
                      <a:pt x="126" y="15086"/>
                    </a:lnTo>
                    <a:lnTo>
                      <a:pt x="126" y="15442"/>
                    </a:lnTo>
                    <a:lnTo>
                      <a:pt x="209" y="15526"/>
                    </a:lnTo>
                    <a:lnTo>
                      <a:pt x="293" y="15526"/>
                    </a:lnTo>
                    <a:lnTo>
                      <a:pt x="544" y="15756"/>
                    </a:lnTo>
                    <a:lnTo>
                      <a:pt x="544" y="15861"/>
                    </a:lnTo>
                    <a:lnTo>
                      <a:pt x="565" y="15923"/>
                    </a:lnTo>
                    <a:lnTo>
                      <a:pt x="711" y="15944"/>
                    </a:lnTo>
                    <a:lnTo>
                      <a:pt x="753" y="16007"/>
                    </a:lnTo>
                    <a:lnTo>
                      <a:pt x="942" y="16028"/>
                    </a:lnTo>
                    <a:lnTo>
                      <a:pt x="983" y="16028"/>
                    </a:lnTo>
                    <a:lnTo>
                      <a:pt x="1025" y="16070"/>
                    </a:lnTo>
                    <a:lnTo>
                      <a:pt x="1151" y="16070"/>
                    </a:lnTo>
                    <a:lnTo>
                      <a:pt x="1297" y="16049"/>
                    </a:lnTo>
                    <a:lnTo>
                      <a:pt x="1339" y="16133"/>
                    </a:lnTo>
                    <a:lnTo>
                      <a:pt x="1402" y="16070"/>
                    </a:lnTo>
                    <a:lnTo>
                      <a:pt x="1423" y="16112"/>
                    </a:lnTo>
                    <a:lnTo>
                      <a:pt x="1611" y="16070"/>
                    </a:lnTo>
                    <a:lnTo>
                      <a:pt x="1758" y="16070"/>
                    </a:lnTo>
                    <a:lnTo>
                      <a:pt x="1779" y="16007"/>
                    </a:lnTo>
                    <a:lnTo>
                      <a:pt x="1862" y="15965"/>
                    </a:lnTo>
                    <a:lnTo>
                      <a:pt x="1946" y="15840"/>
                    </a:lnTo>
                    <a:lnTo>
                      <a:pt x="2113" y="15861"/>
                    </a:lnTo>
                    <a:lnTo>
                      <a:pt x="2113" y="15756"/>
                    </a:lnTo>
                    <a:lnTo>
                      <a:pt x="2218" y="15693"/>
                    </a:lnTo>
                    <a:lnTo>
                      <a:pt x="2323" y="15693"/>
                    </a:lnTo>
                    <a:lnTo>
                      <a:pt x="2406" y="15777"/>
                    </a:lnTo>
                    <a:lnTo>
                      <a:pt x="2511" y="15651"/>
                    </a:lnTo>
                    <a:lnTo>
                      <a:pt x="2532" y="15693"/>
                    </a:lnTo>
                    <a:lnTo>
                      <a:pt x="2616" y="15651"/>
                    </a:lnTo>
                    <a:lnTo>
                      <a:pt x="2636" y="15526"/>
                    </a:lnTo>
                    <a:lnTo>
                      <a:pt x="2950" y="15317"/>
                    </a:lnTo>
                    <a:lnTo>
                      <a:pt x="3076" y="15338"/>
                    </a:lnTo>
                    <a:lnTo>
                      <a:pt x="3160" y="15379"/>
                    </a:lnTo>
                    <a:lnTo>
                      <a:pt x="3264" y="15317"/>
                    </a:lnTo>
                    <a:lnTo>
                      <a:pt x="3557" y="15233"/>
                    </a:lnTo>
                    <a:lnTo>
                      <a:pt x="3599" y="15317"/>
                    </a:lnTo>
                    <a:lnTo>
                      <a:pt x="3787" y="15254"/>
                    </a:lnTo>
                    <a:lnTo>
                      <a:pt x="3850" y="15296"/>
                    </a:lnTo>
                    <a:lnTo>
                      <a:pt x="3955" y="15317"/>
                    </a:lnTo>
                    <a:lnTo>
                      <a:pt x="4038" y="15254"/>
                    </a:lnTo>
                    <a:lnTo>
                      <a:pt x="4101" y="15400"/>
                    </a:lnTo>
                    <a:lnTo>
                      <a:pt x="4185" y="15400"/>
                    </a:lnTo>
                    <a:lnTo>
                      <a:pt x="4268" y="15338"/>
                    </a:lnTo>
                    <a:lnTo>
                      <a:pt x="4310" y="15400"/>
                    </a:lnTo>
                    <a:lnTo>
                      <a:pt x="4415" y="15338"/>
                    </a:lnTo>
                    <a:lnTo>
                      <a:pt x="4624" y="15338"/>
                    </a:lnTo>
                    <a:lnTo>
                      <a:pt x="4624" y="15442"/>
                    </a:lnTo>
                    <a:lnTo>
                      <a:pt x="4645" y="15442"/>
                    </a:lnTo>
                    <a:lnTo>
                      <a:pt x="4792" y="15338"/>
                    </a:lnTo>
                    <a:lnTo>
                      <a:pt x="4917" y="15379"/>
                    </a:lnTo>
                    <a:lnTo>
                      <a:pt x="5064" y="15254"/>
                    </a:lnTo>
                    <a:lnTo>
                      <a:pt x="5126" y="15128"/>
                    </a:lnTo>
                    <a:lnTo>
                      <a:pt x="5168" y="15107"/>
                    </a:lnTo>
                    <a:lnTo>
                      <a:pt x="5315" y="14982"/>
                    </a:lnTo>
                    <a:lnTo>
                      <a:pt x="5377" y="14773"/>
                    </a:lnTo>
                    <a:lnTo>
                      <a:pt x="5524" y="14668"/>
                    </a:lnTo>
                    <a:lnTo>
                      <a:pt x="5670" y="14647"/>
                    </a:lnTo>
                    <a:lnTo>
                      <a:pt x="5754" y="14668"/>
                    </a:lnTo>
                    <a:lnTo>
                      <a:pt x="5984" y="14584"/>
                    </a:lnTo>
                    <a:lnTo>
                      <a:pt x="6277" y="14396"/>
                    </a:lnTo>
                    <a:lnTo>
                      <a:pt x="6486" y="14208"/>
                    </a:lnTo>
                    <a:lnTo>
                      <a:pt x="6570" y="14187"/>
                    </a:lnTo>
                    <a:lnTo>
                      <a:pt x="6737" y="14187"/>
                    </a:lnTo>
                    <a:lnTo>
                      <a:pt x="6905" y="14249"/>
                    </a:lnTo>
                    <a:lnTo>
                      <a:pt x="7051" y="14270"/>
                    </a:lnTo>
                    <a:lnTo>
                      <a:pt x="7198" y="14208"/>
                    </a:lnTo>
                    <a:lnTo>
                      <a:pt x="7407" y="14249"/>
                    </a:lnTo>
                    <a:lnTo>
                      <a:pt x="7742" y="14145"/>
                    </a:lnTo>
                    <a:lnTo>
                      <a:pt x="7930" y="14082"/>
                    </a:lnTo>
                    <a:lnTo>
                      <a:pt x="8056" y="13977"/>
                    </a:lnTo>
                    <a:lnTo>
                      <a:pt x="8139" y="13977"/>
                    </a:lnTo>
                    <a:lnTo>
                      <a:pt x="8307" y="13852"/>
                    </a:lnTo>
                    <a:lnTo>
                      <a:pt x="8558" y="13852"/>
                    </a:lnTo>
                    <a:lnTo>
                      <a:pt x="9186" y="13810"/>
                    </a:lnTo>
                    <a:lnTo>
                      <a:pt x="9395" y="13852"/>
                    </a:lnTo>
                    <a:lnTo>
                      <a:pt x="9520" y="13852"/>
                    </a:lnTo>
                    <a:lnTo>
                      <a:pt x="9709" y="13810"/>
                    </a:lnTo>
                    <a:lnTo>
                      <a:pt x="9834" y="13831"/>
                    </a:lnTo>
                    <a:lnTo>
                      <a:pt x="10022" y="13977"/>
                    </a:lnTo>
                    <a:lnTo>
                      <a:pt x="10148" y="14208"/>
                    </a:lnTo>
                    <a:lnTo>
                      <a:pt x="10253" y="14249"/>
                    </a:lnTo>
                    <a:lnTo>
                      <a:pt x="10336" y="14187"/>
                    </a:lnTo>
                    <a:lnTo>
                      <a:pt x="10378" y="14166"/>
                    </a:lnTo>
                    <a:lnTo>
                      <a:pt x="10441" y="14208"/>
                    </a:lnTo>
                    <a:lnTo>
                      <a:pt x="10504" y="14187"/>
                    </a:lnTo>
                    <a:lnTo>
                      <a:pt x="10650" y="14208"/>
                    </a:lnTo>
                    <a:lnTo>
                      <a:pt x="10755" y="14354"/>
                    </a:lnTo>
                    <a:lnTo>
                      <a:pt x="10880" y="14375"/>
                    </a:lnTo>
                    <a:lnTo>
                      <a:pt x="10964" y="14354"/>
                    </a:lnTo>
                    <a:lnTo>
                      <a:pt x="11194" y="14542"/>
                    </a:lnTo>
                    <a:lnTo>
                      <a:pt x="11194" y="14647"/>
                    </a:lnTo>
                    <a:lnTo>
                      <a:pt x="11278" y="14647"/>
                    </a:lnTo>
                    <a:lnTo>
                      <a:pt x="11341" y="14731"/>
                    </a:lnTo>
                    <a:lnTo>
                      <a:pt x="11320" y="14814"/>
                    </a:lnTo>
                    <a:lnTo>
                      <a:pt x="11215" y="14814"/>
                    </a:lnTo>
                    <a:lnTo>
                      <a:pt x="11194" y="14898"/>
                    </a:lnTo>
                    <a:lnTo>
                      <a:pt x="11299" y="15107"/>
                    </a:lnTo>
                    <a:lnTo>
                      <a:pt x="11403" y="15128"/>
                    </a:lnTo>
                    <a:lnTo>
                      <a:pt x="11508" y="15254"/>
                    </a:lnTo>
                    <a:lnTo>
                      <a:pt x="11550" y="15421"/>
                    </a:lnTo>
                    <a:lnTo>
                      <a:pt x="11529" y="15526"/>
                    </a:lnTo>
                    <a:lnTo>
                      <a:pt x="11655" y="15819"/>
                    </a:lnTo>
                    <a:lnTo>
                      <a:pt x="11613" y="15944"/>
                    </a:lnTo>
                    <a:lnTo>
                      <a:pt x="11655" y="16007"/>
                    </a:lnTo>
                    <a:lnTo>
                      <a:pt x="11634" y="16154"/>
                    </a:lnTo>
                    <a:lnTo>
                      <a:pt x="11613" y="16237"/>
                    </a:lnTo>
                    <a:lnTo>
                      <a:pt x="11529" y="16216"/>
                    </a:lnTo>
                    <a:lnTo>
                      <a:pt x="11508" y="16237"/>
                    </a:lnTo>
                    <a:lnTo>
                      <a:pt x="11592" y="16363"/>
                    </a:lnTo>
                    <a:lnTo>
                      <a:pt x="11655" y="16384"/>
                    </a:lnTo>
                    <a:lnTo>
                      <a:pt x="11717" y="16530"/>
                    </a:lnTo>
                    <a:lnTo>
                      <a:pt x="11822" y="16488"/>
                    </a:lnTo>
                    <a:lnTo>
                      <a:pt x="11927" y="16572"/>
                    </a:lnTo>
                    <a:lnTo>
                      <a:pt x="11927" y="16467"/>
                    </a:lnTo>
                    <a:lnTo>
                      <a:pt x="11864" y="16363"/>
                    </a:lnTo>
                    <a:lnTo>
                      <a:pt x="11927" y="16300"/>
                    </a:lnTo>
                    <a:lnTo>
                      <a:pt x="11968" y="16174"/>
                    </a:lnTo>
                    <a:lnTo>
                      <a:pt x="12073" y="16174"/>
                    </a:lnTo>
                    <a:lnTo>
                      <a:pt x="12136" y="16070"/>
                    </a:lnTo>
                    <a:lnTo>
                      <a:pt x="12240" y="16028"/>
                    </a:lnTo>
                    <a:lnTo>
                      <a:pt x="12261" y="15923"/>
                    </a:lnTo>
                    <a:lnTo>
                      <a:pt x="12366" y="15777"/>
                    </a:lnTo>
                    <a:lnTo>
                      <a:pt x="12596" y="15693"/>
                    </a:lnTo>
                    <a:lnTo>
                      <a:pt x="12638" y="15610"/>
                    </a:lnTo>
                    <a:lnTo>
                      <a:pt x="12680" y="15610"/>
                    </a:lnTo>
                    <a:lnTo>
                      <a:pt x="12868" y="15505"/>
                    </a:lnTo>
                    <a:lnTo>
                      <a:pt x="12910" y="15338"/>
                    </a:lnTo>
                    <a:lnTo>
                      <a:pt x="13077" y="15107"/>
                    </a:lnTo>
                    <a:lnTo>
                      <a:pt x="13224" y="15086"/>
                    </a:lnTo>
                    <a:lnTo>
                      <a:pt x="13307" y="14982"/>
                    </a:lnTo>
                    <a:lnTo>
                      <a:pt x="13266" y="14856"/>
                    </a:lnTo>
                    <a:lnTo>
                      <a:pt x="13287" y="14710"/>
                    </a:lnTo>
                    <a:lnTo>
                      <a:pt x="13370" y="14877"/>
                    </a:lnTo>
                    <a:lnTo>
                      <a:pt x="13370" y="15024"/>
                    </a:lnTo>
                    <a:lnTo>
                      <a:pt x="13370" y="15191"/>
                    </a:lnTo>
                    <a:lnTo>
                      <a:pt x="13287" y="15254"/>
                    </a:lnTo>
                    <a:lnTo>
                      <a:pt x="13266" y="15547"/>
                    </a:lnTo>
                    <a:lnTo>
                      <a:pt x="13015" y="15714"/>
                    </a:lnTo>
                    <a:lnTo>
                      <a:pt x="12973" y="15840"/>
                    </a:lnTo>
                    <a:lnTo>
                      <a:pt x="12910" y="15923"/>
                    </a:lnTo>
                    <a:lnTo>
                      <a:pt x="12910" y="16070"/>
                    </a:lnTo>
                    <a:lnTo>
                      <a:pt x="12784" y="16258"/>
                    </a:lnTo>
                    <a:lnTo>
                      <a:pt x="12805" y="16300"/>
                    </a:lnTo>
                    <a:lnTo>
                      <a:pt x="12743" y="16593"/>
                    </a:lnTo>
                    <a:lnTo>
                      <a:pt x="12450" y="16572"/>
                    </a:lnTo>
                    <a:lnTo>
                      <a:pt x="12387" y="16739"/>
                    </a:lnTo>
                    <a:lnTo>
                      <a:pt x="12324" y="16823"/>
                    </a:lnTo>
                    <a:lnTo>
                      <a:pt x="12324" y="16886"/>
                    </a:lnTo>
                    <a:lnTo>
                      <a:pt x="12491" y="16823"/>
                    </a:lnTo>
                    <a:lnTo>
                      <a:pt x="12659" y="16760"/>
                    </a:lnTo>
                    <a:lnTo>
                      <a:pt x="12868" y="16823"/>
                    </a:lnTo>
                    <a:lnTo>
                      <a:pt x="13056" y="16530"/>
                    </a:lnTo>
                    <a:lnTo>
                      <a:pt x="13098" y="16216"/>
                    </a:lnTo>
                    <a:lnTo>
                      <a:pt x="13266" y="16049"/>
                    </a:lnTo>
                    <a:lnTo>
                      <a:pt x="13307" y="16112"/>
                    </a:lnTo>
                    <a:lnTo>
                      <a:pt x="13307" y="16384"/>
                    </a:lnTo>
                    <a:lnTo>
                      <a:pt x="13370" y="16551"/>
                    </a:lnTo>
                    <a:lnTo>
                      <a:pt x="13307" y="16551"/>
                    </a:lnTo>
                    <a:lnTo>
                      <a:pt x="13328" y="16823"/>
                    </a:lnTo>
                    <a:lnTo>
                      <a:pt x="13203" y="17074"/>
                    </a:lnTo>
                    <a:lnTo>
                      <a:pt x="12994" y="17158"/>
                    </a:lnTo>
                    <a:lnTo>
                      <a:pt x="13015" y="17221"/>
                    </a:lnTo>
                    <a:lnTo>
                      <a:pt x="13161" y="17200"/>
                    </a:lnTo>
                    <a:lnTo>
                      <a:pt x="13307" y="17221"/>
                    </a:lnTo>
                    <a:lnTo>
                      <a:pt x="13391" y="17158"/>
                    </a:lnTo>
                    <a:lnTo>
                      <a:pt x="13496" y="17116"/>
                    </a:lnTo>
                    <a:lnTo>
                      <a:pt x="13600" y="17011"/>
                    </a:lnTo>
                    <a:lnTo>
                      <a:pt x="13705" y="17053"/>
                    </a:lnTo>
                    <a:lnTo>
                      <a:pt x="13789" y="17053"/>
                    </a:lnTo>
                    <a:lnTo>
                      <a:pt x="13705" y="17158"/>
                    </a:lnTo>
                    <a:lnTo>
                      <a:pt x="13642" y="17221"/>
                    </a:lnTo>
                    <a:lnTo>
                      <a:pt x="13538" y="17221"/>
                    </a:lnTo>
                    <a:lnTo>
                      <a:pt x="13517" y="17283"/>
                    </a:lnTo>
                    <a:lnTo>
                      <a:pt x="13621" y="17430"/>
                    </a:lnTo>
                    <a:lnTo>
                      <a:pt x="13684" y="17576"/>
                    </a:lnTo>
                    <a:lnTo>
                      <a:pt x="13747" y="17744"/>
                    </a:lnTo>
                    <a:lnTo>
                      <a:pt x="13747" y="17953"/>
                    </a:lnTo>
                    <a:lnTo>
                      <a:pt x="13726" y="18225"/>
                    </a:lnTo>
                    <a:lnTo>
                      <a:pt x="13600" y="18371"/>
                    </a:lnTo>
                    <a:lnTo>
                      <a:pt x="13621" y="18455"/>
                    </a:lnTo>
                    <a:lnTo>
                      <a:pt x="13600" y="18664"/>
                    </a:lnTo>
                    <a:lnTo>
                      <a:pt x="13705" y="18748"/>
                    </a:lnTo>
                    <a:lnTo>
                      <a:pt x="13789" y="18895"/>
                    </a:lnTo>
                    <a:lnTo>
                      <a:pt x="13810" y="19083"/>
                    </a:lnTo>
                    <a:lnTo>
                      <a:pt x="14019" y="19355"/>
                    </a:lnTo>
                    <a:lnTo>
                      <a:pt x="14165" y="19397"/>
                    </a:lnTo>
                    <a:lnTo>
                      <a:pt x="14270" y="19480"/>
                    </a:lnTo>
                    <a:lnTo>
                      <a:pt x="14333" y="19606"/>
                    </a:lnTo>
                    <a:lnTo>
                      <a:pt x="14437" y="19627"/>
                    </a:lnTo>
                    <a:lnTo>
                      <a:pt x="14458" y="19585"/>
                    </a:lnTo>
                    <a:lnTo>
                      <a:pt x="14542" y="19564"/>
                    </a:lnTo>
                    <a:lnTo>
                      <a:pt x="14688" y="19585"/>
                    </a:lnTo>
                    <a:lnTo>
                      <a:pt x="14835" y="19731"/>
                    </a:lnTo>
                    <a:lnTo>
                      <a:pt x="14960" y="19773"/>
                    </a:lnTo>
                    <a:lnTo>
                      <a:pt x="15086" y="19899"/>
                    </a:lnTo>
                    <a:lnTo>
                      <a:pt x="15107" y="20003"/>
                    </a:lnTo>
                    <a:lnTo>
                      <a:pt x="15212" y="20045"/>
                    </a:lnTo>
                    <a:lnTo>
                      <a:pt x="15358" y="20192"/>
                    </a:lnTo>
                    <a:lnTo>
                      <a:pt x="15421" y="20192"/>
                    </a:lnTo>
                    <a:lnTo>
                      <a:pt x="15463" y="20108"/>
                    </a:lnTo>
                    <a:lnTo>
                      <a:pt x="15693" y="20003"/>
                    </a:lnTo>
                    <a:lnTo>
                      <a:pt x="15776" y="19899"/>
                    </a:lnTo>
                    <a:lnTo>
                      <a:pt x="15902" y="19899"/>
                    </a:lnTo>
                    <a:lnTo>
                      <a:pt x="16048" y="19773"/>
                    </a:lnTo>
                    <a:lnTo>
                      <a:pt x="16153" y="19773"/>
                    </a:lnTo>
                    <a:lnTo>
                      <a:pt x="16195" y="19711"/>
                    </a:lnTo>
                    <a:lnTo>
                      <a:pt x="16153" y="19669"/>
                    </a:lnTo>
                    <a:lnTo>
                      <a:pt x="16048" y="19627"/>
                    </a:lnTo>
                    <a:lnTo>
                      <a:pt x="16090" y="19564"/>
                    </a:lnTo>
                    <a:lnTo>
                      <a:pt x="16320" y="19397"/>
                    </a:lnTo>
                    <a:lnTo>
                      <a:pt x="16509" y="19522"/>
                    </a:lnTo>
                    <a:lnTo>
                      <a:pt x="16509" y="19669"/>
                    </a:lnTo>
                    <a:lnTo>
                      <a:pt x="16258" y="19794"/>
                    </a:lnTo>
                    <a:lnTo>
                      <a:pt x="16320" y="19899"/>
                    </a:lnTo>
                    <a:lnTo>
                      <a:pt x="16404" y="19920"/>
                    </a:lnTo>
                    <a:lnTo>
                      <a:pt x="16467" y="19815"/>
                    </a:lnTo>
                    <a:lnTo>
                      <a:pt x="16572" y="19731"/>
                    </a:lnTo>
                    <a:lnTo>
                      <a:pt x="16676" y="19815"/>
                    </a:lnTo>
                    <a:lnTo>
                      <a:pt x="16676" y="19920"/>
                    </a:lnTo>
                    <a:lnTo>
                      <a:pt x="16613" y="19920"/>
                    </a:lnTo>
                    <a:lnTo>
                      <a:pt x="16509" y="20003"/>
                    </a:lnTo>
                    <a:lnTo>
                      <a:pt x="16655" y="20192"/>
                    </a:lnTo>
                    <a:lnTo>
                      <a:pt x="16676" y="20401"/>
                    </a:lnTo>
                    <a:lnTo>
                      <a:pt x="16760" y="20338"/>
                    </a:lnTo>
                    <a:lnTo>
                      <a:pt x="16844" y="20359"/>
                    </a:lnTo>
                    <a:lnTo>
                      <a:pt x="16844" y="20464"/>
                    </a:lnTo>
                    <a:lnTo>
                      <a:pt x="16927" y="20610"/>
                    </a:lnTo>
                    <a:lnTo>
                      <a:pt x="16990" y="20443"/>
                    </a:lnTo>
                    <a:lnTo>
                      <a:pt x="16990" y="20296"/>
                    </a:lnTo>
                    <a:lnTo>
                      <a:pt x="16885" y="20359"/>
                    </a:lnTo>
                    <a:lnTo>
                      <a:pt x="16885" y="20317"/>
                    </a:lnTo>
                    <a:lnTo>
                      <a:pt x="16948" y="20234"/>
                    </a:lnTo>
                    <a:lnTo>
                      <a:pt x="17241" y="20234"/>
                    </a:lnTo>
                    <a:lnTo>
                      <a:pt x="17262" y="20296"/>
                    </a:lnTo>
                    <a:lnTo>
                      <a:pt x="17304" y="20234"/>
                    </a:lnTo>
                    <a:lnTo>
                      <a:pt x="17450" y="20024"/>
                    </a:lnTo>
                    <a:lnTo>
                      <a:pt x="17764" y="19836"/>
                    </a:lnTo>
                    <a:lnTo>
                      <a:pt x="17911" y="19711"/>
                    </a:lnTo>
                    <a:lnTo>
                      <a:pt x="17827" y="19711"/>
                    </a:lnTo>
                    <a:lnTo>
                      <a:pt x="17764" y="19731"/>
                    </a:lnTo>
                    <a:lnTo>
                      <a:pt x="17785" y="19711"/>
                    </a:lnTo>
                    <a:lnTo>
                      <a:pt x="17681" y="19669"/>
                    </a:lnTo>
                    <a:lnTo>
                      <a:pt x="17932" y="19669"/>
                    </a:lnTo>
                    <a:lnTo>
                      <a:pt x="18183" y="19606"/>
                    </a:lnTo>
                    <a:lnTo>
                      <a:pt x="18622" y="19501"/>
                    </a:lnTo>
                    <a:lnTo>
                      <a:pt x="18957" y="19585"/>
                    </a:lnTo>
                    <a:lnTo>
                      <a:pt x="19124" y="19501"/>
                    </a:lnTo>
                    <a:lnTo>
                      <a:pt x="19124" y="19397"/>
                    </a:lnTo>
                    <a:lnTo>
                      <a:pt x="19229" y="19397"/>
                    </a:lnTo>
                    <a:lnTo>
                      <a:pt x="19333" y="19313"/>
                    </a:lnTo>
                    <a:lnTo>
                      <a:pt x="19438" y="19104"/>
                    </a:lnTo>
                    <a:lnTo>
                      <a:pt x="19375" y="18895"/>
                    </a:lnTo>
                    <a:lnTo>
                      <a:pt x="19375" y="18769"/>
                    </a:lnTo>
                    <a:lnTo>
                      <a:pt x="19585" y="18560"/>
                    </a:lnTo>
                    <a:lnTo>
                      <a:pt x="19585" y="18225"/>
                    </a:lnTo>
                    <a:lnTo>
                      <a:pt x="19668" y="18099"/>
                    </a:lnTo>
                    <a:lnTo>
                      <a:pt x="19710" y="17869"/>
                    </a:lnTo>
                    <a:lnTo>
                      <a:pt x="19815" y="17827"/>
                    </a:lnTo>
                    <a:lnTo>
                      <a:pt x="19815" y="17702"/>
                    </a:lnTo>
                    <a:lnTo>
                      <a:pt x="20170" y="17283"/>
                    </a:lnTo>
                    <a:lnTo>
                      <a:pt x="20275" y="17262"/>
                    </a:lnTo>
                    <a:lnTo>
                      <a:pt x="20317" y="17011"/>
                    </a:lnTo>
                    <a:lnTo>
                      <a:pt x="20442" y="16823"/>
                    </a:lnTo>
                    <a:lnTo>
                      <a:pt x="20547" y="16593"/>
                    </a:lnTo>
                    <a:lnTo>
                      <a:pt x="20694" y="16446"/>
                    </a:lnTo>
                    <a:lnTo>
                      <a:pt x="20652" y="16342"/>
                    </a:lnTo>
                    <a:lnTo>
                      <a:pt x="20756" y="16258"/>
                    </a:lnTo>
                    <a:lnTo>
                      <a:pt x="20861" y="16049"/>
                    </a:lnTo>
                    <a:lnTo>
                      <a:pt x="20798" y="15965"/>
                    </a:lnTo>
                    <a:lnTo>
                      <a:pt x="20966" y="15902"/>
                    </a:lnTo>
                    <a:lnTo>
                      <a:pt x="21070" y="15714"/>
                    </a:lnTo>
                    <a:lnTo>
                      <a:pt x="21154" y="15630"/>
                    </a:lnTo>
                    <a:lnTo>
                      <a:pt x="21258" y="15442"/>
                    </a:lnTo>
                    <a:lnTo>
                      <a:pt x="21426" y="15400"/>
                    </a:lnTo>
                    <a:lnTo>
                      <a:pt x="21530" y="15338"/>
                    </a:lnTo>
                    <a:lnTo>
                      <a:pt x="21342" y="15338"/>
                    </a:lnTo>
                    <a:lnTo>
                      <a:pt x="21384" y="15296"/>
                    </a:lnTo>
                    <a:lnTo>
                      <a:pt x="21593" y="15254"/>
                    </a:lnTo>
                    <a:lnTo>
                      <a:pt x="21782" y="15170"/>
                    </a:lnTo>
                    <a:lnTo>
                      <a:pt x="21802" y="15003"/>
                    </a:lnTo>
                    <a:lnTo>
                      <a:pt x="21782" y="14961"/>
                    </a:lnTo>
                    <a:lnTo>
                      <a:pt x="21802" y="14814"/>
                    </a:lnTo>
                    <a:lnTo>
                      <a:pt x="22012" y="14689"/>
                    </a:lnTo>
                    <a:lnTo>
                      <a:pt x="22012" y="14563"/>
                    </a:lnTo>
                    <a:lnTo>
                      <a:pt x="22158" y="14501"/>
                    </a:lnTo>
                    <a:lnTo>
                      <a:pt x="22284" y="14291"/>
                    </a:lnTo>
                    <a:lnTo>
                      <a:pt x="22263" y="14187"/>
                    </a:lnTo>
                    <a:lnTo>
                      <a:pt x="22305" y="14019"/>
                    </a:lnTo>
                    <a:lnTo>
                      <a:pt x="22284" y="13957"/>
                    </a:lnTo>
                    <a:lnTo>
                      <a:pt x="22284" y="13852"/>
                    </a:lnTo>
                    <a:lnTo>
                      <a:pt x="22430" y="13496"/>
                    </a:lnTo>
                    <a:lnTo>
                      <a:pt x="22493" y="13287"/>
                    </a:lnTo>
                    <a:lnTo>
                      <a:pt x="22702" y="12910"/>
                    </a:lnTo>
                    <a:lnTo>
                      <a:pt x="22702" y="12785"/>
                    </a:lnTo>
                    <a:lnTo>
                      <a:pt x="22807" y="12492"/>
                    </a:lnTo>
                    <a:lnTo>
                      <a:pt x="22953" y="12366"/>
                    </a:lnTo>
                    <a:lnTo>
                      <a:pt x="23016" y="12199"/>
                    </a:lnTo>
                    <a:lnTo>
                      <a:pt x="22953" y="12053"/>
                    </a:lnTo>
                    <a:lnTo>
                      <a:pt x="23058" y="11927"/>
                    </a:lnTo>
                    <a:lnTo>
                      <a:pt x="22995" y="11655"/>
                    </a:lnTo>
                    <a:lnTo>
                      <a:pt x="22995" y="11529"/>
                    </a:lnTo>
                    <a:lnTo>
                      <a:pt x="22911" y="11320"/>
                    </a:lnTo>
                    <a:lnTo>
                      <a:pt x="22891" y="11236"/>
                    </a:lnTo>
                    <a:lnTo>
                      <a:pt x="22849" y="11111"/>
                    </a:lnTo>
                    <a:lnTo>
                      <a:pt x="22911" y="11069"/>
                    </a:lnTo>
                    <a:lnTo>
                      <a:pt x="22911" y="10923"/>
                    </a:lnTo>
                    <a:lnTo>
                      <a:pt x="23016" y="10776"/>
                    </a:lnTo>
                    <a:lnTo>
                      <a:pt x="23016" y="10713"/>
                    </a:lnTo>
                    <a:lnTo>
                      <a:pt x="22995" y="10379"/>
                    </a:lnTo>
                    <a:lnTo>
                      <a:pt x="23058" y="10253"/>
                    </a:lnTo>
                    <a:lnTo>
                      <a:pt x="23016" y="10190"/>
                    </a:lnTo>
                    <a:lnTo>
                      <a:pt x="22995" y="10065"/>
                    </a:lnTo>
                    <a:lnTo>
                      <a:pt x="22995" y="9856"/>
                    </a:lnTo>
                    <a:lnTo>
                      <a:pt x="22932" y="9835"/>
                    </a:lnTo>
                    <a:lnTo>
                      <a:pt x="22995" y="9688"/>
                    </a:lnTo>
                    <a:lnTo>
                      <a:pt x="22891" y="9667"/>
                    </a:lnTo>
                    <a:lnTo>
                      <a:pt x="22828" y="9542"/>
                    </a:lnTo>
                    <a:lnTo>
                      <a:pt x="22828" y="9416"/>
                    </a:lnTo>
                    <a:lnTo>
                      <a:pt x="22702" y="9312"/>
                    </a:lnTo>
                    <a:lnTo>
                      <a:pt x="22619" y="9144"/>
                    </a:lnTo>
                    <a:lnTo>
                      <a:pt x="22598" y="8956"/>
                    </a:lnTo>
                    <a:lnTo>
                      <a:pt x="22514" y="8830"/>
                    </a:lnTo>
                    <a:lnTo>
                      <a:pt x="22430" y="8830"/>
                    </a:lnTo>
                    <a:lnTo>
                      <a:pt x="22367" y="8851"/>
                    </a:lnTo>
                    <a:lnTo>
                      <a:pt x="22284" y="8809"/>
                    </a:lnTo>
                    <a:lnTo>
                      <a:pt x="22263" y="8642"/>
                    </a:lnTo>
                    <a:lnTo>
                      <a:pt x="22200" y="8621"/>
                    </a:lnTo>
                    <a:lnTo>
                      <a:pt x="22179" y="8537"/>
                    </a:lnTo>
                    <a:lnTo>
                      <a:pt x="22054" y="8412"/>
                    </a:lnTo>
                    <a:lnTo>
                      <a:pt x="21970" y="8370"/>
                    </a:lnTo>
                    <a:lnTo>
                      <a:pt x="22012" y="8265"/>
                    </a:lnTo>
                    <a:lnTo>
                      <a:pt x="21949" y="8119"/>
                    </a:lnTo>
                    <a:lnTo>
                      <a:pt x="22054" y="7993"/>
                    </a:lnTo>
                    <a:lnTo>
                      <a:pt x="22074" y="7805"/>
                    </a:lnTo>
                    <a:lnTo>
                      <a:pt x="22012" y="7742"/>
                    </a:lnTo>
                    <a:lnTo>
                      <a:pt x="22054" y="7638"/>
                    </a:lnTo>
                    <a:lnTo>
                      <a:pt x="21970" y="7575"/>
                    </a:lnTo>
                    <a:lnTo>
                      <a:pt x="21949" y="7638"/>
                    </a:lnTo>
                    <a:lnTo>
                      <a:pt x="21991" y="7679"/>
                    </a:lnTo>
                    <a:lnTo>
                      <a:pt x="21949" y="7763"/>
                    </a:lnTo>
                    <a:lnTo>
                      <a:pt x="21677" y="7533"/>
                    </a:lnTo>
                    <a:lnTo>
                      <a:pt x="21635" y="7366"/>
                    </a:lnTo>
                    <a:lnTo>
                      <a:pt x="21572" y="7387"/>
                    </a:lnTo>
                    <a:lnTo>
                      <a:pt x="21572" y="7470"/>
                    </a:lnTo>
                    <a:lnTo>
                      <a:pt x="21551" y="7575"/>
                    </a:lnTo>
                    <a:lnTo>
                      <a:pt x="21593" y="7763"/>
                    </a:lnTo>
                    <a:lnTo>
                      <a:pt x="21468" y="7596"/>
                    </a:lnTo>
                    <a:lnTo>
                      <a:pt x="21426" y="7659"/>
                    </a:lnTo>
                    <a:lnTo>
                      <a:pt x="21426" y="7554"/>
                    </a:lnTo>
                    <a:lnTo>
                      <a:pt x="21363" y="7470"/>
                    </a:lnTo>
                    <a:lnTo>
                      <a:pt x="21342" y="7135"/>
                    </a:lnTo>
                    <a:lnTo>
                      <a:pt x="21384" y="7115"/>
                    </a:lnTo>
                    <a:lnTo>
                      <a:pt x="21384" y="7031"/>
                    </a:lnTo>
                    <a:lnTo>
                      <a:pt x="21279" y="6947"/>
                    </a:lnTo>
                    <a:lnTo>
                      <a:pt x="21321" y="6863"/>
                    </a:lnTo>
                    <a:lnTo>
                      <a:pt x="21238" y="6801"/>
                    </a:lnTo>
                    <a:lnTo>
                      <a:pt x="21258" y="6696"/>
                    </a:lnTo>
                    <a:lnTo>
                      <a:pt x="21070" y="6529"/>
                    </a:lnTo>
                    <a:lnTo>
                      <a:pt x="21028" y="6424"/>
                    </a:lnTo>
                    <a:lnTo>
                      <a:pt x="21028" y="6299"/>
                    </a:lnTo>
                    <a:lnTo>
                      <a:pt x="21133" y="6319"/>
                    </a:lnTo>
                    <a:lnTo>
                      <a:pt x="21133" y="6194"/>
                    </a:lnTo>
                    <a:lnTo>
                      <a:pt x="21028" y="6027"/>
                    </a:lnTo>
                    <a:lnTo>
                      <a:pt x="20966" y="6068"/>
                    </a:lnTo>
                    <a:lnTo>
                      <a:pt x="20861" y="6068"/>
                    </a:lnTo>
                    <a:lnTo>
                      <a:pt x="20756" y="5880"/>
                    </a:lnTo>
                    <a:lnTo>
                      <a:pt x="20694" y="5880"/>
                    </a:lnTo>
                    <a:lnTo>
                      <a:pt x="20589" y="5796"/>
                    </a:lnTo>
                    <a:lnTo>
                      <a:pt x="20505" y="5859"/>
                    </a:lnTo>
                    <a:lnTo>
                      <a:pt x="20484" y="5796"/>
                    </a:lnTo>
                    <a:lnTo>
                      <a:pt x="20338" y="5754"/>
                    </a:lnTo>
                    <a:lnTo>
                      <a:pt x="20275" y="5817"/>
                    </a:lnTo>
                    <a:lnTo>
                      <a:pt x="20317" y="5713"/>
                    </a:lnTo>
                    <a:lnTo>
                      <a:pt x="20442" y="5692"/>
                    </a:lnTo>
                    <a:lnTo>
                      <a:pt x="20442" y="5608"/>
                    </a:lnTo>
                    <a:lnTo>
                      <a:pt x="20422" y="5545"/>
                    </a:lnTo>
                    <a:lnTo>
                      <a:pt x="20296" y="5566"/>
                    </a:lnTo>
                    <a:lnTo>
                      <a:pt x="20191" y="5545"/>
                    </a:lnTo>
                    <a:lnTo>
                      <a:pt x="20170" y="5482"/>
                    </a:lnTo>
                    <a:lnTo>
                      <a:pt x="20087" y="5482"/>
                    </a:lnTo>
                    <a:lnTo>
                      <a:pt x="19857" y="5336"/>
                    </a:lnTo>
                    <a:lnTo>
                      <a:pt x="19752" y="5127"/>
                    </a:lnTo>
                    <a:lnTo>
                      <a:pt x="19710" y="4918"/>
                    </a:lnTo>
                    <a:lnTo>
                      <a:pt x="19668" y="4771"/>
                    </a:lnTo>
                    <a:lnTo>
                      <a:pt x="19668" y="4666"/>
                    </a:lnTo>
                    <a:lnTo>
                      <a:pt x="19710" y="4646"/>
                    </a:lnTo>
                    <a:lnTo>
                      <a:pt x="19773" y="4415"/>
                    </a:lnTo>
                    <a:lnTo>
                      <a:pt x="19689" y="4122"/>
                    </a:lnTo>
                    <a:lnTo>
                      <a:pt x="19647" y="3976"/>
                    </a:lnTo>
                    <a:lnTo>
                      <a:pt x="19689" y="3934"/>
                    </a:lnTo>
                    <a:lnTo>
                      <a:pt x="19606" y="3892"/>
                    </a:lnTo>
                    <a:lnTo>
                      <a:pt x="19543" y="3892"/>
                    </a:lnTo>
                    <a:lnTo>
                      <a:pt x="19438" y="3662"/>
                    </a:lnTo>
                    <a:lnTo>
                      <a:pt x="19438" y="3369"/>
                    </a:lnTo>
                    <a:lnTo>
                      <a:pt x="19459" y="3348"/>
                    </a:lnTo>
                    <a:lnTo>
                      <a:pt x="19459" y="3265"/>
                    </a:lnTo>
                    <a:lnTo>
                      <a:pt x="19396" y="3202"/>
                    </a:lnTo>
                    <a:lnTo>
                      <a:pt x="19375" y="2846"/>
                    </a:lnTo>
                    <a:lnTo>
                      <a:pt x="19438" y="2762"/>
                    </a:lnTo>
                    <a:lnTo>
                      <a:pt x="19375" y="2637"/>
                    </a:lnTo>
                    <a:lnTo>
                      <a:pt x="19438" y="2616"/>
                    </a:lnTo>
                    <a:lnTo>
                      <a:pt x="19438" y="2532"/>
                    </a:lnTo>
                    <a:lnTo>
                      <a:pt x="19250" y="2323"/>
                    </a:lnTo>
                    <a:lnTo>
                      <a:pt x="19124" y="2260"/>
                    </a:lnTo>
                    <a:lnTo>
                      <a:pt x="19145" y="2218"/>
                    </a:lnTo>
                    <a:lnTo>
                      <a:pt x="19020" y="2093"/>
                    </a:lnTo>
                    <a:lnTo>
                      <a:pt x="18915" y="2156"/>
                    </a:lnTo>
                    <a:lnTo>
                      <a:pt x="18852" y="2114"/>
                    </a:lnTo>
                    <a:lnTo>
                      <a:pt x="18769" y="2239"/>
                    </a:lnTo>
                    <a:lnTo>
                      <a:pt x="18706" y="2239"/>
                    </a:lnTo>
                    <a:lnTo>
                      <a:pt x="18559" y="2051"/>
                    </a:lnTo>
                    <a:lnTo>
                      <a:pt x="18601" y="1988"/>
                    </a:lnTo>
                    <a:lnTo>
                      <a:pt x="18517" y="1800"/>
                    </a:lnTo>
                    <a:lnTo>
                      <a:pt x="18538" y="1591"/>
                    </a:lnTo>
                    <a:lnTo>
                      <a:pt x="18517" y="1319"/>
                    </a:lnTo>
                    <a:lnTo>
                      <a:pt x="18497" y="1361"/>
                    </a:lnTo>
                    <a:lnTo>
                      <a:pt x="18434" y="1256"/>
                    </a:lnTo>
                    <a:lnTo>
                      <a:pt x="18497" y="1151"/>
                    </a:lnTo>
                    <a:lnTo>
                      <a:pt x="18413" y="1047"/>
                    </a:lnTo>
                    <a:lnTo>
                      <a:pt x="18392" y="942"/>
                    </a:lnTo>
                    <a:lnTo>
                      <a:pt x="18329" y="900"/>
                    </a:lnTo>
                    <a:lnTo>
                      <a:pt x="18329" y="754"/>
                    </a:lnTo>
                    <a:lnTo>
                      <a:pt x="18413" y="670"/>
                    </a:lnTo>
                    <a:lnTo>
                      <a:pt x="18329" y="649"/>
                    </a:lnTo>
                    <a:lnTo>
                      <a:pt x="18225" y="670"/>
                    </a:lnTo>
                    <a:lnTo>
                      <a:pt x="18141" y="586"/>
                    </a:lnTo>
                    <a:lnTo>
                      <a:pt x="18204" y="314"/>
                    </a:lnTo>
                    <a:lnTo>
                      <a:pt x="18183" y="252"/>
                    </a:lnTo>
                    <a:lnTo>
                      <a:pt x="18120" y="105"/>
                    </a:lnTo>
                    <a:lnTo>
                      <a:pt x="18015" y="63"/>
                    </a:lnTo>
                    <a:lnTo>
                      <a:pt x="1801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A6CBC2"/>
                  </a:solidFill>
                </a:endParaRPr>
              </a:p>
            </p:txBody>
          </p:sp>
          <p:sp>
            <p:nvSpPr>
              <p:cNvPr id="1664" name="Google Shape;2928;p68">
                <a:extLst>
                  <a:ext uri="{FF2B5EF4-FFF2-40B4-BE49-F238E27FC236}">
                    <a16:creationId xmlns:a16="http://schemas.microsoft.com/office/drawing/2014/main" id="{483E7A2B-09D2-E626-E245-5082176ADD3F}"/>
                  </a:ext>
                </a:extLst>
              </p:cNvPr>
              <p:cNvSpPr/>
              <p:nvPr/>
            </p:nvSpPr>
            <p:spPr>
              <a:xfrm>
                <a:off x="5683950" y="3957275"/>
                <a:ext cx="54950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2198" h="2847" extrusionOk="0">
                    <a:moveTo>
                      <a:pt x="168" y="1"/>
                    </a:moveTo>
                    <a:lnTo>
                      <a:pt x="126" y="64"/>
                    </a:lnTo>
                    <a:lnTo>
                      <a:pt x="126" y="189"/>
                    </a:lnTo>
                    <a:lnTo>
                      <a:pt x="105" y="210"/>
                    </a:lnTo>
                    <a:lnTo>
                      <a:pt x="105" y="336"/>
                    </a:lnTo>
                    <a:lnTo>
                      <a:pt x="126" y="587"/>
                    </a:lnTo>
                    <a:lnTo>
                      <a:pt x="105" y="733"/>
                    </a:lnTo>
                    <a:lnTo>
                      <a:pt x="126" y="1005"/>
                    </a:lnTo>
                    <a:lnTo>
                      <a:pt x="168" y="1214"/>
                    </a:lnTo>
                    <a:lnTo>
                      <a:pt x="126" y="1361"/>
                    </a:lnTo>
                    <a:lnTo>
                      <a:pt x="189" y="1382"/>
                    </a:lnTo>
                    <a:lnTo>
                      <a:pt x="189" y="1466"/>
                    </a:lnTo>
                    <a:lnTo>
                      <a:pt x="294" y="1570"/>
                    </a:lnTo>
                    <a:lnTo>
                      <a:pt x="168" y="1570"/>
                    </a:lnTo>
                    <a:lnTo>
                      <a:pt x="64" y="1466"/>
                    </a:lnTo>
                    <a:lnTo>
                      <a:pt x="1" y="1570"/>
                    </a:lnTo>
                    <a:lnTo>
                      <a:pt x="1" y="1779"/>
                    </a:lnTo>
                    <a:lnTo>
                      <a:pt x="85" y="1842"/>
                    </a:lnTo>
                    <a:lnTo>
                      <a:pt x="64" y="1884"/>
                    </a:lnTo>
                    <a:lnTo>
                      <a:pt x="64" y="2198"/>
                    </a:lnTo>
                    <a:lnTo>
                      <a:pt x="105" y="2261"/>
                    </a:lnTo>
                    <a:lnTo>
                      <a:pt x="85" y="2303"/>
                    </a:lnTo>
                    <a:lnTo>
                      <a:pt x="105" y="2470"/>
                    </a:lnTo>
                    <a:lnTo>
                      <a:pt x="210" y="2491"/>
                    </a:lnTo>
                    <a:lnTo>
                      <a:pt x="168" y="2575"/>
                    </a:lnTo>
                    <a:lnTo>
                      <a:pt x="168" y="2700"/>
                    </a:lnTo>
                    <a:lnTo>
                      <a:pt x="210" y="2721"/>
                    </a:lnTo>
                    <a:lnTo>
                      <a:pt x="315" y="2700"/>
                    </a:lnTo>
                    <a:lnTo>
                      <a:pt x="398" y="2784"/>
                    </a:lnTo>
                    <a:lnTo>
                      <a:pt x="503" y="2637"/>
                    </a:lnTo>
                    <a:lnTo>
                      <a:pt x="503" y="2742"/>
                    </a:lnTo>
                    <a:lnTo>
                      <a:pt x="545" y="2847"/>
                    </a:lnTo>
                    <a:lnTo>
                      <a:pt x="649" y="2847"/>
                    </a:lnTo>
                    <a:lnTo>
                      <a:pt x="754" y="2700"/>
                    </a:lnTo>
                    <a:lnTo>
                      <a:pt x="796" y="2595"/>
                    </a:lnTo>
                    <a:lnTo>
                      <a:pt x="838" y="2407"/>
                    </a:lnTo>
                    <a:lnTo>
                      <a:pt x="921" y="2491"/>
                    </a:lnTo>
                    <a:lnTo>
                      <a:pt x="942" y="2428"/>
                    </a:lnTo>
                    <a:lnTo>
                      <a:pt x="1047" y="2365"/>
                    </a:lnTo>
                    <a:lnTo>
                      <a:pt x="1110" y="2219"/>
                    </a:lnTo>
                    <a:lnTo>
                      <a:pt x="1110" y="2365"/>
                    </a:lnTo>
                    <a:lnTo>
                      <a:pt x="1173" y="2386"/>
                    </a:lnTo>
                    <a:lnTo>
                      <a:pt x="1235" y="2282"/>
                    </a:lnTo>
                    <a:lnTo>
                      <a:pt x="1340" y="2261"/>
                    </a:lnTo>
                    <a:lnTo>
                      <a:pt x="1382" y="2303"/>
                    </a:lnTo>
                    <a:lnTo>
                      <a:pt x="1361" y="2407"/>
                    </a:lnTo>
                    <a:lnTo>
                      <a:pt x="1256" y="2365"/>
                    </a:lnTo>
                    <a:lnTo>
                      <a:pt x="1256" y="2512"/>
                    </a:lnTo>
                    <a:lnTo>
                      <a:pt x="1361" y="2470"/>
                    </a:lnTo>
                    <a:lnTo>
                      <a:pt x="1424" y="2491"/>
                    </a:lnTo>
                    <a:lnTo>
                      <a:pt x="1549" y="2303"/>
                    </a:lnTo>
                    <a:lnTo>
                      <a:pt x="1549" y="2219"/>
                    </a:lnTo>
                    <a:lnTo>
                      <a:pt x="1466" y="2177"/>
                    </a:lnTo>
                    <a:lnTo>
                      <a:pt x="1549" y="2072"/>
                    </a:lnTo>
                    <a:lnTo>
                      <a:pt x="1549" y="1947"/>
                    </a:lnTo>
                    <a:lnTo>
                      <a:pt x="1633" y="1947"/>
                    </a:lnTo>
                    <a:lnTo>
                      <a:pt x="1675" y="1884"/>
                    </a:lnTo>
                    <a:lnTo>
                      <a:pt x="1675" y="1633"/>
                    </a:lnTo>
                    <a:lnTo>
                      <a:pt x="1758" y="1570"/>
                    </a:lnTo>
                    <a:lnTo>
                      <a:pt x="1800" y="1466"/>
                    </a:lnTo>
                    <a:lnTo>
                      <a:pt x="1842" y="1633"/>
                    </a:lnTo>
                    <a:lnTo>
                      <a:pt x="1863" y="1696"/>
                    </a:lnTo>
                    <a:lnTo>
                      <a:pt x="1905" y="1570"/>
                    </a:lnTo>
                    <a:lnTo>
                      <a:pt x="1905" y="1466"/>
                    </a:lnTo>
                    <a:lnTo>
                      <a:pt x="1947" y="1424"/>
                    </a:lnTo>
                    <a:lnTo>
                      <a:pt x="1905" y="1256"/>
                    </a:lnTo>
                    <a:lnTo>
                      <a:pt x="1989" y="1131"/>
                    </a:lnTo>
                    <a:lnTo>
                      <a:pt x="1989" y="922"/>
                    </a:lnTo>
                    <a:lnTo>
                      <a:pt x="2093" y="796"/>
                    </a:lnTo>
                    <a:lnTo>
                      <a:pt x="2156" y="503"/>
                    </a:lnTo>
                    <a:lnTo>
                      <a:pt x="2198" y="398"/>
                    </a:lnTo>
                    <a:lnTo>
                      <a:pt x="2072" y="294"/>
                    </a:lnTo>
                    <a:lnTo>
                      <a:pt x="1947" y="294"/>
                    </a:lnTo>
                    <a:lnTo>
                      <a:pt x="1947" y="315"/>
                    </a:lnTo>
                    <a:lnTo>
                      <a:pt x="1884" y="419"/>
                    </a:lnTo>
                    <a:lnTo>
                      <a:pt x="1863" y="398"/>
                    </a:lnTo>
                    <a:lnTo>
                      <a:pt x="1800" y="398"/>
                    </a:lnTo>
                    <a:lnTo>
                      <a:pt x="1738" y="440"/>
                    </a:lnTo>
                    <a:lnTo>
                      <a:pt x="1675" y="503"/>
                    </a:lnTo>
                    <a:lnTo>
                      <a:pt x="1340" y="482"/>
                    </a:lnTo>
                    <a:lnTo>
                      <a:pt x="1256" y="524"/>
                    </a:lnTo>
                    <a:lnTo>
                      <a:pt x="1256" y="629"/>
                    </a:lnTo>
                    <a:lnTo>
                      <a:pt x="1173" y="545"/>
                    </a:lnTo>
                    <a:lnTo>
                      <a:pt x="1068" y="545"/>
                    </a:lnTo>
                    <a:lnTo>
                      <a:pt x="1005" y="608"/>
                    </a:lnTo>
                    <a:lnTo>
                      <a:pt x="901" y="524"/>
                    </a:lnTo>
                    <a:lnTo>
                      <a:pt x="733" y="398"/>
                    </a:lnTo>
                    <a:lnTo>
                      <a:pt x="524" y="294"/>
                    </a:lnTo>
                    <a:lnTo>
                      <a:pt x="524" y="106"/>
                    </a:lnTo>
                    <a:lnTo>
                      <a:pt x="482" y="168"/>
                    </a:lnTo>
                    <a:lnTo>
                      <a:pt x="440" y="210"/>
                    </a:lnTo>
                    <a:lnTo>
                      <a:pt x="377" y="126"/>
                    </a:lnTo>
                    <a:lnTo>
                      <a:pt x="273" y="85"/>
                    </a:lnTo>
                    <a:lnTo>
                      <a:pt x="1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54" name="Google Shape;2929;p68">
              <a:extLst>
                <a:ext uri="{FF2B5EF4-FFF2-40B4-BE49-F238E27FC236}">
                  <a16:creationId xmlns:a16="http://schemas.microsoft.com/office/drawing/2014/main" id="{05FC7A60-EB96-AE50-7547-F6DC39EC7CE2}"/>
                </a:ext>
              </a:extLst>
            </p:cNvPr>
            <p:cNvGrpSpPr/>
            <p:nvPr/>
          </p:nvGrpSpPr>
          <p:grpSpPr>
            <a:xfrm>
              <a:off x="4824403" y="3421846"/>
              <a:ext cx="110132" cy="130647"/>
              <a:chOff x="5952300" y="3852150"/>
              <a:chExt cx="231225" cy="287200"/>
            </a:xfrm>
            <a:grpFill/>
          </p:grpSpPr>
          <p:sp>
            <p:nvSpPr>
              <p:cNvPr id="1661" name="Google Shape;2930;p68">
                <a:extLst>
                  <a:ext uri="{FF2B5EF4-FFF2-40B4-BE49-F238E27FC236}">
                    <a16:creationId xmlns:a16="http://schemas.microsoft.com/office/drawing/2014/main" id="{8F675D8B-4842-347B-D801-C36EDBEEAF04}"/>
                  </a:ext>
                </a:extLst>
              </p:cNvPr>
              <p:cNvSpPr/>
              <p:nvPr/>
            </p:nvSpPr>
            <p:spPr>
              <a:xfrm>
                <a:off x="5952300" y="3996525"/>
                <a:ext cx="145450" cy="142825"/>
              </a:xfrm>
              <a:custGeom>
                <a:avLst/>
                <a:gdLst/>
                <a:ahLst/>
                <a:cxnLst/>
                <a:rect l="l" t="t" r="r" b="b"/>
                <a:pathLst>
                  <a:path w="5818" h="5713" extrusionOk="0">
                    <a:moveTo>
                      <a:pt x="5064" y="0"/>
                    </a:moveTo>
                    <a:lnTo>
                      <a:pt x="4918" y="105"/>
                    </a:lnTo>
                    <a:lnTo>
                      <a:pt x="4834" y="126"/>
                    </a:lnTo>
                    <a:lnTo>
                      <a:pt x="4729" y="209"/>
                    </a:lnTo>
                    <a:lnTo>
                      <a:pt x="4729" y="377"/>
                    </a:lnTo>
                    <a:lnTo>
                      <a:pt x="4625" y="628"/>
                    </a:lnTo>
                    <a:lnTo>
                      <a:pt x="4520" y="753"/>
                    </a:lnTo>
                    <a:lnTo>
                      <a:pt x="4457" y="774"/>
                    </a:lnTo>
                    <a:lnTo>
                      <a:pt x="4332" y="942"/>
                    </a:lnTo>
                    <a:lnTo>
                      <a:pt x="4290" y="1025"/>
                    </a:lnTo>
                    <a:lnTo>
                      <a:pt x="4185" y="1067"/>
                    </a:lnTo>
                    <a:lnTo>
                      <a:pt x="4081" y="1046"/>
                    </a:lnTo>
                    <a:lnTo>
                      <a:pt x="3976" y="1130"/>
                    </a:lnTo>
                    <a:lnTo>
                      <a:pt x="3934" y="1235"/>
                    </a:lnTo>
                    <a:lnTo>
                      <a:pt x="3934" y="1339"/>
                    </a:lnTo>
                    <a:lnTo>
                      <a:pt x="3892" y="1360"/>
                    </a:lnTo>
                    <a:lnTo>
                      <a:pt x="3788" y="1465"/>
                    </a:lnTo>
                    <a:lnTo>
                      <a:pt x="3788" y="1590"/>
                    </a:lnTo>
                    <a:lnTo>
                      <a:pt x="3725" y="1674"/>
                    </a:lnTo>
                    <a:lnTo>
                      <a:pt x="3704" y="1758"/>
                    </a:lnTo>
                    <a:lnTo>
                      <a:pt x="3495" y="2009"/>
                    </a:lnTo>
                    <a:lnTo>
                      <a:pt x="3286" y="2176"/>
                    </a:lnTo>
                    <a:lnTo>
                      <a:pt x="3160" y="2197"/>
                    </a:lnTo>
                    <a:lnTo>
                      <a:pt x="2993" y="2281"/>
                    </a:lnTo>
                    <a:lnTo>
                      <a:pt x="2993" y="2344"/>
                    </a:lnTo>
                    <a:lnTo>
                      <a:pt x="2888" y="2344"/>
                    </a:lnTo>
                    <a:lnTo>
                      <a:pt x="2679" y="2469"/>
                    </a:lnTo>
                    <a:lnTo>
                      <a:pt x="2512" y="2616"/>
                    </a:lnTo>
                    <a:lnTo>
                      <a:pt x="2407" y="2637"/>
                    </a:lnTo>
                    <a:lnTo>
                      <a:pt x="2198" y="2783"/>
                    </a:lnTo>
                    <a:lnTo>
                      <a:pt x="2156" y="2846"/>
                    </a:lnTo>
                    <a:lnTo>
                      <a:pt x="2219" y="2929"/>
                    </a:lnTo>
                    <a:lnTo>
                      <a:pt x="2219" y="3055"/>
                    </a:lnTo>
                    <a:lnTo>
                      <a:pt x="2114" y="2950"/>
                    </a:lnTo>
                    <a:lnTo>
                      <a:pt x="2093" y="2929"/>
                    </a:lnTo>
                    <a:lnTo>
                      <a:pt x="1988" y="2950"/>
                    </a:lnTo>
                    <a:lnTo>
                      <a:pt x="1884" y="2992"/>
                    </a:lnTo>
                    <a:lnTo>
                      <a:pt x="1821" y="2950"/>
                    </a:lnTo>
                    <a:lnTo>
                      <a:pt x="1737" y="2950"/>
                    </a:lnTo>
                    <a:lnTo>
                      <a:pt x="1570" y="3118"/>
                    </a:lnTo>
                    <a:lnTo>
                      <a:pt x="1507" y="3201"/>
                    </a:lnTo>
                    <a:lnTo>
                      <a:pt x="1361" y="3327"/>
                    </a:lnTo>
                    <a:lnTo>
                      <a:pt x="1277" y="3348"/>
                    </a:lnTo>
                    <a:lnTo>
                      <a:pt x="1172" y="3453"/>
                    </a:lnTo>
                    <a:lnTo>
                      <a:pt x="1151" y="3620"/>
                    </a:lnTo>
                    <a:lnTo>
                      <a:pt x="1110" y="3536"/>
                    </a:lnTo>
                    <a:lnTo>
                      <a:pt x="1068" y="3473"/>
                    </a:lnTo>
                    <a:lnTo>
                      <a:pt x="1005" y="3557"/>
                    </a:lnTo>
                    <a:lnTo>
                      <a:pt x="942" y="3620"/>
                    </a:lnTo>
                    <a:lnTo>
                      <a:pt x="942" y="3746"/>
                    </a:lnTo>
                    <a:lnTo>
                      <a:pt x="879" y="3787"/>
                    </a:lnTo>
                    <a:lnTo>
                      <a:pt x="838" y="3766"/>
                    </a:lnTo>
                    <a:lnTo>
                      <a:pt x="670" y="3955"/>
                    </a:lnTo>
                    <a:lnTo>
                      <a:pt x="628" y="3955"/>
                    </a:lnTo>
                    <a:lnTo>
                      <a:pt x="566" y="4038"/>
                    </a:lnTo>
                    <a:lnTo>
                      <a:pt x="566" y="4206"/>
                    </a:lnTo>
                    <a:lnTo>
                      <a:pt x="524" y="4269"/>
                    </a:lnTo>
                    <a:lnTo>
                      <a:pt x="461" y="4164"/>
                    </a:lnTo>
                    <a:lnTo>
                      <a:pt x="419" y="4164"/>
                    </a:lnTo>
                    <a:lnTo>
                      <a:pt x="377" y="4206"/>
                    </a:lnTo>
                    <a:lnTo>
                      <a:pt x="335" y="4248"/>
                    </a:lnTo>
                    <a:lnTo>
                      <a:pt x="252" y="4415"/>
                    </a:lnTo>
                    <a:lnTo>
                      <a:pt x="252" y="4478"/>
                    </a:lnTo>
                    <a:lnTo>
                      <a:pt x="335" y="4582"/>
                    </a:lnTo>
                    <a:lnTo>
                      <a:pt x="377" y="4624"/>
                    </a:lnTo>
                    <a:lnTo>
                      <a:pt x="335" y="4666"/>
                    </a:lnTo>
                    <a:lnTo>
                      <a:pt x="252" y="4666"/>
                    </a:lnTo>
                    <a:lnTo>
                      <a:pt x="126" y="4687"/>
                    </a:lnTo>
                    <a:lnTo>
                      <a:pt x="1" y="4813"/>
                    </a:lnTo>
                    <a:lnTo>
                      <a:pt x="43" y="4834"/>
                    </a:lnTo>
                    <a:lnTo>
                      <a:pt x="126" y="4834"/>
                    </a:lnTo>
                    <a:lnTo>
                      <a:pt x="43" y="4896"/>
                    </a:lnTo>
                    <a:lnTo>
                      <a:pt x="43" y="5001"/>
                    </a:lnTo>
                    <a:lnTo>
                      <a:pt x="126" y="5085"/>
                    </a:lnTo>
                    <a:lnTo>
                      <a:pt x="168" y="5106"/>
                    </a:lnTo>
                    <a:lnTo>
                      <a:pt x="315" y="5106"/>
                    </a:lnTo>
                    <a:lnTo>
                      <a:pt x="335" y="5147"/>
                    </a:lnTo>
                    <a:lnTo>
                      <a:pt x="356" y="5147"/>
                    </a:lnTo>
                    <a:lnTo>
                      <a:pt x="377" y="5085"/>
                    </a:lnTo>
                    <a:lnTo>
                      <a:pt x="440" y="5085"/>
                    </a:lnTo>
                    <a:lnTo>
                      <a:pt x="524" y="5126"/>
                    </a:lnTo>
                    <a:lnTo>
                      <a:pt x="566" y="5210"/>
                    </a:lnTo>
                    <a:lnTo>
                      <a:pt x="545" y="5252"/>
                    </a:lnTo>
                    <a:lnTo>
                      <a:pt x="587" y="5315"/>
                    </a:lnTo>
                    <a:lnTo>
                      <a:pt x="670" y="5315"/>
                    </a:lnTo>
                    <a:lnTo>
                      <a:pt x="733" y="5336"/>
                    </a:lnTo>
                    <a:lnTo>
                      <a:pt x="754" y="5461"/>
                    </a:lnTo>
                    <a:lnTo>
                      <a:pt x="859" y="5545"/>
                    </a:lnTo>
                    <a:lnTo>
                      <a:pt x="942" y="5608"/>
                    </a:lnTo>
                    <a:lnTo>
                      <a:pt x="838" y="5670"/>
                    </a:lnTo>
                    <a:lnTo>
                      <a:pt x="879" y="5670"/>
                    </a:lnTo>
                    <a:lnTo>
                      <a:pt x="1005" y="5629"/>
                    </a:lnTo>
                    <a:lnTo>
                      <a:pt x="1005" y="5670"/>
                    </a:lnTo>
                    <a:lnTo>
                      <a:pt x="1110" y="5712"/>
                    </a:lnTo>
                    <a:lnTo>
                      <a:pt x="1256" y="5670"/>
                    </a:lnTo>
                    <a:lnTo>
                      <a:pt x="1465" y="5608"/>
                    </a:lnTo>
                    <a:lnTo>
                      <a:pt x="1612" y="5461"/>
                    </a:lnTo>
                    <a:lnTo>
                      <a:pt x="1737" y="5419"/>
                    </a:lnTo>
                    <a:lnTo>
                      <a:pt x="1737" y="5357"/>
                    </a:lnTo>
                    <a:lnTo>
                      <a:pt x="1716" y="5252"/>
                    </a:lnTo>
                    <a:lnTo>
                      <a:pt x="1800" y="5315"/>
                    </a:lnTo>
                    <a:lnTo>
                      <a:pt x="1779" y="5398"/>
                    </a:lnTo>
                    <a:lnTo>
                      <a:pt x="1905" y="5336"/>
                    </a:lnTo>
                    <a:lnTo>
                      <a:pt x="1926" y="5210"/>
                    </a:lnTo>
                    <a:lnTo>
                      <a:pt x="2009" y="5106"/>
                    </a:lnTo>
                    <a:lnTo>
                      <a:pt x="2198" y="5022"/>
                    </a:lnTo>
                    <a:lnTo>
                      <a:pt x="2323" y="5022"/>
                    </a:lnTo>
                    <a:lnTo>
                      <a:pt x="2365" y="5001"/>
                    </a:lnTo>
                    <a:lnTo>
                      <a:pt x="2365" y="4959"/>
                    </a:lnTo>
                    <a:lnTo>
                      <a:pt x="2260" y="4959"/>
                    </a:lnTo>
                    <a:lnTo>
                      <a:pt x="2323" y="4938"/>
                    </a:lnTo>
                    <a:lnTo>
                      <a:pt x="2344" y="4917"/>
                    </a:lnTo>
                    <a:lnTo>
                      <a:pt x="2323" y="4896"/>
                    </a:lnTo>
                    <a:lnTo>
                      <a:pt x="2449" y="4729"/>
                    </a:lnTo>
                    <a:lnTo>
                      <a:pt x="2532" y="4582"/>
                    </a:lnTo>
                    <a:lnTo>
                      <a:pt x="2574" y="4415"/>
                    </a:lnTo>
                    <a:lnTo>
                      <a:pt x="2658" y="4310"/>
                    </a:lnTo>
                    <a:lnTo>
                      <a:pt x="2930" y="4143"/>
                    </a:lnTo>
                    <a:lnTo>
                      <a:pt x="2972" y="4038"/>
                    </a:lnTo>
                    <a:lnTo>
                      <a:pt x="2993" y="3913"/>
                    </a:lnTo>
                    <a:lnTo>
                      <a:pt x="3097" y="3746"/>
                    </a:lnTo>
                    <a:lnTo>
                      <a:pt x="3160" y="3641"/>
                    </a:lnTo>
                    <a:lnTo>
                      <a:pt x="3181" y="3536"/>
                    </a:lnTo>
                    <a:lnTo>
                      <a:pt x="3265" y="3432"/>
                    </a:lnTo>
                    <a:lnTo>
                      <a:pt x="3369" y="3369"/>
                    </a:lnTo>
                    <a:lnTo>
                      <a:pt x="3390" y="3264"/>
                    </a:lnTo>
                    <a:lnTo>
                      <a:pt x="3474" y="3348"/>
                    </a:lnTo>
                    <a:lnTo>
                      <a:pt x="3516" y="3348"/>
                    </a:lnTo>
                    <a:lnTo>
                      <a:pt x="3558" y="3243"/>
                    </a:lnTo>
                    <a:lnTo>
                      <a:pt x="3662" y="3243"/>
                    </a:lnTo>
                    <a:lnTo>
                      <a:pt x="3725" y="3222"/>
                    </a:lnTo>
                    <a:lnTo>
                      <a:pt x="3788" y="3139"/>
                    </a:lnTo>
                    <a:lnTo>
                      <a:pt x="3788" y="3034"/>
                    </a:lnTo>
                    <a:lnTo>
                      <a:pt x="3704" y="2950"/>
                    </a:lnTo>
                    <a:lnTo>
                      <a:pt x="3704" y="2950"/>
                    </a:lnTo>
                    <a:lnTo>
                      <a:pt x="3809" y="3013"/>
                    </a:lnTo>
                    <a:lnTo>
                      <a:pt x="3830" y="3139"/>
                    </a:lnTo>
                    <a:lnTo>
                      <a:pt x="3892" y="3139"/>
                    </a:lnTo>
                    <a:lnTo>
                      <a:pt x="3976" y="3118"/>
                    </a:lnTo>
                    <a:lnTo>
                      <a:pt x="3976" y="3055"/>
                    </a:lnTo>
                    <a:lnTo>
                      <a:pt x="4039" y="3013"/>
                    </a:lnTo>
                    <a:lnTo>
                      <a:pt x="4123" y="3034"/>
                    </a:lnTo>
                    <a:lnTo>
                      <a:pt x="4123" y="3097"/>
                    </a:lnTo>
                    <a:lnTo>
                      <a:pt x="4018" y="3139"/>
                    </a:lnTo>
                    <a:lnTo>
                      <a:pt x="4123" y="3139"/>
                    </a:lnTo>
                    <a:lnTo>
                      <a:pt x="4227" y="3160"/>
                    </a:lnTo>
                    <a:lnTo>
                      <a:pt x="4248" y="3118"/>
                    </a:lnTo>
                    <a:lnTo>
                      <a:pt x="4248" y="3034"/>
                    </a:lnTo>
                    <a:lnTo>
                      <a:pt x="4290" y="2992"/>
                    </a:lnTo>
                    <a:lnTo>
                      <a:pt x="4311" y="3013"/>
                    </a:lnTo>
                    <a:lnTo>
                      <a:pt x="4311" y="3139"/>
                    </a:lnTo>
                    <a:lnTo>
                      <a:pt x="4332" y="3160"/>
                    </a:lnTo>
                    <a:lnTo>
                      <a:pt x="4395" y="3118"/>
                    </a:lnTo>
                    <a:lnTo>
                      <a:pt x="4416" y="2950"/>
                    </a:lnTo>
                    <a:lnTo>
                      <a:pt x="4353" y="2867"/>
                    </a:lnTo>
                    <a:lnTo>
                      <a:pt x="4290" y="2867"/>
                    </a:lnTo>
                    <a:lnTo>
                      <a:pt x="4311" y="2825"/>
                    </a:lnTo>
                    <a:lnTo>
                      <a:pt x="4311" y="2699"/>
                    </a:lnTo>
                    <a:lnTo>
                      <a:pt x="4332" y="2511"/>
                    </a:lnTo>
                    <a:lnTo>
                      <a:pt x="4416" y="2490"/>
                    </a:lnTo>
                    <a:lnTo>
                      <a:pt x="4562" y="2427"/>
                    </a:lnTo>
                    <a:lnTo>
                      <a:pt x="4750" y="2323"/>
                    </a:lnTo>
                    <a:lnTo>
                      <a:pt x="4771" y="2260"/>
                    </a:lnTo>
                    <a:lnTo>
                      <a:pt x="4918" y="2093"/>
                    </a:lnTo>
                    <a:lnTo>
                      <a:pt x="4918" y="1988"/>
                    </a:lnTo>
                    <a:lnTo>
                      <a:pt x="5043" y="1862"/>
                    </a:lnTo>
                    <a:lnTo>
                      <a:pt x="5127" y="1883"/>
                    </a:lnTo>
                    <a:lnTo>
                      <a:pt x="5127" y="1821"/>
                    </a:lnTo>
                    <a:lnTo>
                      <a:pt x="5336" y="1632"/>
                    </a:lnTo>
                    <a:lnTo>
                      <a:pt x="5336" y="1549"/>
                    </a:lnTo>
                    <a:lnTo>
                      <a:pt x="5650" y="1277"/>
                    </a:lnTo>
                    <a:lnTo>
                      <a:pt x="5755" y="1235"/>
                    </a:lnTo>
                    <a:lnTo>
                      <a:pt x="5692" y="1214"/>
                    </a:lnTo>
                    <a:lnTo>
                      <a:pt x="5671" y="1109"/>
                    </a:lnTo>
                    <a:lnTo>
                      <a:pt x="5608" y="1005"/>
                    </a:lnTo>
                    <a:lnTo>
                      <a:pt x="5650" y="900"/>
                    </a:lnTo>
                    <a:lnTo>
                      <a:pt x="5671" y="774"/>
                    </a:lnTo>
                    <a:lnTo>
                      <a:pt x="5692" y="816"/>
                    </a:lnTo>
                    <a:lnTo>
                      <a:pt x="5797" y="649"/>
                    </a:lnTo>
                    <a:lnTo>
                      <a:pt x="5713" y="691"/>
                    </a:lnTo>
                    <a:lnTo>
                      <a:pt x="5650" y="691"/>
                    </a:lnTo>
                    <a:lnTo>
                      <a:pt x="5755" y="628"/>
                    </a:lnTo>
                    <a:lnTo>
                      <a:pt x="5817" y="502"/>
                    </a:lnTo>
                    <a:lnTo>
                      <a:pt x="5797" y="502"/>
                    </a:lnTo>
                    <a:lnTo>
                      <a:pt x="5797" y="419"/>
                    </a:lnTo>
                    <a:lnTo>
                      <a:pt x="5713" y="419"/>
                    </a:lnTo>
                    <a:lnTo>
                      <a:pt x="5650" y="544"/>
                    </a:lnTo>
                    <a:lnTo>
                      <a:pt x="5671" y="586"/>
                    </a:lnTo>
                    <a:lnTo>
                      <a:pt x="5713" y="607"/>
                    </a:lnTo>
                    <a:lnTo>
                      <a:pt x="5608" y="649"/>
                    </a:lnTo>
                    <a:lnTo>
                      <a:pt x="5566" y="607"/>
                    </a:lnTo>
                    <a:lnTo>
                      <a:pt x="5566" y="544"/>
                    </a:lnTo>
                    <a:lnTo>
                      <a:pt x="5504" y="544"/>
                    </a:lnTo>
                    <a:lnTo>
                      <a:pt x="5441" y="523"/>
                    </a:lnTo>
                    <a:lnTo>
                      <a:pt x="5378" y="586"/>
                    </a:lnTo>
                    <a:lnTo>
                      <a:pt x="5294" y="691"/>
                    </a:lnTo>
                    <a:lnTo>
                      <a:pt x="5232" y="628"/>
                    </a:lnTo>
                    <a:lnTo>
                      <a:pt x="5169" y="481"/>
                    </a:lnTo>
                    <a:lnTo>
                      <a:pt x="5232" y="440"/>
                    </a:lnTo>
                    <a:lnTo>
                      <a:pt x="5273" y="377"/>
                    </a:lnTo>
                    <a:lnTo>
                      <a:pt x="5273" y="314"/>
                    </a:lnTo>
                    <a:lnTo>
                      <a:pt x="5252" y="293"/>
                    </a:lnTo>
                    <a:lnTo>
                      <a:pt x="5273" y="251"/>
                    </a:lnTo>
                    <a:lnTo>
                      <a:pt x="5232" y="209"/>
                    </a:lnTo>
                    <a:lnTo>
                      <a:pt x="5169" y="251"/>
                    </a:lnTo>
                    <a:lnTo>
                      <a:pt x="5127" y="230"/>
                    </a:lnTo>
                    <a:lnTo>
                      <a:pt x="5064" y="188"/>
                    </a:lnTo>
                    <a:lnTo>
                      <a:pt x="5085" y="105"/>
                    </a:lnTo>
                    <a:lnTo>
                      <a:pt x="516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2" name="Google Shape;2931;p68">
                <a:extLst>
                  <a:ext uri="{FF2B5EF4-FFF2-40B4-BE49-F238E27FC236}">
                    <a16:creationId xmlns:a16="http://schemas.microsoft.com/office/drawing/2014/main" id="{F506A5E4-FEA8-6CC8-170B-2A8FCA282544}"/>
                  </a:ext>
                </a:extLst>
              </p:cNvPr>
              <p:cNvSpPr/>
              <p:nvPr/>
            </p:nvSpPr>
            <p:spPr>
              <a:xfrm>
                <a:off x="6101375" y="3852150"/>
                <a:ext cx="82150" cy="171075"/>
              </a:xfrm>
              <a:custGeom>
                <a:avLst/>
                <a:gdLst/>
                <a:ahLst/>
                <a:cxnLst/>
                <a:rect l="l" t="t" r="r" b="b"/>
                <a:pathLst>
                  <a:path w="3286" h="6843" extrusionOk="0">
                    <a:moveTo>
                      <a:pt x="880" y="0"/>
                    </a:moveTo>
                    <a:lnTo>
                      <a:pt x="796" y="21"/>
                    </a:lnTo>
                    <a:lnTo>
                      <a:pt x="650" y="21"/>
                    </a:lnTo>
                    <a:lnTo>
                      <a:pt x="650" y="42"/>
                    </a:lnTo>
                    <a:lnTo>
                      <a:pt x="733" y="126"/>
                    </a:lnTo>
                    <a:lnTo>
                      <a:pt x="859" y="440"/>
                    </a:lnTo>
                    <a:lnTo>
                      <a:pt x="859" y="544"/>
                    </a:lnTo>
                    <a:lnTo>
                      <a:pt x="859" y="733"/>
                    </a:lnTo>
                    <a:lnTo>
                      <a:pt x="796" y="774"/>
                    </a:lnTo>
                    <a:lnTo>
                      <a:pt x="754" y="774"/>
                    </a:lnTo>
                    <a:lnTo>
                      <a:pt x="754" y="795"/>
                    </a:lnTo>
                    <a:lnTo>
                      <a:pt x="796" y="1046"/>
                    </a:lnTo>
                    <a:lnTo>
                      <a:pt x="838" y="1067"/>
                    </a:lnTo>
                    <a:lnTo>
                      <a:pt x="942" y="1026"/>
                    </a:lnTo>
                    <a:lnTo>
                      <a:pt x="1047" y="1026"/>
                    </a:lnTo>
                    <a:lnTo>
                      <a:pt x="963" y="1046"/>
                    </a:lnTo>
                    <a:lnTo>
                      <a:pt x="880" y="1151"/>
                    </a:lnTo>
                    <a:lnTo>
                      <a:pt x="901" y="1277"/>
                    </a:lnTo>
                    <a:lnTo>
                      <a:pt x="984" y="1444"/>
                    </a:lnTo>
                    <a:lnTo>
                      <a:pt x="1005" y="1716"/>
                    </a:lnTo>
                    <a:lnTo>
                      <a:pt x="1005" y="1904"/>
                    </a:lnTo>
                    <a:lnTo>
                      <a:pt x="1005" y="2030"/>
                    </a:lnTo>
                    <a:lnTo>
                      <a:pt x="1068" y="2009"/>
                    </a:lnTo>
                    <a:lnTo>
                      <a:pt x="1089" y="1904"/>
                    </a:lnTo>
                    <a:lnTo>
                      <a:pt x="1068" y="1821"/>
                    </a:lnTo>
                    <a:lnTo>
                      <a:pt x="1089" y="1800"/>
                    </a:lnTo>
                    <a:lnTo>
                      <a:pt x="1152" y="1842"/>
                    </a:lnTo>
                    <a:lnTo>
                      <a:pt x="1152" y="1967"/>
                    </a:lnTo>
                    <a:lnTo>
                      <a:pt x="1194" y="1967"/>
                    </a:lnTo>
                    <a:lnTo>
                      <a:pt x="1214" y="1904"/>
                    </a:lnTo>
                    <a:lnTo>
                      <a:pt x="1194" y="1842"/>
                    </a:lnTo>
                    <a:lnTo>
                      <a:pt x="1214" y="1842"/>
                    </a:lnTo>
                    <a:lnTo>
                      <a:pt x="1256" y="1925"/>
                    </a:lnTo>
                    <a:lnTo>
                      <a:pt x="1173" y="2030"/>
                    </a:lnTo>
                    <a:lnTo>
                      <a:pt x="1152" y="2134"/>
                    </a:lnTo>
                    <a:lnTo>
                      <a:pt x="1152" y="2197"/>
                    </a:lnTo>
                    <a:lnTo>
                      <a:pt x="1110" y="2218"/>
                    </a:lnTo>
                    <a:lnTo>
                      <a:pt x="1068" y="2134"/>
                    </a:lnTo>
                    <a:lnTo>
                      <a:pt x="1005" y="2134"/>
                    </a:lnTo>
                    <a:lnTo>
                      <a:pt x="1047" y="2323"/>
                    </a:lnTo>
                    <a:lnTo>
                      <a:pt x="1110" y="2532"/>
                    </a:lnTo>
                    <a:lnTo>
                      <a:pt x="1173" y="2553"/>
                    </a:lnTo>
                    <a:lnTo>
                      <a:pt x="1194" y="2532"/>
                    </a:lnTo>
                    <a:lnTo>
                      <a:pt x="1256" y="2616"/>
                    </a:lnTo>
                    <a:lnTo>
                      <a:pt x="1256" y="2658"/>
                    </a:lnTo>
                    <a:lnTo>
                      <a:pt x="1298" y="2699"/>
                    </a:lnTo>
                    <a:lnTo>
                      <a:pt x="1194" y="2762"/>
                    </a:lnTo>
                    <a:lnTo>
                      <a:pt x="1194" y="2825"/>
                    </a:lnTo>
                    <a:lnTo>
                      <a:pt x="1214" y="2867"/>
                    </a:lnTo>
                    <a:lnTo>
                      <a:pt x="1194" y="2950"/>
                    </a:lnTo>
                    <a:lnTo>
                      <a:pt x="1110" y="3139"/>
                    </a:lnTo>
                    <a:lnTo>
                      <a:pt x="1152" y="3243"/>
                    </a:lnTo>
                    <a:lnTo>
                      <a:pt x="1089" y="3264"/>
                    </a:lnTo>
                    <a:lnTo>
                      <a:pt x="1173" y="3348"/>
                    </a:lnTo>
                    <a:lnTo>
                      <a:pt x="1152" y="3369"/>
                    </a:lnTo>
                    <a:lnTo>
                      <a:pt x="1068" y="3369"/>
                    </a:lnTo>
                    <a:lnTo>
                      <a:pt x="1005" y="3474"/>
                    </a:lnTo>
                    <a:lnTo>
                      <a:pt x="1005" y="3536"/>
                    </a:lnTo>
                    <a:lnTo>
                      <a:pt x="1068" y="3599"/>
                    </a:lnTo>
                    <a:lnTo>
                      <a:pt x="1005" y="3641"/>
                    </a:lnTo>
                    <a:lnTo>
                      <a:pt x="942" y="3641"/>
                    </a:lnTo>
                    <a:lnTo>
                      <a:pt x="880" y="3767"/>
                    </a:lnTo>
                    <a:lnTo>
                      <a:pt x="796" y="4164"/>
                    </a:lnTo>
                    <a:lnTo>
                      <a:pt x="796" y="4269"/>
                    </a:lnTo>
                    <a:lnTo>
                      <a:pt x="733" y="4331"/>
                    </a:lnTo>
                    <a:lnTo>
                      <a:pt x="629" y="4331"/>
                    </a:lnTo>
                    <a:lnTo>
                      <a:pt x="545" y="4290"/>
                    </a:lnTo>
                    <a:lnTo>
                      <a:pt x="419" y="4311"/>
                    </a:lnTo>
                    <a:lnTo>
                      <a:pt x="210" y="4415"/>
                    </a:lnTo>
                    <a:lnTo>
                      <a:pt x="106" y="4520"/>
                    </a:lnTo>
                    <a:lnTo>
                      <a:pt x="64" y="4645"/>
                    </a:lnTo>
                    <a:lnTo>
                      <a:pt x="106" y="4834"/>
                    </a:lnTo>
                    <a:lnTo>
                      <a:pt x="210" y="4917"/>
                    </a:lnTo>
                    <a:lnTo>
                      <a:pt x="357" y="5022"/>
                    </a:lnTo>
                    <a:lnTo>
                      <a:pt x="440" y="5168"/>
                    </a:lnTo>
                    <a:lnTo>
                      <a:pt x="587" y="5231"/>
                    </a:lnTo>
                    <a:lnTo>
                      <a:pt x="650" y="5273"/>
                    </a:lnTo>
                    <a:lnTo>
                      <a:pt x="670" y="5545"/>
                    </a:lnTo>
                    <a:lnTo>
                      <a:pt x="691" y="5566"/>
                    </a:lnTo>
                    <a:lnTo>
                      <a:pt x="670" y="5587"/>
                    </a:lnTo>
                    <a:lnTo>
                      <a:pt x="670" y="5733"/>
                    </a:lnTo>
                    <a:lnTo>
                      <a:pt x="629" y="5838"/>
                    </a:lnTo>
                    <a:lnTo>
                      <a:pt x="378" y="6110"/>
                    </a:lnTo>
                    <a:lnTo>
                      <a:pt x="231" y="6277"/>
                    </a:lnTo>
                    <a:lnTo>
                      <a:pt x="43" y="6424"/>
                    </a:lnTo>
                    <a:lnTo>
                      <a:pt x="1" y="6508"/>
                    </a:lnTo>
                    <a:lnTo>
                      <a:pt x="22" y="6549"/>
                    </a:lnTo>
                    <a:lnTo>
                      <a:pt x="126" y="6591"/>
                    </a:lnTo>
                    <a:lnTo>
                      <a:pt x="147" y="6528"/>
                    </a:lnTo>
                    <a:lnTo>
                      <a:pt x="210" y="6528"/>
                    </a:lnTo>
                    <a:lnTo>
                      <a:pt x="210" y="6612"/>
                    </a:lnTo>
                    <a:lnTo>
                      <a:pt x="210" y="6675"/>
                    </a:lnTo>
                    <a:lnTo>
                      <a:pt x="231" y="6696"/>
                    </a:lnTo>
                    <a:lnTo>
                      <a:pt x="273" y="6675"/>
                    </a:lnTo>
                    <a:lnTo>
                      <a:pt x="315" y="6717"/>
                    </a:lnTo>
                    <a:lnTo>
                      <a:pt x="315" y="6800"/>
                    </a:lnTo>
                    <a:lnTo>
                      <a:pt x="336" y="6842"/>
                    </a:lnTo>
                    <a:lnTo>
                      <a:pt x="419" y="6821"/>
                    </a:lnTo>
                    <a:lnTo>
                      <a:pt x="629" y="6675"/>
                    </a:lnTo>
                    <a:lnTo>
                      <a:pt x="796" y="6528"/>
                    </a:lnTo>
                    <a:lnTo>
                      <a:pt x="984" y="6361"/>
                    </a:lnTo>
                    <a:lnTo>
                      <a:pt x="1152" y="6173"/>
                    </a:lnTo>
                    <a:lnTo>
                      <a:pt x="1319" y="5901"/>
                    </a:lnTo>
                    <a:lnTo>
                      <a:pt x="1424" y="5859"/>
                    </a:lnTo>
                    <a:lnTo>
                      <a:pt x="1507" y="5859"/>
                    </a:lnTo>
                    <a:lnTo>
                      <a:pt x="1570" y="5775"/>
                    </a:lnTo>
                    <a:lnTo>
                      <a:pt x="1570" y="5691"/>
                    </a:lnTo>
                    <a:lnTo>
                      <a:pt x="1612" y="5650"/>
                    </a:lnTo>
                    <a:lnTo>
                      <a:pt x="1717" y="5587"/>
                    </a:lnTo>
                    <a:lnTo>
                      <a:pt x="1800" y="5357"/>
                    </a:lnTo>
                    <a:lnTo>
                      <a:pt x="1905" y="5210"/>
                    </a:lnTo>
                    <a:lnTo>
                      <a:pt x="1905" y="5147"/>
                    </a:lnTo>
                    <a:lnTo>
                      <a:pt x="1989" y="5106"/>
                    </a:lnTo>
                    <a:lnTo>
                      <a:pt x="1884" y="4980"/>
                    </a:lnTo>
                    <a:lnTo>
                      <a:pt x="1717" y="4980"/>
                    </a:lnTo>
                    <a:lnTo>
                      <a:pt x="1800" y="4938"/>
                    </a:lnTo>
                    <a:lnTo>
                      <a:pt x="1884" y="4917"/>
                    </a:lnTo>
                    <a:lnTo>
                      <a:pt x="2114" y="4624"/>
                    </a:lnTo>
                    <a:lnTo>
                      <a:pt x="2240" y="4603"/>
                    </a:lnTo>
                    <a:lnTo>
                      <a:pt x="2428" y="4624"/>
                    </a:lnTo>
                    <a:lnTo>
                      <a:pt x="2512" y="4624"/>
                    </a:lnTo>
                    <a:lnTo>
                      <a:pt x="2512" y="4708"/>
                    </a:lnTo>
                    <a:lnTo>
                      <a:pt x="2512" y="4792"/>
                    </a:lnTo>
                    <a:lnTo>
                      <a:pt x="2616" y="4708"/>
                    </a:lnTo>
                    <a:lnTo>
                      <a:pt x="2679" y="4645"/>
                    </a:lnTo>
                    <a:lnTo>
                      <a:pt x="2533" y="4603"/>
                    </a:lnTo>
                    <a:lnTo>
                      <a:pt x="2554" y="4499"/>
                    </a:lnTo>
                    <a:lnTo>
                      <a:pt x="2637" y="4311"/>
                    </a:lnTo>
                    <a:lnTo>
                      <a:pt x="2679" y="4227"/>
                    </a:lnTo>
                    <a:lnTo>
                      <a:pt x="2784" y="4227"/>
                    </a:lnTo>
                    <a:lnTo>
                      <a:pt x="2826" y="4290"/>
                    </a:lnTo>
                    <a:lnTo>
                      <a:pt x="2867" y="4227"/>
                    </a:lnTo>
                    <a:lnTo>
                      <a:pt x="2930" y="4122"/>
                    </a:lnTo>
                    <a:lnTo>
                      <a:pt x="3077" y="3892"/>
                    </a:lnTo>
                    <a:lnTo>
                      <a:pt x="3077" y="3808"/>
                    </a:lnTo>
                    <a:lnTo>
                      <a:pt x="3077" y="3746"/>
                    </a:lnTo>
                    <a:lnTo>
                      <a:pt x="3098" y="3599"/>
                    </a:lnTo>
                    <a:lnTo>
                      <a:pt x="3202" y="3495"/>
                    </a:lnTo>
                    <a:lnTo>
                      <a:pt x="3286" y="3453"/>
                    </a:lnTo>
                    <a:lnTo>
                      <a:pt x="3286" y="3411"/>
                    </a:lnTo>
                    <a:lnTo>
                      <a:pt x="3160" y="3369"/>
                    </a:lnTo>
                    <a:lnTo>
                      <a:pt x="3098" y="3285"/>
                    </a:lnTo>
                    <a:lnTo>
                      <a:pt x="3139" y="3285"/>
                    </a:lnTo>
                    <a:lnTo>
                      <a:pt x="3160" y="3243"/>
                    </a:lnTo>
                    <a:lnTo>
                      <a:pt x="3035" y="3222"/>
                    </a:lnTo>
                    <a:lnTo>
                      <a:pt x="2888" y="3327"/>
                    </a:lnTo>
                    <a:lnTo>
                      <a:pt x="2679" y="3536"/>
                    </a:lnTo>
                    <a:lnTo>
                      <a:pt x="2554" y="3536"/>
                    </a:lnTo>
                    <a:lnTo>
                      <a:pt x="2470" y="3578"/>
                    </a:lnTo>
                    <a:lnTo>
                      <a:pt x="2365" y="3536"/>
                    </a:lnTo>
                    <a:lnTo>
                      <a:pt x="2135" y="3285"/>
                    </a:lnTo>
                    <a:lnTo>
                      <a:pt x="2051" y="3285"/>
                    </a:lnTo>
                    <a:lnTo>
                      <a:pt x="1989" y="3181"/>
                    </a:lnTo>
                    <a:lnTo>
                      <a:pt x="1947" y="3118"/>
                    </a:lnTo>
                    <a:lnTo>
                      <a:pt x="2010" y="3034"/>
                    </a:lnTo>
                    <a:lnTo>
                      <a:pt x="2030" y="2888"/>
                    </a:lnTo>
                    <a:lnTo>
                      <a:pt x="1926" y="2720"/>
                    </a:lnTo>
                    <a:lnTo>
                      <a:pt x="1926" y="2637"/>
                    </a:lnTo>
                    <a:lnTo>
                      <a:pt x="1905" y="2595"/>
                    </a:lnTo>
                    <a:lnTo>
                      <a:pt x="1905" y="2448"/>
                    </a:lnTo>
                    <a:lnTo>
                      <a:pt x="1947" y="2365"/>
                    </a:lnTo>
                    <a:lnTo>
                      <a:pt x="1884" y="2365"/>
                    </a:lnTo>
                    <a:lnTo>
                      <a:pt x="1884" y="2239"/>
                    </a:lnTo>
                    <a:lnTo>
                      <a:pt x="1842" y="2176"/>
                    </a:lnTo>
                    <a:lnTo>
                      <a:pt x="1800" y="2197"/>
                    </a:lnTo>
                    <a:lnTo>
                      <a:pt x="1717" y="2134"/>
                    </a:lnTo>
                    <a:lnTo>
                      <a:pt x="1675" y="2197"/>
                    </a:lnTo>
                    <a:lnTo>
                      <a:pt x="1779" y="2281"/>
                    </a:lnTo>
                    <a:lnTo>
                      <a:pt x="1738" y="2365"/>
                    </a:lnTo>
                    <a:lnTo>
                      <a:pt x="1779" y="2427"/>
                    </a:lnTo>
                    <a:lnTo>
                      <a:pt x="1696" y="2511"/>
                    </a:lnTo>
                    <a:lnTo>
                      <a:pt x="1696" y="2595"/>
                    </a:lnTo>
                    <a:lnTo>
                      <a:pt x="1779" y="2699"/>
                    </a:lnTo>
                    <a:lnTo>
                      <a:pt x="1779" y="2741"/>
                    </a:lnTo>
                    <a:lnTo>
                      <a:pt x="1675" y="2762"/>
                    </a:lnTo>
                    <a:lnTo>
                      <a:pt x="1612" y="2720"/>
                    </a:lnTo>
                    <a:lnTo>
                      <a:pt x="1591" y="2616"/>
                    </a:lnTo>
                    <a:lnTo>
                      <a:pt x="1486" y="2595"/>
                    </a:lnTo>
                    <a:lnTo>
                      <a:pt x="1486" y="2532"/>
                    </a:lnTo>
                    <a:lnTo>
                      <a:pt x="1382" y="2511"/>
                    </a:lnTo>
                    <a:lnTo>
                      <a:pt x="1319" y="2511"/>
                    </a:lnTo>
                    <a:lnTo>
                      <a:pt x="1298" y="2448"/>
                    </a:lnTo>
                    <a:lnTo>
                      <a:pt x="1403" y="2406"/>
                    </a:lnTo>
                    <a:lnTo>
                      <a:pt x="1424" y="2323"/>
                    </a:lnTo>
                    <a:lnTo>
                      <a:pt x="1319" y="2239"/>
                    </a:lnTo>
                    <a:lnTo>
                      <a:pt x="1403" y="2114"/>
                    </a:lnTo>
                    <a:lnTo>
                      <a:pt x="1486" y="2093"/>
                    </a:lnTo>
                    <a:lnTo>
                      <a:pt x="1507" y="1988"/>
                    </a:lnTo>
                    <a:lnTo>
                      <a:pt x="1486" y="1904"/>
                    </a:lnTo>
                    <a:lnTo>
                      <a:pt x="1507" y="1821"/>
                    </a:lnTo>
                    <a:lnTo>
                      <a:pt x="1466" y="1758"/>
                    </a:lnTo>
                    <a:lnTo>
                      <a:pt x="1486" y="1611"/>
                    </a:lnTo>
                    <a:lnTo>
                      <a:pt x="1361" y="1507"/>
                    </a:lnTo>
                    <a:lnTo>
                      <a:pt x="1361" y="1465"/>
                    </a:lnTo>
                    <a:lnTo>
                      <a:pt x="1424" y="1507"/>
                    </a:lnTo>
                    <a:lnTo>
                      <a:pt x="1528" y="1486"/>
                    </a:lnTo>
                    <a:lnTo>
                      <a:pt x="1570" y="1360"/>
                    </a:lnTo>
                    <a:lnTo>
                      <a:pt x="1591" y="1318"/>
                    </a:lnTo>
                    <a:lnTo>
                      <a:pt x="1591" y="1151"/>
                    </a:lnTo>
                    <a:lnTo>
                      <a:pt x="1570" y="1026"/>
                    </a:lnTo>
                    <a:lnTo>
                      <a:pt x="1570" y="921"/>
                    </a:lnTo>
                    <a:lnTo>
                      <a:pt x="1507" y="942"/>
                    </a:lnTo>
                    <a:lnTo>
                      <a:pt x="1382" y="984"/>
                    </a:lnTo>
                    <a:lnTo>
                      <a:pt x="1277" y="879"/>
                    </a:lnTo>
                    <a:lnTo>
                      <a:pt x="1361" y="837"/>
                    </a:lnTo>
                    <a:lnTo>
                      <a:pt x="1277" y="774"/>
                    </a:lnTo>
                    <a:lnTo>
                      <a:pt x="1214" y="754"/>
                    </a:lnTo>
                    <a:lnTo>
                      <a:pt x="1277" y="712"/>
                    </a:lnTo>
                    <a:lnTo>
                      <a:pt x="1361" y="649"/>
                    </a:lnTo>
                    <a:lnTo>
                      <a:pt x="1361" y="607"/>
                    </a:lnTo>
                    <a:lnTo>
                      <a:pt x="1256" y="565"/>
                    </a:lnTo>
                    <a:lnTo>
                      <a:pt x="1173" y="502"/>
                    </a:lnTo>
                    <a:lnTo>
                      <a:pt x="1089" y="544"/>
                    </a:lnTo>
                    <a:lnTo>
                      <a:pt x="1089" y="440"/>
                    </a:lnTo>
                    <a:lnTo>
                      <a:pt x="1110" y="440"/>
                    </a:lnTo>
                    <a:lnTo>
                      <a:pt x="1173" y="356"/>
                    </a:lnTo>
                    <a:lnTo>
                      <a:pt x="1110" y="356"/>
                    </a:lnTo>
                    <a:lnTo>
                      <a:pt x="1047" y="398"/>
                    </a:lnTo>
                    <a:lnTo>
                      <a:pt x="1047" y="461"/>
                    </a:lnTo>
                    <a:lnTo>
                      <a:pt x="1005" y="544"/>
                    </a:lnTo>
                    <a:lnTo>
                      <a:pt x="942" y="523"/>
                    </a:lnTo>
                    <a:lnTo>
                      <a:pt x="963" y="419"/>
                    </a:lnTo>
                    <a:lnTo>
                      <a:pt x="901" y="335"/>
                    </a:lnTo>
                    <a:lnTo>
                      <a:pt x="880" y="209"/>
                    </a:lnTo>
                    <a:lnTo>
                      <a:pt x="880" y="105"/>
                    </a:lnTo>
                    <a:lnTo>
                      <a:pt x="880" y="42"/>
                    </a:lnTo>
                    <a:lnTo>
                      <a:pt x="942" y="42"/>
                    </a:lnTo>
                    <a:lnTo>
                      <a:pt x="8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55" name="Google Shape;2932;p68">
              <a:extLst>
                <a:ext uri="{FF2B5EF4-FFF2-40B4-BE49-F238E27FC236}">
                  <a16:creationId xmlns:a16="http://schemas.microsoft.com/office/drawing/2014/main" id="{C8930E4C-ED73-D9B0-0332-17A49F415F40}"/>
                </a:ext>
              </a:extLst>
            </p:cNvPr>
            <p:cNvSpPr/>
            <p:nvPr/>
          </p:nvSpPr>
          <p:spPr>
            <a:xfrm>
              <a:off x="3608564" y="2619698"/>
              <a:ext cx="60550" cy="35232"/>
            </a:xfrm>
            <a:custGeom>
              <a:avLst/>
              <a:gdLst/>
              <a:ahLst/>
              <a:cxnLst/>
              <a:rect l="l" t="t" r="r" b="b"/>
              <a:pathLst>
                <a:path w="5085" h="3098" extrusionOk="0">
                  <a:moveTo>
                    <a:pt x="900" y="1"/>
                  </a:moveTo>
                  <a:lnTo>
                    <a:pt x="733" y="22"/>
                  </a:lnTo>
                  <a:lnTo>
                    <a:pt x="733" y="64"/>
                  </a:lnTo>
                  <a:lnTo>
                    <a:pt x="775" y="126"/>
                  </a:lnTo>
                  <a:lnTo>
                    <a:pt x="837" y="126"/>
                  </a:lnTo>
                  <a:lnTo>
                    <a:pt x="858" y="64"/>
                  </a:lnTo>
                  <a:lnTo>
                    <a:pt x="942" y="64"/>
                  </a:lnTo>
                  <a:lnTo>
                    <a:pt x="984" y="126"/>
                  </a:lnTo>
                  <a:lnTo>
                    <a:pt x="1088" y="147"/>
                  </a:lnTo>
                  <a:lnTo>
                    <a:pt x="1047" y="210"/>
                  </a:lnTo>
                  <a:lnTo>
                    <a:pt x="942" y="168"/>
                  </a:lnTo>
                  <a:lnTo>
                    <a:pt x="837" y="168"/>
                  </a:lnTo>
                  <a:lnTo>
                    <a:pt x="858" y="231"/>
                  </a:lnTo>
                  <a:lnTo>
                    <a:pt x="1005" y="315"/>
                  </a:lnTo>
                  <a:lnTo>
                    <a:pt x="1109" y="440"/>
                  </a:lnTo>
                  <a:lnTo>
                    <a:pt x="1088" y="524"/>
                  </a:lnTo>
                  <a:lnTo>
                    <a:pt x="1047" y="545"/>
                  </a:lnTo>
                  <a:lnTo>
                    <a:pt x="1047" y="461"/>
                  </a:lnTo>
                  <a:lnTo>
                    <a:pt x="900" y="377"/>
                  </a:lnTo>
                  <a:lnTo>
                    <a:pt x="837" y="461"/>
                  </a:lnTo>
                  <a:lnTo>
                    <a:pt x="775" y="440"/>
                  </a:lnTo>
                  <a:lnTo>
                    <a:pt x="796" y="356"/>
                  </a:lnTo>
                  <a:lnTo>
                    <a:pt x="691" y="252"/>
                  </a:lnTo>
                  <a:lnTo>
                    <a:pt x="586" y="210"/>
                  </a:lnTo>
                  <a:lnTo>
                    <a:pt x="524" y="252"/>
                  </a:lnTo>
                  <a:lnTo>
                    <a:pt x="586" y="356"/>
                  </a:lnTo>
                  <a:lnTo>
                    <a:pt x="565" y="419"/>
                  </a:lnTo>
                  <a:lnTo>
                    <a:pt x="524" y="315"/>
                  </a:lnTo>
                  <a:lnTo>
                    <a:pt x="419" y="273"/>
                  </a:lnTo>
                  <a:lnTo>
                    <a:pt x="377" y="356"/>
                  </a:lnTo>
                  <a:lnTo>
                    <a:pt x="461" y="440"/>
                  </a:lnTo>
                  <a:lnTo>
                    <a:pt x="524" y="482"/>
                  </a:lnTo>
                  <a:lnTo>
                    <a:pt x="565" y="545"/>
                  </a:lnTo>
                  <a:lnTo>
                    <a:pt x="461" y="482"/>
                  </a:lnTo>
                  <a:lnTo>
                    <a:pt x="356" y="545"/>
                  </a:lnTo>
                  <a:lnTo>
                    <a:pt x="419" y="608"/>
                  </a:lnTo>
                  <a:lnTo>
                    <a:pt x="565" y="670"/>
                  </a:lnTo>
                  <a:lnTo>
                    <a:pt x="482" y="670"/>
                  </a:lnTo>
                  <a:lnTo>
                    <a:pt x="461" y="733"/>
                  </a:lnTo>
                  <a:lnTo>
                    <a:pt x="482" y="775"/>
                  </a:lnTo>
                  <a:lnTo>
                    <a:pt x="461" y="775"/>
                  </a:lnTo>
                  <a:lnTo>
                    <a:pt x="272" y="649"/>
                  </a:lnTo>
                  <a:lnTo>
                    <a:pt x="231" y="608"/>
                  </a:lnTo>
                  <a:lnTo>
                    <a:pt x="168" y="670"/>
                  </a:lnTo>
                  <a:lnTo>
                    <a:pt x="252" y="796"/>
                  </a:lnTo>
                  <a:lnTo>
                    <a:pt x="314" y="880"/>
                  </a:lnTo>
                  <a:lnTo>
                    <a:pt x="252" y="900"/>
                  </a:lnTo>
                  <a:lnTo>
                    <a:pt x="147" y="775"/>
                  </a:lnTo>
                  <a:lnTo>
                    <a:pt x="63" y="754"/>
                  </a:lnTo>
                  <a:lnTo>
                    <a:pt x="0" y="859"/>
                  </a:lnTo>
                  <a:lnTo>
                    <a:pt x="126" y="900"/>
                  </a:lnTo>
                  <a:lnTo>
                    <a:pt x="231" y="1005"/>
                  </a:lnTo>
                  <a:lnTo>
                    <a:pt x="356" y="1047"/>
                  </a:lnTo>
                  <a:lnTo>
                    <a:pt x="440" y="942"/>
                  </a:lnTo>
                  <a:lnTo>
                    <a:pt x="565" y="900"/>
                  </a:lnTo>
                  <a:lnTo>
                    <a:pt x="628" y="796"/>
                  </a:lnTo>
                  <a:lnTo>
                    <a:pt x="649" y="859"/>
                  </a:lnTo>
                  <a:lnTo>
                    <a:pt x="649" y="900"/>
                  </a:lnTo>
                  <a:lnTo>
                    <a:pt x="691" y="900"/>
                  </a:lnTo>
                  <a:lnTo>
                    <a:pt x="775" y="880"/>
                  </a:lnTo>
                  <a:lnTo>
                    <a:pt x="796" y="984"/>
                  </a:lnTo>
                  <a:lnTo>
                    <a:pt x="858" y="984"/>
                  </a:lnTo>
                  <a:lnTo>
                    <a:pt x="942" y="900"/>
                  </a:lnTo>
                  <a:lnTo>
                    <a:pt x="963" y="859"/>
                  </a:lnTo>
                  <a:lnTo>
                    <a:pt x="984" y="963"/>
                  </a:lnTo>
                  <a:lnTo>
                    <a:pt x="1005" y="963"/>
                  </a:lnTo>
                  <a:lnTo>
                    <a:pt x="1151" y="859"/>
                  </a:lnTo>
                  <a:lnTo>
                    <a:pt x="1109" y="900"/>
                  </a:lnTo>
                  <a:lnTo>
                    <a:pt x="1088" y="1005"/>
                  </a:lnTo>
                  <a:lnTo>
                    <a:pt x="1151" y="1047"/>
                  </a:lnTo>
                  <a:lnTo>
                    <a:pt x="1214" y="984"/>
                  </a:lnTo>
                  <a:lnTo>
                    <a:pt x="1360" y="1068"/>
                  </a:lnTo>
                  <a:lnTo>
                    <a:pt x="1277" y="1089"/>
                  </a:lnTo>
                  <a:lnTo>
                    <a:pt x="1193" y="1089"/>
                  </a:lnTo>
                  <a:lnTo>
                    <a:pt x="1109" y="1131"/>
                  </a:lnTo>
                  <a:lnTo>
                    <a:pt x="1047" y="1131"/>
                  </a:lnTo>
                  <a:lnTo>
                    <a:pt x="879" y="1214"/>
                  </a:lnTo>
                  <a:lnTo>
                    <a:pt x="879" y="1256"/>
                  </a:lnTo>
                  <a:lnTo>
                    <a:pt x="1068" y="1298"/>
                  </a:lnTo>
                  <a:lnTo>
                    <a:pt x="1172" y="1298"/>
                  </a:lnTo>
                  <a:lnTo>
                    <a:pt x="1214" y="1214"/>
                  </a:lnTo>
                  <a:lnTo>
                    <a:pt x="1277" y="1193"/>
                  </a:lnTo>
                  <a:lnTo>
                    <a:pt x="1277" y="1298"/>
                  </a:lnTo>
                  <a:lnTo>
                    <a:pt x="1193" y="1382"/>
                  </a:lnTo>
                  <a:lnTo>
                    <a:pt x="1005" y="1403"/>
                  </a:lnTo>
                  <a:lnTo>
                    <a:pt x="942" y="1382"/>
                  </a:lnTo>
                  <a:lnTo>
                    <a:pt x="858" y="1486"/>
                  </a:lnTo>
                  <a:lnTo>
                    <a:pt x="796" y="1403"/>
                  </a:lnTo>
                  <a:lnTo>
                    <a:pt x="775" y="1382"/>
                  </a:lnTo>
                  <a:lnTo>
                    <a:pt x="775" y="1319"/>
                  </a:lnTo>
                  <a:lnTo>
                    <a:pt x="691" y="1319"/>
                  </a:lnTo>
                  <a:lnTo>
                    <a:pt x="691" y="1361"/>
                  </a:lnTo>
                  <a:lnTo>
                    <a:pt x="691" y="1382"/>
                  </a:lnTo>
                  <a:lnTo>
                    <a:pt x="628" y="1465"/>
                  </a:lnTo>
                  <a:lnTo>
                    <a:pt x="544" y="1403"/>
                  </a:lnTo>
                  <a:lnTo>
                    <a:pt x="461" y="1424"/>
                  </a:lnTo>
                  <a:lnTo>
                    <a:pt x="356" y="1486"/>
                  </a:lnTo>
                  <a:lnTo>
                    <a:pt x="252" y="1424"/>
                  </a:lnTo>
                  <a:lnTo>
                    <a:pt x="168" y="1465"/>
                  </a:lnTo>
                  <a:lnTo>
                    <a:pt x="126" y="1465"/>
                  </a:lnTo>
                  <a:lnTo>
                    <a:pt x="168" y="1591"/>
                  </a:lnTo>
                  <a:lnTo>
                    <a:pt x="231" y="1654"/>
                  </a:lnTo>
                  <a:lnTo>
                    <a:pt x="377" y="1696"/>
                  </a:lnTo>
                  <a:lnTo>
                    <a:pt x="377" y="1633"/>
                  </a:lnTo>
                  <a:lnTo>
                    <a:pt x="565" y="1696"/>
                  </a:lnTo>
                  <a:lnTo>
                    <a:pt x="900" y="1696"/>
                  </a:lnTo>
                  <a:lnTo>
                    <a:pt x="900" y="1737"/>
                  </a:lnTo>
                  <a:lnTo>
                    <a:pt x="837" y="1800"/>
                  </a:lnTo>
                  <a:lnTo>
                    <a:pt x="837" y="1842"/>
                  </a:lnTo>
                  <a:lnTo>
                    <a:pt x="942" y="1926"/>
                  </a:lnTo>
                  <a:lnTo>
                    <a:pt x="963" y="2009"/>
                  </a:lnTo>
                  <a:lnTo>
                    <a:pt x="1005" y="2009"/>
                  </a:lnTo>
                  <a:lnTo>
                    <a:pt x="1172" y="1905"/>
                  </a:lnTo>
                  <a:lnTo>
                    <a:pt x="1151" y="1988"/>
                  </a:lnTo>
                  <a:lnTo>
                    <a:pt x="1047" y="2030"/>
                  </a:lnTo>
                  <a:lnTo>
                    <a:pt x="984" y="2135"/>
                  </a:lnTo>
                  <a:lnTo>
                    <a:pt x="1068" y="2177"/>
                  </a:lnTo>
                  <a:lnTo>
                    <a:pt x="1214" y="2051"/>
                  </a:lnTo>
                  <a:lnTo>
                    <a:pt x="1360" y="2114"/>
                  </a:lnTo>
                  <a:lnTo>
                    <a:pt x="1381" y="2156"/>
                  </a:lnTo>
                  <a:lnTo>
                    <a:pt x="1298" y="2114"/>
                  </a:lnTo>
                  <a:lnTo>
                    <a:pt x="1193" y="2156"/>
                  </a:lnTo>
                  <a:lnTo>
                    <a:pt x="1109" y="2240"/>
                  </a:lnTo>
                  <a:lnTo>
                    <a:pt x="984" y="2240"/>
                  </a:lnTo>
                  <a:lnTo>
                    <a:pt x="984" y="2323"/>
                  </a:lnTo>
                  <a:lnTo>
                    <a:pt x="942" y="2365"/>
                  </a:lnTo>
                  <a:lnTo>
                    <a:pt x="879" y="2365"/>
                  </a:lnTo>
                  <a:lnTo>
                    <a:pt x="796" y="2407"/>
                  </a:lnTo>
                  <a:lnTo>
                    <a:pt x="775" y="2344"/>
                  </a:lnTo>
                  <a:lnTo>
                    <a:pt x="670" y="2261"/>
                  </a:lnTo>
                  <a:lnTo>
                    <a:pt x="670" y="2323"/>
                  </a:lnTo>
                  <a:lnTo>
                    <a:pt x="628" y="2323"/>
                  </a:lnTo>
                  <a:lnTo>
                    <a:pt x="649" y="2449"/>
                  </a:lnTo>
                  <a:lnTo>
                    <a:pt x="691" y="2470"/>
                  </a:lnTo>
                  <a:lnTo>
                    <a:pt x="670" y="2512"/>
                  </a:lnTo>
                  <a:lnTo>
                    <a:pt x="649" y="2700"/>
                  </a:lnTo>
                  <a:lnTo>
                    <a:pt x="775" y="2679"/>
                  </a:lnTo>
                  <a:lnTo>
                    <a:pt x="837" y="2658"/>
                  </a:lnTo>
                  <a:lnTo>
                    <a:pt x="900" y="2700"/>
                  </a:lnTo>
                  <a:lnTo>
                    <a:pt x="1088" y="2742"/>
                  </a:lnTo>
                  <a:lnTo>
                    <a:pt x="1214" y="2637"/>
                  </a:lnTo>
                  <a:lnTo>
                    <a:pt x="1360" y="2679"/>
                  </a:lnTo>
                  <a:lnTo>
                    <a:pt x="1423" y="2637"/>
                  </a:lnTo>
                  <a:lnTo>
                    <a:pt x="1465" y="2679"/>
                  </a:lnTo>
                  <a:lnTo>
                    <a:pt x="1528" y="2700"/>
                  </a:lnTo>
                  <a:lnTo>
                    <a:pt x="1632" y="2679"/>
                  </a:lnTo>
                  <a:lnTo>
                    <a:pt x="1632" y="2784"/>
                  </a:lnTo>
                  <a:lnTo>
                    <a:pt x="1779" y="2930"/>
                  </a:lnTo>
                  <a:lnTo>
                    <a:pt x="1842" y="2972"/>
                  </a:lnTo>
                  <a:lnTo>
                    <a:pt x="1946" y="2888"/>
                  </a:lnTo>
                  <a:lnTo>
                    <a:pt x="2051" y="2888"/>
                  </a:lnTo>
                  <a:lnTo>
                    <a:pt x="2239" y="3077"/>
                  </a:lnTo>
                  <a:lnTo>
                    <a:pt x="2469" y="3077"/>
                  </a:lnTo>
                  <a:lnTo>
                    <a:pt x="2574" y="3097"/>
                  </a:lnTo>
                  <a:lnTo>
                    <a:pt x="2741" y="3056"/>
                  </a:lnTo>
                  <a:lnTo>
                    <a:pt x="2721" y="2951"/>
                  </a:lnTo>
                  <a:lnTo>
                    <a:pt x="2741" y="2867"/>
                  </a:lnTo>
                  <a:lnTo>
                    <a:pt x="2762" y="2951"/>
                  </a:lnTo>
                  <a:lnTo>
                    <a:pt x="2888" y="2972"/>
                  </a:lnTo>
                  <a:lnTo>
                    <a:pt x="3034" y="2867"/>
                  </a:lnTo>
                  <a:lnTo>
                    <a:pt x="3034" y="2700"/>
                  </a:lnTo>
                  <a:lnTo>
                    <a:pt x="3181" y="2700"/>
                  </a:lnTo>
                  <a:lnTo>
                    <a:pt x="3139" y="2763"/>
                  </a:lnTo>
                  <a:lnTo>
                    <a:pt x="3181" y="2846"/>
                  </a:lnTo>
                  <a:lnTo>
                    <a:pt x="3202" y="2763"/>
                  </a:lnTo>
                  <a:lnTo>
                    <a:pt x="3306" y="2763"/>
                  </a:lnTo>
                  <a:lnTo>
                    <a:pt x="3411" y="2637"/>
                  </a:lnTo>
                  <a:lnTo>
                    <a:pt x="3474" y="2658"/>
                  </a:lnTo>
                  <a:lnTo>
                    <a:pt x="3495" y="2637"/>
                  </a:lnTo>
                  <a:lnTo>
                    <a:pt x="3599" y="2658"/>
                  </a:lnTo>
                  <a:lnTo>
                    <a:pt x="3599" y="2679"/>
                  </a:lnTo>
                  <a:lnTo>
                    <a:pt x="3662" y="2658"/>
                  </a:lnTo>
                  <a:lnTo>
                    <a:pt x="3892" y="2449"/>
                  </a:lnTo>
                  <a:lnTo>
                    <a:pt x="3976" y="2323"/>
                  </a:lnTo>
                  <a:lnTo>
                    <a:pt x="4248" y="2261"/>
                  </a:lnTo>
                  <a:lnTo>
                    <a:pt x="4332" y="2177"/>
                  </a:lnTo>
                  <a:lnTo>
                    <a:pt x="4290" y="2135"/>
                  </a:lnTo>
                  <a:lnTo>
                    <a:pt x="4311" y="2051"/>
                  </a:lnTo>
                  <a:lnTo>
                    <a:pt x="4353" y="2051"/>
                  </a:lnTo>
                  <a:lnTo>
                    <a:pt x="4394" y="2156"/>
                  </a:lnTo>
                  <a:lnTo>
                    <a:pt x="4541" y="2177"/>
                  </a:lnTo>
                  <a:lnTo>
                    <a:pt x="4625" y="2114"/>
                  </a:lnTo>
                  <a:lnTo>
                    <a:pt x="4625" y="2030"/>
                  </a:lnTo>
                  <a:lnTo>
                    <a:pt x="4604" y="2009"/>
                  </a:lnTo>
                  <a:lnTo>
                    <a:pt x="4604" y="1926"/>
                  </a:lnTo>
                  <a:lnTo>
                    <a:pt x="4666" y="1905"/>
                  </a:lnTo>
                  <a:lnTo>
                    <a:pt x="4625" y="1779"/>
                  </a:lnTo>
                  <a:lnTo>
                    <a:pt x="4666" y="1716"/>
                  </a:lnTo>
                  <a:lnTo>
                    <a:pt x="4771" y="1779"/>
                  </a:lnTo>
                  <a:lnTo>
                    <a:pt x="4771" y="1884"/>
                  </a:lnTo>
                  <a:lnTo>
                    <a:pt x="4876" y="1842"/>
                  </a:lnTo>
                  <a:lnTo>
                    <a:pt x="4938" y="1716"/>
                  </a:lnTo>
                  <a:lnTo>
                    <a:pt x="4917" y="1612"/>
                  </a:lnTo>
                  <a:lnTo>
                    <a:pt x="4813" y="1507"/>
                  </a:lnTo>
                  <a:lnTo>
                    <a:pt x="4813" y="1403"/>
                  </a:lnTo>
                  <a:lnTo>
                    <a:pt x="4855" y="1361"/>
                  </a:lnTo>
                  <a:lnTo>
                    <a:pt x="4855" y="1256"/>
                  </a:lnTo>
                  <a:lnTo>
                    <a:pt x="4959" y="1193"/>
                  </a:lnTo>
                  <a:lnTo>
                    <a:pt x="5043" y="1193"/>
                  </a:lnTo>
                  <a:lnTo>
                    <a:pt x="5085" y="1110"/>
                  </a:lnTo>
                  <a:lnTo>
                    <a:pt x="5022" y="1005"/>
                  </a:lnTo>
                  <a:lnTo>
                    <a:pt x="4771" y="984"/>
                  </a:lnTo>
                  <a:lnTo>
                    <a:pt x="4708" y="1068"/>
                  </a:lnTo>
                  <a:lnTo>
                    <a:pt x="4750" y="963"/>
                  </a:lnTo>
                  <a:lnTo>
                    <a:pt x="4750" y="859"/>
                  </a:lnTo>
                  <a:lnTo>
                    <a:pt x="4625" y="859"/>
                  </a:lnTo>
                  <a:lnTo>
                    <a:pt x="4604" y="880"/>
                  </a:lnTo>
                  <a:lnTo>
                    <a:pt x="4541" y="775"/>
                  </a:lnTo>
                  <a:lnTo>
                    <a:pt x="4625" y="670"/>
                  </a:lnTo>
                  <a:lnTo>
                    <a:pt x="4708" y="649"/>
                  </a:lnTo>
                  <a:lnTo>
                    <a:pt x="4708" y="482"/>
                  </a:lnTo>
                  <a:lnTo>
                    <a:pt x="4645" y="461"/>
                  </a:lnTo>
                  <a:lnTo>
                    <a:pt x="4562" y="545"/>
                  </a:lnTo>
                  <a:lnTo>
                    <a:pt x="4457" y="482"/>
                  </a:lnTo>
                  <a:lnTo>
                    <a:pt x="4415" y="377"/>
                  </a:lnTo>
                  <a:lnTo>
                    <a:pt x="4520" y="336"/>
                  </a:lnTo>
                  <a:lnTo>
                    <a:pt x="4541" y="252"/>
                  </a:lnTo>
                  <a:lnTo>
                    <a:pt x="4604" y="210"/>
                  </a:lnTo>
                  <a:lnTo>
                    <a:pt x="4708" y="168"/>
                  </a:lnTo>
                  <a:lnTo>
                    <a:pt x="4562" y="126"/>
                  </a:lnTo>
                  <a:lnTo>
                    <a:pt x="4499" y="147"/>
                  </a:lnTo>
                  <a:lnTo>
                    <a:pt x="4311" y="336"/>
                  </a:lnTo>
                  <a:lnTo>
                    <a:pt x="4290" y="419"/>
                  </a:lnTo>
                  <a:lnTo>
                    <a:pt x="4206" y="440"/>
                  </a:lnTo>
                  <a:lnTo>
                    <a:pt x="4122" y="315"/>
                  </a:lnTo>
                  <a:lnTo>
                    <a:pt x="4185" y="252"/>
                  </a:lnTo>
                  <a:lnTo>
                    <a:pt x="4122" y="210"/>
                  </a:lnTo>
                  <a:lnTo>
                    <a:pt x="4101" y="84"/>
                  </a:lnTo>
                  <a:lnTo>
                    <a:pt x="3997" y="64"/>
                  </a:lnTo>
                  <a:lnTo>
                    <a:pt x="3913" y="126"/>
                  </a:lnTo>
                  <a:lnTo>
                    <a:pt x="3829" y="84"/>
                  </a:lnTo>
                  <a:lnTo>
                    <a:pt x="3788" y="168"/>
                  </a:lnTo>
                  <a:lnTo>
                    <a:pt x="3829" y="315"/>
                  </a:lnTo>
                  <a:lnTo>
                    <a:pt x="3788" y="377"/>
                  </a:lnTo>
                  <a:lnTo>
                    <a:pt x="3683" y="377"/>
                  </a:lnTo>
                  <a:lnTo>
                    <a:pt x="3578" y="440"/>
                  </a:lnTo>
                  <a:lnTo>
                    <a:pt x="3557" y="336"/>
                  </a:lnTo>
                  <a:lnTo>
                    <a:pt x="3495" y="315"/>
                  </a:lnTo>
                  <a:lnTo>
                    <a:pt x="3453" y="377"/>
                  </a:lnTo>
                  <a:lnTo>
                    <a:pt x="3369" y="545"/>
                  </a:lnTo>
                  <a:lnTo>
                    <a:pt x="3265" y="545"/>
                  </a:lnTo>
                  <a:lnTo>
                    <a:pt x="3160" y="356"/>
                  </a:lnTo>
                  <a:lnTo>
                    <a:pt x="3076" y="356"/>
                  </a:lnTo>
                  <a:lnTo>
                    <a:pt x="3034" y="336"/>
                  </a:lnTo>
                  <a:lnTo>
                    <a:pt x="2951" y="356"/>
                  </a:lnTo>
                  <a:lnTo>
                    <a:pt x="2888" y="545"/>
                  </a:lnTo>
                  <a:lnTo>
                    <a:pt x="2993" y="754"/>
                  </a:lnTo>
                  <a:lnTo>
                    <a:pt x="2888" y="1047"/>
                  </a:lnTo>
                  <a:lnTo>
                    <a:pt x="2930" y="775"/>
                  </a:lnTo>
                  <a:lnTo>
                    <a:pt x="2825" y="608"/>
                  </a:lnTo>
                  <a:lnTo>
                    <a:pt x="2825" y="524"/>
                  </a:lnTo>
                  <a:lnTo>
                    <a:pt x="2762" y="482"/>
                  </a:lnTo>
                  <a:lnTo>
                    <a:pt x="2783" y="356"/>
                  </a:lnTo>
                  <a:lnTo>
                    <a:pt x="2658" y="273"/>
                  </a:lnTo>
                  <a:lnTo>
                    <a:pt x="2448" y="440"/>
                  </a:lnTo>
                  <a:lnTo>
                    <a:pt x="2428" y="566"/>
                  </a:lnTo>
                  <a:lnTo>
                    <a:pt x="2448" y="649"/>
                  </a:lnTo>
                  <a:lnTo>
                    <a:pt x="2344" y="796"/>
                  </a:lnTo>
                  <a:lnTo>
                    <a:pt x="2260" y="796"/>
                  </a:lnTo>
                  <a:lnTo>
                    <a:pt x="2260" y="649"/>
                  </a:lnTo>
                  <a:lnTo>
                    <a:pt x="2156" y="587"/>
                  </a:lnTo>
                  <a:lnTo>
                    <a:pt x="2156" y="356"/>
                  </a:lnTo>
                  <a:lnTo>
                    <a:pt x="2093" y="315"/>
                  </a:lnTo>
                  <a:lnTo>
                    <a:pt x="1925" y="440"/>
                  </a:lnTo>
                  <a:lnTo>
                    <a:pt x="1946" y="691"/>
                  </a:lnTo>
                  <a:lnTo>
                    <a:pt x="2009" y="775"/>
                  </a:lnTo>
                  <a:lnTo>
                    <a:pt x="2009" y="963"/>
                  </a:lnTo>
                  <a:lnTo>
                    <a:pt x="1925" y="1047"/>
                  </a:lnTo>
                  <a:lnTo>
                    <a:pt x="1842" y="1047"/>
                  </a:lnTo>
                  <a:lnTo>
                    <a:pt x="1821" y="900"/>
                  </a:lnTo>
                  <a:lnTo>
                    <a:pt x="1716" y="963"/>
                  </a:lnTo>
                  <a:lnTo>
                    <a:pt x="1674" y="1110"/>
                  </a:lnTo>
                  <a:lnTo>
                    <a:pt x="1612" y="1131"/>
                  </a:lnTo>
                  <a:lnTo>
                    <a:pt x="1591" y="1319"/>
                  </a:lnTo>
                  <a:lnTo>
                    <a:pt x="1507" y="1131"/>
                  </a:lnTo>
                  <a:lnTo>
                    <a:pt x="1423" y="1131"/>
                  </a:lnTo>
                  <a:lnTo>
                    <a:pt x="1465" y="1068"/>
                  </a:lnTo>
                  <a:lnTo>
                    <a:pt x="1528" y="963"/>
                  </a:lnTo>
                  <a:lnTo>
                    <a:pt x="1528" y="859"/>
                  </a:lnTo>
                  <a:lnTo>
                    <a:pt x="1402" y="859"/>
                  </a:lnTo>
                  <a:lnTo>
                    <a:pt x="1465" y="775"/>
                  </a:lnTo>
                  <a:lnTo>
                    <a:pt x="1402" y="649"/>
                  </a:lnTo>
                  <a:lnTo>
                    <a:pt x="1486" y="691"/>
                  </a:lnTo>
                  <a:lnTo>
                    <a:pt x="1570" y="608"/>
                  </a:lnTo>
                  <a:lnTo>
                    <a:pt x="1528" y="545"/>
                  </a:lnTo>
                  <a:lnTo>
                    <a:pt x="1423" y="482"/>
                  </a:lnTo>
                  <a:lnTo>
                    <a:pt x="1528" y="440"/>
                  </a:lnTo>
                  <a:lnTo>
                    <a:pt x="1465" y="336"/>
                  </a:lnTo>
                  <a:lnTo>
                    <a:pt x="1381" y="377"/>
                  </a:lnTo>
                  <a:lnTo>
                    <a:pt x="1319" y="315"/>
                  </a:lnTo>
                  <a:lnTo>
                    <a:pt x="1193" y="231"/>
                  </a:lnTo>
                  <a:lnTo>
                    <a:pt x="1193" y="126"/>
                  </a:lnTo>
                  <a:lnTo>
                    <a:pt x="1109" y="22"/>
                  </a:lnTo>
                  <a:lnTo>
                    <a:pt x="1005" y="43"/>
                  </a:lnTo>
                  <a:lnTo>
                    <a:pt x="90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2933;p68">
              <a:extLst>
                <a:ext uri="{FF2B5EF4-FFF2-40B4-BE49-F238E27FC236}">
                  <a16:creationId xmlns:a16="http://schemas.microsoft.com/office/drawing/2014/main" id="{416B4857-AD02-2170-58C4-D8F392B2C5D4}"/>
                </a:ext>
              </a:extLst>
            </p:cNvPr>
            <p:cNvSpPr/>
            <p:nvPr/>
          </p:nvSpPr>
          <p:spPr>
            <a:xfrm>
              <a:off x="4188328" y="2704412"/>
              <a:ext cx="421823" cy="300791"/>
            </a:xfrm>
            <a:custGeom>
              <a:avLst/>
              <a:gdLst/>
              <a:ahLst/>
              <a:cxnLst/>
              <a:rect l="l" t="t" r="r" b="b"/>
              <a:pathLst>
                <a:path w="35425" h="26449" extrusionOk="0">
                  <a:moveTo>
                    <a:pt x="27390" y="1"/>
                  </a:moveTo>
                  <a:lnTo>
                    <a:pt x="27369" y="21"/>
                  </a:lnTo>
                  <a:lnTo>
                    <a:pt x="27180" y="42"/>
                  </a:lnTo>
                  <a:lnTo>
                    <a:pt x="27139" y="126"/>
                  </a:lnTo>
                  <a:lnTo>
                    <a:pt x="27097" y="126"/>
                  </a:lnTo>
                  <a:lnTo>
                    <a:pt x="27055" y="189"/>
                  </a:lnTo>
                  <a:lnTo>
                    <a:pt x="26867" y="189"/>
                  </a:lnTo>
                  <a:lnTo>
                    <a:pt x="26741" y="147"/>
                  </a:lnTo>
                  <a:lnTo>
                    <a:pt x="26678" y="231"/>
                  </a:lnTo>
                  <a:lnTo>
                    <a:pt x="26574" y="231"/>
                  </a:lnTo>
                  <a:lnTo>
                    <a:pt x="26532" y="335"/>
                  </a:lnTo>
                  <a:lnTo>
                    <a:pt x="26448" y="356"/>
                  </a:lnTo>
                  <a:lnTo>
                    <a:pt x="26344" y="356"/>
                  </a:lnTo>
                  <a:lnTo>
                    <a:pt x="26260" y="398"/>
                  </a:lnTo>
                  <a:lnTo>
                    <a:pt x="26176" y="419"/>
                  </a:lnTo>
                  <a:lnTo>
                    <a:pt x="26051" y="419"/>
                  </a:lnTo>
                  <a:lnTo>
                    <a:pt x="25967" y="461"/>
                  </a:lnTo>
                  <a:lnTo>
                    <a:pt x="25967" y="545"/>
                  </a:lnTo>
                  <a:lnTo>
                    <a:pt x="25904" y="649"/>
                  </a:lnTo>
                  <a:lnTo>
                    <a:pt x="25862" y="754"/>
                  </a:lnTo>
                  <a:lnTo>
                    <a:pt x="25820" y="817"/>
                  </a:lnTo>
                  <a:lnTo>
                    <a:pt x="25820" y="858"/>
                  </a:lnTo>
                  <a:lnTo>
                    <a:pt x="25800" y="921"/>
                  </a:lnTo>
                  <a:lnTo>
                    <a:pt x="25800" y="1068"/>
                  </a:lnTo>
                  <a:lnTo>
                    <a:pt x="25820" y="1089"/>
                  </a:lnTo>
                  <a:lnTo>
                    <a:pt x="25862" y="1130"/>
                  </a:lnTo>
                  <a:lnTo>
                    <a:pt x="26009" y="1047"/>
                  </a:lnTo>
                  <a:lnTo>
                    <a:pt x="26072" y="984"/>
                  </a:lnTo>
                  <a:lnTo>
                    <a:pt x="26155" y="1005"/>
                  </a:lnTo>
                  <a:lnTo>
                    <a:pt x="26239" y="1151"/>
                  </a:lnTo>
                  <a:lnTo>
                    <a:pt x="26281" y="1256"/>
                  </a:lnTo>
                  <a:lnTo>
                    <a:pt x="26364" y="1340"/>
                  </a:lnTo>
                  <a:lnTo>
                    <a:pt x="26364" y="1402"/>
                  </a:lnTo>
                  <a:lnTo>
                    <a:pt x="26385" y="1486"/>
                  </a:lnTo>
                  <a:lnTo>
                    <a:pt x="26385" y="1612"/>
                  </a:lnTo>
                  <a:lnTo>
                    <a:pt x="26323" y="1674"/>
                  </a:lnTo>
                  <a:lnTo>
                    <a:pt x="26239" y="1779"/>
                  </a:lnTo>
                  <a:lnTo>
                    <a:pt x="26218" y="1926"/>
                  </a:lnTo>
                  <a:lnTo>
                    <a:pt x="26134" y="1988"/>
                  </a:lnTo>
                  <a:lnTo>
                    <a:pt x="26072" y="2093"/>
                  </a:lnTo>
                  <a:lnTo>
                    <a:pt x="26051" y="2198"/>
                  </a:lnTo>
                  <a:lnTo>
                    <a:pt x="26134" y="2281"/>
                  </a:lnTo>
                  <a:lnTo>
                    <a:pt x="26092" y="2344"/>
                  </a:lnTo>
                  <a:lnTo>
                    <a:pt x="26134" y="2490"/>
                  </a:lnTo>
                  <a:lnTo>
                    <a:pt x="26176" y="2532"/>
                  </a:lnTo>
                  <a:lnTo>
                    <a:pt x="26176" y="2658"/>
                  </a:lnTo>
                  <a:lnTo>
                    <a:pt x="26092" y="2700"/>
                  </a:lnTo>
                  <a:lnTo>
                    <a:pt x="26072" y="2742"/>
                  </a:lnTo>
                  <a:lnTo>
                    <a:pt x="26134" y="2846"/>
                  </a:lnTo>
                  <a:lnTo>
                    <a:pt x="26134" y="3034"/>
                  </a:lnTo>
                  <a:lnTo>
                    <a:pt x="26092" y="3076"/>
                  </a:lnTo>
                  <a:lnTo>
                    <a:pt x="26092" y="3244"/>
                  </a:lnTo>
                  <a:lnTo>
                    <a:pt x="26155" y="3244"/>
                  </a:lnTo>
                  <a:lnTo>
                    <a:pt x="26218" y="3265"/>
                  </a:lnTo>
                  <a:lnTo>
                    <a:pt x="26260" y="3244"/>
                  </a:lnTo>
                  <a:lnTo>
                    <a:pt x="26281" y="3265"/>
                  </a:lnTo>
                  <a:lnTo>
                    <a:pt x="26323" y="3390"/>
                  </a:lnTo>
                  <a:lnTo>
                    <a:pt x="26281" y="3495"/>
                  </a:lnTo>
                  <a:lnTo>
                    <a:pt x="26218" y="3578"/>
                  </a:lnTo>
                  <a:lnTo>
                    <a:pt x="26009" y="3620"/>
                  </a:lnTo>
                  <a:lnTo>
                    <a:pt x="25862" y="3704"/>
                  </a:lnTo>
                  <a:lnTo>
                    <a:pt x="25569" y="3976"/>
                  </a:lnTo>
                  <a:lnTo>
                    <a:pt x="25527" y="3997"/>
                  </a:lnTo>
                  <a:lnTo>
                    <a:pt x="25444" y="3913"/>
                  </a:lnTo>
                  <a:lnTo>
                    <a:pt x="25276" y="3892"/>
                  </a:lnTo>
                  <a:lnTo>
                    <a:pt x="25172" y="3913"/>
                  </a:lnTo>
                  <a:lnTo>
                    <a:pt x="25130" y="3871"/>
                  </a:lnTo>
                  <a:lnTo>
                    <a:pt x="25004" y="3871"/>
                  </a:lnTo>
                  <a:lnTo>
                    <a:pt x="25004" y="3892"/>
                  </a:lnTo>
                  <a:lnTo>
                    <a:pt x="24879" y="4792"/>
                  </a:lnTo>
                  <a:lnTo>
                    <a:pt x="24900" y="4959"/>
                  </a:lnTo>
                  <a:lnTo>
                    <a:pt x="24858" y="5148"/>
                  </a:lnTo>
                  <a:lnTo>
                    <a:pt x="24879" y="5252"/>
                  </a:lnTo>
                  <a:lnTo>
                    <a:pt x="24795" y="5524"/>
                  </a:lnTo>
                  <a:lnTo>
                    <a:pt x="24900" y="5692"/>
                  </a:lnTo>
                  <a:lnTo>
                    <a:pt x="25172" y="5838"/>
                  </a:lnTo>
                  <a:lnTo>
                    <a:pt x="25339" y="5671"/>
                  </a:lnTo>
                  <a:lnTo>
                    <a:pt x="25569" y="5671"/>
                  </a:lnTo>
                  <a:lnTo>
                    <a:pt x="25841" y="5734"/>
                  </a:lnTo>
                  <a:lnTo>
                    <a:pt x="25946" y="5838"/>
                  </a:lnTo>
                  <a:lnTo>
                    <a:pt x="26072" y="5629"/>
                  </a:lnTo>
                  <a:lnTo>
                    <a:pt x="26072" y="5483"/>
                  </a:lnTo>
                  <a:lnTo>
                    <a:pt x="26072" y="5378"/>
                  </a:lnTo>
                  <a:lnTo>
                    <a:pt x="26239" y="5336"/>
                  </a:lnTo>
                  <a:lnTo>
                    <a:pt x="26281" y="5273"/>
                  </a:lnTo>
                  <a:lnTo>
                    <a:pt x="26553" y="5357"/>
                  </a:lnTo>
                  <a:lnTo>
                    <a:pt x="26699" y="5545"/>
                  </a:lnTo>
                  <a:lnTo>
                    <a:pt x="26908" y="5734"/>
                  </a:lnTo>
                  <a:lnTo>
                    <a:pt x="27076" y="5943"/>
                  </a:lnTo>
                  <a:lnTo>
                    <a:pt x="27285" y="6089"/>
                  </a:lnTo>
                  <a:lnTo>
                    <a:pt x="27306" y="6194"/>
                  </a:lnTo>
                  <a:lnTo>
                    <a:pt x="27327" y="6278"/>
                  </a:lnTo>
                  <a:lnTo>
                    <a:pt x="27327" y="6382"/>
                  </a:lnTo>
                  <a:lnTo>
                    <a:pt x="27285" y="6424"/>
                  </a:lnTo>
                  <a:lnTo>
                    <a:pt x="27285" y="6508"/>
                  </a:lnTo>
                  <a:lnTo>
                    <a:pt x="27264" y="6591"/>
                  </a:lnTo>
                  <a:lnTo>
                    <a:pt x="27139" y="6571"/>
                  </a:lnTo>
                  <a:lnTo>
                    <a:pt x="27097" y="6508"/>
                  </a:lnTo>
                  <a:lnTo>
                    <a:pt x="26992" y="6529"/>
                  </a:lnTo>
                  <a:lnTo>
                    <a:pt x="26908" y="6591"/>
                  </a:lnTo>
                  <a:lnTo>
                    <a:pt x="26762" y="6508"/>
                  </a:lnTo>
                  <a:lnTo>
                    <a:pt x="26657" y="6529"/>
                  </a:lnTo>
                  <a:lnTo>
                    <a:pt x="26553" y="6675"/>
                  </a:lnTo>
                  <a:lnTo>
                    <a:pt x="26385" y="6801"/>
                  </a:lnTo>
                  <a:lnTo>
                    <a:pt x="26323" y="6843"/>
                  </a:lnTo>
                  <a:lnTo>
                    <a:pt x="26218" y="6780"/>
                  </a:lnTo>
                  <a:lnTo>
                    <a:pt x="26155" y="6801"/>
                  </a:lnTo>
                  <a:lnTo>
                    <a:pt x="26155" y="6905"/>
                  </a:lnTo>
                  <a:lnTo>
                    <a:pt x="26092" y="6947"/>
                  </a:lnTo>
                  <a:lnTo>
                    <a:pt x="26030" y="6989"/>
                  </a:lnTo>
                  <a:lnTo>
                    <a:pt x="25967" y="6947"/>
                  </a:lnTo>
                  <a:lnTo>
                    <a:pt x="25925" y="7031"/>
                  </a:lnTo>
                  <a:lnTo>
                    <a:pt x="25820" y="7198"/>
                  </a:lnTo>
                  <a:lnTo>
                    <a:pt x="25800" y="7366"/>
                  </a:lnTo>
                  <a:lnTo>
                    <a:pt x="25800" y="7470"/>
                  </a:lnTo>
                  <a:lnTo>
                    <a:pt x="25737" y="7554"/>
                  </a:lnTo>
                  <a:lnTo>
                    <a:pt x="25611" y="7575"/>
                  </a:lnTo>
                  <a:lnTo>
                    <a:pt x="25381" y="7763"/>
                  </a:lnTo>
                  <a:lnTo>
                    <a:pt x="25214" y="7763"/>
                  </a:lnTo>
                  <a:lnTo>
                    <a:pt x="25088" y="7742"/>
                  </a:lnTo>
                  <a:lnTo>
                    <a:pt x="25004" y="7784"/>
                  </a:lnTo>
                  <a:lnTo>
                    <a:pt x="24900" y="7993"/>
                  </a:lnTo>
                  <a:lnTo>
                    <a:pt x="24795" y="8077"/>
                  </a:lnTo>
                  <a:lnTo>
                    <a:pt x="24670" y="8182"/>
                  </a:lnTo>
                  <a:lnTo>
                    <a:pt x="24586" y="8265"/>
                  </a:lnTo>
                  <a:lnTo>
                    <a:pt x="24565" y="8370"/>
                  </a:lnTo>
                  <a:lnTo>
                    <a:pt x="24502" y="8370"/>
                  </a:lnTo>
                  <a:lnTo>
                    <a:pt x="24377" y="8307"/>
                  </a:lnTo>
                  <a:lnTo>
                    <a:pt x="24251" y="8286"/>
                  </a:lnTo>
                  <a:lnTo>
                    <a:pt x="24063" y="8203"/>
                  </a:lnTo>
                  <a:lnTo>
                    <a:pt x="23937" y="8140"/>
                  </a:lnTo>
                  <a:lnTo>
                    <a:pt x="23770" y="8098"/>
                  </a:lnTo>
                  <a:lnTo>
                    <a:pt x="23561" y="8161"/>
                  </a:lnTo>
                  <a:lnTo>
                    <a:pt x="23435" y="8265"/>
                  </a:lnTo>
                  <a:lnTo>
                    <a:pt x="23331" y="8391"/>
                  </a:lnTo>
                  <a:lnTo>
                    <a:pt x="23331" y="8621"/>
                  </a:lnTo>
                  <a:lnTo>
                    <a:pt x="23351" y="8768"/>
                  </a:lnTo>
                  <a:lnTo>
                    <a:pt x="23331" y="8830"/>
                  </a:lnTo>
                  <a:lnTo>
                    <a:pt x="23603" y="9019"/>
                  </a:lnTo>
                  <a:lnTo>
                    <a:pt x="23833" y="9144"/>
                  </a:lnTo>
                  <a:lnTo>
                    <a:pt x="23833" y="9228"/>
                  </a:lnTo>
                  <a:lnTo>
                    <a:pt x="23770" y="9332"/>
                  </a:lnTo>
                  <a:lnTo>
                    <a:pt x="23707" y="9437"/>
                  </a:lnTo>
                  <a:lnTo>
                    <a:pt x="23435" y="9730"/>
                  </a:lnTo>
                  <a:lnTo>
                    <a:pt x="23310" y="9960"/>
                  </a:lnTo>
                  <a:lnTo>
                    <a:pt x="23226" y="10169"/>
                  </a:lnTo>
                  <a:lnTo>
                    <a:pt x="23121" y="10169"/>
                  </a:lnTo>
                  <a:lnTo>
                    <a:pt x="22933" y="10232"/>
                  </a:lnTo>
                  <a:lnTo>
                    <a:pt x="22807" y="10232"/>
                  </a:lnTo>
                  <a:lnTo>
                    <a:pt x="22661" y="10337"/>
                  </a:lnTo>
                  <a:lnTo>
                    <a:pt x="22494" y="10462"/>
                  </a:lnTo>
                  <a:lnTo>
                    <a:pt x="22347" y="10462"/>
                  </a:lnTo>
                  <a:lnTo>
                    <a:pt x="22096" y="10483"/>
                  </a:lnTo>
                  <a:lnTo>
                    <a:pt x="21908" y="10546"/>
                  </a:lnTo>
                  <a:lnTo>
                    <a:pt x="21740" y="10588"/>
                  </a:lnTo>
                  <a:lnTo>
                    <a:pt x="21322" y="10755"/>
                  </a:lnTo>
                  <a:lnTo>
                    <a:pt x="21008" y="10860"/>
                  </a:lnTo>
                  <a:lnTo>
                    <a:pt x="20841" y="11027"/>
                  </a:lnTo>
                  <a:lnTo>
                    <a:pt x="20590" y="11216"/>
                  </a:lnTo>
                  <a:lnTo>
                    <a:pt x="20485" y="11320"/>
                  </a:lnTo>
                  <a:lnTo>
                    <a:pt x="20338" y="11320"/>
                  </a:lnTo>
                  <a:lnTo>
                    <a:pt x="20192" y="11278"/>
                  </a:lnTo>
                  <a:lnTo>
                    <a:pt x="20192" y="11216"/>
                  </a:lnTo>
                  <a:lnTo>
                    <a:pt x="20171" y="11111"/>
                  </a:lnTo>
                  <a:lnTo>
                    <a:pt x="19899" y="11195"/>
                  </a:lnTo>
                  <a:lnTo>
                    <a:pt x="19732" y="11216"/>
                  </a:lnTo>
                  <a:lnTo>
                    <a:pt x="19522" y="11111"/>
                  </a:lnTo>
                  <a:lnTo>
                    <a:pt x="19355" y="11090"/>
                  </a:lnTo>
                  <a:lnTo>
                    <a:pt x="18999" y="10965"/>
                  </a:lnTo>
                  <a:lnTo>
                    <a:pt x="18623" y="10797"/>
                  </a:lnTo>
                  <a:lnTo>
                    <a:pt x="18413" y="10609"/>
                  </a:lnTo>
                  <a:lnTo>
                    <a:pt x="18288" y="10588"/>
                  </a:lnTo>
                  <a:lnTo>
                    <a:pt x="17869" y="10567"/>
                  </a:lnTo>
                  <a:lnTo>
                    <a:pt x="17493" y="10567"/>
                  </a:lnTo>
                  <a:lnTo>
                    <a:pt x="17430" y="10546"/>
                  </a:lnTo>
                  <a:lnTo>
                    <a:pt x="17367" y="10588"/>
                  </a:lnTo>
                  <a:lnTo>
                    <a:pt x="17325" y="10651"/>
                  </a:lnTo>
                  <a:lnTo>
                    <a:pt x="17137" y="10713"/>
                  </a:lnTo>
                  <a:lnTo>
                    <a:pt x="16865" y="10755"/>
                  </a:lnTo>
                  <a:lnTo>
                    <a:pt x="16384" y="10693"/>
                  </a:lnTo>
                  <a:lnTo>
                    <a:pt x="16028" y="10713"/>
                  </a:lnTo>
                  <a:lnTo>
                    <a:pt x="15777" y="10693"/>
                  </a:lnTo>
                  <a:lnTo>
                    <a:pt x="15547" y="10713"/>
                  </a:lnTo>
                  <a:lnTo>
                    <a:pt x="15442" y="10755"/>
                  </a:lnTo>
                  <a:lnTo>
                    <a:pt x="15338" y="10713"/>
                  </a:lnTo>
                  <a:lnTo>
                    <a:pt x="15191" y="10462"/>
                  </a:lnTo>
                  <a:lnTo>
                    <a:pt x="15149" y="10337"/>
                  </a:lnTo>
                  <a:lnTo>
                    <a:pt x="15024" y="10169"/>
                  </a:lnTo>
                  <a:lnTo>
                    <a:pt x="14919" y="10044"/>
                  </a:lnTo>
                  <a:lnTo>
                    <a:pt x="14856" y="9877"/>
                  </a:lnTo>
                  <a:lnTo>
                    <a:pt x="14856" y="9814"/>
                  </a:lnTo>
                  <a:lnTo>
                    <a:pt x="14752" y="9709"/>
                  </a:lnTo>
                  <a:lnTo>
                    <a:pt x="14668" y="9667"/>
                  </a:lnTo>
                  <a:lnTo>
                    <a:pt x="14626" y="9667"/>
                  </a:lnTo>
                  <a:lnTo>
                    <a:pt x="14584" y="9604"/>
                  </a:lnTo>
                  <a:lnTo>
                    <a:pt x="14564" y="9500"/>
                  </a:lnTo>
                  <a:lnTo>
                    <a:pt x="14333" y="9500"/>
                  </a:lnTo>
                  <a:lnTo>
                    <a:pt x="14187" y="9416"/>
                  </a:lnTo>
                  <a:lnTo>
                    <a:pt x="13978" y="9249"/>
                  </a:lnTo>
                  <a:lnTo>
                    <a:pt x="13873" y="9249"/>
                  </a:lnTo>
                  <a:lnTo>
                    <a:pt x="13768" y="9228"/>
                  </a:lnTo>
                  <a:lnTo>
                    <a:pt x="13706" y="9186"/>
                  </a:lnTo>
                  <a:lnTo>
                    <a:pt x="13517" y="9040"/>
                  </a:lnTo>
                  <a:lnTo>
                    <a:pt x="13141" y="8977"/>
                  </a:lnTo>
                  <a:lnTo>
                    <a:pt x="13099" y="8977"/>
                  </a:lnTo>
                  <a:lnTo>
                    <a:pt x="13057" y="9019"/>
                  </a:lnTo>
                  <a:lnTo>
                    <a:pt x="12890" y="9019"/>
                  </a:lnTo>
                  <a:lnTo>
                    <a:pt x="12639" y="9040"/>
                  </a:lnTo>
                  <a:lnTo>
                    <a:pt x="12053" y="8914"/>
                  </a:lnTo>
                  <a:lnTo>
                    <a:pt x="11948" y="8830"/>
                  </a:lnTo>
                  <a:lnTo>
                    <a:pt x="11823" y="8663"/>
                  </a:lnTo>
                  <a:lnTo>
                    <a:pt x="11802" y="8558"/>
                  </a:lnTo>
                  <a:lnTo>
                    <a:pt x="11802" y="8475"/>
                  </a:lnTo>
                  <a:lnTo>
                    <a:pt x="11823" y="8412"/>
                  </a:lnTo>
                  <a:lnTo>
                    <a:pt x="11906" y="8349"/>
                  </a:lnTo>
                  <a:lnTo>
                    <a:pt x="11948" y="8244"/>
                  </a:lnTo>
                  <a:lnTo>
                    <a:pt x="11885" y="8161"/>
                  </a:lnTo>
                  <a:lnTo>
                    <a:pt x="11843" y="8035"/>
                  </a:lnTo>
                  <a:lnTo>
                    <a:pt x="11885" y="7952"/>
                  </a:lnTo>
                  <a:lnTo>
                    <a:pt x="11885" y="7826"/>
                  </a:lnTo>
                  <a:lnTo>
                    <a:pt x="11823" y="7763"/>
                  </a:lnTo>
                  <a:lnTo>
                    <a:pt x="11739" y="7638"/>
                  </a:lnTo>
                  <a:lnTo>
                    <a:pt x="11676" y="7575"/>
                  </a:lnTo>
                  <a:lnTo>
                    <a:pt x="11592" y="7533"/>
                  </a:lnTo>
                  <a:lnTo>
                    <a:pt x="11530" y="7428"/>
                  </a:lnTo>
                  <a:lnTo>
                    <a:pt x="11488" y="7345"/>
                  </a:lnTo>
                  <a:lnTo>
                    <a:pt x="11446" y="7240"/>
                  </a:lnTo>
                  <a:lnTo>
                    <a:pt x="11425" y="7136"/>
                  </a:lnTo>
                  <a:lnTo>
                    <a:pt x="11383" y="7052"/>
                  </a:lnTo>
                  <a:lnTo>
                    <a:pt x="11279" y="6989"/>
                  </a:lnTo>
                  <a:lnTo>
                    <a:pt x="11195" y="6947"/>
                  </a:lnTo>
                  <a:lnTo>
                    <a:pt x="11153" y="6884"/>
                  </a:lnTo>
                  <a:lnTo>
                    <a:pt x="11069" y="6843"/>
                  </a:lnTo>
                  <a:lnTo>
                    <a:pt x="10965" y="6843"/>
                  </a:lnTo>
                  <a:lnTo>
                    <a:pt x="10902" y="6905"/>
                  </a:lnTo>
                  <a:lnTo>
                    <a:pt x="10860" y="6926"/>
                  </a:lnTo>
                  <a:lnTo>
                    <a:pt x="10776" y="6905"/>
                  </a:lnTo>
                  <a:lnTo>
                    <a:pt x="10693" y="6801"/>
                  </a:lnTo>
                  <a:lnTo>
                    <a:pt x="10672" y="6738"/>
                  </a:lnTo>
                  <a:lnTo>
                    <a:pt x="10567" y="6738"/>
                  </a:lnTo>
                  <a:lnTo>
                    <a:pt x="10442" y="6801"/>
                  </a:lnTo>
                  <a:lnTo>
                    <a:pt x="10400" y="6843"/>
                  </a:lnTo>
                  <a:lnTo>
                    <a:pt x="10379" y="6926"/>
                  </a:lnTo>
                  <a:lnTo>
                    <a:pt x="10337" y="6926"/>
                  </a:lnTo>
                  <a:lnTo>
                    <a:pt x="10211" y="6843"/>
                  </a:lnTo>
                  <a:lnTo>
                    <a:pt x="10170" y="6780"/>
                  </a:lnTo>
                  <a:lnTo>
                    <a:pt x="10170" y="6717"/>
                  </a:lnTo>
                  <a:lnTo>
                    <a:pt x="10107" y="6633"/>
                  </a:lnTo>
                  <a:lnTo>
                    <a:pt x="10002" y="6571"/>
                  </a:lnTo>
                  <a:lnTo>
                    <a:pt x="9877" y="6466"/>
                  </a:lnTo>
                  <a:lnTo>
                    <a:pt x="9835" y="6424"/>
                  </a:lnTo>
                  <a:lnTo>
                    <a:pt x="9751" y="6382"/>
                  </a:lnTo>
                  <a:lnTo>
                    <a:pt x="9730" y="6299"/>
                  </a:lnTo>
                  <a:lnTo>
                    <a:pt x="9730" y="6215"/>
                  </a:lnTo>
                  <a:lnTo>
                    <a:pt x="9709" y="6173"/>
                  </a:lnTo>
                  <a:lnTo>
                    <a:pt x="9688" y="6173"/>
                  </a:lnTo>
                  <a:lnTo>
                    <a:pt x="9688" y="6215"/>
                  </a:lnTo>
                  <a:lnTo>
                    <a:pt x="9646" y="6215"/>
                  </a:lnTo>
                  <a:lnTo>
                    <a:pt x="9605" y="6152"/>
                  </a:lnTo>
                  <a:lnTo>
                    <a:pt x="9584" y="6110"/>
                  </a:lnTo>
                  <a:lnTo>
                    <a:pt x="9584" y="5985"/>
                  </a:lnTo>
                  <a:lnTo>
                    <a:pt x="9542" y="5943"/>
                  </a:lnTo>
                  <a:lnTo>
                    <a:pt x="9521" y="5943"/>
                  </a:lnTo>
                  <a:lnTo>
                    <a:pt x="9395" y="5880"/>
                  </a:lnTo>
                  <a:lnTo>
                    <a:pt x="9312" y="5880"/>
                  </a:lnTo>
                  <a:lnTo>
                    <a:pt x="9333" y="5901"/>
                  </a:lnTo>
                  <a:lnTo>
                    <a:pt x="9228" y="6006"/>
                  </a:lnTo>
                  <a:lnTo>
                    <a:pt x="9123" y="6068"/>
                  </a:lnTo>
                  <a:lnTo>
                    <a:pt x="8998" y="6215"/>
                  </a:lnTo>
                  <a:lnTo>
                    <a:pt x="8977" y="6319"/>
                  </a:lnTo>
                  <a:lnTo>
                    <a:pt x="9019" y="6382"/>
                  </a:lnTo>
                  <a:lnTo>
                    <a:pt x="8956" y="6508"/>
                  </a:lnTo>
                  <a:lnTo>
                    <a:pt x="8768" y="6571"/>
                  </a:lnTo>
                  <a:lnTo>
                    <a:pt x="8684" y="6633"/>
                  </a:lnTo>
                  <a:lnTo>
                    <a:pt x="8663" y="6780"/>
                  </a:lnTo>
                  <a:lnTo>
                    <a:pt x="8663" y="7010"/>
                  </a:lnTo>
                  <a:lnTo>
                    <a:pt x="8768" y="7240"/>
                  </a:lnTo>
                  <a:lnTo>
                    <a:pt x="8872" y="7408"/>
                  </a:lnTo>
                  <a:lnTo>
                    <a:pt x="8872" y="7470"/>
                  </a:lnTo>
                  <a:lnTo>
                    <a:pt x="8705" y="7638"/>
                  </a:lnTo>
                  <a:lnTo>
                    <a:pt x="8579" y="7680"/>
                  </a:lnTo>
                  <a:lnTo>
                    <a:pt x="8496" y="7784"/>
                  </a:lnTo>
                  <a:lnTo>
                    <a:pt x="8433" y="7826"/>
                  </a:lnTo>
                  <a:lnTo>
                    <a:pt x="8349" y="7826"/>
                  </a:lnTo>
                  <a:lnTo>
                    <a:pt x="8307" y="7742"/>
                  </a:lnTo>
                  <a:lnTo>
                    <a:pt x="8245" y="7742"/>
                  </a:lnTo>
                  <a:lnTo>
                    <a:pt x="8014" y="7784"/>
                  </a:lnTo>
                  <a:lnTo>
                    <a:pt x="7847" y="7763"/>
                  </a:lnTo>
                  <a:lnTo>
                    <a:pt x="7638" y="7680"/>
                  </a:lnTo>
                  <a:lnTo>
                    <a:pt x="7429" y="7680"/>
                  </a:lnTo>
                  <a:lnTo>
                    <a:pt x="7387" y="7952"/>
                  </a:lnTo>
                  <a:lnTo>
                    <a:pt x="7324" y="8098"/>
                  </a:lnTo>
                  <a:lnTo>
                    <a:pt x="7324" y="8244"/>
                  </a:lnTo>
                  <a:lnTo>
                    <a:pt x="7261" y="8579"/>
                  </a:lnTo>
                  <a:lnTo>
                    <a:pt x="7261" y="8830"/>
                  </a:lnTo>
                  <a:lnTo>
                    <a:pt x="7240" y="8914"/>
                  </a:lnTo>
                  <a:lnTo>
                    <a:pt x="7303" y="8977"/>
                  </a:lnTo>
                  <a:lnTo>
                    <a:pt x="7429" y="9019"/>
                  </a:lnTo>
                  <a:lnTo>
                    <a:pt x="7387" y="9144"/>
                  </a:lnTo>
                  <a:lnTo>
                    <a:pt x="7387" y="9228"/>
                  </a:lnTo>
                  <a:lnTo>
                    <a:pt x="7303" y="9228"/>
                  </a:lnTo>
                  <a:lnTo>
                    <a:pt x="7219" y="9291"/>
                  </a:lnTo>
                  <a:lnTo>
                    <a:pt x="7136" y="9291"/>
                  </a:lnTo>
                  <a:lnTo>
                    <a:pt x="7073" y="9228"/>
                  </a:lnTo>
                  <a:lnTo>
                    <a:pt x="6989" y="9249"/>
                  </a:lnTo>
                  <a:lnTo>
                    <a:pt x="6864" y="9291"/>
                  </a:lnTo>
                  <a:lnTo>
                    <a:pt x="6592" y="9332"/>
                  </a:lnTo>
                  <a:lnTo>
                    <a:pt x="6445" y="9416"/>
                  </a:lnTo>
                  <a:lnTo>
                    <a:pt x="6341" y="9416"/>
                  </a:lnTo>
                  <a:lnTo>
                    <a:pt x="6278" y="9353"/>
                  </a:lnTo>
                  <a:lnTo>
                    <a:pt x="6173" y="9416"/>
                  </a:lnTo>
                  <a:lnTo>
                    <a:pt x="6069" y="9521"/>
                  </a:lnTo>
                  <a:lnTo>
                    <a:pt x="6069" y="9604"/>
                  </a:lnTo>
                  <a:lnTo>
                    <a:pt x="6173" y="9667"/>
                  </a:lnTo>
                  <a:lnTo>
                    <a:pt x="6341" y="9646"/>
                  </a:lnTo>
                  <a:lnTo>
                    <a:pt x="6466" y="9667"/>
                  </a:lnTo>
                  <a:lnTo>
                    <a:pt x="6466" y="9730"/>
                  </a:lnTo>
                  <a:lnTo>
                    <a:pt x="6382" y="9814"/>
                  </a:lnTo>
                  <a:lnTo>
                    <a:pt x="6445" y="9981"/>
                  </a:lnTo>
                  <a:lnTo>
                    <a:pt x="6445" y="10065"/>
                  </a:lnTo>
                  <a:lnTo>
                    <a:pt x="6487" y="10149"/>
                  </a:lnTo>
                  <a:lnTo>
                    <a:pt x="6508" y="10253"/>
                  </a:lnTo>
                  <a:lnTo>
                    <a:pt x="6613" y="10441"/>
                  </a:lnTo>
                  <a:lnTo>
                    <a:pt x="6654" y="10546"/>
                  </a:lnTo>
                  <a:lnTo>
                    <a:pt x="6780" y="10609"/>
                  </a:lnTo>
                  <a:lnTo>
                    <a:pt x="6822" y="10860"/>
                  </a:lnTo>
                  <a:lnTo>
                    <a:pt x="6738" y="10923"/>
                  </a:lnTo>
                  <a:lnTo>
                    <a:pt x="6696" y="11027"/>
                  </a:lnTo>
                  <a:lnTo>
                    <a:pt x="6801" y="11132"/>
                  </a:lnTo>
                  <a:lnTo>
                    <a:pt x="6738" y="11174"/>
                  </a:lnTo>
                  <a:lnTo>
                    <a:pt x="6738" y="11216"/>
                  </a:lnTo>
                  <a:lnTo>
                    <a:pt x="6613" y="11299"/>
                  </a:lnTo>
                  <a:lnTo>
                    <a:pt x="6654" y="11446"/>
                  </a:lnTo>
                  <a:lnTo>
                    <a:pt x="6508" y="11509"/>
                  </a:lnTo>
                  <a:lnTo>
                    <a:pt x="6278" y="11446"/>
                  </a:lnTo>
                  <a:lnTo>
                    <a:pt x="6027" y="11174"/>
                  </a:lnTo>
                  <a:lnTo>
                    <a:pt x="5922" y="11195"/>
                  </a:lnTo>
                  <a:lnTo>
                    <a:pt x="5671" y="11090"/>
                  </a:lnTo>
                  <a:lnTo>
                    <a:pt x="5336" y="11090"/>
                  </a:lnTo>
                  <a:lnTo>
                    <a:pt x="5148" y="11132"/>
                  </a:lnTo>
                  <a:lnTo>
                    <a:pt x="4876" y="11069"/>
                  </a:lnTo>
                  <a:lnTo>
                    <a:pt x="4583" y="11132"/>
                  </a:lnTo>
                  <a:lnTo>
                    <a:pt x="4457" y="11132"/>
                  </a:lnTo>
                  <a:lnTo>
                    <a:pt x="4311" y="11111"/>
                  </a:lnTo>
                  <a:lnTo>
                    <a:pt x="4206" y="11195"/>
                  </a:lnTo>
                  <a:lnTo>
                    <a:pt x="4102" y="11237"/>
                  </a:lnTo>
                  <a:lnTo>
                    <a:pt x="3767" y="11195"/>
                  </a:lnTo>
                  <a:lnTo>
                    <a:pt x="3558" y="11132"/>
                  </a:lnTo>
                  <a:lnTo>
                    <a:pt x="3432" y="11069"/>
                  </a:lnTo>
                  <a:lnTo>
                    <a:pt x="3244" y="11069"/>
                  </a:lnTo>
                  <a:lnTo>
                    <a:pt x="3202" y="11111"/>
                  </a:lnTo>
                  <a:lnTo>
                    <a:pt x="3035" y="11090"/>
                  </a:lnTo>
                  <a:lnTo>
                    <a:pt x="2930" y="11069"/>
                  </a:lnTo>
                  <a:lnTo>
                    <a:pt x="2888" y="11111"/>
                  </a:lnTo>
                  <a:lnTo>
                    <a:pt x="2888" y="11237"/>
                  </a:lnTo>
                  <a:lnTo>
                    <a:pt x="2909" y="11383"/>
                  </a:lnTo>
                  <a:lnTo>
                    <a:pt x="2930" y="11509"/>
                  </a:lnTo>
                  <a:lnTo>
                    <a:pt x="2742" y="11550"/>
                  </a:lnTo>
                  <a:lnTo>
                    <a:pt x="2386" y="11550"/>
                  </a:lnTo>
                  <a:lnTo>
                    <a:pt x="1968" y="11509"/>
                  </a:lnTo>
                  <a:lnTo>
                    <a:pt x="1863" y="11446"/>
                  </a:lnTo>
                  <a:lnTo>
                    <a:pt x="1675" y="11425"/>
                  </a:lnTo>
                  <a:lnTo>
                    <a:pt x="1570" y="11550"/>
                  </a:lnTo>
                  <a:lnTo>
                    <a:pt x="1591" y="11613"/>
                  </a:lnTo>
                  <a:lnTo>
                    <a:pt x="1465" y="11697"/>
                  </a:lnTo>
                  <a:lnTo>
                    <a:pt x="1465" y="11739"/>
                  </a:lnTo>
                  <a:lnTo>
                    <a:pt x="1507" y="11739"/>
                  </a:lnTo>
                  <a:lnTo>
                    <a:pt x="1507" y="11864"/>
                  </a:lnTo>
                  <a:lnTo>
                    <a:pt x="1340" y="12157"/>
                  </a:lnTo>
                  <a:lnTo>
                    <a:pt x="1256" y="12283"/>
                  </a:lnTo>
                  <a:lnTo>
                    <a:pt x="1361" y="12366"/>
                  </a:lnTo>
                  <a:lnTo>
                    <a:pt x="1633" y="12450"/>
                  </a:lnTo>
                  <a:lnTo>
                    <a:pt x="1737" y="12555"/>
                  </a:lnTo>
                  <a:lnTo>
                    <a:pt x="1842" y="12576"/>
                  </a:lnTo>
                  <a:lnTo>
                    <a:pt x="1947" y="12471"/>
                  </a:lnTo>
                  <a:lnTo>
                    <a:pt x="1947" y="12325"/>
                  </a:lnTo>
                  <a:lnTo>
                    <a:pt x="2009" y="12325"/>
                  </a:lnTo>
                  <a:lnTo>
                    <a:pt x="2302" y="12555"/>
                  </a:lnTo>
                  <a:lnTo>
                    <a:pt x="2323" y="12659"/>
                  </a:lnTo>
                  <a:lnTo>
                    <a:pt x="2177" y="12848"/>
                  </a:lnTo>
                  <a:lnTo>
                    <a:pt x="1968" y="12848"/>
                  </a:lnTo>
                  <a:lnTo>
                    <a:pt x="1675" y="12890"/>
                  </a:lnTo>
                  <a:lnTo>
                    <a:pt x="1654" y="12785"/>
                  </a:lnTo>
                  <a:lnTo>
                    <a:pt x="1507" y="12659"/>
                  </a:lnTo>
                  <a:lnTo>
                    <a:pt x="1340" y="12869"/>
                  </a:lnTo>
                  <a:lnTo>
                    <a:pt x="1235" y="12848"/>
                  </a:lnTo>
                  <a:lnTo>
                    <a:pt x="1068" y="12973"/>
                  </a:lnTo>
                  <a:lnTo>
                    <a:pt x="921" y="13015"/>
                  </a:lnTo>
                  <a:lnTo>
                    <a:pt x="921" y="13162"/>
                  </a:lnTo>
                  <a:lnTo>
                    <a:pt x="1110" y="13224"/>
                  </a:lnTo>
                  <a:lnTo>
                    <a:pt x="1068" y="13371"/>
                  </a:lnTo>
                  <a:lnTo>
                    <a:pt x="900" y="13434"/>
                  </a:lnTo>
                  <a:lnTo>
                    <a:pt x="628" y="13496"/>
                  </a:lnTo>
                  <a:lnTo>
                    <a:pt x="691" y="13538"/>
                  </a:lnTo>
                  <a:lnTo>
                    <a:pt x="733" y="13622"/>
                  </a:lnTo>
                  <a:lnTo>
                    <a:pt x="503" y="13706"/>
                  </a:lnTo>
                  <a:lnTo>
                    <a:pt x="503" y="13831"/>
                  </a:lnTo>
                  <a:lnTo>
                    <a:pt x="398" y="13852"/>
                  </a:lnTo>
                  <a:lnTo>
                    <a:pt x="126" y="13831"/>
                  </a:lnTo>
                  <a:lnTo>
                    <a:pt x="1" y="13936"/>
                  </a:lnTo>
                  <a:lnTo>
                    <a:pt x="1" y="14103"/>
                  </a:lnTo>
                  <a:lnTo>
                    <a:pt x="168" y="14333"/>
                  </a:lnTo>
                  <a:lnTo>
                    <a:pt x="273" y="14270"/>
                  </a:lnTo>
                  <a:lnTo>
                    <a:pt x="419" y="14250"/>
                  </a:lnTo>
                  <a:lnTo>
                    <a:pt x="440" y="14375"/>
                  </a:lnTo>
                  <a:lnTo>
                    <a:pt x="398" y="14522"/>
                  </a:lnTo>
                  <a:lnTo>
                    <a:pt x="461" y="14668"/>
                  </a:lnTo>
                  <a:lnTo>
                    <a:pt x="587" y="14731"/>
                  </a:lnTo>
                  <a:lnTo>
                    <a:pt x="607" y="14877"/>
                  </a:lnTo>
                  <a:lnTo>
                    <a:pt x="545" y="14940"/>
                  </a:lnTo>
                  <a:lnTo>
                    <a:pt x="419" y="15212"/>
                  </a:lnTo>
                  <a:lnTo>
                    <a:pt x="377" y="15589"/>
                  </a:lnTo>
                  <a:lnTo>
                    <a:pt x="335" y="15526"/>
                  </a:lnTo>
                  <a:lnTo>
                    <a:pt x="440" y="15693"/>
                  </a:lnTo>
                  <a:lnTo>
                    <a:pt x="545" y="15714"/>
                  </a:lnTo>
                  <a:lnTo>
                    <a:pt x="733" y="15693"/>
                  </a:lnTo>
                  <a:lnTo>
                    <a:pt x="859" y="15610"/>
                  </a:lnTo>
                  <a:lnTo>
                    <a:pt x="921" y="15526"/>
                  </a:lnTo>
                  <a:lnTo>
                    <a:pt x="984" y="15505"/>
                  </a:lnTo>
                  <a:lnTo>
                    <a:pt x="1047" y="15463"/>
                  </a:lnTo>
                  <a:lnTo>
                    <a:pt x="1110" y="15484"/>
                  </a:lnTo>
                  <a:lnTo>
                    <a:pt x="1172" y="15568"/>
                  </a:lnTo>
                  <a:lnTo>
                    <a:pt x="1361" y="15589"/>
                  </a:lnTo>
                  <a:lnTo>
                    <a:pt x="1361" y="15505"/>
                  </a:lnTo>
                  <a:lnTo>
                    <a:pt x="1319" y="15463"/>
                  </a:lnTo>
                  <a:lnTo>
                    <a:pt x="1319" y="15358"/>
                  </a:lnTo>
                  <a:lnTo>
                    <a:pt x="1444" y="15317"/>
                  </a:lnTo>
                  <a:lnTo>
                    <a:pt x="1486" y="15275"/>
                  </a:lnTo>
                  <a:lnTo>
                    <a:pt x="1549" y="15275"/>
                  </a:lnTo>
                  <a:lnTo>
                    <a:pt x="1570" y="15317"/>
                  </a:lnTo>
                  <a:lnTo>
                    <a:pt x="1695" y="15317"/>
                  </a:lnTo>
                  <a:lnTo>
                    <a:pt x="1779" y="15191"/>
                  </a:lnTo>
                  <a:lnTo>
                    <a:pt x="1758" y="15045"/>
                  </a:lnTo>
                  <a:lnTo>
                    <a:pt x="1779" y="14961"/>
                  </a:lnTo>
                  <a:lnTo>
                    <a:pt x="1863" y="14898"/>
                  </a:lnTo>
                  <a:lnTo>
                    <a:pt x="1884" y="14731"/>
                  </a:lnTo>
                  <a:lnTo>
                    <a:pt x="1947" y="14626"/>
                  </a:lnTo>
                  <a:lnTo>
                    <a:pt x="2072" y="14626"/>
                  </a:lnTo>
                  <a:lnTo>
                    <a:pt x="2177" y="14689"/>
                  </a:lnTo>
                  <a:lnTo>
                    <a:pt x="2281" y="14752"/>
                  </a:lnTo>
                  <a:lnTo>
                    <a:pt x="2281" y="14835"/>
                  </a:lnTo>
                  <a:lnTo>
                    <a:pt x="2260" y="14982"/>
                  </a:lnTo>
                  <a:lnTo>
                    <a:pt x="2281" y="15086"/>
                  </a:lnTo>
                  <a:lnTo>
                    <a:pt x="2386" y="15086"/>
                  </a:lnTo>
                  <a:lnTo>
                    <a:pt x="2428" y="15191"/>
                  </a:lnTo>
                  <a:lnTo>
                    <a:pt x="2407" y="15317"/>
                  </a:lnTo>
                  <a:lnTo>
                    <a:pt x="2428" y="15463"/>
                  </a:lnTo>
                  <a:lnTo>
                    <a:pt x="2428" y="15672"/>
                  </a:lnTo>
                  <a:lnTo>
                    <a:pt x="2532" y="15798"/>
                  </a:lnTo>
                  <a:lnTo>
                    <a:pt x="2532" y="15882"/>
                  </a:lnTo>
                  <a:lnTo>
                    <a:pt x="2637" y="15903"/>
                  </a:lnTo>
                  <a:lnTo>
                    <a:pt x="2784" y="15903"/>
                  </a:lnTo>
                  <a:lnTo>
                    <a:pt x="2888" y="15819"/>
                  </a:lnTo>
                  <a:lnTo>
                    <a:pt x="2909" y="15777"/>
                  </a:lnTo>
                  <a:lnTo>
                    <a:pt x="3076" y="15693"/>
                  </a:lnTo>
                  <a:lnTo>
                    <a:pt x="3202" y="15610"/>
                  </a:lnTo>
                  <a:lnTo>
                    <a:pt x="3223" y="15484"/>
                  </a:lnTo>
                  <a:lnTo>
                    <a:pt x="3307" y="15421"/>
                  </a:lnTo>
                  <a:lnTo>
                    <a:pt x="3558" y="15275"/>
                  </a:lnTo>
                  <a:lnTo>
                    <a:pt x="3725" y="15212"/>
                  </a:lnTo>
                  <a:lnTo>
                    <a:pt x="3746" y="15358"/>
                  </a:lnTo>
                  <a:lnTo>
                    <a:pt x="3976" y="15317"/>
                  </a:lnTo>
                  <a:lnTo>
                    <a:pt x="4039" y="15212"/>
                  </a:lnTo>
                  <a:lnTo>
                    <a:pt x="4290" y="15212"/>
                  </a:lnTo>
                  <a:lnTo>
                    <a:pt x="4311" y="15317"/>
                  </a:lnTo>
                  <a:lnTo>
                    <a:pt x="4123" y="15484"/>
                  </a:lnTo>
                  <a:lnTo>
                    <a:pt x="4248" y="15505"/>
                  </a:lnTo>
                  <a:lnTo>
                    <a:pt x="4290" y="15463"/>
                  </a:lnTo>
                  <a:lnTo>
                    <a:pt x="4374" y="15463"/>
                  </a:lnTo>
                  <a:lnTo>
                    <a:pt x="4478" y="15526"/>
                  </a:lnTo>
                  <a:lnTo>
                    <a:pt x="4520" y="15505"/>
                  </a:lnTo>
                  <a:lnTo>
                    <a:pt x="4625" y="15505"/>
                  </a:lnTo>
                  <a:lnTo>
                    <a:pt x="4688" y="15463"/>
                  </a:lnTo>
                  <a:lnTo>
                    <a:pt x="4729" y="15400"/>
                  </a:lnTo>
                  <a:lnTo>
                    <a:pt x="4813" y="15400"/>
                  </a:lnTo>
                  <a:lnTo>
                    <a:pt x="4897" y="15484"/>
                  </a:lnTo>
                  <a:lnTo>
                    <a:pt x="4981" y="15672"/>
                  </a:lnTo>
                  <a:lnTo>
                    <a:pt x="5232" y="16049"/>
                  </a:lnTo>
                  <a:lnTo>
                    <a:pt x="5357" y="16133"/>
                  </a:lnTo>
                  <a:lnTo>
                    <a:pt x="5399" y="16300"/>
                  </a:lnTo>
                  <a:lnTo>
                    <a:pt x="5462" y="16363"/>
                  </a:lnTo>
                  <a:lnTo>
                    <a:pt x="5545" y="16447"/>
                  </a:lnTo>
                  <a:lnTo>
                    <a:pt x="5776" y="16467"/>
                  </a:lnTo>
                  <a:lnTo>
                    <a:pt x="5985" y="16467"/>
                  </a:lnTo>
                  <a:lnTo>
                    <a:pt x="6089" y="16509"/>
                  </a:lnTo>
                  <a:lnTo>
                    <a:pt x="6131" y="16635"/>
                  </a:lnTo>
                  <a:lnTo>
                    <a:pt x="6361" y="16719"/>
                  </a:lnTo>
                  <a:lnTo>
                    <a:pt x="6550" y="16823"/>
                  </a:lnTo>
                  <a:lnTo>
                    <a:pt x="6654" y="17095"/>
                  </a:lnTo>
                  <a:lnTo>
                    <a:pt x="6801" y="17263"/>
                  </a:lnTo>
                  <a:lnTo>
                    <a:pt x="6989" y="17367"/>
                  </a:lnTo>
                  <a:lnTo>
                    <a:pt x="7073" y="17514"/>
                  </a:lnTo>
                  <a:lnTo>
                    <a:pt x="7073" y="17786"/>
                  </a:lnTo>
                  <a:lnTo>
                    <a:pt x="7177" y="18037"/>
                  </a:lnTo>
                  <a:lnTo>
                    <a:pt x="7324" y="18079"/>
                  </a:lnTo>
                  <a:lnTo>
                    <a:pt x="7387" y="18330"/>
                  </a:lnTo>
                  <a:lnTo>
                    <a:pt x="7429" y="18539"/>
                  </a:lnTo>
                  <a:lnTo>
                    <a:pt x="7345" y="18664"/>
                  </a:lnTo>
                  <a:lnTo>
                    <a:pt x="7324" y="18602"/>
                  </a:lnTo>
                  <a:lnTo>
                    <a:pt x="7219" y="18539"/>
                  </a:lnTo>
                  <a:lnTo>
                    <a:pt x="7073" y="18727"/>
                  </a:lnTo>
                  <a:lnTo>
                    <a:pt x="7094" y="18811"/>
                  </a:lnTo>
                  <a:lnTo>
                    <a:pt x="7115" y="18874"/>
                  </a:lnTo>
                  <a:lnTo>
                    <a:pt x="7261" y="18957"/>
                  </a:lnTo>
                  <a:lnTo>
                    <a:pt x="7240" y="19188"/>
                  </a:lnTo>
                  <a:lnTo>
                    <a:pt x="7303" y="19292"/>
                  </a:lnTo>
                  <a:lnTo>
                    <a:pt x="7261" y="19376"/>
                  </a:lnTo>
                  <a:lnTo>
                    <a:pt x="7324" y="19397"/>
                  </a:lnTo>
                  <a:lnTo>
                    <a:pt x="7408" y="19501"/>
                  </a:lnTo>
                  <a:lnTo>
                    <a:pt x="7408" y="19606"/>
                  </a:lnTo>
                  <a:lnTo>
                    <a:pt x="7449" y="19606"/>
                  </a:lnTo>
                  <a:lnTo>
                    <a:pt x="7491" y="19752"/>
                  </a:lnTo>
                  <a:lnTo>
                    <a:pt x="7617" y="19794"/>
                  </a:lnTo>
                  <a:lnTo>
                    <a:pt x="7701" y="19690"/>
                  </a:lnTo>
                  <a:lnTo>
                    <a:pt x="7826" y="19690"/>
                  </a:lnTo>
                  <a:lnTo>
                    <a:pt x="7868" y="19773"/>
                  </a:lnTo>
                  <a:lnTo>
                    <a:pt x="8014" y="19794"/>
                  </a:lnTo>
                  <a:lnTo>
                    <a:pt x="8119" y="19899"/>
                  </a:lnTo>
                  <a:lnTo>
                    <a:pt x="8182" y="19920"/>
                  </a:lnTo>
                  <a:lnTo>
                    <a:pt x="8266" y="20087"/>
                  </a:lnTo>
                  <a:lnTo>
                    <a:pt x="8370" y="20087"/>
                  </a:lnTo>
                  <a:lnTo>
                    <a:pt x="8391" y="20192"/>
                  </a:lnTo>
                  <a:lnTo>
                    <a:pt x="8433" y="20171"/>
                  </a:lnTo>
                  <a:lnTo>
                    <a:pt x="8454" y="20129"/>
                  </a:lnTo>
                  <a:lnTo>
                    <a:pt x="8600" y="20213"/>
                  </a:lnTo>
                  <a:lnTo>
                    <a:pt x="8663" y="20296"/>
                  </a:lnTo>
                  <a:lnTo>
                    <a:pt x="8768" y="20296"/>
                  </a:lnTo>
                  <a:lnTo>
                    <a:pt x="8830" y="20317"/>
                  </a:lnTo>
                  <a:lnTo>
                    <a:pt x="8893" y="20213"/>
                  </a:lnTo>
                  <a:lnTo>
                    <a:pt x="9061" y="20192"/>
                  </a:lnTo>
                  <a:lnTo>
                    <a:pt x="9270" y="20276"/>
                  </a:lnTo>
                  <a:lnTo>
                    <a:pt x="9312" y="20338"/>
                  </a:lnTo>
                  <a:lnTo>
                    <a:pt x="9437" y="20338"/>
                  </a:lnTo>
                  <a:lnTo>
                    <a:pt x="9542" y="20401"/>
                  </a:lnTo>
                  <a:lnTo>
                    <a:pt x="9709" y="20589"/>
                  </a:lnTo>
                  <a:lnTo>
                    <a:pt x="9835" y="20589"/>
                  </a:lnTo>
                  <a:lnTo>
                    <a:pt x="9960" y="20652"/>
                  </a:lnTo>
                  <a:lnTo>
                    <a:pt x="10023" y="20715"/>
                  </a:lnTo>
                  <a:lnTo>
                    <a:pt x="10128" y="20840"/>
                  </a:lnTo>
                  <a:lnTo>
                    <a:pt x="10170" y="20966"/>
                  </a:lnTo>
                  <a:lnTo>
                    <a:pt x="10232" y="20945"/>
                  </a:lnTo>
                  <a:lnTo>
                    <a:pt x="10232" y="20757"/>
                  </a:lnTo>
                  <a:lnTo>
                    <a:pt x="10316" y="20715"/>
                  </a:lnTo>
                  <a:lnTo>
                    <a:pt x="10337" y="20757"/>
                  </a:lnTo>
                  <a:lnTo>
                    <a:pt x="10462" y="20757"/>
                  </a:lnTo>
                  <a:lnTo>
                    <a:pt x="10588" y="20840"/>
                  </a:lnTo>
                  <a:lnTo>
                    <a:pt x="10588" y="21008"/>
                  </a:lnTo>
                  <a:lnTo>
                    <a:pt x="10755" y="21133"/>
                  </a:lnTo>
                  <a:lnTo>
                    <a:pt x="10923" y="21071"/>
                  </a:lnTo>
                  <a:lnTo>
                    <a:pt x="11069" y="21071"/>
                  </a:lnTo>
                  <a:lnTo>
                    <a:pt x="11048" y="21322"/>
                  </a:lnTo>
                  <a:lnTo>
                    <a:pt x="11090" y="21468"/>
                  </a:lnTo>
                  <a:lnTo>
                    <a:pt x="11195" y="21447"/>
                  </a:lnTo>
                  <a:lnTo>
                    <a:pt x="11362" y="21531"/>
                  </a:lnTo>
                  <a:lnTo>
                    <a:pt x="11425" y="21447"/>
                  </a:lnTo>
                  <a:lnTo>
                    <a:pt x="11571" y="21426"/>
                  </a:lnTo>
                  <a:lnTo>
                    <a:pt x="11676" y="21322"/>
                  </a:lnTo>
                  <a:lnTo>
                    <a:pt x="11885" y="21322"/>
                  </a:lnTo>
                  <a:lnTo>
                    <a:pt x="12011" y="21384"/>
                  </a:lnTo>
                  <a:lnTo>
                    <a:pt x="12053" y="21531"/>
                  </a:lnTo>
                  <a:lnTo>
                    <a:pt x="12220" y="21594"/>
                  </a:lnTo>
                  <a:lnTo>
                    <a:pt x="12346" y="21761"/>
                  </a:lnTo>
                  <a:lnTo>
                    <a:pt x="12429" y="21782"/>
                  </a:lnTo>
                  <a:lnTo>
                    <a:pt x="12576" y="21740"/>
                  </a:lnTo>
                  <a:lnTo>
                    <a:pt x="12639" y="21761"/>
                  </a:lnTo>
                  <a:lnTo>
                    <a:pt x="12785" y="21698"/>
                  </a:lnTo>
                  <a:lnTo>
                    <a:pt x="12931" y="21698"/>
                  </a:lnTo>
                  <a:lnTo>
                    <a:pt x="13015" y="21594"/>
                  </a:lnTo>
                  <a:lnTo>
                    <a:pt x="13162" y="21594"/>
                  </a:lnTo>
                  <a:lnTo>
                    <a:pt x="13203" y="21698"/>
                  </a:lnTo>
                  <a:lnTo>
                    <a:pt x="13245" y="21866"/>
                  </a:lnTo>
                  <a:lnTo>
                    <a:pt x="13350" y="21949"/>
                  </a:lnTo>
                  <a:lnTo>
                    <a:pt x="13475" y="21887"/>
                  </a:lnTo>
                  <a:lnTo>
                    <a:pt x="13601" y="21636"/>
                  </a:lnTo>
                  <a:lnTo>
                    <a:pt x="13873" y="21468"/>
                  </a:lnTo>
                  <a:lnTo>
                    <a:pt x="14040" y="21447"/>
                  </a:lnTo>
                  <a:lnTo>
                    <a:pt x="14124" y="21552"/>
                  </a:lnTo>
                  <a:lnTo>
                    <a:pt x="14396" y="21573"/>
                  </a:lnTo>
                  <a:lnTo>
                    <a:pt x="14501" y="21636"/>
                  </a:lnTo>
                  <a:lnTo>
                    <a:pt x="14647" y="21552"/>
                  </a:lnTo>
                  <a:lnTo>
                    <a:pt x="14815" y="21573"/>
                  </a:lnTo>
                  <a:lnTo>
                    <a:pt x="14877" y="21677"/>
                  </a:lnTo>
                  <a:lnTo>
                    <a:pt x="14982" y="21677"/>
                  </a:lnTo>
                  <a:lnTo>
                    <a:pt x="15191" y="21636"/>
                  </a:lnTo>
                  <a:lnTo>
                    <a:pt x="15296" y="21636"/>
                  </a:lnTo>
                  <a:lnTo>
                    <a:pt x="15359" y="21468"/>
                  </a:lnTo>
                  <a:lnTo>
                    <a:pt x="15442" y="21426"/>
                  </a:lnTo>
                  <a:lnTo>
                    <a:pt x="15547" y="21447"/>
                  </a:lnTo>
                  <a:lnTo>
                    <a:pt x="15547" y="21364"/>
                  </a:lnTo>
                  <a:lnTo>
                    <a:pt x="15631" y="21343"/>
                  </a:lnTo>
                  <a:lnTo>
                    <a:pt x="15693" y="21217"/>
                  </a:lnTo>
                  <a:lnTo>
                    <a:pt x="15798" y="21112"/>
                  </a:lnTo>
                  <a:lnTo>
                    <a:pt x="15903" y="21071"/>
                  </a:lnTo>
                  <a:lnTo>
                    <a:pt x="16133" y="21029"/>
                  </a:lnTo>
                  <a:lnTo>
                    <a:pt x="16237" y="20861"/>
                  </a:lnTo>
                  <a:lnTo>
                    <a:pt x="16237" y="20736"/>
                  </a:lnTo>
                  <a:lnTo>
                    <a:pt x="16321" y="20736"/>
                  </a:lnTo>
                  <a:lnTo>
                    <a:pt x="16447" y="20631"/>
                  </a:lnTo>
                  <a:lnTo>
                    <a:pt x="16551" y="20799"/>
                  </a:lnTo>
                  <a:lnTo>
                    <a:pt x="16719" y="20736"/>
                  </a:lnTo>
                  <a:lnTo>
                    <a:pt x="16928" y="20820"/>
                  </a:lnTo>
                  <a:lnTo>
                    <a:pt x="17012" y="20757"/>
                  </a:lnTo>
                  <a:lnTo>
                    <a:pt x="16970" y="20652"/>
                  </a:lnTo>
                  <a:lnTo>
                    <a:pt x="17242" y="20506"/>
                  </a:lnTo>
                  <a:lnTo>
                    <a:pt x="17325" y="20527"/>
                  </a:lnTo>
                  <a:lnTo>
                    <a:pt x="17367" y="20610"/>
                  </a:lnTo>
                  <a:lnTo>
                    <a:pt x="17451" y="20610"/>
                  </a:lnTo>
                  <a:lnTo>
                    <a:pt x="17472" y="20652"/>
                  </a:lnTo>
                  <a:lnTo>
                    <a:pt x="17388" y="20820"/>
                  </a:lnTo>
                  <a:lnTo>
                    <a:pt x="17451" y="20903"/>
                  </a:lnTo>
                  <a:lnTo>
                    <a:pt x="17535" y="20903"/>
                  </a:lnTo>
                  <a:lnTo>
                    <a:pt x="17597" y="20861"/>
                  </a:lnTo>
                  <a:lnTo>
                    <a:pt x="17639" y="20945"/>
                  </a:lnTo>
                  <a:lnTo>
                    <a:pt x="17702" y="21050"/>
                  </a:lnTo>
                  <a:lnTo>
                    <a:pt x="17702" y="21133"/>
                  </a:lnTo>
                  <a:lnTo>
                    <a:pt x="17597" y="21238"/>
                  </a:lnTo>
                  <a:lnTo>
                    <a:pt x="17639" y="21343"/>
                  </a:lnTo>
                  <a:lnTo>
                    <a:pt x="17765" y="21364"/>
                  </a:lnTo>
                  <a:lnTo>
                    <a:pt x="17849" y="21322"/>
                  </a:lnTo>
                  <a:lnTo>
                    <a:pt x="17953" y="21364"/>
                  </a:lnTo>
                  <a:lnTo>
                    <a:pt x="18016" y="21468"/>
                  </a:lnTo>
                  <a:lnTo>
                    <a:pt x="18121" y="21426"/>
                  </a:lnTo>
                  <a:lnTo>
                    <a:pt x="18246" y="21468"/>
                  </a:lnTo>
                  <a:lnTo>
                    <a:pt x="18330" y="21426"/>
                  </a:lnTo>
                  <a:lnTo>
                    <a:pt x="18497" y="21426"/>
                  </a:lnTo>
                  <a:lnTo>
                    <a:pt x="18539" y="21573"/>
                  </a:lnTo>
                  <a:lnTo>
                    <a:pt x="18685" y="21677"/>
                  </a:lnTo>
                  <a:lnTo>
                    <a:pt x="18706" y="21845"/>
                  </a:lnTo>
                  <a:lnTo>
                    <a:pt x="18811" y="21845"/>
                  </a:lnTo>
                  <a:lnTo>
                    <a:pt x="18916" y="21970"/>
                  </a:lnTo>
                  <a:lnTo>
                    <a:pt x="18916" y="22117"/>
                  </a:lnTo>
                  <a:lnTo>
                    <a:pt x="18999" y="22326"/>
                  </a:lnTo>
                  <a:lnTo>
                    <a:pt x="19020" y="22493"/>
                  </a:lnTo>
                  <a:lnTo>
                    <a:pt x="18999" y="22745"/>
                  </a:lnTo>
                  <a:lnTo>
                    <a:pt x="18999" y="22849"/>
                  </a:lnTo>
                  <a:lnTo>
                    <a:pt x="18957" y="22933"/>
                  </a:lnTo>
                  <a:lnTo>
                    <a:pt x="18853" y="22996"/>
                  </a:lnTo>
                  <a:lnTo>
                    <a:pt x="18832" y="23100"/>
                  </a:lnTo>
                  <a:lnTo>
                    <a:pt x="18769" y="23121"/>
                  </a:lnTo>
                  <a:lnTo>
                    <a:pt x="18748" y="23205"/>
                  </a:lnTo>
                  <a:lnTo>
                    <a:pt x="18811" y="23309"/>
                  </a:lnTo>
                  <a:lnTo>
                    <a:pt x="18748" y="23351"/>
                  </a:lnTo>
                  <a:lnTo>
                    <a:pt x="18685" y="23330"/>
                  </a:lnTo>
                  <a:lnTo>
                    <a:pt x="18602" y="23435"/>
                  </a:lnTo>
                  <a:lnTo>
                    <a:pt x="18539" y="23519"/>
                  </a:lnTo>
                  <a:lnTo>
                    <a:pt x="18602" y="23581"/>
                  </a:lnTo>
                  <a:lnTo>
                    <a:pt x="18539" y="23665"/>
                  </a:lnTo>
                  <a:lnTo>
                    <a:pt x="18539" y="23770"/>
                  </a:lnTo>
                  <a:lnTo>
                    <a:pt x="18644" y="23833"/>
                  </a:lnTo>
                  <a:lnTo>
                    <a:pt x="18706" y="23895"/>
                  </a:lnTo>
                  <a:lnTo>
                    <a:pt x="18769" y="23958"/>
                  </a:lnTo>
                  <a:lnTo>
                    <a:pt x="18748" y="24105"/>
                  </a:lnTo>
                  <a:lnTo>
                    <a:pt x="18811" y="24251"/>
                  </a:lnTo>
                  <a:lnTo>
                    <a:pt x="18937" y="24146"/>
                  </a:lnTo>
                  <a:lnTo>
                    <a:pt x="19209" y="24084"/>
                  </a:lnTo>
                  <a:lnTo>
                    <a:pt x="19229" y="24167"/>
                  </a:lnTo>
                  <a:lnTo>
                    <a:pt x="19209" y="24251"/>
                  </a:lnTo>
                  <a:lnTo>
                    <a:pt x="19271" y="24293"/>
                  </a:lnTo>
                  <a:lnTo>
                    <a:pt x="19418" y="24272"/>
                  </a:lnTo>
                  <a:lnTo>
                    <a:pt x="19439" y="24377"/>
                  </a:lnTo>
                  <a:lnTo>
                    <a:pt x="19418" y="24481"/>
                  </a:lnTo>
                  <a:lnTo>
                    <a:pt x="19481" y="24565"/>
                  </a:lnTo>
                  <a:lnTo>
                    <a:pt x="19627" y="24586"/>
                  </a:lnTo>
                  <a:lnTo>
                    <a:pt x="19585" y="24628"/>
                  </a:lnTo>
                  <a:lnTo>
                    <a:pt x="19648" y="24711"/>
                  </a:lnTo>
                  <a:lnTo>
                    <a:pt x="19669" y="24670"/>
                  </a:lnTo>
                  <a:lnTo>
                    <a:pt x="19815" y="24670"/>
                  </a:lnTo>
                  <a:lnTo>
                    <a:pt x="19941" y="24732"/>
                  </a:lnTo>
                  <a:lnTo>
                    <a:pt x="19941" y="24816"/>
                  </a:lnTo>
                  <a:lnTo>
                    <a:pt x="19878" y="24921"/>
                  </a:lnTo>
                  <a:lnTo>
                    <a:pt x="19899" y="25004"/>
                  </a:lnTo>
                  <a:lnTo>
                    <a:pt x="19753" y="25193"/>
                  </a:lnTo>
                  <a:lnTo>
                    <a:pt x="19648" y="25297"/>
                  </a:lnTo>
                  <a:lnTo>
                    <a:pt x="19669" y="25360"/>
                  </a:lnTo>
                  <a:lnTo>
                    <a:pt x="19753" y="25339"/>
                  </a:lnTo>
                  <a:lnTo>
                    <a:pt x="19941" y="25339"/>
                  </a:lnTo>
                  <a:lnTo>
                    <a:pt x="19983" y="25402"/>
                  </a:lnTo>
                  <a:lnTo>
                    <a:pt x="20066" y="25318"/>
                  </a:lnTo>
                  <a:lnTo>
                    <a:pt x="20150" y="25423"/>
                  </a:lnTo>
                  <a:lnTo>
                    <a:pt x="20108" y="25548"/>
                  </a:lnTo>
                  <a:lnTo>
                    <a:pt x="20150" y="25674"/>
                  </a:lnTo>
                  <a:lnTo>
                    <a:pt x="20276" y="25737"/>
                  </a:lnTo>
                  <a:lnTo>
                    <a:pt x="20338" y="25653"/>
                  </a:lnTo>
                  <a:lnTo>
                    <a:pt x="20485" y="25653"/>
                  </a:lnTo>
                  <a:lnTo>
                    <a:pt x="20736" y="25548"/>
                  </a:lnTo>
                  <a:lnTo>
                    <a:pt x="20841" y="25569"/>
                  </a:lnTo>
                  <a:lnTo>
                    <a:pt x="20841" y="25716"/>
                  </a:lnTo>
                  <a:lnTo>
                    <a:pt x="20799" y="25737"/>
                  </a:lnTo>
                  <a:lnTo>
                    <a:pt x="20862" y="25778"/>
                  </a:lnTo>
                  <a:lnTo>
                    <a:pt x="20924" y="25883"/>
                  </a:lnTo>
                  <a:lnTo>
                    <a:pt x="21050" y="25841"/>
                  </a:lnTo>
                  <a:lnTo>
                    <a:pt x="21154" y="25862"/>
                  </a:lnTo>
                  <a:lnTo>
                    <a:pt x="21134" y="25716"/>
                  </a:lnTo>
                  <a:lnTo>
                    <a:pt x="21134" y="25569"/>
                  </a:lnTo>
                  <a:lnTo>
                    <a:pt x="21092" y="25465"/>
                  </a:lnTo>
                  <a:lnTo>
                    <a:pt x="21092" y="25255"/>
                  </a:lnTo>
                  <a:lnTo>
                    <a:pt x="21154" y="25214"/>
                  </a:lnTo>
                  <a:lnTo>
                    <a:pt x="21154" y="25130"/>
                  </a:lnTo>
                  <a:lnTo>
                    <a:pt x="21364" y="25130"/>
                  </a:lnTo>
                  <a:lnTo>
                    <a:pt x="21426" y="25109"/>
                  </a:lnTo>
                  <a:lnTo>
                    <a:pt x="21468" y="25088"/>
                  </a:lnTo>
                  <a:lnTo>
                    <a:pt x="21510" y="25025"/>
                  </a:lnTo>
                  <a:lnTo>
                    <a:pt x="21552" y="24983"/>
                  </a:lnTo>
                  <a:lnTo>
                    <a:pt x="21678" y="24921"/>
                  </a:lnTo>
                  <a:lnTo>
                    <a:pt x="21761" y="24942"/>
                  </a:lnTo>
                  <a:lnTo>
                    <a:pt x="21740" y="25025"/>
                  </a:lnTo>
                  <a:lnTo>
                    <a:pt x="21782" y="25046"/>
                  </a:lnTo>
                  <a:lnTo>
                    <a:pt x="21866" y="25046"/>
                  </a:lnTo>
                  <a:lnTo>
                    <a:pt x="21887" y="24942"/>
                  </a:lnTo>
                  <a:lnTo>
                    <a:pt x="21970" y="24900"/>
                  </a:lnTo>
                  <a:lnTo>
                    <a:pt x="22096" y="25004"/>
                  </a:lnTo>
                  <a:lnTo>
                    <a:pt x="22159" y="24921"/>
                  </a:lnTo>
                  <a:lnTo>
                    <a:pt x="22242" y="24921"/>
                  </a:lnTo>
                  <a:lnTo>
                    <a:pt x="22263" y="25004"/>
                  </a:lnTo>
                  <a:lnTo>
                    <a:pt x="22389" y="24942"/>
                  </a:lnTo>
                  <a:lnTo>
                    <a:pt x="22389" y="24879"/>
                  </a:lnTo>
                  <a:lnTo>
                    <a:pt x="22556" y="24816"/>
                  </a:lnTo>
                  <a:lnTo>
                    <a:pt x="22661" y="24900"/>
                  </a:lnTo>
                  <a:lnTo>
                    <a:pt x="22870" y="24816"/>
                  </a:lnTo>
                  <a:lnTo>
                    <a:pt x="22828" y="24628"/>
                  </a:lnTo>
                  <a:lnTo>
                    <a:pt x="22954" y="24586"/>
                  </a:lnTo>
                  <a:lnTo>
                    <a:pt x="23100" y="24586"/>
                  </a:lnTo>
                  <a:lnTo>
                    <a:pt x="23184" y="24502"/>
                  </a:lnTo>
                  <a:lnTo>
                    <a:pt x="23310" y="24586"/>
                  </a:lnTo>
                  <a:lnTo>
                    <a:pt x="23310" y="24670"/>
                  </a:lnTo>
                  <a:lnTo>
                    <a:pt x="23435" y="24690"/>
                  </a:lnTo>
                  <a:lnTo>
                    <a:pt x="23477" y="24774"/>
                  </a:lnTo>
                  <a:lnTo>
                    <a:pt x="23749" y="24774"/>
                  </a:lnTo>
                  <a:lnTo>
                    <a:pt x="23812" y="24816"/>
                  </a:lnTo>
                  <a:lnTo>
                    <a:pt x="23958" y="24774"/>
                  </a:lnTo>
                  <a:lnTo>
                    <a:pt x="24042" y="24837"/>
                  </a:lnTo>
                  <a:lnTo>
                    <a:pt x="24042" y="24942"/>
                  </a:lnTo>
                  <a:lnTo>
                    <a:pt x="23937" y="24983"/>
                  </a:lnTo>
                  <a:lnTo>
                    <a:pt x="23875" y="25193"/>
                  </a:lnTo>
                  <a:lnTo>
                    <a:pt x="23958" y="25214"/>
                  </a:lnTo>
                  <a:lnTo>
                    <a:pt x="23979" y="25318"/>
                  </a:lnTo>
                  <a:lnTo>
                    <a:pt x="24230" y="25402"/>
                  </a:lnTo>
                  <a:lnTo>
                    <a:pt x="24251" y="25506"/>
                  </a:lnTo>
                  <a:lnTo>
                    <a:pt x="24377" y="25527"/>
                  </a:lnTo>
                  <a:lnTo>
                    <a:pt x="24481" y="25611"/>
                  </a:lnTo>
                  <a:lnTo>
                    <a:pt x="24586" y="25548"/>
                  </a:lnTo>
                  <a:lnTo>
                    <a:pt x="24649" y="25611"/>
                  </a:lnTo>
                  <a:lnTo>
                    <a:pt x="24711" y="25569"/>
                  </a:lnTo>
                  <a:lnTo>
                    <a:pt x="24816" y="25632"/>
                  </a:lnTo>
                  <a:lnTo>
                    <a:pt x="24858" y="25632"/>
                  </a:lnTo>
                  <a:lnTo>
                    <a:pt x="24900" y="25611"/>
                  </a:lnTo>
                  <a:lnTo>
                    <a:pt x="24963" y="25653"/>
                  </a:lnTo>
                  <a:lnTo>
                    <a:pt x="25046" y="25611"/>
                  </a:lnTo>
                  <a:lnTo>
                    <a:pt x="25046" y="25548"/>
                  </a:lnTo>
                  <a:lnTo>
                    <a:pt x="25088" y="25423"/>
                  </a:lnTo>
                  <a:lnTo>
                    <a:pt x="25130" y="25527"/>
                  </a:lnTo>
                  <a:lnTo>
                    <a:pt x="25235" y="25653"/>
                  </a:lnTo>
                  <a:lnTo>
                    <a:pt x="25297" y="25632"/>
                  </a:lnTo>
                  <a:lnTo>
                    <a:pt x="25444" y="25737"/>
                  </a:lnTo>
                  <a:lnTo>
                    <a:pt x="25569" y="25737"/>
                  </a:lnTo>
                  <a:lnTo>
                    <a:pt x="25632" y="25632"/>
                  </a:lnTo>
                  <a:lnTo>
                    <a:pt x="25716" y="25716"/>
                  </a:lnTo>
                  <a:lnTo>
                    <a:pt x="25820" y="25674"/>
                  </a:lnTo>
                  <a:lnTo>
                    <a:pt x="25862" y="25716"/>
                  </a:lnTo>
                  <a:lnTo>
                    <a:pt x="25862" y="25737"/>
                  </a:lnTo>
                  <a:lnTo>
                    <a:pt x="25800" y="25758"/>
                  </a:lnTo>
                  <a:lnTo>
                    <a:pt x="25758" y="25862"/>
                  </a:lnTo>
                  <a:lnTo>
                    <a:pt x="25695" y="25967"/>
                  </a:lnTo>
                  <a:lnTo>
                    <a:pt x="25695" y="26030"/>
                  </a:lnTo>
                  <a:lnTo>
                    <a:pt x="25820" y="26197"/>
                  </a:lnTo>
                  <a:lnTo>
                    <a:pt x="25904" y="26260"/>
                  </a:lnTo>
                  <a:lnTo>
                    <a:pt x="25904" y="26302"/>
                  </a:lnTo>
                  <a:lnTo>
                    <a:pt x="25925" y="26448"/>
                  </a:lnTo>
                  <a:lnTo>
                    <a:pt x="25946" y="26406"/>
                  </a:lnTo>
                  <a:lnTo>
                    <a:pt x="26009" y="26343"/>
                  </a:lnTo>
                  <a:lnTo>
                    <a:pt x="26092" y="26364"/>
                  </a:lnTo>
                  <a:lnTo>
                    <a:pt x="26134" y="26385"/>
                  </a:lnTo>
                  <a:lnTo>
                    <a:pt x="26176" y="26385"/>
                  </a:lnTo>
                  <a:lnTo>
                    <a:pt x="26281" y="26281"/>
                  </a:lnTo>
                  <a:lnTo>
                    <a:pt x="26260" y="26239"/>
                  </a:lnTo>
                  <a:lnTo>
                    <a:pt x="26218" y="26197"/>
                  </a:lnTo>
                  <a:lnTo>
                    <a:pt x="26218" y="26176"/>
                  </a:lnTo>
                  <a:lnTo>
                    <a:pt x="26155" y="26071"/>
                  </a:lnTo>
                  <a:lnTo>
                    <a:pt x="26072" y="26071"/>
                  </a:lnTo>
                  <a:lnTo>
                    <a:pt x="26030" y="25967"/>
                  </a:lnTo>
                  <a:lnTo>
                    <a:pt x="26051" y="25925"/>
                  </a:lnTo>
                  <a:lnTo>
                    <a:pt x="26155" y="25841"/>
                  </a:lnTo>
                  <a:lnTo>
                    <a:pt x="26155" y="25758"/>
                  </a:lnTo>
                  <a:lnTo>
                    <a:pt x="26155" y="25716"/>
                  </a:lnTo>
                  <a:lnTo>
                    <a:pt x="26176" y="25716"/>
                  </a:lnTo>
                  <a:lnTo>
                    <a:pt x="26218" y="25653"/>
                  </a:lnTo>
                  <a:lnTo>
                    <a:pt x="26239" y="25716"/>
                  </a:lnTo>
                  <a:lnTo>
                    <a:pt x="26260" y="25737"/>
                  </a:lnTo>
                  <a:lnTo>
                    <a:pt x="26281" y="25737"/>
                  </a:lnTo>
                  <a:lnTo>
                    <a:pt x="26260" y="25758"/>
                  </a:lnTo>
                  <a:lnTo>
                    <a:pt x="26260" y="25778"/>
                  </a:lnTo>
                  <a:lnTo>
                    <a:pt x="26323" y="25778"/>
                  </a:lnTo>
                  <a:lnTo>
                    <a:pt x="26281" y="25820"/>
                  </a:lnTo>
                  <a:lnTo>
                    <a:pt x="26344" y="25841"/>
                  </a:lnTo>
                  <a:lnTo>
                    <a:pt x="26385" y="25758"/>
                  </a:lnTo>
                  <a:lnTo>
                    <a:pt x="26490" y="25737"/>
                  </a:lnTo>
                  <a:lnTo>
                    <a:pt x="26553" y="25653"/>
                  </a:lnTo>
                  <a:lnTo>
                    <a:pt x="26616" y="25716"/>
                  </a:lnTo>
                  <a:lnTo>
                    <a:pt x="26741" y="25653"/>
                  </a:lnTo>
                  <a:lnTo>
                    <a:pt x="26867" y="25611"/>
                  </a:lnTo>
                  <a:lnTo>
                    <a:pt x="26804" y="25527"/>
                  </a:lnTo>
                  <a:lnTo>
                    <a:pt x="26908" y="25527"/>
                  </a:lnTo>
                  <a:lnTo>
                    <a:pt x="27013" y="25465"/>
                  </a:lnTo>
                  <a:lnTo>
                    <a:pt x="27139" y="25527"/>
                  </a:lnTo>
                  <a:lnTo>
                    <a:pt x="27201" y="25506"/>
                  </a:lnTo>
                  <a:lnTo>
                    <a:pt x="27327" y="25444"/>
                  </a:lnTo>
                  <a:lnTo>
                    <a:pt x="27432" y="25339"/>
                  </a:lnTo>
                  <a:lnTo>
                    <a:pt x="27515" y="25234"/>
                  </a:lnTo>
                  <a:lnTo>
                    <a:pt x="27536" y="25193"/>
                  </a:lnTo>
                  <a:lnTo>
                    <a:pt x="27578" y="25214"/>
                  </a:lnTo>
                  <a:lnTo>
                    <a:pt x="27620" y="25255"/>
                  </a:lnTo>
                  <a:lnTo>
                    <a:pt x="27662" y="25214"/>
                  </a:lnTo>
                  <a:lnTo>
                    <a:pt x="27724" y="25130"/>
                  </a:lnTo>
                  <a:lnTo>
                    <a:pt x="27808" y="25088"/>
                  </a:lnTo>
                  <a:lnTo>
                    <a:pt x="27787" y="24942"/>
                  </a:lnTo>
                  <a:lnTo>
                    <a:pt x="27745" y="24837"/>
                  </a:lnTo>
                  <a:lnTo>
                    <a:pt x="27787" y="24774"/>
                  </a:lnTo>
                  <a:lnTo>
                    <a:pt x="27745" y="24690"/>
                  </a:lnTo>
                  <a:lnTo>
                    <a:pt x="27808" y="24732"/>
                  </a:lnTo>
                  <a:lnTo>
                    <a:pt x="27934" y="24816"/>
                  </a:lnTo>
                  <a:lnTo>
                    <a:pt x="27955" y="24900"/>
                  </a:lnTo>
                  <a:lnTo>
                    <a:pt x="28059" y="25004"/>
                  </a:lnTo>
                  <a:lnTo>
                    <a:pt x="28143" y="24983"/>
                  </a:lnTo>
                  <a:lnTo>
                    <a:pt x="28143" y="24983"/>
                  </a:lnTo>
                  <a:lnTo>
                    <a:pt x="28101" y="25046"/>
                  </a:lnTo>
                  <a:lnTo>
                    <a:pt x="28017" y="25109"/>
                  </a:lnTo>
                  <a:lnTo>
                    <a:pt x="28038" y="25151"/>
                  </a:lnTo>
                  <a:lnTo>
                    <a:pt x="28248" y="25046"/>
                  </a:lnTo>
                  <a:lnTo>
                    <a:pt x="28248" y="24921"/>
                  </a:lnTo>
                  <a:lnTo>
                    <a:pt x="28352" y="24900"/>
                  </a:lnTo>
                  <a:lnTo>
                    <a:pt x="28415" y="24837"/>
                  </a:lnTo>
                  <a:lnTo>
                    <a:pt x="28520" y="24900"/>
                  </a:lnTo>
                  <a:lnTo>
                    <a:pt x="28582" y="24879"/>
                  </a:lnTo>
                  <a:lnTo>
                    <a:pt x="28624" y="24795"/>
                  </a:lnTo>
                  <a:lnTo>
                    <a:pt x="28687" y="24795"/>
                  </a:lnTo>
                  <a:lnTo>
                    <a:pt x="28708" y="24711"/>
                  </a:lnTo>
                  <a:lnTo>
                    <a:pt x="28771" y="24795"/>
                  </a:lnTo>
                  <a:lnTo>
                    <a:pt x="28854" y="24900"/>
                  </a:lnTo>
                  <a:lnTo>
                    <a:pt x="28896" y="24837"/>
                  </a:lnTo>
                  <a:lnTo>
                    <a:pt x="28938" y="24732"/>
                  </a:lnTo>
                  <a:lnTo>
                    <a:pt x="28980" y="24732"/>
                  </a:lnTo>
                  <a:lnTo>
                    <a:pt x="29001" y="24774"/>
                  </a:lnTo>
                  <a:lnTo>
                    <a:pt x="29085" y="24774"/>
                  </a:lnTo>
                  <a:lnTo>
                    <a:pt x="29105" y="24711"/>
                  </a:lnTo>
                  <a:lnTo>
                    <a:pt x="29231" y="24711"/>
                  </a:lnTo>
                  <a:lnTo>
                    <a:pt x="29294" y="24628"/>
                  </a:lnTo>
                  <a:lnTo>
                    <a:pt x="29357" y="24586"/>
                  </a:lnTo>
                  <a:lnTo>
                    <a:pt x="29377" y="24670"/>
                  </a:lnTo>
                  <a:lnTo>
                    <a:pt x="29398" y="24607"/>
                  </a:lnTo>
                  <a:lnTo>
                    <a:pt x="29482" y="24607"/>
                  </a:lnTo>
                  <a:lnTo>
                    <a:pt x="29566" y="24586"/>
                  </a:lnTo>
                  <a:lnTo>
                    <a:pt x="29524" y="24502"/>
                  </a:lnTo>
                  <a:lnTo>
                    <a:pt x="29587" y="24418"/>
                  </a:lnTo>
                  <a:lnTo>
                    <a:pt x="29608" y="24293"/>
                  </a:lnTo>
                  <a:lnTo>
                    <a:pt x="29566" y="24188"/>
                  </a:lnTo>
                  <a:lnTo>
                    <a:pt x="29566" y="24188"/>
                  </a:lnTo>
                  <a:lnTo>
                    <a:pt x="29608" y="24209"/>
                  </a:lnTo>
                  <a:lnTo>
                    <a:pt x="29670" y="24146"/>
                  </a:lnTo>
                  <a:lnTo>
                    <a:pt x="29796" y="24105"/>
                  </a:lnTo>
                  <a:lnTo>
                    <a:pt x="29817" y="24167"/>
                  </a:lnTo>
                  <a:lnTo>
                    <a:pt x="29921" y="24167"/>
                  </a:lnTo>
                  <a:lnTo>
                    <a:pt x="29942" y="24042"/>
                  </a:lnTo>
                  <a:lnTo>
                    <a:pt x="30005" y="24042"/>
                  </a:lnTo>
                  <a:lnTo>
                    <a:pt x="30026" y="23958"/>
                  </a:lnTo>
                  <a:lnTo>
                    <a:pt x="30089" y="23958"/>
                  </a:lnTo>
                  <a:lnTo>
                    <a:pt x="30089" y="23979"/>
                  </a:lnTo>
                  <a:lnTo>
                    <a:pt x="30110" y="23979"/>
                  </a:lnTo>
                  <a:lnTo>
                    <a:pt x="30193" y="23874"/>
                  </a:lnTo>
                  <a:lnTo>
                    <a:pt x="30256" y="23958"/>
                  </a:lnTo>
                  <a:lnTo>
                    <a:pt x="30256" y="23833"/>
                  </a:lnTo>
                  <a:lnTo>
                    <a:pt x="30340" y="23833"/>
                  </a:lnTo>
                  <a:lnTo>
                    <a:pt x="30361" y="23728"/>
                  </a:lnTo>
                  <a:lnTo>
                    <a:pt x="30277" y="23686"/>
                  </a:lnTo>
                  <a:lnTo>
                    <a:pt x="30193" y="23749"/>
                  </a:lnTo>
                  <a:lnTo>
                    <a:pt x="30047" y="23623"/>
                  </a:lnTo>
                  <a:lnTo>
                    <a:pt x="30235" y="23623"/>
                  </a:lnTo>
                  <a:lnTo>
                    <a:pt x="30340" y="23477"/>
                  </a:lnTo>
                  <a:lnTo>
                    <a:pt x="30361" y="23540"/>
                  </a:lnTo>
                  <a:lnTo>
                    <a:pt x="30445" y="23477"/>
                  </a:lnTo>
                  <a:lnTo>
                    <a:pt x="30612" y="23581"/>
                  </a:lnTo>
                  <a:lnTo>
                    <a:pt x="30633" y="23456"/>
                  </a:lnTo>
                  <a:lnTo>
                    <a:pt x="30549" y="23435"/>
                  </a:lnTo>
                  <a:lnTo>
                    <a:pt x="30507" y="23372"/>
                  </a:lnTo>
                  <a:lnTo>
                    <a:pt x="30528" y="23309"/>
                  </a:lnTo>
                  <a:lnTo>
                    <a:pt x="30633" y="23372"/>
                  </a:lnTo>
                  <a:lnTo>
                    <a:pt x="30717" y="23309"/>
                  </a:lnTo>
                  <a:lnTo>
                    <a:pt x="30675" y="23268"/>
                  </a:lnTo>
                  <a:lnTo>
                    <a:pt x="30612" y="23268"/>
                  </a:lnTo>
                  <a:lnTo>
                    <a:pt x="30612" y="23163"/>
                  </a:lnTo>
                  <a:lnTo>
                    <a:pt x="30528" y="23121"/>
                  </a:lnTo>
                  <a:lnTo>
                    <a:pt x="30612" y="23100"/>
                  </a:lnTo>
                  <a:lnTo>
                    <a:pt x="30654" y="23142"/>
                  </a:lnTo>
                  <a:lnTo>
                    <a:pt x="30717" y="23142"/>
                  </a:lnTo>
                  <a:lnTo>
                    <a:pt x="30758" y="23205"/>
                  </a:lnTo>
                  <a:lnTo>
                    <a:pt x="30758" y="23121"/>
                  </a:lnTo>
                  <a:lnTo>
                    <a:pt x="30654" y="23037"/>
                  </a:lnTo>
                  <a:lnTo>
                    <a:pt x="30654" y="22933"/>
                  </a:lnTo>
                  <a:lnTo>
                    <a:pt x="30737" y="22933"/>
                  </a:lnTo>
                  <a:lnTo>
                    <a:pt x="30758" y="22891"/>
                  </a:lnTo>
                  <a:lnTo>
                    <a:pt x="30863" y="22954"/>
                  </a:lnTo>
                  <a:lnTo>
                    <a:pt x="30863" y="23037"/>
                  </a:lnTo>
                  <a:lnTo>
                    <a:pt x="30926" y="23037"/>
                  </a:lnTo>
                  <a:lnTo>
                    <a:pt x="30968" y="23121"/>
                  </a:lnTo>
                  <a:lnTo>
                    <a:pt x="30989" y="22996"/>
                  </a:lnTo>
                  <a:lnTo>
                    <a:pt x="30947" y="22912"/>
                  </a:lnTo>
                  <a:lnTo>
                    <a:pt x="30884" y="22912"/>
                  </a:lnTo>
                  <a:lnTo>
                    <a:pt x="30863" y="22828"/>
                  </a:lnTo>
                  <a:lnTo>
                    <a:pt x="30947" y="22828"/>
                  </a:lnTo>
                  <a:lnTo>
                    <a:pt x="30947" y="22745"/>
                  </a:lnTo>
                  <a:lnTo>
                    <a:pt x="30863" y="22724"/>
                  </a:lnTo>
                  <a:lnTo>
                    <a:pt x="30989" y="22598"/>
                  </a:lnTo>
                  <a:lnTo>
                    <a:pt x="30926" y="22535"/>
                  </a:lnTo>
                  <a:lnTo>
                    <a:pt x="30842" y="22535"/>
                  </a:lnTo>
                  <a:lnTo>
                    <a:pt x="30779" y="22598"/>
                  </a:lnTo>
                  <a:lnTo>
                    <a:pt x="30800" y="22493"/>
                  </a:lnTo>
                  <a:lnTo>
                    <a:pt x="30947" y="22410"/>
                  </a:lnTo>
                  <a:lnTo>
                    <a:pt x="31135" y="22326"/>
                  </a:lnTo>
                  <a:lnTo>
                    <a:pt x="31072" y="22263"/>
                  </a:lnTo>
                  <a:lnTo>
                    <a:pt x="30989" y="22326"/>
                  </a:lnTo>
                  <a:lnTo>
                    <a:pt x="30863" y="22201"/>
                  </a:lnTo>
                  <a:lnTo>
                    <a:pt x="30968" y="22201"/>
                  </a:lnTo>
                  <a:lnTo>
                    <a:pt x="30884" y="22096"/>
                  </a:lnTo>
                  <a:lnTo>
                    <a:pt x="30800" y="22096"/>
                  </a:lnTo>
                  <a:lnTo>
                    <a:pt x="30863" y="22054"/>
                  </a:lnTo>
                  <a:lnTo>
                    <a:pt x="30800" y="21991"/>
                  </a:lnTo>
                  <a:lnTo>
                    <a:pt x="30884" y="21991"/>
                  </a:lnTo>
                  <a:lnTo>
                    <a:pt x="30926" y="21908"/>
                  </a:lnTo>
                  <a:lnTo>
                    <a:pt x="31030" y="21908"/>
                  </a:lnTo>
                  <a:lnTo>
                    <a:pt x="30989" y="22012"/>
                  </a:lnTo>
                  <a:lnTo>
                    <a:pt x="31072" y="22012"/>
                  </a:lnTo>
                  <a:lnTo>
                    <a:pt x="31240" y="21866"/>
                  </a:lnTo>
                  <a:lnTo>
                    <a:pt x="31240" y="21782"/>
                  </a:lnTo>
                  <a:lnTo>
                    <a:pt x="31365" y="21803"/>
                  </a:lnTo>
                  <a:lnTo>
                    <a:pt x="31281" y="21698"/>
                  </a:lnTo>
                  <a:lnTo>
                    <a:pt x="31198" y="21698"/>
                  </a:lnTo>
                  <a:lnTo>
                    <a:pt x="31240" y="21594"/>
                  </a:lnTo>
                  <a:lnTo>
                    <a:pt x="31302" y="21677"/>
                  </a:lnTo>
                  <a:lnTo>
                    <a:pt x="31386" y="21636"/>
                  </a:lnTo>
                  <a:lnTo>
                    <a:pt x="31386" y="21531"/>
                  </a:lnTo>
                  <a:lnTo>
                    <a:pt x="31449" y="21489"/>
                  </a:lnTo>
                  <a:lnTo>
                    <a:pt x="31386" y="21426"/>
                  </a:lnTo>
                  <a:lnTo>
                    <a:pt x="31386" y="21343"/>
                  </a:lnTo>
                  <a:lnTo>
                    <a:pt x="31470" y="21322"/>
                  </a:lnTo>
                  <a:lnTo>
                    <a:pt x="31407" y="21238"/>
                  </a:lnTo>
                  <a:lnTo>
                    <a:pt x="31407" y="21175"/>
                  </a:lnTo>
                  <a:lnTo>
                    <a:pt x="31302" y="21112"/>
                  </a:lnTo>
                  <a:lnTo>
                    <a:pt x="31470" y="21154"/>
                  </a:lnTo>
                  <a:lnTo>
                    <a:pt x="31512" y="21112"/>
                  </a:lnTo>
                  <a:lnTo>
                    <a:pt x="31616" y="20903"/>
                  </a:lnTo>
                  <a:lnTo>
                    <a:pt x="31700" y="20903"/>
                  </a:lnTo>
                  <a:lnTo>
                    <a:pt x="31721" y="20966"/>
                  </a:lnTo>
                  <a:lnTo>
                    <a:pt x="31763" y="21029"/>
                  </a:lnTo>
                  <a:lnTo>
                    <a:pt x="31784" y="20924"/>
                  </a:lnTo>
                  <a:lnTo>
                    <a:pt x="31846" y="20861"/>
                  </a:lnTo>
                  <a:lnTo>
                    <a:pt x="31805" y="20736"/>
                  </a:lnTo>
                  <a:lnTo>
                    <a:pt x="31679" y="20736"/>
                  </a:lnTo>
                  <a:lnTo>
                    <a:pt x="31616" y="20694"/>
                  </a:lnTo>
                  <a:lnTo>
                    <a:pt x="31679" y="20652"/>
                  </a:lnTo>
                  <a:lnTo>
                    <a:pt x="31763" y="20652"/>
                  </a:lnTo>
                  <a:lnTo>
                    <a:pt x="31826" y="20610"/>
                  </a:lnTo>
                  <a:lnTo>
                    <a:pt x="31784" y="20548"/>
                  </a:lnTo>
                  <a:lnTo>
                    <a:pt x="31700" y="20506"/>
                  </a:lnTo>
                  <a:lnTo>
                    <a:pt x="31784" y="20443"/>
                  </a:lnTo>
                  <a:lnTo>
                    <a:pt x="31826" y="20443"/>
                  </a:lnTo>
                  <a:lnTo>
                    <a:pt x="31826" y="20401"/>
                  </a:lnTo>
                  <a:lnTo>
                    <a:pt x="31784" y="20338"/>
                  </a:lnTo>
                  <a:lnTo>
                    <a:pt x="31574" y="20338"/>
                  </a:lnTo>
                  <a:lnTo>
                    <a:pt x="31595" y="20296"/>
                  </a:lnTo>
                  <a:lnTo>
                    <a:pt x="31721" y="20192"/>
                  </a:lnTo>
                  <a:lnTo>
                    <a:pt x="31826" y="20213"/>
                  </a:lnTo>
                  <a:lnTo>
                    <a:pt x="31846" y="20192"/>
                  </a:lnTo>
                  <a:lnTo>
                    <a:pt x="31888" y="20129"/>
                  </a:lnTo>
                  <a:lnTo>
                    <a:pt x="31930" y="20192"/>
                  </a:lnTo>
                  <a:lnTo>
                    <a:pt x="31972" y="20213"/>
                  </a:lnTo>
                  <a:lnTo>
                    <a:pt x="32014" y="20171"/>
                  </a:lnTo>
                  <a:lnTo>
                    <a:pt x="31993" y="20087"/>
                  </a:lnTo>
                  <a:lnTo>
                    <a:pt x="31972" y="19920"/>
                  </a:lnTo>
                  <a:lnTo>
                    <a:pt x="31909" y="19878"/>
                  </a:lnTo>
                  <a:lnTo>
                    <a:pt x="31826" y="19962"/>
                  </a:lnTo>
                  <a:lnTo>
                    <a:pt x="31846" y="19983"/>
                  </a:lnTo>
                  <a:lnTo>
                    <a:pt x="31846" y="20024"/>
                  </a:lnTo>
                  <a:lnTo>
                    <a:pt x="31763" y="20004"/>
                  </a:lnTo>
                  <a:lnTo>
                    <a:pt x="31595" y="20129"/>
                  </a:lnTo>
                  <a:lnTo>
                    <a:pt x="31512" y="20108"/>
                  </a:lnTo>
                  <a:lnTo>
                    <a:pt x="31512" y="20004"/>
                  </a:lnTo>
                  <a:lnTo>
                    <a:pt x="31679" y="19983"/>
                  </a:lnTo>
                  <a:lnTo>
                    <a:pt x="31930" y="19752"/>
                  </a:lnTo>
                  <a:lnTo>
                    <a:pt x="31909" y="19711"/>
                  </a:lnTo>
                  <a:lnTo>
                    <a:pt x="31805" y="19711"/>
                  </a:lnTo>
                  <a:lnTo>
                    <a:pt x="31763" y="19648"/>
                  </a:lnTo>
                  <a:lnTo>
                    <a:pt x="31721" y="19690"/>
                  </a:lnTo>
                  <a:lnTo>
                    <a:pt x="31553" y="19460"/>
                  </a:lnTo>
                  <a:lnTo>
                    <a:pt x="31386" y="19439"/>
                  </a:lnTo>
                  <a:lnTo>
                    <a:pt x="31240" y="19585"/>
                  </a:lnTo>
                  <a:lnTo>
                    <a:pt x="31135" y="19564"/>
                  </a:lnTo>
                  <a:lnTo>
                    <a:pt x="31030" y="19397"/>
                  </a:lnTo>
                  <a:lnTo>
                    <a:pt x="30884" y="19439"/>
                  </a:lnTo>
                  <a:lnTo>
                    <a:pt x="30779" y="19501"/>
                  </a:lnTo>
                  <a:lnTo>
                    <a:pt x="30737" y="19606"/>
                  </a:lnTo>
                  <a:lnTo>
                    <a:pt x="30758" y="19480"/>
                  </a:lnTo>
                  <a:lnTo>
                    <a:pt x="30884" y="19376"/>
                  </a:lnTo>
                  <a:lnTo>
                    <a:pt x="30968" y="19376"/>
                  </a:lnTo>
                  <a:lnTo>
                    <a:pt x="31051" y="19334"/>
                  </a:lnTo>
                  <a:lnTo>
                    <a:pt x="31177" y="19376"/>
                  </a:lnTo>
                  <a:lnTo>
                    <a:pt x="31281" y="19355"/>
                  </a:lnTo>
                  <a:lnTo>
                    <a:pt x="31281" y="19250"/>
                  </a:lnTo>
                  <a:lnTo>
                    <a:pt x="31323" y="19188"/>
                  </a:lnTo>
                  <a:lnTo>
                    <a:pt x="31407" y="19188"/>
                  </a:lnTo>
                  <a:lnTo>
                    <a:pt x="31553" y="19041"/>
                  </a:lnTo>
                  <a:lnTo>
                    <a:pt x="31700" y="19020"/>
                  </a:lnTo>
                  <a:lnTo>
                    <a:pt x="31700" y="18936"/>
                  </a:lnTo>
                  <a:lnTo>
                    <a:pt x="31574" y="18727"/>
                  </a:lnTo>
                  <a:lnTo>
                    <a:pt x="31281" y="18539"/>
                  </a:lnTo>
                  <a:lnTo>
                    <a:pt x="31072" y="18413"/>
                  </a:lnTo>
                  <a:lnTo>
                    <a:pt x="30842" y="18204"/>
                  </a:lnTo>
                  <a:lnTo>
                    <a:pt x="30737" y="18204"/>
                  </a:lnTo>
                  <a:lnTo>
                    <a:pt x="30549" y="18330"/>
                  </a:lnTo>
                  <a:lnTo>
                    <a:pt x="30445" y="18309"/>
                  </a:lnTo>
                  <a:lnTo>
                    <a:pt x="30319" y="18183"/>
                  </a:lnTo>
                  <a:lnTo>
                    <a:pt x="30319" y="18099"/>
                  </a:lnTo>
                  <a:lnTo>
                    <a:pt x="30235" y="18079"/>
                  </a:lnTo>
                  <a:lnTo>
                    <a:pt x="30110" y="18120"/>
                  </a:lnTo>
                  <a:lnTo>
                    <a:pt x="29984" y="18120"/>
                  </a:lnTo>
                  <a:lnTo>
                    <a:pt x="29838" y="18141"/>
                  </a:lnTo>
                  <a:lnTo>
                    <a:pt x="29691" y="18351"/>
                  </a:lnTo>
                  <a:lnTo>
                    <a:pt x="29817" y="18099"/>
                  </a:lnTo>
                  <a:lnTo>
                    <a:pt x="29921" y="18037"/>
                  </a:lnTo>
                  <a:lnTo>
                    <a:pt x="29984" y="18079"/>
                  </a:lnTo>
                  <a:lnTo>
                    <a:pt x="30047" y="18079"/>
                  </a:lnTo>
                  <a:lnTo>
                    <a:pt x="30089" y="18016"/>
                  </a:lnTo>
                  <a:lnTo>
                    <a:pt x="30193" y="18079"/>
                  </a:lnTo>
                  <a:lnTo>
                    <a:pt x="30340" y="17995"/>
                  </a:lnTo>
                  <a:lnTo>
                    <a:pt x="30403" y="18183"/>
                  </a:lnTo>
                  <a:lnTo>
                    <a:pt x="30465" y="18225"/>
                  </a:lnTo>
                  <a:lnTo>
                    <a:pt x="30570" y="18225"/>
                  </a:lnTo>
                  <a:lnTo>
                    <a:pt x="30654" y="18120"/>
                  </a:lnTo>
                  <a:lnTo>
                    <a:pt x="30842" y="18141"/>
                  </a:lnTo>
                  <a:lnTo>
                    <a:pt x="30968" y="18246"/>
                  </a:lnTo>
                  <a:lnTo>
                    <a:pt x="31051" y="18246"/>
                  </a:lnTo>
                  <a:lnTo>
                    <a:pt x="31177" y="18351"/>
                  </a:lnTo>
                  <a:lnTo>
                    <a:pt x="31323" y="18288"/>
                  </a:lnTo>
                  <a:lnTo>
                    <a:pt x="31574" y="18351"/>
                  </a:lnTo>
                  <a:lnTo>
                    <a:pt x="31658" y="18330"/>
                  </a:lnTo>
                  <a:lnTo>
                    <a:pt x="31553" y="18141"/>
                  </a:lnTo>
                  <a:lnTo>
                    <a:pt x="31491" y="18120"/>
                  </a:lnTo>
                  <a:lnTo>
                    <a:pt x="31323" y="17974"/>
                  </a:lnTo>
                  <a:lnTo>
                    <a:pt x="31323" y="17911"/>
                  </a:lnTo>
                  <a:lnTo>
                    <a:pt x="31281" y="17869"/>
                  </a:lnTo>
                  <a:lnTo>
                    <a:pt x="31177" y="17890"/>
                  </a:lnTo>
                  <a:lnTo>
                    <a:pt x="31051" y="17827"/>
                  </a:lnTo>
                  <a:lnTo>
                    <a:pt x="30884" y="17597"/>
                  </a:lnTo>
                  <a:lnTo>
                    <a:pt x="30884" y="17451"/>
                  </a:lnTo>
                  <a:lnTo>
                    <a:pt x="30675" y="17283"/>
                  </a:lnTo>
                  <a:lnTo>
                    <a:pt x="30675" y="17095"/>
                  </a:lnTo>
                  <a:lnTo>
                    <a:pt x="30549" y="17074"/>
                  </a:lnTo>
                  <a:lnTo>
                    <a:pt x="30612" y="16949"/>
                  </a:lnTo>
                  <a:lnTo>
                    <a:pt x="30570" y="16928"/>
                  </a:lnTo>
                  <a:lnTo>
                    <a:pt x="30403" y="16572"/>
                  </a:lnTo>
                  <a:lnTo>
                    <a:pt x="30089" y="16405"/>
                  </a:lnTo>
                  <a:lnTo>
                    <a:pt x="30005" y="16447"/>
                  </a:lnTo>
                  <a:lnTo>
                    <a:pt x="30005" y="16363"/>
                  </a:lnTo>
                  <a:lnTo>
                    <a:pt x="29712" y="16237"/>
                  </a:lnTo>
                  <a:lnTo>
                    <a:pt x="29670" y="16237"/>
                  </a:lnTo>
                  <a:lnTo>
                    <a:pt x="29670" y="15944"/>
                  </a:lnTo>
                  <a:lnTo>
                    <a:pt x="29712" y="15735"/>
                  </a:lnTo>
                  <a:lnTo>
                    <a:pt x="29670" y="15610"/>
                  </a:lnTo>
                  <a:lnTo>
                    <a:pt x="29691" y="15463"/>
                  </a:lnTo>
                  <a:lnTo>
                    <a:pt x="29712" y="15484"/>
                  </a:lnTo>
                  <a:lnTo>
                    <a:pt x="29817" y="15463"/>
                  </a:lnTo>
                  <a:lnTo>
                    <a:pt x="29921" y="15296"/>
                  </a:lnTo>
                  <a:lnTo>
                    <a:pt x="29984" y="15317"/>
                  </a:lnTo>
                  <a:lnTo>
                    <a:pt x="30089" y="15191"/>
                  </a:lnTo>
                  <a:lnTo>
                    <a:pt x="29984" y="15149"/>
                  </a:lnTo>
                  <a:lnTo>
                    <a:pt x="29921" y="15066"/>
                  </a:lnTo>
                  <a:lnTo>
                    <a:pt x="30005" y="14961"/>
                  </a:lnTo>
                  <a:lnTo>
                    <a:pt x="30193" y="14982"/>
                  </a:lnTo>
                  <a:lnTo>
                    <a:pt x="30193" y="14856"/>
                  </a:lnTo>
                  <a:lnTo>
                    <a:pt x="30319" y="14835"/>
                  </a:lnTo>
                  <a:lnTo>
                    <a:pt x="30319" y="14731"/>
                  </a:lnTo>
                  <a:lnTo>
                    <a:pt x="30193" y="14647"/>
                  </a:lnTo>
                  <a:lnTo>
                    <a:pt x="30319" y="14647"/>
                  </a:lnTo>
                  <a:lnTo>
                    <a:pt x="30424" y="14689"/>
                  </a:lnTo>
                  <a:lnTo>
                    <a:pt x="30445" y="14647"/>
                  </a:lnTo>
                  <a:lnTo>
                    <a:pt x="30549" y="14647"/>
                  </a:lnTo>
                  <a:lnTo>
                    <a:pt x="30654" y="14563"/>
                  </a:lnTo>
                  <a:lnTo>
                    <a:pt x="30717" y="14563"/>
                  </a:lnTo>
                  <a:lnTo>
                    <a:pt x="30842" y="14375"/>
                  </a:lnTo>
                  <a:lnTo>
                    <a:pt x="30884" y="14459"/>
                  </a:lnTo>
                  <a:lnTo>
                    <a:pt x="30947" y="14417"/>
                  </a:lnTo>
                  <a:lnTo>
                    <a:pt x="30947" y="14459"/>
                  </a:lnTo>
                  <a:lnTo>
                    <a:pt x="31093" y="14563"/>
                  </a:lnTo>
                  <a:lnTo>
                    <a:pt x="31240" y="14438"/>
                  </a:lnTo>
                  <a:lnTo>
                    <a:pt x="31240" y="14375"/>
                  </a:lnTo>
                  <a:lnTo>
                    <a:pt x="31156" y="14354"/>
                  </a:lnTo>
                  <a:lnTo>
                    <a:pt x="31135" y="14250"/>
                  </a:lnTo>
                  <a:lnTo>
                    <a:pt x="31198" y="14208"/>
                  </a:lnTo>
                  <a:lnTo>
                    <a:pt x="31261" y="14208"/>
                  </a:lnTo>
                  <a:lnTo>
                    <a:pt x="31177" y="14061"/>
                  </a:lnTo>
                  <a:lnTo>
                    <a:pt x="31177" y="13998"/>
                  </a:lnTo>
                  <a:lnTo>
                    <a:pt x="31302" y="13957"/>
                  </a:lnTo>
                  <a:lnTo>
                    <a:pt x="31240" y="13936"/>
                  </a:lnTo>
                  <a:lnTo>
                    <a:pt x="31093" y="13957"/>
                  </a:lnTo>
                  <a:lnTo>
                    <a:pt x="30947" y="13957"/>
                  </a:lnTo>
                  <a:lnTo>
                    <a:pt x="30947" y="13915"/>
                  </a:lnTo>
                  <a:lnTo>
                    <a:pt x="30800" y="13915"/>
                  </a:lnTo>
                  <a:lnTo>
                    <a:pt x="30758" y="13957"/>
                  </a:lnTo>
                  <a:lnTo>
                    <a:pt x="30403" y="13998"/>
                  </a:lnTo>
                  <a:lnTo>
                    <a:pt x="30319" y="13915"/>
                  </a:lnTo>
                  <a:lnTo>
                    <a:pt x="30256" y="13894"/>
                  </a:lnTo>
                  <a:lnTo>
                    <a:pt x="30193" y="13789"/>
                  </a:lnTo>
                  <a:lnTo>
                    <a:pt x="30131" y="13747"/>
                  </a:lnTo>
                  <a:lnTo>
                    <a:pt x="30089" y="13706"/>
                  </a:lnTo>
                  <a:lnTo>
                    <a:pt x="29817" y="13831"/>
                  </a:lnTo>
                  <a:lnTo>
                    <a:pt x="29691" y="13831"/>
                  </a:lnTo>
                  <a:lnTo>
                    <a:pt x="29733" y="13894"/>
                  </a:lnTo>
                  <a:lnTo>
                    <a:pt x="29733" y="13998"/>
                  </a:lnTo>
                  <a:lnTo>
                    <a:pt x="29670" y="14040"/>
                  </a:lnTo>
                  <a:lnTo>
                    <a:pt x="29503" y="14103"/>
                  </a:lnTo>
                  <a:lnTo>
                    <a:pt x="29524" y="14124"/>
                  </a:lnTo>
                  <a:lnTo>
                    <a:pt x="29587" y="14208"/>
                  </a:lnTo>
                  <a:lnTo>
                    <a:pt x="29524" y="14312"/>
                  </a:lnTo>
                  <a:lnTo>
                    <a:pt x="29482" y="14354"/>
                  </a:lnTo>
                  <a:lnTo>
                    <a:pt x="29357" y="14312"/>
                  </a:lnTo>
                  <a:lnTo>
                    <a:pt x="29231" y="14375"/>
                  </a:lnTo>
                  <a:lnTo>
                    <a:pt x="29085" y="14354"/>
                  </a:lnTo>
                  <a:lnTo>
                    <a:pt x="28938" y="14061"/>
                  </a:lnTo>
                  <a:lnTo>
                    <a:pt x="28938" y="13915"/>
                  </a:lnTo>
                  <a:lnTo>
                    <a:pt x="28896" y="13810"/>
                  </a:lnTo>
                  <a:lnTo>
                    <a:pt x="28750" y="13810"/>
                  </a:lnTo>
                  <a:lnTo>
                    <a:pt x="28687" y="13831"/>
                  </a:lnTo>
                  <a:lnTo>
                    <a:pt x="28687" y="13789"/>
                  </a:lnTo>
                  <a:lnTo>
                    <a:pt x="28624" y="13789"/>
                  </a:lnTo>
                  <a:lnTo>
                    <a:pt x="28561" y="13852"/>
                  </a:lnTo>
                  <a:lnTo>
                    <a:pt x="28540" y="13789"/>
                  </a:lnTo>
                  <a:lnTo>
                    <a:pt x="28540" y="13831"/>
                  </a:lnTo>
                  <a:lnTo>
                    <a:pt x="28436" y="13706"/>
                  </a:lnTo>
                  <a:lnTo>
                    <a:pt x="28436" y="13622"/>
                  </a:lnTo>
                  <a:lnTo>
                    <a:pt x="28227" y="13496"/>
                  </a:lnTo>
                  <a:lnTo>
                    <a:pt x="28122" y="13413"/>
                  </a:lnTo>
                  <a:lnTo>
                    <a:pt x="28101" y="13287"/>
                  </a:lnTo>
                  <a:lnTo>
                    <a:pt x="28038" y="13162"/>
                  </a:lnTo>
                  <a:lnTo>
                    <a:pt x="28101" y="13099"/>
                  </a:lnTo>
                  <a:lnTo>
                    <a:pt x="28101" y="13057"/>
                  </a:lnTo>
                  <a:lnTo>
                    <a:pt x="28101" y="12994"/>
                  </a:lnTo>
                  <a:lnTo>
                    <a:pt x="28122" y="12869"/>
                  </a:lnTo>
                  <a:lnTo>
                    <a:pt x="28164" y="12806"/>
                  </a:lnTo>
                  <a:lnTo>
                    <a:pt x="28185" y="12764"/>
                  </a:lnTo>
                  <a:lnTo>
                    <a:pt x="28415" y="12848"/>
                  </a:lnTo>
                  <a:lnTo>
                    <a:pt x="28750" y="12848"/>
                  </a:lnTo>
                  <a:lnTo>
                    <a:pt x="28792" y="12701"/>
                  </a:lnTo>
                  <a:lnTo>
                    <a:pt x="28771" y="12659"/>
                  </a:lnTo>
                  <a:lnTo>
                    <a:pt x="28854" y="12659"/>
                  </a:lnTo>
                  <a:lnTo>
                    <a:pt x="28833" y="12492"/>
                  </a:lnTo>
                  <a:lnTo>
                    <a:pt x="28792" y="12471"/>
                  </a:lnTo>
                  <a:lnTo>
                    <a:pt x="28854" y="12429"/>
                  </a:lnTo>
                  <a:lnTo>
                    <a:pt x="28896" y="12136"/>
                  </a:lnTo>
                  <a:lnTo>
                    <a:pt x="29105" y="12011"/>
                  </a:lnTo>
                  <a:lnTo>
                    <a:pt x="29210" y="12011"/>
                  </a:lnTo>
                  <a:lnTo>
                    <a:pt x="29315" y="11843"/>
                  </a:lnTo>
                  <a:lnTo>
                    <a:pt x="29377" y="11843"/>
                  </a:lnTo>
                  <a:lnTo>
                    <a:pt x="29398" y="11613"/>
                  </a:lnTo>
                  <a:lnTo>
                    <a:pt x="29503" y="11488"/>
                  </a:lnTo>
                  <a:lnTo>
                    <a:pt x="29524" y="11341"/>
                  </a:lnTo>
                  <a:lnTo>
                    <a:pt x="29587" y="11320"/>
                  </a:lnTo>
                  <a:lnTo>
                    <a:pt x="29670" y="11195"/>
                  </a:lnTo>
                  <a:lnTo>
                    <a:pt x="29796" y="11195"/>
                  </a:lnTo>
                  <a:lnTo>
                    <a:pt x="29838" y="11216"/>
                  </a:lnTo>
                  <a:lnTo>
                    <a:pt x="29942" y="11216"/>
                  </a:lnTo>
                  <a:lnTo>
                    <a:pt x="29984" y="11111"/>
                  </a:lnTo>
                  <a:lnTo>
                    <a:pt x="30152" y="11320"/>
                  </a:lnTo>
                  <a:lnTo>
                    <a:pt x="30424" y="11488"/>
                  </a:lnTo>
                  <a:lnTo>
                    <a:pt x="30424" y="11592"/>
                  </a:lnTo>
                  <a:lnTo>
                    <a:pt x="30361" y="11613"/>
                  </a:lnTo>
                  <a:lnTo>
                    <a:pt x="30340" y="11697"/>
                  </a:lnTo>
                  <a:lnTo>
                    <a:pt x="30214" y="11843"/>
                  </a:lnTo>
                  <a:lnTo>
                    <a:pt x="30193" y="12011"/>
                  </a:lnTo>
                  <a:lnTo>
                    <a:pt x="30089" y="12011"/>
                  </a:lnTo>
                  <a:lnTo>
                    <a:pt x="30110" y="12032"/>
                  </a:lnTo>
                  <a:lnTo>
                    <a:pt x="30089" y="12178"/>
                  </a:lnTo>
                  <a:lnTo>
                    <a:pt x="30214" y="12325"/>
                  </a:lnTo>
                  <a:lnTo>
                    <a:pt x="30193" y="12387"/>
                  </a:lnTo>
                  <a:lnTo>
                    <a:pt x="30131" y="12429"/>
                  </a:lnTo>
                  <a:lnTo>
                    <a:pt x="30131" y="12471"/>
                  </a:lnTo>
                  <a:lnTo>
                    <a:pt x="30193" y="12555"/>
                  </a:lnTo>
                  <a:lnTo>
                    <a:pt x="30319" y="12492"/>
                  </a:lnTo>
                  <a:lnTo>
                    <a:pt x="30445" y="12387"/>
                  </a:lnTo>
                  <a:lnTo>
                    <a:pt x="30403" y="12492"/>
                  </a:lnTo>
                  <a:lnTo>
                    <a:pt x="30277" y="12576"/>
                  </a:lnTo>
                  <a:lnTo>
                    <a:pt x="30319" y="12638"/>
                  </a:lnTo>
                  <a:lnTo>
                    <a:pt x="30361" y="12659"/>
                  </a:lnTo>
                  <a:lnTo>
                    <a:pt x="30361" y="12701"/>
                  </a:lnTo>
                  <a:lnTo>
                    <a:pt x="30319" y="12743"/>
                  </a:lnTo>
                  <a:lnTo>
                    <a:pt x="30193" y="12743"/>
                  </a:lnTo>
                  <a:lnTo>
                    <a:pt x="30131" y="12806"/>
                  </a:lnTo>
                  <a:lnTo>
                    <a:pt x="30026" y="12806"/>
                  </a:lnTo>
                  <a:lnTo>
                    <a:pt x="29984" y="12890"/>
                  </a:lnTo>
                  <a:lnTo>
                    <a:pt x="30089" y="12973"/>
                  </a:lnTo>
                  <a:lnTo>
                    <a:pt x="30089" y="13057"/>
                  </a:lnTo>
                  <a:lnTo>
                    <a:pt x="30152" y="13057"/>
                  </a:lnTo>
                  <a:lnTo>
                    <a:pt x="30235" y="12952"/>
                  </a:lnTo>
                  <a:lnTo>
                    <a:pt x="30277" y="12952"/>
                  </a:lnTo>
                  <a:lnTo>
                    <a:pt x="30403" y="12806"/>
                  </a:lnTo>
                  <a:lnTo>
                    <a:pt x="30549" y="12743"/>
                  </a:lnTo>
                  <a:lnTo>
                    <a:pt x="30570" y="12701"/>
                  </a:lnTo>
                  <a:lnTo>
                    <a:pt x="30528" y="12576"/>
                  </a:lnTo>
                  <a:lnTo>
                    <a:pt x="30654" y="12471"/>
                  </a:lnTo>
                  <a:lnTo>
                    <a:pt x="30926" y="12283"/>
                  </a:lnTo>
                  <a:lnTo>
                    <a:pt x="30989" y="12283"/>
                  </a:lnTo>
                  <a:lnTo>
                    <a:pt x="31030" y="12178"/>
                  </a:lnTo>
                  <a:lnTo>
                    <a:pt x="31156" y="12178"/>
                  </a:lnTo>
                  <a:lnTo>
                    <a:pt x="31302" y="12053"/>
                  </a:lnTo>
                  <a:lnTo>
                    <a:pt x="31365" y="12115"/>
                  </a:lnTo>
                  <a:lnTo>
                    <a:pt x="31407" y="12115"/>
                  </a:lnTo>
                  <a:lnTo>
                    <a:pt x="31553" y="12073"/>
                  </a:lnTo>
                  <a:lnTo>
                    <a:pt x="31721" y="11906"/>
                  </a:lnTo>
                  <a:lnTo>
                    <a:pt x="31763" y="12011"/>
                  </a:lnTo>
                  <a:lnTo>
                    <a:pt x="31763" y="11655"/>
                  </a:lnTo>
                  <a:lnTo>
                    <a:pt x="31909" y="11550"/>
                  </a:lnTo>
                  <a:lnTo>
                    <a:pt x="31972" y="11404"/>
                  </a:lnTo>
                  <a:lnTo>
                    <a:pt x="31972" y="11299"/>
                  </a:lnTo>
                  <a:lnTo>
                    <a:pt x="32118" y="11195"/>
                  </a:lnTo>
                  <a:lnTo>
                    <a:pt x="32223" y="11006"/>
                  </a:lnTo>
                  <a:lnTo>
                    <a:pt x="32328" y="10965"/>
                  </a:lnTo>
                  <a:lnTo>
                    <a:pt x="32411" y="10672"/>
                  </a:lnTo>
                  <a:lnTo>
                    <a:pt x="32453" y="10567"/>
                  </a:lnTo>
                  <a:lnTo>
                    <a:pt x="32453" y="10504"/>
                  </a:lnTo>
                  <a:lnTo>
                    <a:pt x="32453" y="10337"/>
                  </a:lnTo>
                  <a:lnTo>
                    <a:pt x="32600" y="10190"/>
                  </a:lnTo>
                  <a:lnTo>
                    <a:pt x="32704" y="10358"/>
                  </a:lnTo>
                  <a:lnTo>
                    <a:pt x="32767" y="10400"/>
                  </a:lnTo>
                  <a:lnTo>
                    <a:pt x="32851" y="10483"/>
                  </a:lnTo>
                  <a:lnTo>
                    <a:pt x="32955" y="10441"/>
                  </a:lnTo>
                  <a:lnTo>
                    <a:pt x="33081" y="10483"/>
                  </a:lnTo>
                  <a:lnTo>
                    <a:pt x="33332" y="10462"/>
                  </a:lnTo>
                  <a:lnTo>
                    <a:pt x="33478" y="10483"/>
                  </a:lnTo>
                  <a:lnTo>
                    <a:pt x="33541" y="10337"/>
                  </a:lnTo>
                  <a:lnTo>
                    <a:pt x="33541" y="10253"/>
                  </a:lnTo>
                  <a:lnTo>
                    <a:pt x="33395" y="10128"/>
                  </a:lnTo>
                  <a:lnTo>
                    <a:pt x="33290" y="10044"/>
                  </a:lnTo>
                  <a:lnTo>
                    <a:pt x="33374" y="9960"/>
                  </a:lnTo>
                  <a:lnTo>
                    <a:pt x="33499" y="9960"/>
                  </a:lnTo>
                  <a:lnTo>
                    <a:pt x="33750" y="9772"/>
                  </a:lnTo>
                  <a:lnTo>
                    <a:pt x="33750" y="9646"/>
                  </a:lnTo>
                  <a:lnTo>
                    <a:pt x="33855" y="9521"/>
                  </a:lnTo>
                  <a:lnTo>
                    <a:pt x="33939" y="9521"/>
                  </a:lnTo>
                  <a:lnTo>
                    <a:pt x="34002" y="9416"/>
                  </a:lnTo>
                  <a:lnTo>
                    <a:pt x="33939" y="9312"/>
                  </a:lnTo>
                  <a:lnTo>
                    <a:pt x="33939" y="9207"/>
                  </a:lnTo>
                  <a:lnTo>
                    <a:pt x="33939" y="9081"/>
                  </a:lnTo>
                  <a:lnTo>
                    <a:pt x="34022" y="9040"/>
                  </a:lnTo>
                  <a:lnTo>
                    <a:pt x="34127" y="9123"/>
                  </a:lnTo>
                  <a:lnTo>
                    <a:pt x="34127" y="9228"/>
                  </a:lnTo>
                  <a:lnTo>
                    <a:pt x="34190" y="9312"/>
                  </a:lnTo>
                  <a:lnTo>
                    <a:pt x="34378" y="9332"/>
                  </a:lnTo>
                  <a:lnTo>
                    <a:pt x="34399" y="9395"/>
                  </a:lnTo>
                  <a:lnTo>
                    <a:pt x="34399" y="9353"/>
                  </a:lnTo>
                  <a:lnTo>
                    <a:pt x="34399" y="9291"/>
                  </a:lnTo>
                  <a:lnTo>
                    <a:pt x="34378" y="9249"/>
                  </a:lnTo>
                  <a:lnTo>
                    <a:pt x="34336" y="9144"/>
                  </a:lnTo>
                  <a:lnTo>
                    <a:pt x="34336" y="9123"/>
                  </a:lnTo>
                  <a:lnTo>
                    <a:pt x="34420" y="9081"/>
                  </a:lnTo>
                  <a:lnTo>
                    <a:pt x="34546" y="9102"/>
                  </a:lnTo>
                  <a:lnTo>
                    <a:pt x="34608" y="9081"/>
                  </a:lnTo>
                  <a:lnTo>
                    <a:pt x="34608" y="8977"/>
                  </a:lnTo>
                  <a:lnTo>
                    <a:pt x="34587" y="8914"/>
                  </a:lnTo>
                  <a:lnTo>
                    <a:pt x="34587" y="8830"/>
                  </a:lnTo>
                  <a:lnTo>
                    <a:pt x="34608" y="8788"/>
                  </a:lnTo>
                  <a:lnTo>
                    <a:pt x="34608" y="8684"/>
                  </a:lnTo>
                  <a:lnTo>
                    <a:pt x="34608" y="8579"/>
                  </a:lnTo>
                  <a:lnTo>
                    <a:pt x="34525" y="8516"/>
                  </a:lnTo>
                  <a:lnTo>
                    <a:pt x="34525" y="8349"/>
                  </a:lnTo>
                  <a:lnTo>
                    <a:pt x="34525" y="8244"/>
                  </a:lnTo>
                  <a:lnTo>
                    <a:pt x="34504" y="8098"/>
                  </a:lnTo>
                  <a:lnTo>
                    <a:pt x="34504" y="7993"/>
                  </a:lnTo>
                  <a:lnTo>
                    <a:pt x="34441" y="7889"/>
                  </a:lnTo>
                  <a:lnTo>
                    <a:pt x="34399" y="7826"/>
                  </a:lnTo>
                  <a:lnTo>
                    <a:pt x="34378" y="7742"/>
                  </a:lnTo>
                  <a:lnTo>
                    <a:pt x="34232" y="7533"/>
                  </a:lnTo>
                  <a:lnTo>
                    <a:pt x="34190" y="7428"/>
                  </a:lnTo>
                  <a:lnTo>
                    <a:pt x="34211" y="7366"/>
                  </a:lnTo>
                  <a:lnTo>
                    <a:pt x="34294" y="7345"/>
                  </a:lnTo>
                  <a:lnTo>
                    <a:pt x="34378" y="7324"/>
                  </a:lnTo>
                  <a:lnTo>
                    <a:pt x="34420" y="7261"/>
                  </a:lnTo>
                  <a:lnTo>
                    <a:pt x="34441" y="7198"/>
                  </a:lnTo>
                  <a:lnTo>
                    <a:pt x="34546" y="7010"/>
                  </a:lnTo>
                  <a:lnTo>
                    <a:pt x="34587" y="7010"/>
                  </a:lnTo>
                  <a:lnTo>
                    <a:pt x="34692" y="7031"/>
                  </a:lnTo>
                  <a:lnTo>
                    <a:pt x="34755" y="7052"/>
                  </a:lnTo>
                  <a:lnTo>
                    <a:pt x="35131" y="7115"/>
                  </a:lnTo>
                  <a:lnTo>
                    <a:pt x="35173" y="7136"/>
                  </a:lnTo>
                  <a:lnTo>
                    <a:pt x="35236" y="7136"/>
                  </a:lnTo>
                  <a:lnTo>
                    <a:pt x="35278" y="7094"/>
                  </a:lnTo>
                  <a:lnTo>
                    <a:pt x="35257" y="7010"/>
                  </a:lnTo>
                  <a:lnTo>
                    <a:pt x="35236" y="6926"/>
                  </a:lnTo>
                  <a:lnTo>
                    <a:pt x="35236" y="6884"/>
                  </a:lnTo>
                  <a:lnTo>
                    <a:pt x="35257" y="6822"/>
                  </a:lnTo>
                  <a:lnTo>
                    <a:pt x="35236" y="6780"/>
                  </a:lnTo>
                  <a:lnTo>
                    <a:pt x="35215" y="6696"/>
                  </a:lnTo>
                  <a:lnTo>
                    <a:pt x="35257" y="6591"/>
                  </a:lnTo>
                  <a:lnTo>
                    <a:pt x="35320" y="6571"/>
                  </a:lnTo>
                  <a:lnTo>
                    <a:pt x="35278" y="6466"/>
                  </a:lnTo>
                  <a:lnTo>
                    <a:pt x="35257" y="6403"/>
                  </a:lnTo>
                  <a:lnTo>
                    <a:pt x="35257" y="6382"/>
                  </a:lnTo>
                  <a:lnTo>
                    <a:pt x="35341" y="6319"/>
                  </a:lnTo>
                  <a:lnTo>
                    <a:pt x="35320" y="6278"/>
                  </a:lnTo>
                  <a:lnTo>
                    <a:pt x="35320" y="6215"/>
                  </a:lnTo>
                  <a:lnTo>
                    <a:pt x="35278" y="6152"/>
                  </a:lnTo>
                  <a:lnTo>
                    <a:pt x="35320" y="6068"/>
                  </a:lnTo>
                  <a:lnTo>
                    <a:pt x="35362" y="6047"/>
                  </a:lnTo>
                  <a:lnTo>
                    <a:pt x="35362" y="5985"/>
                  </a:lnTo>
                  <a:lnTo>
                    <a:pt x="35341" y="5943"/>
                  </a:lnTo>
                  <a:lnTo>
                    <a:pt x="35278" y="5796"/>
                  </a:lnTo>
                  <a:lnTo>
                    <a:pt x="35278" y="5671"/>
                  </a:lnTo>
                  <a:lnTo>
                    <a:pt x="35320" y="5650"/>
                  </a:lnTo>
                  <a:lnTo>
                    <a:pt x="35341" y="5629"/>
                  </a:lnTo>
                  <a:lnTo>
                    <a:pt x="35341" y="5587"/>
                  </a:lnTo>
                  <a:lnTo>
                    <a:pt x="35320" y="5545"/>
                  </a:lnTo>
                  <a:lnTo>
                    <a:pt x="35320" y="5483"/>
                  </a:lnTo>
                  <a:lnTo>
                    <a:pt x="35257" y="5441"/>
                  </a:lnTo>
                  <a:lnTo>
                    <a:pt x="35236" y="5378"/>
                  </a:lnTo>
                  <a:lnTo>
                    <a:pt x="35257" y="5315"/>
                  </a:lnTo>
                  <a:lnTo>
                    <a:pt x="35257" y="5231"/>
                  </a:lnTo>
                  <a:lnTo>
                    <a:pt x="35236" y="5169"/>
                  </a:lnTo>
                  <a:lnTo>
                    <a:pt x="35173" y="5127"/>
                  </a:lnTo>
                  <a:lnTo>
                    <a:pt x="35173" y="5064"/>
                  </a:lnTo>
                  <a:lnTo>
                    <a:pt x="35257" y="4959"/>
                  </a:lnTo>
                  <a:lnTo>
                    <a:pt x="35362" y="4939"/>
                  </a:lnTo>
                  <a:lnTo>
                    <a:pt x="35383" y="4918"/>
                  </a:lnTo>
                  <a:lnTo>
                    <a:pt x="35383" y="4813"/>
                  </a:lnTo>
                  <a:lnTo>
                    <a:pt x="35424" y="4687"/>
                  </a:lnTo>
                  <a:lnTo>
                    <a:pt x="35341" y="4646"/>
                  </a:lnTo>
                  <a:lnTo>
                    <a:pt x="35278" y="4583"/>
                  </a:lnTo>
                  <a:lnTo>
                    <a:pt x="35257" y="4499"/>
                  </a:lnTo>
                  <a:lnTo>
                    <a:pt x="35173" y="4395"/>
                  </a:lnTo>
                  <a:lnTo>
                    <a:pt x="35152" y="4332"/>
                  </a:lnTo>
                  <a:lnTo>
                    <a:pt x="35215" y="4290"/>
                  </a:lnTo>
                  <a:lnTo>
                    <a:pt x="35152" y="4185"/>
                  </a:lnTo>
                  <a:lnTo>
                    <a:pt x="35131" y="4123"/>
                  </a:lnTo>
                  <a:lnTo>
                    <a:pt x="35027" y="4102"/>
                  </a:lnTo>
                  <a:lnTo>
                    <a:pt x="34964" y="4081"/>
                  </a:lnTo>
                  <a:lnTo>
                    <a:pt x="34859" y="4018"/>
                  </a:lnTo>
                  <a:lnTo>
                    <a:pt x="34797" y="4081"/>
                  </a:lnTo>
                  <a:lnTo>
                    <a:pt x="34713" y="4102"/>
                  </a:lnTo>
                  <a:lnTo>
                    <a:pt x="34629" y="4143"/>
                  </a:lnTo>
                  <a:lnTo>
                    <a:pt x="34629" y="4227"/>
                  </a:lnTo>
                  <a:lnTo>
                    <a:pt x="34587" y="4269"/>
                  </a:lnTo>
                  <a:lnTo>
                    <a:pt x="34504" y="4269"/>
                  </a:lnTo>
                  <a:lnTo>
                    <a:pt x="34483" y="4395"/>
                  </a:lnTo>
                  <a:lnTo>
                    <a:pt x="34294" y="4395"/>
                  </a:lnTo>
                  <a:lnTo>
                    <a:pt x="34232" y="4478"/>
                  </a:lnTo>
                  <a:lnTo>
                    <a:pt x="34232" y="4583"/>
                  </a:lnTo>
                  <a:lnTo>
                    <a:pt x="34190" y="4604"/>
                  </a:lnTo>
                  <a:lnTo>
                    <a:pt x="34169" y="4729"/>
                  </a:lnTo>
                  <a:lnTo>
                    <a:pt x="34169" y="4792"/>
                  </a:lnTo>
                  <a:lnTo>
                    <a:pt x="34106" y="4813"/>
                  </a:lnTo>
                  <a:lnTo>
                    <a:pt x="34022" y="4897"/>
                  </a:lnTo>
                  <a:lnTo>
                    <a:pt x="33876" y="4918"/>
                  </a:lnTo>
                  <a:lnTo>
                    <a:pt x="33709" y="4918"/>
                  </a:lnTo>
                  <a:lnTo>
                    <a:pt x="33667" y="4939"/>
                  </a:lnTo>
                  <a:lnTo>
                    <a:pt x="33604" y="5001"/>
                  </a:lnTo>
                  <a:lnTo>
                    <a:pt x="33583" y="4918"/>
                  </a:lnTo>
                  <a:lnTo>
                    <a:pt x="33541" y="4834"/>
                  </a:lnTo>
                  <a:lnTo>
                    <a:pt x="33458" y="4834"/>
                  </a:lnTo>
                  <a:lnTo>
                    <a:pt x="33374" y="4897"/>
                  </a:lnTo>
                  <a:lnTo>
                    <a:pt x="33269" y="4918"/>
                  </a:lnTo>
                  <a:lnTo>
                    <a:pt x="33248" y="4834"/>
                  </a:lnTo>
                  <a:lnTo>
                    <a:pt x="33165" y="4729"/>
                  </a:lnTo>
                  <a:lnTo>
                    <a:pt x="33123" y="4708"/>
                  </a:lnTo>
                  <a:lnTo>
                    <a:pt x="32976" y="4583"/>
                  </a:lnTo>
                  <a:lnTo>
                    <a:pt x="32976" y="4478"/>
                  </a:lnTo>
                  <a:lnTo>
                    <a:pt x="33018" y="4436"/>
                  </a:lnTo>
                  <a:lnTo>
                    <a:pt x="33039" y="4332"/>
                  </a:lnTo>
                  <a:lnTo>
                    <a:pt x="33018" y="4227"/>
                  </a:lnTo>
                  <a:lnTo>
                    <a:pt x="32976" y="4123"/>
                  </a:lnTo>
                  <a:lnTo>
                    <a:pt x="32872" y="4143"/>
                  </a:lnTo>
                  <a:lnTo>
                    <a:pt x="32872" y="4081"/>
                  </a:lnTo>
                  <a:lnTo>
                    <a:pt x="32872" y="3997"/>
                  </a:lnTo>
                  <a:lnTo>
                    <a:pt x="32934" y="3913"/>
                  </a:lnTo>
                  <a:lnTo>
                    <a:pt x="32934" y="3871"/>
                  </a:lnTo>
                  <a:lnTo>
                    <a:pt x="32872" y="3851"/>
                  </a:lnTo>
                  <a:lnTo>
                    <a:pt x="32851" y="3851"/>
                  </a:lnTo>
                  <a:lnTo>
                    <a:pt x="32767" y="3892"/>
                  </a:lnTo>
                  <a:lnTo>
                    <a:pt x="32725" y="3892"/>
                  </a:lnTo>
                  <a:lnTo>
                    <a:pt x="32642" y="3913"/>
                  </a:lnTo>
                  <a:lnTo>
                    <a:pt x="32558" y="3892"/>
                  </a:lnTo>
                  <a:lnTo>
                    <a:pt x="32516" y="3871"/>
                  </a:lnTo>
                  <a:lnTo>
                    <a:pt x="32453" y="3851"/>
                  </a:lnTo>
                  <a:lnTo>
                    <a:pt x="32432" y="3809"/>
                  </a:lnTo>
                  <a:lnTo>
                    <a:pt x="32307" y="3767"/>
                  </a:lnTo>
                  <a:lnTo>
                    <a:pt x="32307" y="3704"/>
                  </a:lnTo>
                  <a:lnTo>
                    <a:pt x="32244" y="3662"/>
                  </a:lnTo>
                  <a:lnTo>
                    <a:pt x="32202" y="3662"/>
                  </a:lnTo>
                  <a:lnTo>
                    <a:pt x="32139" y="3599"/>
                  </a:lnTo>
                  <a:lnTo>
                    <a:pt x="32139" y="3558"/>
                  </a:lnTo>
                  <a:lnTo>
                    <a:pt x="32077" y="3558"/>
                  </a:lnTo>
                  <a:lnTo>
                    <a:pt x="32014" y="3474"/>
                  </a:lnTo>
                  <a:lnTo>
                    <a:pt x="31993" y="3432"/>
                  </a:lnTo>
                  <a:lnTo>
                    <a:pt x="31930" y="3369"/>
                  </a:lnTo>
                  <a:lnTo>
                    <a:pt x="31888" y="3369"/>
                  </a:lnTo>
                  <a:lnTo>
                    <a:pt x="31846" y="3453"/>
                  </a:lnTo>
                  <a:lnTo>
                    <a:pt x="31805" y="3432"/>
                  </a:lnTo>
                  <a:lnTo>
                    <a:pt x="31763" y="3453"/>
                  </a:lnTo>
                  <a:lnTo>
                    <a:pt x="31721" y="3495"/>
                  </a:lnTo>
                  <a:lnTo>
                    <a:pt x="31658" y="3453"/>
                  </a:lnTo>
                  <a:lnTo>
                    <a:pt x="31616" y="3390"/>
                  </a:lnTo>
                  <a:lnTo>
                    <a:pt x="31574" y="3369"/>
                  </a:lnTo>
                  <a:lnTo>
                    <a:pt x="31449" y="3369"/>
                  </a:lnTo>
                  <a:lnTo>
                    <a:pt x="31386" y="3348"/>
                  </a:lnTo>
                  <a:lnTo>
                    <a:pt x="31449" y="3286"/>
                  </a:lnTo>
                  <a:lnTo>
                    <a:pt x="31449" y="3244"/>
                  </a:lnTo>
                  <a:lnTo>
                    <a:pt x="31365" y="3244"/>
                  </a:lnTo>
                  <a:lnTo>
                    <a:pt x="31302" y="3286"/>
                  </a:lnTo>
                  <a:lnTo>
                    <a:pt x="31177" y="3286"/>
                  </a:lnTo>
                  <a:lnTo>
                    <a:pt x="31135" y="3327"/>
                  </a:lnTo>
                  <a:lnTo>
                    <a:pt x="31072" y="3265"/>
                  </a:lnTo>
                  <a:lnTo>
                    <a:pt x="31030" y="3286"/>
                  </a:lnTo>
                  <a:lnTo>
                    <a:pt x="30947" y="3286"/>
                  </a:lnTo>
                  <a:lnTo>
                    <a:pt x="30884" y="3223"/>
                  </a:lnTo>
                  <a:lnTo>
                    <a:pt x="30800" y="3181"/>
                  </a:lnTo>
                  <a:lnTo>
                    <a:pt x="30675" y="3055"/>
                  </a:lnTo>
                  <a:lnTo>
                    <a:pt x="30633" y="2930"/>
                  </a:lnTo>
                  <a:lnTo>
                    <a:pt x="30633" y="2846"/>
                  </a:lnTo>
                  <a:lnTo>
                    <a:pt x="30612" y="2742"/>
                  </a:lnTo>
                  <a:lnTo>
                    <a:pt x="30549" y="2742"/>
                  </a:lnTo>
                  <a:lnTo>
                    <a:pt x="30465" y="2721"/>
                  </a:lnTo>
                  <a:lnTo>
                    <a:pt x="30465" y="2574"/>
                  </a:lnTo>
                  <a:lnTo>
                    <a:pt x="30424" y="2553"/>
                  </a:lnTo>
                  <a:lnTo>
                    <a:pt x="30403" y="2428"/>
                  </a:lnTo>
                  <a:lnTo>
                    <a:pt x="30361" y="2323"/>
                  </a:lnTo>
                  <a:lnTo>
                    <a:pt x="30152" y="2198"/>
                  </a:lnTo>
                  <a:lnTo>
                    <a:pt x="30047" y="2030"/>
                  </a:lnTo>
                  <a:lnTo>
                    <a:pt x="30026" y="1988"/>
                  </a:lnTo>
                  <a:lnTo>
                    <a:pt x="29984" y="1884"/>
                  </a:lnTo>
                  <a:lnTo>
                    <a:pt x="29921" y="1905"/>
                  </a:lnTo>
                  <a:lnTo>
                    <a:pt x="29901" y="1905"/>
                  </a:lnTo>
                  <a:lnTo>
                    <a:pt x="29901" y="1821"/>
                  </a:lnTo>
                  <a:lnTo>
                    <a:pt x="29921" y="1779"/>
                  </a:lnTo>
                  <a:lnTo>
                    <a:pt x="29838" y="1716"/>
                  </a:lnTo>
                  <a:lnTo>
                    <a:pt x="29796" y="1612"/>
                  </a:lnTo>
                  <a:lnTo>
                    <a:pt x="29733" y="1591"/>
                  </a:lnTo>
                  <a:lnTo>
                    <a:pt x="29712" y="1507"/>
                  </a:lnTo>
                  <a:lnTo>
                    <a:pt x="29670" y="1444"/>
                  </a:lnTo>
                  <a:lnTo>
                    <a:pt x="29608" y="1340"/>
                  </a:lnTo>
                  <a:lnTo>
                    <a:pt x="29482" y="1256"/>
                  </a:lnTo>
                  <a:lnTo>
                    <a:pt x="29461" y="1193"/>
                  </a:lnTo>
                  <a:lnTo>
                    <a:pt x="29503" y="1130"/>
                  </a:lnTo>
                  <a:lnTo>
                    <a:pt x="29482" y="1047"/>
                  </a:lnTo>
                  <a:lnTo>
                    <a:pt x="29315" y="1047"/>
                  </a:lnTo>
                  <a:lnTo>
                    <a:pt x="29294" y="984"/>
                  </a:lnTo>
                  <a:lnTo>
                    <a:pt x="29294" y="942"/>
                  </a:lnTo>
                  <a:lnTo>
                    <a:pt x="29273" y="879"/>
                  </a:lnTo>
                  <a:lnTo>
                    <a:pt x="29273" y="817"/>
                  </a:lnTo>
                  <a:lnTo>
                    <a:pt x="29231" y="733"/>
                  </a:lnTo>
                  <a:lnTo>
                    <a:pt x="29168" y="712"/>
                  </a:lnTo>
                  <a:lnTo>
                    <a:pt x="29168" y="649"/>
                  </a:lnTo>
                  <a:lnTo>
                    <a:pt x="29147" y="607"/>
                  </a:lnTo>
                  <a:lnTo>
                    <a:pt x="29085" y="628"/>
                  </a:lnTo>
                  <a:lnTo>
                    <a:pt x="28980" y="607"/>
                  </a:lnTo>
                  <a:lnTo>
                    <a:pt x="28959" y="545"/>
                  </a:lnTo>
                  <a:lnTo>
                    <a:pt x="28980" y="482"/>
                  </a:lnTo>
                  <a:lnTo>
                    <a:pt x="28959" y="440"/>
                  </a:lnTo>
                  <a:lnTo>
                    <a:pt x="28875" y="419"/>
                  </a:lnTo>
                  <a:lnTo>
                    <a:pt x="28833" y="461"/>
                  </a:lnTo>
                  <a:lnTo>
                    <a:pt x="28792" y="419"/>
                  </a:lnTo>
                  <a:lnTo>
                    <a:pt x="28750" y="419"/>
                  </a:lnTo>
                  <a:lnTo>
                    <a:pt x="28708" y="356"/>
                  </a:lnTo>
                  <a:lnTo>
                    <a:pt x="28750" y="293"/>
                  </a:lnTo>
                  <a:lnTo>
                    <a:pt x="28687" y="231"/>
                  </a:lnTo>
                  <a:lnTo>
                    <a:pt x="28624" y="210"/>
                  </a:lnTo>
                  <a:lnTo>
                    <a:pt x="28561" y="231"/>
                  </a:lnTo>
                  <a:lnTo>
                    <a:pt x="28520" y="147"/>
                  </a:lnTo>
                  <a:lnTo>
                    <a:pt x="28457" y="189"/>
                  </a:lnTo>
                  <a:lnTo>
                    <a:pt x="28373" y="189"/>
                  </a:lnTo>
                  <a:lnTo>
                    <a:pt x="28331" y="147"/>
                  </a:lnTo>
                  <a:lnTo>
                    <a:pt x="28268" y="189"/>
                  </a:lnTo>
                  <a:lnTo>
                    <a:pt x="28268" y="252"/>
                  </a:lnTo>
                  <a:lnTo>
                    <a:pt x="28248" y="293"/>
                  </a:lnTo>
                  <a:lnTo>
                    <a:pt x="28143" y="231"/>
                  </a:lnTo>
                  <a:lnTo>
                    <a:pt x="28101" y="189"/>
                  </a:lnTo>
                  <a:lnTo>
                    <a:pt x="28017" y="210"/>
                  </a:lnTo>
                  <a:lnTo>
                    <a:pt x="27892" y="210"/>
                  </a:lnTo>
                  <a:lnTo>
                    <a:pt x="27892" y="189"/>
                  </a:lnTo>
                  <a:lnTo>
                    <a:pt x="27808" y="105"/>
                  </a:lnTo>
                  <a:lnTo>
                    <a:pt x="27620" y="84"/>
                  </a:lnTo>
                  <a:lnTo>
                    <a:pt x="27536" y="21"/>
                  </a:lnTo>
                  <a:lnTo>
                    <a:pt x="27432" y="21"/>
                  </a:lnTo>
                  <a:lnTo>
                    <a:pt x="2739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2934;p68">
              <a:extLst>
                <a:ext uri="{FF2B5EF4-FFF2-40B4-BE49-F238E27FC236}">
                  <a16:creationId xmlns:a16="http://schemas.microsoft.com/office/drawing/2014/main" id="{1849E4D9-A9FB-2609-2AEA-9088A3CBC839}"/>
                </a:ext>
              </a:extLst>
            </p:cNvPr>
            <p:cNvSpPr/>
            <p:nvPr/>
          </p:nvSpPr>
          <p:spPr>
            <a:xfrm>
              <a:off x="4442708" y="2990191"/>
              <a:ext cx="762" cy="967"/>
            </a:xfrm>
            <a:custGeom>
              <a:avLst/>
              <a:gdLst/>
              <a:ahLst/>
              <a:cxnLst/>
              <a:rect l="l" t="t" r="r" b="b"/>
              <a:pathLst>
                <a:path w="64" h="85" extrusionOk="0">
                  <a:moveTo>
                    <a:pt x="63" y="85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2935;p68">
              <a:extLst>
                <a:ext uri="{FF2B5EF4-FFF2-40B4-BE49-F238E27FC236}">
                  <a16:creationId xmlns:a16="http://schemas.microsoft.com/office/drawing/2014/main" id="{204CEEA6-5161-678A-2424-62ACDEB556D4}"/>
                </a:ext>
              </a:extLst>
            </p:cNvPr>
            <p:cNvSpPr/>
            <p:nvPr/>
          </p:nvSpPr>
          <p:spPr>
            <a:xfrm>
              <a:off x="4434742" y="2997094"/>
              <a:ext cx="1250" cy="1205"/>
            </a:xfrm>
            <a:custGeom>
              <a:avLst/>
              <a:gdLst/>
              <a:ahLst/>
              <a:cxnLst/>
              <a:rect l="l" t="t" r="r" b="b"/>
              <a:pathLst>
                <a:path w="105" h="106" extrusionOk="0">
                  <a:moveTo>
                    <a:pt x="0" y="105"/>
                  </a:moveTo>
                  <a:lnTo>
                    <a:pt x="105" y="1"/>
                  </a:lnTo>
                  <a:lnTo>
                    <a:pt x="1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2936;p68">
              <a:extLst>
                <a:ext uri="{FF2B5EF4-FFF2-40B4-BE49-F238E27FC236}">
                  <a16:creationId xmlns:a16="http://schemas.microsoft.com/office/drawing/2014/main" id="{E71F3616-FEB4-516F-10C3-987B91787B4D}"/>
                </a:ext>
              </a:extLst>
            </p:cNvPr>
            <p:cNvSpPr/>
            <p:nvPr/>
          </p:nvSpPr>
          <p:spPr>
            <a:xfrm>
              <a:off x="4184339" y="2879787"/>
              <a:ext cx="2512" cy="728"/>
            </a:xfrm>
            <a:custGeom>
              <a:avLst/>
              <a:gdLst/>
              <a:ahLst/>
              <a:cxnLst/>
              <a:rect l="l" t="t" r="r" b="b"/>
              <a:pathLst>
                <a:path w="211" h="64" extrusionOk="0">
                  <a:moveTo>
                    <a:pt x="210" y="0"/>
                  </a:moveTo>
                  <a:lnTo>
                    <a:pt x="1" y="63"/>
                  </a:lnTo>
                  <a:lnTo>
                    <a:pt x="22" y="63"/>
                  </a:lnTo>
                  <a:lnTo>
                    <a:pt x="2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2937;p68">
              <a:extLst>
                <a:ext uri="{FF2B5EF4-FFF2-40B4-BE49-F238E27FC236}">
                  <a16:creationId xmlns:a16="http://schemas.microsoft.com/office/drawing/2014/main" id="{194FB1B0-6F7C-2A08-9AEB-0566FBEC6D95}"/>
                </a:ext>
              </a:extLst>
            </p:cNvPr>
            <p:cNvSpPr/>
            <p:nvPr/>
          </p:nvSpPr>
          <p:spPr>
            <a:xfrm>
              <a:off x="4038591" y="2720356"/>
              <a:ext cx="260870" cy="130886"/>
            </a:xfrm>
            <a:custGeom>
              <a:avLst/>
              <a:gdLst/>
              <a:ahLst/>
              <a:cxnLst/>
              <a:rect l="l" t="t" r="r" b="b"/>
              <a:pathLst>
                <a:path w="21908" h="11509" extrusionOk="0">
                  <a:moveTo>
                    <a:pt x="10860" y="0"/>
                  </a:moveTo>
                  <a:lnTo>
                    <a:pt x="10755" y="84"/>
                  </a:lnTo>
                  <a:lnTo>
                    <a:pt x="10713" y="189"/>
                  </a:lnTo>
                  <a:lnTo>
                    <a:pt x="10567" y="189"/>
                  </a:lnTo>
                  <a:lnTo>
                    <a:pt x="10483" y="252"/>
                  </a:lnTo>
                  <a:lnTo>
                    <a:pt x="10546" y="314"/>
                  </a:lnTo>
                  <a:lnTo>
                    <a:pt x="10546" y="398"/>
                  </a:lnTo>
                  <a:lnTo>
                    <a:pt x="10400" y="419"/>
                  </a:lnTo>
                  <a:lnTo>
                    <a:pt x="10337" y="419"/>
                  </a:lnTo>
                  <a:lnTo>
                    <a:pt x="10253" y="524"/>
                  </a:lnTo>
                  <a:lnTo>
                    <a:pt x="10128" y="524"/>
                  </a:lnTo>
                  <a:lnTo>
                    <a:pt x="10044" y="586"/>
                  </a:lnTo>
                  <a:lnTo>
                    <a:pt x="9981" y="586"/>
                  </a:lnTo>
                  <a:lnTo>
                    <a:pt x="9751" y="733"/>
                  </a:lnTo>
                  <a:lnTo>
                    <a:pt x="9625" y="796"/>
                  </a:lnTo>
                  <a:lnTo>
                    <a:pt x="9521" y="837"/>
                  </a:lnTo>
                  <a:lnTo>
                    <a:pt x="9437" y="837"/>
                  </a:lnTo>
                  <a:lnTo>
                    <a:pt x="9353" y="775"/>
                  </a:lnTo>
                  <a:lnTo>
                    <a:pt x="9312" y="837"/>
                  </a:lnTo>
                  <a:lnTo>
                    <a:pt x="9291" y="921"/>
                  </a:lnTo>
                  <a:lnTo>
                    <a:pt x="9144" y="921"/>
                  </a:lnTo>
                  <a:lnTo>
                    <a:pt x="9102" y="984"/>
                  </a:lnTo>
                  <a:lnTo>
                    <a:pt x="9102" y="1088"/>
                  </a:lnTo>
                  <a:lnTo>
                    <a:pt x="9040" y="1130"/>
                  </a:lnTo>
                  <a:lnTo>
                    <a:pt x="8977" y="1109"/>
                  </a:lnTo>
                  <a:lnTo>
                    <a:pt x="8893" y="1109"/>
                  </a:lnTo>
                  <a:lnTo>
                    <a:pt x="8789" y="1151"/>
                  </a:lnTo>
                  <a:lnTo>
                    <a:pt x="8663" y="1172"/>
                  </a:lnTo>
                  <a:lnTo>
                    <a:pt x="8496" y="1256"/>
                  </a:lnTo>
                  <a:lnTo>
                    <a:pt x="8475" y="1319"/>
                  </a:lnTo>
                  <a:lnTo>
                    <a:pt x="8307" y="1340"/>
                  </a:lnTo>
                  <a:lnTo>
                    <a:pt x="8182" y="1402"/>
                  </a:lnTo>
                  <a:lnTo>
                    <a:pt x="8035" y="1423"/>
                  </a:lnTo>
                  <a:lnTo>
                    <a:pt x="7847" y="1465"/>
                  </a:lnTo>
                  <a:lnTo>
                    <a:pt x="7826" y="1549"/>
                  </a:lnTo>
                  <a:lnTo>
                    <a:pt x="7763" y="1632"/>
                  </a:lnTo>
                  <a:lnTo>
                    <a:pt x="7721" y="1528"/>
                  </a:lnTo>
                  <a:lnTo>
                    <a:pt x="7617" y="1528"/>
                  </a:lnTo>
                  <a:lnTo>
                    <a:pt x="7512" y="1570"/>
                  </a:lnTo>
                  <a:lnTo>
                    <a:pt x="7512" y="1653"/>
                  </a:lnTo>
                  <a:lnTo>
                    <a:pt x="7449" y="1695"/>
                  </a:lnTo>
                  <a:lnTo>
                    <a:pt x="7345" y="1653"/>
                  </a:lnTo>
                  <a:lnTo>
                    <a:pt x="7219" y="1653"/>
                  </a:lnTo>
                  <a:lnTo>
                    <a:pt x="7198" y="1612"/>
                  </a:lnTo>
                  <a:lnTo>
                    <a:pt x="7115" y="1612"/>
                  </a:lnTo>
                  <a:lnTo>
                    <a:pt x="7031" y="1653"/>
                  </a:lnTo>
                  <a:lnTo>
                    <a:pt x="6926" y="1674"/>
                  </a:lnTo>
                  <a:lnTo>
                    <a:pt x="6884" y="1695"/>
                  </a:lnTo>
                  <a:lnTo>
                    <a:pt x="6926" y="1842"/>
                  </a:lnTo>
                  <a:lnTo>
                    <a:pt x="6884" y="1925"/>
                  </a:lnTo>
                  <a:lnTo>
                    <a:pt x="6989" y="1946"/>
                  </a:lnTo>
                  <a:lnTo>
                    <a:pt x="7136" y="1925"/>
                  </a:lnTo>
                  <a:lnTo>
                    <a:pt x="7198" y="2051"/>
                  </a:lnTo>
                  <a:lnTo>
                    <a:pt x="7031" y="2051"/>
                  </a:lnTo>
                  <a:lnTo>
                    <a:pt x="6989" y="2093"/>
                  </a:lnTo>
                  <a:lnTo>
                    <a:pt x="6989" y="2156"/>
                  </a:lnTo>
                  <a:lnTo>
                    <a:pt x="7136" y="2176"/>
                  </a:lnTo>
                  <a:lnTo>
                    <a:pt x="7240" y="2197"/>
                  </a:lnTo>
                  <a:lnTo>
                    <a:pt x="7324" y="2156"/>
                  </a:lnTo>
                  <a:lnTo>
                    <a:pt x="7408" y="2156"/>
                  </a:lnTo>
                  <a:lnTo>
                    <a:pt x="7512" y="2260"/>
                  </a:lnTo>
                  <a:lnTo>
                    <a:pt x="7617" y="2281"/>
                  </a:lnTo>
                  <a:lnTo>
                    <a:pt x="7617" y="2386"/>
                  </a:lnTo>
                  <a:lnTo>
                    <a:pt x="7554" y="2449"/>
                  </a:lnTo>
                  <a:lnTo>
                    <a:pt x="7449" y="2407"/>
                  </a:lnTo>
                  <a:lnTo>
                    <a:pt x="7219" y="2449"/>
                  </a:lnTo>
                  <a:lnTo>
                    <a:pt x="7094" y="2553"/>
                  </a:lnTo>
                  <a:lnTo>
                    <a:pt x="6947" y="2741"/>
                  </a:lnTo>
                  <a:lnTo>
                    <a:pt x="6947" y="2867"/>
                  </a:lnTo>
                  <a:lnTo>
                    <a:pt x="7031" y="2888"/>
                  </a:lnTo>
                  <a:lnTo>
                    <a:pt x="7052" y="3013"/>
                  </a:lnTo>
                  <a:lnTo>
                    <a:pt x="6989" y="3118"/>
                  </a:lnTo>
                  <a:lnTo>
                    <a:pt x="6947" y="3244"/>
                  </a:lnTo>
                  <a:lnTo>
                    <a:pt x="6843" y="3244"/>
                  </a:lnTo>
                  <a:lnTo>
                    <a:pt x="6843" y="3306"/>
                  </a:lnTo>
                  <a:lnTo>
                    <a:pt x="6884" y="3390"/>
                  </a:lnTo>
                  <a:lnTo>
                    <a:pt x="6884" y="3453"/>
                  </a:lnTo>
                  <a:lnTo>
                    <a:pt x="7031" y="3453"/>
                  </a:lnTo>
                  <a:lnTo>
                    <a:pt x="7115" y="3537"/>
                  </a:lnTo>
                  <a:lnTo>
                    <a:pt x="7240" y="3557"/>
                  </a:lnTo>
                  <a:lnTo>
                    <a:pt x="7240" y="3620"/>
                  </a:lnTo>
                  <a:lnTo>
                    <a:pt x="7366" y="3704"/>
                  </a:lnTo>
                  <a:lnTo>
                    <a:pt x="7533" y="3725"/>
                  </a:lnTo>
                  <a:lnTo>
                    <a:pt x="7575" y="3746"/>
                  </a:lnTo>
                  <a:lnTo>
                    <a:pt x="7617" y="4227"/>
                  </a:lnTo>
                  <a:lnTo>
                    <a:pt x="7554" y="4290"/>
                  </a:lnTo>
                  <a:lnTo>
                    <a:pt x="7366" y="4373"/>
                  </a:lnTo>
                  <a:lnTo>
                    <a:pt x="7219" y="4353"/>
                  </a:lnTo>
                  <a:lnTo>
                    <a:pt x="7031" y="4248"/>
                  </a:lnTo>
                  <a:lnTo>
                    <a:pt x="6947" y="4290"/>
                  </a:lnTo>
                  <a:lnTo>
                    <a:pt x="6947" y="4394"/>
                  </a:lnTo>
                  <a:lnTo>
                    <a:pt x="6905" y="4541"/>
                  </a:lnTo>
                  <a:lnTo>
                    <a:pt x="6780" y="4562"/>
                  </a:lnTo>
                  <a:lnTo>
                    <a:pt x="6571" y="4457"/>
                  </a:lnTo>
                  <a:lnTo>
                    <a:pt x="6403" y="4457"/>
                  </a:lnTo>
                  <a:lnTo>
                    <a:pt x="6320" y="4394"/>
                  </a:lnTo>
                  <a:lnTo>
                    <a:pt x="6278" y="4436"/>
                  </a:lnTo>
                  <a:lnTo>
                    <a:pt x="6173" y="4394"/>
                  </a:lnTo>
                  <a:lnTo>
                    <a:pt x="6048" y="4269"/>
                  </a:lnTo>
                  <a:lnTo>
                    <a:pt x="6152" y="4227"/>
                  </a:lnTo>
                  <a:lnTo>
                    <a:pt x="6173" y="4143"/>
                  </a:lnTo>
                  <a:lnTo>
                    <a:pt x="6089" y="4122"/>
                  </a:lnTo>
                  <a:lnTo>
                    <a:pt x="5964" y="4039"/>
                  </a:lnTo>
                  <a:lnTo>
                    <a:pt x="5880" y="4122"/>
                  </a:lnTo>
                  <a:lnTo>
                    <a:pt x="5755" y="4081"/>
                  </a:lnTo>
                  <a:lnTo>
                    <a:pt x="5671" y="4122"/>
                  </a:lnTo>
                  <a:lnTo>
                    <a:pt x="5692" y="4269"/>
                  </a:lnTo>
                  <a:lnTo>
                    <a:pt x="5545" y="4290"/>
                  </a:lnTo>
                  <a:lnTo>
                    <a:pt x="5483" y="4227"/>
                  </a:lnTo>
                  <a:lnTo>
                    <a:pt x="5336" y="4060"/>
                  </a:lnTo>
                  <a:lnTo>
                    <a:pt x="5211" y="4081"/>
                  </a:lnTo>
                  <a:lnTo>
                    <a:pt x="5148" y="4185"/>
                  </a:lnTo>
                  <a:lnTo>
                    <a:pt x="5064" y="4081"/>
                  </a:lnTo>
                  <a:lnTo>
                    <a:pt x="5001" y="4122"/>
                  </a:lnTo>
                  <a:lnTo>
                    <a:pt x="5001" y="4248"/>
                  </a:lnTo>
                  <a:lnTo>
                    <a:pt x="4855" y="4248"/>
                  </a:lnTo>
                  <a:lnTo>
                    <a:pt x="4834" y="4457"/>
                  </a:lnTo>
                  <a:lnTo>
                    <a:pt x="4708" y="4562"/>
                  </a:lnTo>
                  <a:lnTo>
                    <a:pt x="4625" y="4541"/>
                  </a:lnTo>
                  <a:lnTo>
                    <a:pt x="4541" y="4436"/>
                  </a:lnTo>
                  <a:lnTo>
                    <a:pt x="4332" y="4394"/>
                  </a:lnTo>
                  <a:lnTo>
                    <a:pt x="4269" y="4269"/>
                  </a:lnTo>
                  <a:lnTo>
                    <a:pt x="4123" y="4353"/>
                  </a:lnTo>
                  <a:lnTo>
                    <a:pt x="4164" y="4478"/>
                  </a:lnTo>
                  <a:lnTo>
                    <a:pt x="4081" y="4604"/>
                  </a:lnTo>
                  <a:lnTo>
                    <a:pt x="3997" y="4583"/>
                  </a:lnTo>
                  <a:lnTo>
                    <a:pt x="3997" y="4457"/>
                  </a:lnTo>
                  <a:lnTo>
                    <a:pt x="3955" y="4373"/>
                  </a:lnTo>
                  <a:lnTo>
                    <a:pt x="3871" y="4373"/>
                  </a:lnTo>
                  <a:lnTo>
                    <a:pt x="3704" y="4248"/>
                  </a:lnTo>
                  <a:lnTo>
                    <a:pt x="3599" y="4122"/>
                  </a:lnTo>
                  <a:lnTo>
                    <a:pt x="3474" y="4122"/>
                  </a:lnTo>
                  <a:lnTo>
                    <a:pt x="3369" y="3976"/>
                  </a:lnTo>
                  <a:lnTo>
                    <a:pt x="3286" y="3955"/>
                  </a:lnTo>
                  <a:lnTo>
                    <a:pt x="3244" y="3871"/>
                  </a:lnTo>
                  <a:lnTo>
                    <a:pt x="3160" y="3871"/>
                  </a:lnTo>
                  <a:lnTo>
                    <a:pt x="2951" y="3955"/>
                  </a:lnTo>
                  <a:lnTo>
                    <a:pt x="2825" y="3850"/>
                  </a:lnTo>
                  <a:lnTo>
                    <a:pt x="2742" y="3704"/>
                  </a:lnTo>
                  <a:lnTo>
                    <a:pt x="2637" y="3704"/>
                  </a:lnTo>
                  <a:lnTo>
                    <a:pt x="2532" y="3809"/>
                  </a:lnTo>
                  <a:lnTo>
                    <a:pt x="2407" y="3809"/>
                  </a:lnTo>
                  <a:lnTo>
                    <a:pt x="2407" y="3871"/>
                  </a:lnTo>
                  <a:lnTo>
                    <a:pt x="2323" y="3955"/>
                  </a:lnTo>
                  <a:lnTo>
                    <a:pt x="2323" y="3850"/>
                  </a:lnTo>
                  <a:lnTo>
                    <a:pt x="2239" y="3913"/>
                  </a:lnTo>
                  <a:lnTo>
                    <a:pt x="2218" y="3976"/>
                  </a:lnTo>
                  <a:lnTo>
                    <a:pt x="2114" y="4060"/>
                  </a:lnTo>
                  <a:lnTo>
                    <a:pt x="2030" y="3976"/>
                  </a:lnTo>
                  <a:lnTo>
                    <a:pt x="2114" y="3913"/>
                  </a:lnTo>
                  <a:lnTo>
                    <a:pt x="2135" y="3829"/>
                  </a:lnTo>
                  <a:lnTo>
                    <a:pt x="2009" y="3767"/>
                  </a:lnTo>
                  <a:lnTo>
                    <a:pt x="1821" y="3662"/>
                  </a:lnTo>
                  <a:lnTo>
                    <a:pt x="1800" y="3746"/>
                  </a:lnTo>
                  <a:lnTo>
                    <a:pt x="1821" y="3850"/>
                  </a:lnTo>
                  <a:lnTo>
                    <a:pt x="1821" y="3955"/>
                  </a:lnTo>
                  <a:lnTo>
                    <a:pt x="1695" y="3913"/>
                  </a:lnTo>
                  <a:lnTo>
                    <a:pt x="1612" y="3976"/>
                  </a:lnTo>
                  <a:lnTo>
                    <a:pt x="1570" y="4143"/>
                  </a:lnTo>
                  <a:lnTo>
                    <a:pt x="1486" y="4143"/>
                  </a:lnTo>
                  <a:lnTo>
                    <a:pt x="1298" y="4248"/>
                  </a:lnTo>
                  <a:lnTo>
                    <a:pt x="1277" y="4373"/>
                  </a:lnTo>
                  <a:lnTo>
                    <a:pt x="1361" y="4478"/>
                  </a:lnTo>
                  <a:lnTo>
                    <a:pt x="1361" y="4604"/>
                  </a:lnTo>
                  <a:lnTo>
                    <a:pt x="1172" y="4604"/>
                  </a:lnTo>
                  <a:lnTo>
                    <a:pt x="984" y="4645"/>
                  </a:lnTo>
                  <a:lnTo>
                    <a:pt x="1130" y="5106"/>
                  </a:lnTo>
                  <a:lnTo>
                    <a:pt x="1047" y="5169"/>
                  </a:lnTo>
                  <a:lnTo>
                    <a:pt x="1068" y="5336"/>
                  </a:lnTo>
                  <a:lnTo>
                    <a:pt x="879" y="5336"/>
                  </a:lnTo>
                  <a:lnTo>
                    <a:pt x="733" y="5231"/>
                  </a:lnTo>
                  <a:lnTo>
                    <a:pt x="670" y="5127"/>
                  </a:lnTo>
                  <a:lnTo>
                    <a:pt x="356" y="4876"/>
                  </a:lnTo>
                  <a:lnTo>
                    <a:pt x="294" y="4980"/>
                  </a:lnTo>
                  <a:lnTo>
                    <a:pt x="294" y="5106"/>
                  </a:lnTo>
                  <a:lnTo>
                    <a:pt x="126" y="5315"/>
                  </a:lnTo>
                  <a:lnTo>
                    <a:pt x="22" y="5378"/>
                  </a:lnTo>
                  <a:lnTo>
                    <a:pt x="42" y="5629"/>
                  </a:lnTo>
                  <a:lnTo>
                    <a:pt x="126" y="5734"/>
                  </a:lnTo>
                  <a:lnTo>
                    <a:pt x="105" y="6068"/>
                  </a:lnTo>
                  <a:lnTo>
                    <a:pt x="1" y="6278"/>
                  </a:lnTo>
                  <a:lnTo>
                    <a:pt x="231" y="6382"/>
                  </a:lnTo>
                  <a:lnTo>
                    <a:pt x="335" y="6550"/>
                  </a:lnTo>
                  <a:lnTo>
                    <a:pt x="314" y="6633"/>
                  </a:lnTo>
                  <a:lnTo>
                    <a:pt x="503" y="6780"/>
                  </a:lnTo>
                  <a:lnTo>
                    <a:pt x="545" y="6696"/>
                  </a:lnTo>
                  <a:lnTo>
                    <a:pt x="921" y="6801"/>
                  </a:lnTo>
                  <a:lnTo>
                    <a:pt x="1172" y="7052"/>
                  </a:lnTo>
                  <a:lnTo>
                    <a:pt x="1402" y="7428"/>
                  </a:lnTo>
                  <a:lnTo>
                    <a:pt x="1172" y="7428"/>
                  </a:lnTo>
                  <a:lnTo>
                    <a:pt x="1172" y="7533"/>
                  </a:lnTo>
                  <a:lnTo>
                    <a:pt x="1382" y="7679"/>
                  </a:lnTo>
                  <a:lnTo>
                    <a:pt x="1549" y="7617"/>
                  </a:lnTo>
                  <a:lnTo>
                    <a:pt x="1674" y="7721"/>
                  </a:lnTo>
                  <a:lnTo>
                    <a:pt x="1716" y="7721"/>
                  </a:lnTo>
                  <a:lnTo>
                    <a:pt x="1758" y="7784"/>
                  </a:lnTo>
                  <a:lnTo>
                    <a:pt x="1821" y="7784"/>
                  </a:lnTo>
                  <a:lnTo>
                    <a:pt x="1863" y="7721"/>
                  </a:lnTo>
                  <a:lnTo>
                    <a:pt x="1905" y="7721"/>
                  </a:lnTo>
                  <a:lnTo>
                    <a:pt x="1967" y="7784"/>
                  </a:lnTo>
                  <a:lnTo>
                    <a:pt x="2009" y="7721"/>
                  </a:lnTo>
                  <a:lnTo>
                    <a:pt x="2009" y="7638"/>
                  </a:lnTo>
                  <a:lnTo>
                    <a:pt x="2072" y="7679"/>
                  </a:lnTo>
                  <a:lnTo>
                    <a:pt x="2177" y="7596"/>
                  </a:lnTo>
                  <a:lnTo>
                    <a:pt x="2218" y="7512"/>
                  </a:lnTo>
                  <a:lnTo>
                    <a:pt x="2281" y="7512"/>
                  </a:lnTo>
                  <a:lnTo>
                    <a:pt x="2344" y="7428"/>
                  </a:lnTo>
                  <a:lnTo>
                    <a:pt x="2407" y="7428"/>
                  </a:lnTo>
                  <a:lnTo>
                    <a:pt x="2428" y="7470"/>
                  </a:lnTo>
                  <a:lnTo>
                    <a:pt x="2491" y="7428"/>
                  </a:lnTo>
                  <a:lnTo>
                    <a:pt x="2511" y="7366"/>
                  </a:lnTo>
                  <a:lnTo>
                    <a:pt x="2595" y="7282"/>
                  </a:lnTo>
                  <a:lnTo>
                    <a:pt x="2721" y="7282"/>
                  </a:lnTo>
                  <a:lnTo>
                    <a:pt x="2763" y="7303"/>
                  </a:lnTo>
                  <a:lnTo>
                    <a:pt x="2846" y="7303"/>
                  </a:lnTo>
                  <a:lnTo>
                    <a:pt x="2909" y="7282"/>
                  </a:lnTo>
                  <a:lnTo>
                    <a:pt x="2930" y="7303"/>
                  </a:lnTo>
                  <a:lnTo>
                    <a:pt x="2930" y="7386"/>
                  </a:lnTo>
                  <a:lnTo>
                    <a:pt x="2972" y="7470"/>
                  </a:lnTo>
                  <a:lnTo>
                    <a:pt x="3014" y="7407"/>
                  </a:lnTo>
                  <a:lnTo>
                    <a:pt x="3076" y="7407"/>
                  </a:lnTo>
                  <a:lnTo>
                    <a:pt x="3076" y="7470"/>
                  </a:lnTo>
                  <a:lnTo>
                    <a:pt x="3160" y="7491"/>
                  </a:lnTo>
                  <a:lnTo>
                    <a:pt x="3223" y="7470"/>
                  </a:lnTo>
                  <a:lnTo>
                    <a:pt x="3244" y="7407"/>
                  </a:lnTo>
                  <a:lnTo>
                    <a:pt x="3286" y="7386"/>
                  </a:lnTo>
                  <a:lnTo>
                    <a:pt x="3286" y="7324"/>
                  </a:lnTo>
                  <a:lnTo>
                    <a:pt x="3369" y="7303"/>
                  </a:lnTo>
                  <a:lnTo>
                    <a:pt x="3453" y="7324"/>
                  </a:lnTo>
                  <a:lnTo>
                    <a:pt x="3662" y="7324"/>
                  </a:lnTo>
                  <a:lnTo>
                    <a:pt x="3662" y="7386"/>
                  </a:lnTo>
                  <a:lnTo>
                    <a:pt x="3704" y="7470"/>
                  </a:lnTo>
                  <a:lnTo>
                    <a:pt x="3788" y="7491"/>
                  </a:lnTo>
                  <a:lnTo>
                    <a:pt x="3788" y="7512"/>
                  </a:lnTo>
                  <a:lnTo>
                    <a:pt x="3746" y="7596"/>
                  </a:lnTo>
                  <a:lnTo>
                    <a:pt x="3767" y="7638"/>
                  </a:lnTo>
                  <a:lnTo>
                    <a:pt x="3871" y="7742"/>
                  </a:lnTo>
                  <a:lnTo>
                    <a:pt x="3851" y="7826"/>
                  </a:lnTo>
                  <a:lnTo>
                    <a:pt x="3788" y="7951"/>
                  </a:lnTo>
                  <a:lnTo>
                    <a:pt x="3809" y="8014"/>
                  </a:lnTo>
                  <a:lnTo>
                    <a:pt x="3851" y="8056"/>
                  </a:lnTo>
                  <a:lnTo>
                    <a:pt x="3871" y="8098"/>
                  </a:lnTo>
                  <a:lnTo>
                    <a:pt x="3851" y="8140"/>
                  </a:lnTo>
                  <a:lnTo>
                    <a:pt x="3767" y="8161"/>
                  </a:lnTo>
                  <a:lnTo>
                    <a:pt x="3746" y="8307"/>
                  </a:lnTo>
                  <a:lnTo>
                    <a:pt x="3809" y="8454"/>
                  </a:lnTo>
                  <a:lnTo>
                    <a:pt x="3913" y="8475"/>
                  </a:lnTo>
                  <a:lnTo>
                    <a:pt x="3997" y="8516"/>
                  </a:lnTo>
                  <a:lnTo>
                    <a:pt x="3997" y="8558"/>
                  </a:lnTo>
                  <a:lnTo>
                    <a:pt x="3871" y="8621"/>
                  </a:lnTo>
                  <a:lnTo>
                    <a:pt x="3788" y="8621"/>
                  </a:lnTo>
                  <a:lnTo>
                    <a:pt x="3683" y="8516"/>
                  </a:lnTo>
                  <a:lnTo>
                    <a:pt x="3599" y="8516"/>
                  </a:lnTo>
                  <a:lnTo>
                    <a:pt x="3558" y="8558"/>
                  </a:lnTo>
                  <a:lnTo>
                    <a:pt x="3495" y="8516"/>
                  </a:lnTo>
                  <a:lnTo>
                    <a:pt x="3432" y="8516"/>
                  </a:lnTo>
                  <a:lnTo>
                    <a:pt x="3286" y="8558"/>
                  </a:lnTo>
                  <a:lnTo>
                    <a:pt x="3223" y="8516"/>
                  </a:lnTo>
                  <a:lnTo>
                    <a:pt x="3118" y="8537"/>
                  </a:lnTo>
                  <a:lnTo>
                    <a:pt x="2972" y="8579"/>
                  </a:lnTo>
                  <a:lnTo>
                    <a:pt x="2930" y="8663"/>
                  </a:lnTo>
                  <a:lnTo>
                    <a:pt x="2930" y="8726"/>
                  </a:lnTo>
                  <a:lnTo>
                    <a:pt x="2930" y="8788"/>
                  </a:lnTo>
                  <a:lnTo>
                    <a:pt x="2867" y="8830"/>
                  </a:lnTo>
                  <a:lnTo>
                    <a:pt x="2867" y="8893"/>
                  </a:lnTo>
                  <a:lnTo>
                    <a:pt x="3014" y="9039"/>
                  </a:lnTo>
                  <a:lnTo>
                    <a:pt x="3014" y="9102"/>
                  </a:lnTo>
                  <a:lnTo>
                    <a:pt x="3035" y="9144"/>
                  </a:lnTo>
                  <a:lnTo>
                    <a:pt x="3139" y="9102"/>
                  </a:lnTo>
                  <a:lnTo>
                    <a:pt x="3160" y="9186"/>
                  </a:lnTo>
                  <a:lnTo>
                    <a:pt x="3139" y="9207"/>
                  </a:lnTo>
                  <a:lnTo>
                    <a:pt x="3055" y="9165"/>
                  </a:lnTo>
                  <a:lnTo>
                    <a:pt x="3014" y="9186"/>
                  </a:lnTo>
                  <a:lnTo>
                    <a:pt x="2930" y="9249"/>
                  </a:lnTo>
                  <a:lnTo>
                    <a:pt x="2867" y="9207"/>
                  </a:lnTo>
                  <a:lnTo>
                    <a:pt x="2825" y="9207"/>
                  </a:lnTo>
                  <a:lnTo>
                    <a:pt x="2763" y="9186"/>
                  </a:lnTo>
                  <a:lnTo>
                    <a:pt x="2616" y="9207"/>
                  </a:lnTo>
                  <a:lnTo>
                    <a:pt x="2532" y="9186"/>
                  </a:lnTo>
                  <a:lnTo>
                    <a:pt x="2491" y="9249"/>
                  </a:lnTo>
                  <a:lnTo>
                    <a:pt x="2491" y="9291"/>
                  </a:lnTo>
                  <a:lnTo>
                    <a:pt x="2553" y="9395"/>
                  </a:lnTo>
                  <a:lnTo>
                    <a:pt x="2637" y="9395"/>
                  </a:lnTo>
                  <a:lnTo>
                    <a:pt x="2742" y="9416"/>
                  </a:lnTo>
                  <a:lnTo>
                    <a:pt x="2804" y="9521"/>
                  </a:lnTo>
                  <a:lnTo>
                    <a:pt x="2846" y="9563"/>
                  </a:lnTo>
                  <a:lnTo>
                    <a:pt x="2909" y="9688"/>
                  </a:lnTo>
                  <a:lnTo>
                    <a:pt x="2951" y="9709"/>
                  </a:lnTo>
                  <a:lnTo>
                    <a:pt x="2972" y="9772"/>
                  </a:lnTo>
                  <a:lnTo>
                    <a:pt x="3139" y="9939"/>
                  </a:lnTo>
                  <a:lnTo>
                    <a:pt x="3139" y="10086"/>
                  </a:lnTo>
                  <a:lnTo>
                    <a:pt x="3139" y="10211"/>
                  </a:lnTo>
                  <a:lnTo>
                    <a:pt x="3181" y="10211"/>
                  </a:lnTo>
                  <a:lnTo>
                    <a:pt x="3286" y="10190"/>
                  </a:lnTo>
                  <a:lnTo>
                    <a:pt x="3327" y="10190"/>
                  </a:lnTo>
                  <a:lnTo>
                    <a:pt x="3369" y="10211"/>
                  </a:lnTo>
                  <a:lnTo>
                    <a:pt x="3432" y="10295"/>
                  </a:lnTo>
                  <a:lnTo>
                    <a:pt x="3474" y="10337"/>
                  </a:lnTo>
                  <a:lnTo>
                    <a:pt x="3537" y="10441"/>
                  </a:lnTo>
                  <a:lnTo>
                    <a:pt x="3579" y="10441"/>
                  </a:lnTo>
                  <a:lnTo>
                    <a:pt x="3662" y="10420"/>
                  </a:lnTo>
                  <a:lnTo>
                    <a:pt x="3767" y="10441"/>
                  </a:lnTo>
                  <a:lnTo>
                    <a:pt x="3871" y="10462"/>
                  </a:lnTo>
                  <a:lnTo>
                    <a:pt x="3976" y="10462"/>
                  </a:lnTo>
                  <a:lnTo>
                    <a:pt x="4018" y="10504"/>
                  </a:lnTo>
                  <a:lnTo>
                    <a:pt x="3997" y="10546"/>
                  </a:lnTo>
                  <a:lnTo>
                    <a:pt x="3997" y="10609"/>
                  </a:lnTo>
                  <a:lnTo>
                    <a:pt x="3997" y="10755"/>
                  </a:lnTo>
                  <a:lnTo>
                    <a:pt x="3913" y="10923"/>
                  </a:lnTo>
                  <a:lnTo>
                    <a:pt x="3955" y="11048"/>
                  </a:lnTo>
                  <a:lnTo>
                    <a:pt x="3976" y="11195"/>
                  </a:lnTo>
                  <a:lnTo>
                    <a:pt x="4311" y="10881"/>
                  </a:lnTo>
                  <a:lnTo>
                    <a:pt x="4604" y="10776"/>
                  </a:lnTo>
                  <a:lnTo>
                    <a:pt x="4959" y="10839"/>
                  </a:lnTo>
                  <a:lnTo>
                    <a:pt x="5378" y="11069"/>
                  </a:lnTo>
                  <a:lnTo>
                    <a:pt x="5755" y="11508"/>
                  </a:lnTo>
                  <a:lnTo>
                    <a:pt x="5985" y="11467"/>
                  </a:lnTo>
                  <a:lnTo>
                    <a:pt x="6068" y="11446"/>
                  </a:lnTo>
                  <a:lnTo>
                    <a:pt x="5629" y="8726"/>
                  </a:lnTo>
                  <a:lnTo>
                    <a:pt x="7136" y="8433"/>
                  </a:lnTo>
                  <a:lnTo>
                    <a:pt x="8056" y="9060"/>
                  </a:lnTo>
                  <a:lnTo>
                    <a:pt x="8391" y="9186"/>
                  </a:lnTo>
                  <a:lnTo>
                    <a:pt x="8893" y="9479"/>
                  </a:lnTo>
                  <a:lnTo>
                    <a:pt x="9751" y="9395"/>
                  </a:lnTo>
                  <a:lnTo>
                    <a:pt x="10693" y="9395"/>
                  </a:lnTo>
                  <a:lnTo>
                    <a:pt x="10985" y="9604"/>
                  </a:lnTo>
                  <a:lnTo>
                    <a:pt x="11132" y="9981"/>
                  </a:lnTo>
                  <a:lnTo>
                    <a:pt x="11320" y="9897"/>
                  </a:lnTo>
                  <a:lnTo>
                    <a:pt x="11341" y="10713"/>
                  </a:lnTo>
                  <a:lnTo>
                    <a:pt x="11760" y="10755"/>
                  </a:lnTo>
                  <a:lnTo>
                    <a:pt x="11990" y="11446"/>
                  </a:lnTo>
                  <a:lnTo>
                    <a:pt x="12115" y="11446"/>
                  </a:lnTo>
                  <a:lnTo>
                    <a:pt x="12366" y="11299"/>
                  </a:lnTo>
                  <a:lnTo>
                    <a:pt x="12555" y="11278"/>
                  </a:lnTo>
                  <a:lnTo>
                    <a:pt x="12743" y="11299"/>
                  </a:lnTo>
                  <a:lnTo>
                    <a:pt x="12994" y="11446"/>
                  </a:lnTo>
                  <a:lnTo>
                    <a:pt x="13078" y="11467"/>
                  </a:lnTo>
                  <a:lnTo>
                    <a:pt x="13287" y="11257"/>
                  </a:lnTo>
                  <a:lnTo>
                    <a:pt x="13413" y="11048"/>
                  </a:lnTo>
                  <a:lnTo>
                    <a:pt x="13475" y="10964"/>
                  </a:lnTo>
                  <a:lnTo>
                    <a:pt x="13538" y="10818"/>
                  </a:lnTo>
                  <a:lnTo>
                    <a:pt x="13789" y="10525"/>
                  </a:lnTo>
                  <a:lnTo>
                    <a:pt x="13894" y="10504"/>
                  </a:lnTo>
                  <a:lnTo>
                    <a:pt x="13998" y="10337"/>
                  </a:lnTo>
                  <a:lnTo>
                    <a:pt x="14040" y="10337"/>
                  </a:lnTo>
                  <a:lnTo>
                    <a:pt x="14040" y="10295"/>
                  </a:lnTo>
                  <a:lnTo>
                    <a:pt x="14166" y="10211"/>
                  </a:lnTo>
                  <a:lnTo>
                    <a:pt x="14145" y="10148"/>
                  </a:lnTo>
                  <a:lnTo>
                    <a:pt x="14250" y="10023"/>
                  </a:lnTo>
                  <a:lnTo>
                    <a:pt x="14438" y="10044"/>
                  </a:lnTo>
                  <a:lnTo>
                    <a:pt x="14543" y="10107"/>
                  </a:lnTo>
                  <a:lnTo>
                    <a:pt x="14961" y="10148"/>
                  </a:lnTo>
                  <a:lnTo>
                    <a:pt x="15317" y="10148"/>
                  </a:lnTo>
                  <a:lnTo>
                    <a:pt x="15505" y="10107"/>
                  </a:lnTo>
                  <a:lnTo>
                    <a:pt x="15484" y="9981"/>
                  </a:lnTo>
                  <a:lnTo>
                    <a:pt x="15463" y="9835"/>
                  </a:lnTo>
                  <a:lnTo>
                    <a:pt x="15463" y="9709"/>
                  </a:lnTo>
                  <a:lnTo>
                    <a:pt x="15505" y="9667"/>
                  </a:lnTo>
                  <a:lnTo>
                    <a:pt x="15610" y="9688"/>
                  </a:lnTo>
                  <a:lnTo>
                    <a:pt x="15777" y="9709"/>
                  </a:lnTo>
                  <a:lnTo>
                    <a:pt x="15819" y="9667"/>
                  </a:lnTo>
                  <a:lnTo>
                    <a:pt x="16007" y="9667"/>
                  </a:lnTo>
                  <a:lnTo>
                    <a:pt x="16133" y="9730"/>
                  </a:lnTo>
                  <a:lnTo>
                    <a:pt x="16342" y="9793"/>
                  </a:lnTo>
                  <a:lnTo>
                    <a:pt x="16677" y="9835"/>
                  </a:lnTo>
                  <a:lnTo>
                    <a:pt x="16781" y="9793"/>
                  </a:lnTo>
                  <a:lnTo>
                    <a:pt x="16886" y="9709"/>
                  </a:lnTo>
                  <a:lnTo>
                    <a:pt x="17032" y="9730"/>
                  </a:lnTo>
                  <a:lnTo>
                    <a:pt x="17158" y="9730"/>
                  </a:lnTo>
                  <a:lnTo>
                    <a:pt x="17451" y="9667"/>
                  </a:lnTo>
                  <a:lnTo>
                    <a:pt x="17723" y="9730"/>
                  </a:lnTo>
                  <a:lnTo>
                    <a:pt x="17911" y="9688"/>
                  </a:lnTo>
                  <a:lnTo>
                    <a:pt x="18246" y="9688"/>
                  </a:lnTo>
                  <a:lnTo>
                    <a:pt x="18497" y="9793"/>
                  </a:lnTo>
                  <a:lnTo>
                    <a:pt x="18602" y="9772"/>
                  </a:lnTo>
                  <a:lnTo>
                    <a:pt x="18853" y="10044"/>
                  </a:lnTo>
                  <a:lnTo>
                    <a:pt x="19083" y="10107"/>
                  </a:lnTo>
                  <a:lnTo>
                    <a:pt x="19229" y="10044"/>
                  </a:lnTo>
                  <a:lnTo>
                    <a:pt x="19188" y="9897"/>
                  </a:lnTo>
                  <a:lnTo>
                    <a:pt x="19313" y="9814"/>
                  </a:lnTo>
                  <a:lnTo>
                    <a:pt x="19313" y="9772"/>
                  </a:lnTo>
                  <a:lnTo>
                    <a:pt x="19376" y="9730"/>
                  </a:lnTo>
                  <a:lnTo>
                    <a:pt x="19271" y="9625"/>
                  </a:lnTo>
                  <a:lnTo>
                    <a:pt x="19313" y="9521"/>
                  </a:lnTo>
                  <a:lnTo>
                    <a:pt x="19397" y="9458"/>
                  </a:lnTo>
                  <a:lnTo>
                    <a:pt x="19355" y="9207"/>
                  </a:lnTo>
                  <a:lnTo>
                    <a:pt x="19229" y="9144"/>
                  </a:lnTo>
                  <a:lnTo>
                    <a:pt x="19188" y="9039"/>
                  </a:lnTo>
                  <a:lnTo>
                    <a:pt x="19083" y="8851"/>
                  </a:lnTo>
                  <a:lnTo>
                    <a:pt x="19062" y="8747"/>
                  </a:lnTo>
                  <a:lnTo>
                    <a:pt x="19020" y="8663"/>
                  </a:lnTo>
                  <a:lnTo>
                    <a:pt x="19020" y="8579"/>
                  </a:lnTo>
                  <a:lnTo>
                    <a:pt x="18957" y="8412"/>
                  </a:lnTo>
                  <a:lnTo>
                    <a:pt x="19041" y="8328"/>
                  </a:lnTo>
                  <a:lnTo>
                    <a:pt x="19041" y="8265"/>
                  </a:lnTo>
                  <a:lnTo>
                    <a:pt x="18916" y="8244"/>
                  </a:lnTo>
                  <a:lnTo>
                    <a:pt x="18748" y="8265"/>
                  </a:lnTo>
                  <a:lnTo>
                    <a:pt x="18644" y="8202"/>
                  </a:lnTo>
                  <a:lnTo>
                    <a:pt x="18644" y="8119"/>
                  </a:lnTo>
                  <a:lnTo>
                    <a:pt x="18748" y="8014"/>
                  </a:lnTo>
                  <a:lnTo>
                    <a:pt x="18853" y="7951"/>
                  </a:lnTo>
                  <a:lnTo>
                    <a:pt x="18916" y="8014"/>
                  </a:lnTo>
                  <a:lnTo>
                    <a:pt x="19020" y="8014"/>
                  </a:lnTo>
                  <a:lnTo>
                    <a:pt x="19167" y="7930"/>
                  </a:lnTo>
                  <a:lnTo>
                    <a:pt x="19439" y="7889"/>
                  </a:lnTo>
                  <a:lnTo>
                    <a:pt x="19564" y="7847"/>
                  </a:lnTo>
                  <a:lnTo>
                    <a:pt x="19648" y="7826"/>
                  </a:lnTo>
                  <a:lnTo>
                    <a:pt x="19711" y="7889"/>
                  </a:lnTo>
                  <a:lnTo>
                    <a:pt x="19794" y="7889"/>
                  </a:lnTo>
                  <a:lnTo>
                    <a:pt x="19878" y="7826"/>
                  </a:lnTo>
                  <a:lnTo>
                    <a:pt x="19962" y="7826"/>
                  </a:lnTo>
                  <a:lnTo>
                    <a:pt x="19962" y="7742"/>
                  </a:lnTo>
                  <a:lnTo>
                    <a:pt x="20004" y="7617"/>
                  </a:lnTo>
                  <a:lnTo>
                    <a:pt x="19878" y="7575"/>
                  </a:lnTo>
                  <a:lnTo>
                    <a:pt x="19815" y="7512"/>
                  </a:lnTo>
                  <a:lnTo>
                    <a:pt x="19836" y="7428"/>
                  </a:lnTo>
                  <a:lnTo>
                    <a:pt x="19836" y="7177"/>
                  </a:lnTo>
                  <a:lnTo>
                    <a:pt x="19899" y="6842"/>
                  </a:lnTo>
                  <a:lnTo>
                    <a:pt x="19899" y="6696"/>
                  </a:lnTo>
                  <a:lnTo>
                    <a:pt x="19962" y="6550"/>
                  </a:lnTo>
                  <a:lnTo>
                    <a:pt x="20004" y="6278"/>
                  </a:lnTo>
                  <a:lnTo>
                    <a:pt x="20213" y="6278"/>
                  </a:lnTo>
                  <a:lnTo>
                    <a:pt x="20422" y="6361"/>
                  </a:lnTo>
                  <a:lnTo>
                    <a:pt x="20589" y="6382"/>
                  </a:lnTo>
                  <a:lnTo>
                    <a:pt x="20820" y="6340"/>
                  </a:lnTo>
                  <a:lnTo>
                    <a:pt x="20882" y="6340"/>
                  </a:lnTo>
                  <a:lnTo>
                    <a:pt x="20924" y="6424"/>
                  </a:lnTo>
                  <a:lnTo>
                    <a:pt x="21008" y="6424"/>
                  </a:lnTo>
                  <a:lnTo>
                    <a:pt x="21071" y="6382"/>
                  </a:lnTo>
                  <a:lnTo>
                    <a:pt x="21154" y="6278"/>
                  </a:lnTo>
                  <a:lnTo>
                    <a:pt x="21280" y="6236"/>
                  </a:lnTo>
                  <a:lnTo>
                    <a:pt x="21447" y="6068"/>
                  </a:lnTo>
                  <a:lnTo>
                    <a:pt x="21447" y="6006"/>
                  </a:lnTo>
                  <a:lnTo>
                    <a:pt x="21343" y="5838"/>
                  </a:lnTo>
                  <a:lnTo>
                    <a:pt x="21238" y="5608"/>
                  </a:lnTo>
                  <a:lnTo>
                    <a:pt x="21238" y="5378"/>
                  </a:lnTo>
                  <a:lnTo>
                    <a:pt x="21259" y="5231"/>
                  </a:lnTo>
                  <a:lnTo>
                    <a:pt x="21343" y="5169"/>
                  </a:lnTo>
                  <a:lnTo>
                    <a:pt x="21531" y="5106"/>
                  </a:lnTo>
                  <a:lnTo>
                    <a:pt x="21594" y="4980"/>
                  </a:lnTo>
                  <a:lnTo>
                    <a:pt x="21552" y="4917"/>
                  </a:lnTo>
                  <a:lnTo>
                    <a:pt x="21573" y="4813"/>
                  </a:lnTo>
                  <a:lnTo>
                    <a:pt x="21698" y="4666"/>
                  </a:lnTo>
                  <a:lnTo>
                    <a:pt x="21803" y="4604"/>
                  </a:lnTo>
                  <a:lnTo>
                    <a:pt x="21908" y="4499"/>
                  </a:lnTo>
                  <a:lnTo>
                    <a:pt x="21887" y="4478"/>
                  </a:lnTo>
                  <a:lnTo>
                    <a:pt x="21866" y="4457"/>
                  </a:lnTo>
                  <a:lnTo>
                    <a:pt x="21698" y="4394"/>
                  </a:lnTo>
                  <a:lnTo>
                    <a:pt x="21573" y="4269"/>
                  </a:lnTo>
                  <a:lnTo>
                    <a:pt x="21489" y="4269"/>
                  </a:lnTo>
                  <a:lnTo>
                    <a:pt x="21447" y="4164"/>
                  </a:lnTo>
                  <a:lnTo>
                    <a:pt x="21489" y="4039"/>
                  </a:lnTo>
                  <a:lnTo>
                    <a:pt x="21447" y="3976"/>
                  </a:lnTo>
                  <a:lnTo>
                    <a:pt x="21343" y="4060"/>
                  </a:lnTo>
                  <a:lnTo>
                    <a:pt x="21259" y="4164"/>
                  </a:lnTo>
                  <a:lnTo>
                    <a:pt x="21154" y="4185"/>
                  </a:lnTo>
                  <a:lnTo>
                    <a:pt x="20861" y="4227"/>
                  </a:lnTo>
                  <a:lnTo>
                    <a:pt x="20799" y="4269"/>
                  </a:lnTo>
                  <a:lnTo>
                    <a:pt x="20757" y="4332"/>
                  </a:lnTo>
                  <a:lnTo>
                    <a:pt x="20652" y="4269"/>
                  </a:lnTo>
                  <a:lnTo>
                    <a:pt x="20548" y="4227"/>
                  </a:lnTo>
                  <a:lnTo>
                    <a:pt x="20506" y="4227"/>
                  </a:lnTo>
                  <a:lnTo>
                    <a:pt x="20485" y="4185"/>
                  </a:lnTo>
                  <a:lnTo>
                    <a:pt x="20422" y="4143"/>
                  </a:lnTo>
                  <a:lnTo>
                    <a:pt x="20401" y="4060"/>
                  </a:lnTo>
                  <a:lnTo>
                    <a:pt x="20359" y="3976"/>
                  </a:lnTo>
                  <a:lnTo>
                    <a:pt x="20401" y="3934"/>
                  </a:lnTo>
                  <a:lnTo>
                    <a:pt x="20401" y="3850"/>
                  </a:lnTo>
                  <a:lnTo>
                    <a:pt x="20317" y="3809"/>
                  </a:lnTo>
                  <a:lnTo>
                    <a:pt x="20276" y="3809"/>
                  </a:lnTo>
                  <a:lnTo>
                    <a:pt x="20129" y="3725"/>
                  </a:lnTo>
                  <a:lnTo>
                    <a:pt x="20004" y="3704"/>
                  </a:lnTo>
                  <a:lnTo>
                    <a:pt x="19962" y="3704"/>
                  </a:lnTo>
                  <a:lnTo>
                    <a:pt x="19899" y="3557"/>
                  </a:lnTo>
                  <a:lnTo>
                    <a:pt x="19794" y="3390"/>
                  </a:lnTo>
                  <a:lnTo>
                    <a:pt x="19648" y="3244"/>
                  </a:lnTo>
                  <a:lnTo>
                    <a:pt x="19460" y="3223"/>
                  </a:lnTo>
                  <a:lnTo>
                    <a:pt x="19250" y="3223"/>
                  </a:lnTo>
                  <a:lnTo>
                    <a:pt x="19062" y="3244"/>
                  </a:lnTo>
                  <a:lnTo>
                    <a:pt x="19041" y="3306"/>
                  </a:lnTo>
                  <a:lnTo>
                    <a:pt x="19083" y="3348"/>
                  </a:lnTo>
                  <a:lnTo>
                    <a:pt x="19062" y="3411"/>
                  </a:lnTo>
                  <a:lnTo>
                    <a:pt x="18936" y="3453"/>
                  </a:lnTo>
                  <a:lnTo>
                    <a:pt x="18853" y="3432"/>
                  </a:lnTo>
                  <a:lnTo>
                    <a:pt x="18727" y="3495"/>
                  </a:lnTo>
                  <a:lnTo>
                    <a:pt x="18560" y="3411"/>
                  </a:lnTo>
                  <a:lnTo>
                    <a:pt x="18497" y="3432"/>
                  </a:lnTo>
                  <a:lnTo>
                    <a:pt x="18413" y="3495"/>
                  </a:lnTo>
                  <a:lnTo>
                    <a:pt x="18309" y="3495"/>
                  </a:lnTo>
                  <a:lnTo>
                    <a:pt x="18204" y="3411"/>
                  </a:lnTo>
                  <a:lnTo>
                    <a:pt x="18079" y="3348"/>
                  </a:lnTo>
                  <a:lnTo>
                    <a:pt x="18079" y="3285"/>
                  </a:lnTo>
                  <a:lnTo>
                    <a:pt x="18100" y="3202"/>
                  </a:lnTo>
                  <a:lnTo>
                    <a:pt x="17911" y="3118"/>
                  </a:lnTo>
                  <a:lnTo>
                    <a:pt x="17828" y="3181"/>
                  </a:lnTo>
                  <a:lnTo>
                    <a:pt x="17828" y="3306"/>
                  </a:lnTo>
                  <a:lnTo>
                    <a:pt x="17869" y="3327"/>
                  </a:lnTo>
                  <a:lnTo>
                    <a:pt x="17828" y="3390"/>
                  </a:lnTo>
                  <a:lnTo>
                    <a:pt x="17744" y="3453"/>
                  </a:lnTo>
                  <a:lnTo>
                    <a:pt x="17597" y="3453"/>
                  </a:lnTo>
                  <a:lnTo>
                    <a:pt x="16175" y="1695"/>
                  </a:lnTo>
                  <a:lnTo>
                    <a:pt x="15170" y="921"/>
                  </a:lnTo>
                  <a:lnTo>
                    <a:pt x="15107" y="837"/>
                  </a:lnTo>
                  <a:lnTo>
                    <a:pt x="15191" y="816"/>
                  </a:lnTo>
                  <a:lnTo>
                    <a:pt x="15296" y="712"/>
                  </a:lnTo>
                  <a:lnTo>
                    <a:pt x="15296" y="607"/>
                  </a:lnTo>
                  <a:lnTo>
                    <a:pt x="15254" y="565"/>
                  </a:lnTo>
                  <a:lnTo>
                    <a:pt x="15087" y="607"/>
                  </a:lnTo>
                  <a:lnTo>
                    <a:pt x="14961" y="628"/>
                  </a:lnTo>
                  <a:lnTo>
                    <a:pt x="14877" y="733"/>
                  </a:lnTo>
                  <a:lnTo>
                    <a:pt x="14773" y="775"/>
                  </a:lnTo>
                  <a:lnTo>
                    <a:pt x="14647" y="900"/>
                  </a:lnTo>
                  <a:lnTo>
                    <a:pt x="14647" y="984"/>
                  </a:lnTo>
                  <a:lnTo>
                    <a:pt x="14563" y="1047"/>
                  </a:lnTo>
                  <a:lnTo>
                    <a:pt x="14522" y="1151"/>
                  </a:lnTo>
                  <a:lnTo>
                    <a:pt x="14417" y="1235"/>
                  </a:lnTo>
                  <a:lnTo>
                    <a:pt x="14229" y="1235"/>
                  </a:lnTo>
                  <a:lnTo>
                    <a:pt x="14124" y="1298"/>
                  </a:lnTo>
                  <a:lnTo>
                    <a:pt x="14145" y="1423"/>
                  </a:lnTo>
                  <a:lnTo>
                    <a:pt x="14061" y="1465"/>
                  </a:lnTo>
                  <a:lnTo>
                    <a:pt x="14019" y="1423"/>
                  </a:lnTo>
                  <a:lnTo>
                    <a:pt x="13789" y="1360"/>
                  </a:lnTo>
                  <a:lnTo>
                    <a:pt x="13643" y="1423"/>
                  </a:lnTo>
                  <a:lnTo>
                    <a:pt x="13601" y="1507"/>
                  </a:lnTo>
                  <a:lnTo>
                    <a:pt x="13517" y="1507"/>
                  </a:lnTo>
                  <a:lnTo>
                    <a:pt x="13434" y="1402"/>
                  </a:lnTo>
                  <a:lnTo>
                    <a:pt x="13434" y="1235"/>
                  </a:lnTo>
                  <a:lnTo>
                    <a:pt x="13517" y="1172"/>
                  </a:lnTo>
                  <a:lnTo>
                    <a:pt x="13538" y="1088"/>
                  </a:lnTo>
                  <a:lnTo>
                    <a:pt x="13496" y="1026"/>
                  </a:lnTo>
                  <a:lnTo>
                    <a:pt x="13413" y="1109"/>
                  </a:lnTo>
                  <a:lnTo>
                    <a:pt x="13329" y="1109"/>
                  </a:lnTo>
                  <a:lnTo>
                    <a:pt x="13120" y="1005"/>
                  </a:lnTo>
                  <a:lnTo>
                    <a:pt x="12994" y="1026"/>
                  </a:lnTo>
                  <a:lnTo>
                    <a:pt x="13015" y="1109"/>
                  </a:lnTo>
                  <a:lnTo>
                    <a:pt x="13078" y="1130"/>
                  </a:lnTo>
                  <a:lnTo>
                    <a:pt x="12994" y="1214"/>
                  </a:lnTo>
                  <a:lnTo>
                    <a:pt x="12952" y="1214"/>
                  </a:lnTo>
                  <a:lnTo>
                    <a:pt x="12869" y="1088"/>
                  </a:lnTo>
                  <a:lnTo>
                    <a:pt x="12848" y="900"/>
                  </a:lnTo>
                  <a:lnTo>
                    <a:pt x="12638" y="733"/>
                  </a:lnTo>
                  <a:lnTo>
                    <a:pt x="12597" y="775"/>
                  </a:lnTo>
                  <a:lnTo>
                    <a:pt x="12638" y="900"/>
                  </a:lnTo>
                  <a:lnTo>
                    <a:pt x="12638" y="984"/>
                  </a:lnTo>
                  <a:lnTo>
                    <a:pt x="12555" y="984"/>
                  </a:lnTo>
                  <a:lnTo>
                    <a:pt x="12513" y="879"/>
                  </a:lnTo>
                  <a:lnTo>
                    <a:pt x="12450" y="900"/>
                  </a:lnTo>
                  <a:lnTo>
                    <a:pt x="12429" y="1005"/>
                  </a:lnTo>
                  <a:lnTo>
                    <a:pt x="12366" y="1026"/>
                  </a:lnTo>
                  <a:lnTo>
                    <a:pt x="12262" y="942"/>
                  </a:lnTo>
                  <a:lnTo>
                    <a:pt x="12136" y="1026"/>
                  </a:lnTo>
                  <a:lnTo>
                    <a:pt x="12074" y="984"/>
                  </a:lnTo>
                  <a:lnTo>
                    <a:pt x="12032" y="879"/>
                  </a:lnTo>
                  <a:lnTo>
                    <a:pt x="12115" y="837"/>
                  </a:lnTo>
                  <a:lnTo>
                    <a:pt x="12136" y="796"/>
                  </a:lnTo>
                  <a:lnTo>
                    <a:pt x="12115" y="691"/>
                  </a:lnTo>
                  <a:lnTo>
                    <a:pt x="12136" y="586"/>
                  </a:lnTo>
                  <a:lnTo>
                    <a:pt x="12115" y="524"/>
                  </a:lnTo>
                  <a:lnTo>
                    <a:pt x="12032" y="482"/>
                  </a:lnTo>
                  <a:lnTo>
                    <a:pt x="11948" y="398"/>
                  </a:lnTo>
                  <a:lnTo>
                    <a:pt x="11927" y="272"/>
                  </a:lnTo>
                  <a:lnTo>
                    <a:pt x="11864" y="252"/>
                  </a:lnTo>
                  <a:lnTo>
                    <a:pt x="11822" y="84"/>
                  </a:lnTo>
                  <a:lnTo>
                    <a:pt x="11718" y="84"/>
                  </a:lnTo>
                  <a:lnTo>
                    <a:pt x="11592" y="126"/>
                  </a:lnTo>
                  <a:lnTo>
                    <a:pt x="11446" y="126"/>
                  </a:lnTo>
                  <a:lnTo>
                    <a:pt x="11299" y="42"/>
                  </a:lnTo>
                  <a:lnTo>
                    <a:pt x="11132" y="63"/>
                  </a:lnTo>
                  <a:lnTo>
                    <a:pt x="11006" y="0"/>
                  </a:lnTo>
                  <a:lnTo>
                    <a:pt x="10902" y="42"/>
                  </a:lnTo>
                  <a:lnTo>
                    <a:pt x="108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2938;p68">
              <a:extLst>
                <a:ext uri="{FF2B5EF4-FFF2-40B4-BE49-F238E27FC236}">
                  <a16:creationId xmlns:a16="http://schemas.microsoft.com/office/drawing/2014/main" id="{7C2063B0-59AF-5517-CA23-D7A8DF74E395}"/>
                </a:ext>
              </a:extLst>
            </p:cNvPr>
            <p:cNvSpPr/>
            <p:nvPr/>
          </p:nvSpPr>
          <p:spPr>
            <a:xfrm>
              <a:off x="4105619" y="2816249"/>
              <a:ext cx="110383" cy="65688"/>
            </a:xfrm>
            <a:custGeom>
              <a:avLst/>
              <a:gdLst/>
              <a:ahLst/>
              <a:cxnLst/>
              <a:rect l="l" t="t" r="r" b="b"/>
              <a:pathLst>
                <a:path w="9270" h="5776" extrusionOk="0">
                  <a:moveTo>
                    <a:pt x="1507" y="1"/>
                  </a:moveTo>
                  <a:lnTo>
                    <a:pt x="0" y="294"/>
                  </a:lnTo>
                  <a:lnTo>
                    <a:pt x="439" y="3014"/>
                  </a:lnTo>
                  <a:lnTo>
                    <a:pt x="732" y="3014"/>
                  </a:lnTo>
                  <a:lnTo>
                    <a:pt x="963" y="3035"/>
                  </a:lnTo>
                  <a:lnTo>
                    <a:pt x="1004" y="2909"/>
                  </a:lnTo>
                  <a:lnTo>
                    <a:pt x="900" y="2804"/>
                  </a:lnTo>
                  <a:lnTo>
                    <a:pt x="879" y="2595"/>
                  </a:lnTo>
                  <a:lnTo>
                    <a:pt x="983" y="2344"/>
                  </a:lnTo>
                  <a:lnTo>
                    <a:pt x="1172" y="2323"/>
                  </a:lnTo>
                  <a:lnTo>
                    <a:pt x="1276" y="2198"/>
                  </a:lnTo>
                  <a:lnTo>
                    <a:pt x="1402" y="2114"/>
                  </a:lnTo>
                  <a:lnTo>
                    <a:pt x="1527" y="2198"/>
                  </a:lnTo>
                  <a:lnTo>
                    <a:pt x="1611" y="2135"/>
                  </a:lnTo>
                  <a:lnTo>
                    <a:pt x="1507" y="2009"/>
                  </a:lnTo>
                  <a:lnTo>
                    <a:pt x="1779" y="2030"/>
                  </a:lnTo>
                  <a:lnTo>
                    <a:pt x="2155" y="2219"/>
                  </a:lnTo>
                  <a:lnTo>
                    <a:pt x="2511" y="2428"/>
                  </a:lnTo>
                  <a:lnTo>
                    <a:pt x="2532" y="2553"/>
                  </a:lnTo>
                  <a:lnTo>
                    <a:pt x="2971" y="2804"/>
                  </a:lnTo>
                  <a:lnTo>
                    <a:pt x="3306" y="2951"/>
                  </a:lnTo>
                  <a:lnTo>
                    <a:pt x="3390" y="2909"/>
                  </a:lnTo>
                  <a:lnTo>
                    <a:pt x="3515" y="2930"/>
                  </a:lnTo>
                  <a:lnTo>
                    <a:pt x="3766" y="3076"/>
                  </a:lnTo>
                  <a:lnTo>
                    <a:pt x="3871" y="3432"/>
                  </a:lnTo>
                  <a:lnTo>
                    <a:pt x="3976" y="3537"/>
                  </a:lnTo>
                  <a:lnTo>
                    <a:pt x="4017" y="3662"/>
                  </a:lnTo>
                  <a:lnTo>
                    <a:pt x="4143" y="3913"/>
                  </a:lnTo>
                  <a:lnTo>
                    <a:pt x="4352" y="3997"/>
                  </a:lnTo>
                  <a:lnTo>
                    <a:pt x="4729" y="4227"/>
                  </a:lnTo>
                  <a:lnTo>
                    <a:pt x="5126" y="4520"/>
                  </a:lnTo>
                  <a:lnTo>
                    <a:pt x="5545" y="4708"/>
                  </a:lnTo>
                  <a:lnTo>
                    <a:pt x="5921" y="5001"/>
                  </a:lnTo>
                  <a:lnTo>
                    <a:pt x="6235" y="5022"/>
                  </a:lnTo>
                  <a:lnTo>
                    <a:pt x="6319" y="5106"/>
                  </a:lnTo>
                  <a:lnTo>
                    <a:pt x="6403" y="5106"/>
                  </a:lnTo>
                  <a:lnTo>
                    <a:pt x="6612" y="5232"/>
                  </a:lnTo>
                  <a:lnTo>
                    <a:pt x="6612" y="5378"/>
                  </a:lnTo>
                  <a:lnTo>
                    <a:pt x="6633" y="5650"/>
                  </a:lnTo>
                  <a:lnTo>
                    <a:pt x="6821" y="5587"/>
                  </a:lnTo>
                  <a:lnTo>
                    <a:pt x="6926" y="5671"/>
                  </a:lnTo>
                  <a:lnTo>
                    <a:pt x="7009" y="5776"/>
                  </a:lnTo>
                  <a:lnTo>
                    <a:pt x="7072" y="5776"/>
                  </a:lnTo>
                  <a:lnTo>
                    <a:pt x="7177" y="5671"/>
                  </a:lnTo>
                  <a:lnTo>
                    <a:pt x="7281" y="5692"/>
                  </a:lnTo>
                  <a:lnTo>
                    <a:pt x="7323" y="5755"/>
                  </a:lnTo>
                  <a:lnTo>
                    <a:pt x="7365" y="5378"/>
                  </a:lnTo>
                  <a:lnTo>
                    <a:pt x="7491" y="5106"/>
                  </a:lnTo>
                  <a:lnTo>
                    <a:pt x="7553" y="5043"/>
                  </a:lnTo>
                  <a:lnTo>
                    <a:pt x="7533" y="4897"/>
                  </a:lnTo>
                  <a:lnTo>
                    <a:pt x="7407" y="4834"/>
                  </a:lnTo>
                  <a:lnTo>
                    <a:pt x="7344" y="4688"/>
                  </a:lnTo>
                  <a:lnTo>
                    <a:pt x="7386" y="4541"/>
                  </a:lnTo>
                  <a:lnTo>
                    <a:pt x="7365" y="4416"/>
                  </a:lnTo>
                  <a:lnTo>
                    <a:pt x="7219" y="4436"/>
                  </a:lnTo>
                  <a:lnTo>
                    <a:pt x="7114" y="4499"/>
                  </a:lnTo>
                  <a:lnTo>
                    <a:pt x="6947" y="4269"/>
                  </a:lnTo>
                  <a:lnTo>
                    <a:pt x="6947" y="4102"/>
                  </a:lnTo>
                  <a:lnTo>
                    <a:pt x="7072" y="3997"/>
                  </a:lnTo>
                  <a:lnTo>
                    <a:pt x="7344" y="4018"/>
                  </a:lnTo>
                  <a:lnTo>
                    <a:pt x="7449" y="3997"/>
                  </a:lnTo>
                  <a:lnTo>
                    <a:pt x="7449" y="3872"/>
                  </a:lnTo>
                  <a:lnTo>
                    <a:pt x="7679" y="3788"/>
                  </a:lnTo>
                  <a:lnTo>
                    <a:pt x="7637" y="3704"/>
                  </a:lnTo>
                  <a:lnTo>
                    <a:pt x="7574" y="3662"/>
                  </a:lnTo>
                  <a:lnTo>
                    <a:pt x="7846" y="3600"/>
                  </a:lnTo>
                  <a:lnTo>
                    <a:pt x="8014" y="3537"/>
                  </a:lnTo>
                  <a:lnTo>
                    <a:pt x="8056" y="3390"/>
                  </a:lnTo>
                  <a:lnTo>
                    <a:pt x="7867" y="3328"/>
                  </a:lnTo>
                  <a:lnTo>
                    <a:pt x="7867" y="3181"/>
                  </a:lnTo>
                  <a:lnTo>
                    <a:pt x="8014" y="3139"/>
                  </a:lnTo>
                  <a:lnTo>
                    <a:pt x="8181" y="3014"/>
                  </a:lnTo>
                  <a:lnTo>
                    <a:pt x="8286" y="3035"/>
                  </a:lnTo>
                  <a:lnTo>
                    <a:pt x="8453" y="2825"/>
                  </a:lnTo>
                  <a:lnTo>
                    <a:pt x="8600" y="2951"/>
                  </a:lnTo>
                  <a:lnTo>
                    <a:pt x="8621" y="3056"/>
                  </a:lnTo>
                  <a:lnTo>
                    <a:pt x="8914" y="3014"/>
                  </a:lnTo>
                  <a:lnTo>
                    <a:pt x="9123" y="3014"/>
                  </a:lnTo>
                  <a:lnTo>
                    <a:pt x="9269" y="2825"/>
                  </a:lnTo>
                  <a:lnTo>
                    <a:pt x="9248" y="2721"/>
                  </a:lnTo>
                  <a:lnTo>
                    <a:pt x="8955" y="2491"/>
                  </a:lnTo>
                  <a:lnTo>
                    <a:pt x="8893" y="2491"/>
                  </a:lnTo>
                  <a:lnTo>
                    <a:pt x="8893" y="2637"/>
                  </a:lnTo>
                  <a:lnTo>
                    <a:pt x="8788" y="2742"/>
                  </a:lnTo>
                  <a:lnTo>
                    <a:pt x="8683" y="2721"/>
                  </a:lnTo>
                  <a:lnTo>
                    <a:pt x="8579" y="2616"/>
                  </a:lnTo>
                  <a:lnTo>
                    <a:pt x="8307" y="2532"/>
                  </a:lnTo>
                  <a:lnTo>
                    <a:pt x="8202" y="2449"/>
                  </a:lnTo>
                  <a:lnTo>
                    <a:pt x="8286" y="2323"/>
                  </a:lnTo>
                  <a:lnTo>
                    <a:pt x="8453" y="2030"/>
                  </a:lnTo>
                  <a:lnTo>
                    <a:pt x="8453" y="1905"/>
                  </a:lnTo>
                  <a:lnTo>
                    <a:pt x="8369" y="1905"/>
                  </a:lnTo>
                  <a:lnTo>
                    <a:pt x="8265" y="2072"/>
                  </a:lnTo>
                  <a:lnTo>
                    <a:pt x="8160" y="2093"/>
                  </a:lnTo>
                  <a:lnTo>
                    <a:pt x="7909" y="2386"/>
                  </a:lnTo>
                  <a:lnTo>
                    <a:pt x="7846" y="2532"/>
                  </a:lnTo>
                  <a:lnTo>
                    <a:pt x="7784" y="2616"/>
                  </a:lnTo>
                  <a:lnTo>
                    <a:pt x="7658" y="2825"/>
                  </a:lnTo>
                  <a:lnTo>
                    <a:pt x="7449" y="3035"/>
                  </a:lnTo>
                  <a:lnTo>
                    <a:pt x="7365" y="3014"/>
                  </a:lnTo>
                  <a:lnTo>
                    <a:pt x="7114" y="2867"/>
                  </a:lnTo>
                  <a:lnTo>
                    <a:pt x="6926" y="2846"/>
                  </a:lnTo>
                  <a:lnTo>
                    <a:pt x="6737" y="2867"/>
                  </a:lnTo>
                  <a:lnTo>
                    <a:pt x="6486" y="3014"/>
                  </a:lnTo>
                  <a:lnTo>
                    <a:pt x="6361" y="3014"/>
                  </a:lnTo>
                  <a:lnTo>
                    <a:pt x="6131" y="2323"/>
                  </a:lnTo>
                  <a:lnTo>
                    <a:pt x="5712" y="2281"/>
                  </a:lnTo>
                  <a:lnTo>
                    <a:pt x="5691" y="1465"/>
                  </a:lnTo>
                  <a:lnTo>
                    <a:pt x="5503" y="1549"/>
                  </a:lnTo>
                  <a:lnTo>
                    <a:pt x="5356" y="1172"/>
                  </a:lnTo>
                  <a:lnTo>
                    <a:pt x="5064" y="963"/>
                  </a:lnTo>
                  <a:lnTo>
                    <a:pt x="4122" y="963"/>
                  </a:lnTo>
                  <a:lnTo>
                    <a:pt x="3264" y="1047"/>
                  </a:lnTo>
                  <a:lnTo>
                    <a:pt x="2762" y="754"/>
                  </a:lnTo>
                  <a:lnTo>
                    <a:pt x="2427" y="628"/>
                  </a:lnTo>
                  <a:lnTo>
                    <a:pt x="15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2939;p68">
              <a:extLst>
                <a:ext uri="{FF2B5EF4-FFF2-40B4-BE49-F238E27FC236}">
                  <a16:creationId xmlns:a16="http://schemas.microsoft.com/office/drawing/2014/main" id="{ACFF2A4B-5001-5693-4ACC-B0175DD4B75F}"/>
                </a:ext>
              </a:extLst>
            </p:cNvPr>
            <p:cNvSpPr/>
            <p:nvPr/>
          </p:nvSpPr>
          <p:spPr>
            <a:xfrm>
              <a:off x="4085936" y="2839096"/>
              <a:ext cx="98666" cy="59262"/>
            </a:xfrm>
            <a:custGeom>
              <a:avLst/>
              <a:gdLst/>
              <a:ahLst/>
              <a:cxnLst/>
              <a:rect l="l" t="t" r="r" b="b"/>
              <a:pathLst>
                <a:path w="8286" h="5211" extrusionOk="0">
                  <a:moveTo>
                    <a:pt x="3160" y="0"/>
                  </a:moveTo>
                  <a:lnTo>
                    <a:pt x="3264" y="126"/>
                  </a:lnTo>
                  <a:lnTo>
                    <a:pt x="3180" y="189"/>
                  </a:lnTo>
                  <a:lnTo>
                    <a:pt x="3055" y="105"/>
                  </a:lnTo>
                  <a:lnTo>
                    <a:pt x="2929" y="189"/>
                  </a:lnTo>
                  <a:lnTo>
                    <a:pt x="2825" y="314"/>
                  </a:lnTo>
                  <a:lnTo>
                    <a:pt x="2636" y="335"/>
                  </a:lnTo>
                  <a:lnTo>
                    <a:pt x="2532" y="586"/>
                  </a:lnTo>
                  <a:lnTo>
                    <a:pt x="2553" y="795"/>
                  </a:lnTo>
                  <a:lnTo>
                    <a:pt x="2657" y="900"/>
                  </a:lnTo>
                  <a:lnTo>
                    <a:pt x="2616" y="1026"/>
                  </a:lnTo>
                  <a:lnTo>
                    <a:pt x="2385" y="1005"/>
                  </a:lnTo>
                  <a:lnTo>
                    <a:pt x="2092" y="1005"/>
                  </a:lnTo>
                  <a:lnTo>
                    <a:pt x="2009" y="1026"/>
                  </a:lnTo>
                  <a:lnTo>
                    <a:pt x="1779" y="1067"/>
                  </a:lnTo>
                  <a:lnTo>
                    <a:pt x="1402" y="628"/>
                  </a:lnTo>
                  <a:lnTo>
                    <a:pt x="983" y="398"/>
                  </a:lnTo>
                  <a:lnTo>
                    <a:pt x="628" y="335"/>
                  </a:lnTo>
                  <a:lnTo>
                    <a:pt x="335" y="440"/>
                  </a:lnTo>
                  <a:lnTo>
                    <a:pt x="0" y="754"/>
                  </a:lnTo>
                  <a:lnTo>
                    <a:pt x="0" y="816"/>
                  </a:lnTo>
                  <a:lnTo>
                    <a:pt x="84" y="900"/>
                  </a:lnTo>
                  <a:lnTo>
                    <a:pt x="126" y="963"/>
                  </a:lnTo>
                  <a:lnTo>
                    <a:pt x="209" y="1047"/>
                  </a:lnTo>
                  <a:lnTo>
                    <a:pt x="251" y="1151"/>
                  </a:lnTo>
                  <a:lnTo>
                    <a:pt x="356" y="1360"/>
                  </a:lnTo>
                  <a:lnTo>
                    <a:pt x="335" y="1528"/>
                  </a:lnTo>
                  <a:lnTo>
                    <a:pt x="293" y="1653"/>
                  </a:lnTo>
                  <a:lnTo>
                    <a:pt x="314" y="1946"/>
                  </a:lnTo>
                  <a:lnTo>
                    <a:pt x="356" y="2009"/>
                  </a:lnTo>
                  <a:lnTo>
                    <a:pt x="398" y="2093"/>
                  </a:lnTo>
                  <a:lnTo>
                    <a:pt x="607" y="2302"/>
                  </a:lnTo>
                  <a:lnTo>
                    <a:pt x="565" y="2218"/>
                  </a:lnTo>
                  <a:lnTo>
                    <a:pt x="523" y="2155"/>
                  </a:lnTo>
                  <a:lnTo>
                    <a:pt x="544" y="2114"/>
                  </a:lnTo>
                  <a:lnTo>
                    <a:pt x="732" y="2155"/>
                  </a:lnTo>
                  <a:lnTo>
                    <a:pt x="816" y="2093"/>
                  </a:lnTo>
                  <a:lnTo>
                    <a:pt x="858" y="2114"/>
                  </a:lnTo>
                  <a:lnTo>
                    <a:pt x="837" y="2260"/>
                  </a:lnTo>
                  <a:lnTo>
                    <a:pt x="858" y="2365"/>
                  </a:lnTo>
                  <a:lnTo>
                    <a:pt x="942" y="2323"/>
                  </a:lnTo>
                  <a:lnTo>
                    <a:pt x="983" y="2427"/>
                  </a:lnTo>
                  <a:lnTo>
                    <a:pt x="963" y="2490"/>
                  </a:lnTo>
                  <a:lnTo>
                    <a:pt x="858" y="2469"/>
                  </a:lnTo>
                  <a:lnTo>
                    <a:pt x="816" y="2469"/>
                  </a:lnTo>
                  <a:lnTo>
                    <a:pt x="753" y="2427"/>
                  </a:lnTo>
                  <a:lnTo>
                    <a:pt x="649" y="2511"/>
                  </a:lnTo>
                  <a:lnTo>
                    <a:pt x="649" y="2616"/>
                  </a:lnTo>
                  <a:lnTo>
                    <a:pt x="732" y="2699"/>
                  </a:lnTo>
                  <a:lnTo>
                    <a:pt x="711" y="2574"/>
                  </a:lnTo>
                  <a:lnTo>
                    <a:pt x="774" y="2574"/>
                  </a:lnTo>
                  <a:lnTo>
                    <a:pt x="837" y="2595"/>
                  </a:lnTo>
                  <a:lnTo>
                    <a:pt x="921" y="2616"/>
                  </a:lnTo>
                  <a:lnTo>
                    <a:pt x="963" y="2720"/>
                  </a:lnTo>
                  <a:lnTo>
                    <a:pt x="1130" y="2804"/>
                  </a:lnTo>
                  <a:lnTo>
                    <a:pt x="1172" y="2909"/>
                  </a:lnTo>
                  <a:lnTo>
                    <a:pt x="1151" y="3097"/>
                  </a:lnTo>
                  <a:lnTo>
                    <a:pt x="1172" y="3160"/>
                  </a:lnTo>
                  <a:lnTo>
                    <a:pt x="1172" y="3453"/>
                  </a:lnTo>
                  <a:lnTo>
                    <a:pt x="1235" y="3662"/>
                  </a:lnTo>
                  <a:lnTo>
                    <a:pt x="1339" y="3955"/>
                  </a:lnTo>
                  <a:lnTo>
                    <a:pt x="1444" y="3871"/>
                  </a:lnTo>
                  <a:lnTo>
                    <a:pt x="1716" y="3871"/>
                  </a:lnTo>
                  <a:lnTo>
                    <a:pt x="1779" y="3725"/>
                  </a:lnTo>
                  <a:lnTo>
                    <a:pt x="1862" y="3620"/>
                  </a:lnTo>
                  <a:lnTo>
                    <a:pt x="1967" y="3620"/>
                  </a:lnTo>
                  <a:lnTo>
                    <a:pt x="2197" y="3411"/>
                  </a:lnTo>
                  <a:lnTo>
                    <a:pt x="2427" y="3348"/>
                  </a:lnTo>
                  <a:lnTo>
                    <a:pt x="2636" y="3411"/>
                  </a:lnTo>
                  <a:lnTo>
                    <a:pt x="2699" y="3264"/>
                  </a:lnTo>
                  <a:lnTo>
                    <a:pt x="2804" y="3243"/>
                  </a:lnTo>
                  <a:lnTo>
                    <a:pt x="2929" y="3306"/>
                  </a:lnTo>
                  <a:lnTo>
                    <a:pt x="3055" y="3264"/>
                  </a:lnTo>
                  <a:lnTo>
                    <a:pt x="3264" y="3453"/>
                  </a:lnTo>
                  <a:lnTo>
                    <a:pt x="3432" y="3515"/>
                  </a:lnTo>
                  <a:lnTo>
                    <a:pt x="3766" y="3725"/>
                  </a:lnTo>
                  <a:lnTo>
                    <a:pt x="3871" y="3725"/>
                  </a:lnTo>
                  <a:lnTo>
                    <a:pt x="3955" y="3641"/>
                  </a:lnTo>
                  <a:lnTo>
                    <a:pt x="4185" y="3746"/>
                  </a:lnTo>
                  <a:lnTo>
                    <a:pt x="4310" y="3767"/>
                  </a:lnTo>
                  <a:lnTo>
                    <a:pt x="4331" y="3934"/>
                  </a:lnTo>
                  <a:lnTo>
                    <a:pt x="4394" y="3976"/>
                  </a:lnTo>
                  <a:lnTo>
                    <a:pt x="4520" y="3955"/>
                  </a:lnTo>
                  <a:lnTo>
                    <a:pt x="4729" y="3997"/>
                  </a:lnTo>
                  <a:lnTo>
                    <a:pt x="4959" y="4311"/>
                  </a:lnTo>
                  <a:lnTo>
                    <a:pt x="5231" y="4352"/>
                  </a:lnTo>
                  <a:lnTo>
                    <a:pt x="5357" y="4394"/>
                  </a:lnTo>
                  <a:lnTo>
                    <a:pt x="5461" y="4562"/>
                  </a:lnTo>
                  <a:lnTo>
                    <a:pt x="5419" y="4666"/>
                  </a:lnTo>
                  <a:lnTo>
                    <a:pt x="5461" y="4792"/>
                  </a:lnTo>
                  <a:lnTo>
                    <a:pt x="5461" y="4876"/>
                  </a:lnTo>
                  <a:lnTo>
                    <a:pt x="5524" y="4980"/>
                  </a:lnTo>
                  <a:lnTo>
                    <a:pt x="5566" y="4938"/>
                  </a:lnTo>
                  <a:lnTo>
                    <a:pt x="5691" y="4980"/>
                  </a:lnTo>
                  <a:lnTo>
                    <a:pt x="5775" y="5043"/>
                  </a:lnTo>
                  <a:lnTo>
                    <a:pt x="5880" y="5043"/>
                  </a:lnTo>
                  <a:lnTo>
                    <a:pt x="5963" y="4980"/>
                  </a:lnTo>
                  <a:lnTo>
                    <a:pt x="6047" y="4980"/>
                  </a:lnTo>
                  <a:lnTo>
                    <a:pt x="6173" y="5085"/>
                  </a:lnTo>
                  <a:lnTo>
                    <a:pt x="6214" y="5148"/>
                  </a:lnTo>
                  <a:lnTo>
                    <a:pt x="6277" y="5210"/>
                  </a:lnTo>
                  <a:lnTo>
                    <a:pt x="6319" y="5148"/>
                  </a:lnTo>
                  <a:lnTo>
                    <a:pt x="6486" y="5127"/>
                  </a:lnTo>
                  <a:lnTo>
                    <a:pt x="6570" y="5022"/>
                  </a:lnTo>
                  <a:lnTo>
                    <a:pt x="6591" y="4938"/>
                  </a:lnTo>
                  <a:lnTo>
                    <a:pt x="6675" y="4896"/>
                  </a:lnTo>
                  <a:lnTo>
                    <a:pt x="6633" y="4813"/>
                  </a:lnTo>
                  <a:lnTo>
                    <a:pt x="6821" y="4708"/>
                  </a:lnTo>
                  <a:lnTo>
                    <a:pt x="7030" y="4666"/>
                  </a:lnTo>
                  <a:lnTo>
                    <a:pt x="7051" y="4604"/>
                  </a:lnTo>
                  <a:lnTo>
                    <a:pt x="7135" y="4520"/>
                  </a:lnTo>
                  <a:lnTo>
                    <a:pt x="7240" y="4499"/>
                  </a:lnTo>
                  <a:lnTo>
                    <a:pt x="7261" y="4373"/>
                  </a:lnTo>
                  <a:lnTo>
                    <a:pt x="7261" y="4206"/>
                  </a:lnTo>
                  <a:lnTo>
                    <a:pt x="7407" y="4080"/>
                  </a:lnTo>
                  <a:lnTo>
                    <a:pt x="7407" y="3955"/>
                  </a:lnTo>
                  <a:lnTo>
                    <a:pt x="7344" y="3892"/>
                  </a:lnTo>
                  <a:lnTo>
                    <a:pt x="7365" y="3850"/>
                  </a:lnTo>
                  <a:lnTo>
                    <a:pt x="7428" y="3829"/>
                  </a:lnTo>
                  <a:lnTo>
                    <a:pt x="7470" y="3767"/>
                  </a:lnTo>
                  <a:lnTo>
                    <a:pt x="7637" y="3725"/>
                  </a:lnTo>
                  <a:lnTo>
                    <a:pt x="7679" y="3725"/>
                  </a:lnTo>
                  <a:lnTo>
                    <a:pt x="7846" y="3620"/>
                  </a:lnTo>
                  <a:lnTo>
                    <a:pt x="7993" y="3557"/>
                  </a:lnTo>
                  <a:lnTo>
                    <a:pt x="8098" y="3641"/>
                  </a:lnTo>
                  <a:lnTo>
                    <a:pt x="8244" y="3620"/>
                  </a:lnTo>
                  <a:lnTo>
                    <a:pt x="8265" y="3641"/>
                  </a:lnTo>
                  <a:lnTo>
                    <a:pt x="8286" y="3641"/>
                  </a:lnTo>
                  <a:lnTo>
                    <a:pt x="8265" y="3369"/>
                  </a:lnTo>
                  <a:lnTo>
                    <a:pt x="8265" y="3223"/>
                  </a:lnTo>
                  <a:lnTo>
                    <a:pt x="8056" y="3097"/>
                  </a:lnTo>
                  <a:lnTo>
                    <a:pt x="7972" y="3097"/>
                  </a:lnTo>
                  <a:lnTo>
                    <a:pt x="7888" y="3013"/>
                  </a:lnTo>
                  <a:lnTo>
                    <a:pt x="7574" y="2992"/>
                  </a:lnTo>
                  <a:lnTo>
                    <a:pt x="7198" y="2699"/>
                  </a:lnTo>
                  <a:lnTo>
                    <a:pt x="6779" y="2511"/>
                  </a:lnTo>
                  <a:lnTo>
                    <a:pt x="6382" y="2218"/>
                  </a:lnTo>
                  <a:lnTo>
                    <a:pt x="6005" y="1988"/>
                  </a:lnTo>
                  <a:lnTo>
                    <a:pt x="5796" y="1904"/>
                  </a:lnTo>
                  <a:lnTo>
                    <a:pt x="5670" y="1653"/>
                  </a:lnTo>
                  <a:lnTo>
                    <a:pt x="5629" y="1528"/>
                  </a:lnTo>
                  <a:lnTo>
                    <a:pt x="5524" y="1423"/>
                  </a:lnTo>
                  <a:lnTo>
                    <a:pt x="5419" y="1067"/>
                  </a:lnTo>
                  <a:lnTo>
                    <a:pt x="5168" y="921"/>
                  </a:lnTo>
                  <a:lnTo>
                    <a:pt x="5043" y="900"/>
                  </a:lnTo>
                  <a:lnTo>
                    <a:pt x="4959" y="942"/>
                  </a:lnTo>
                  <a:lnTo>
                    <a:pt x="4624" y="795"/>
                  </a:lnTo>
                  <a:lnTo>
                    <a:pt x="4185" y="544"/>
                  </a:lnTo>
                  <a:lnTo>
                    <a:pt x="4164" y="419"/>
                  </a:lnTo>
                  <a:lnTo>
                    <a:pt x="3808" y="210"/>
                  </a:lnTo>
                  <a:lnTo>
                    <a:pt x="3432" y="21"/>
                  </a:lnTo>
                  <a:lnTo>
                    <a:pt x="31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63" name="Google Shape;2940;p68">
              <a:extLst>
                <a:ext uri="{FF2B5EF4-FFF2-40B4-BE49-F238E27FC236}">
                  <a16:creationId xmlns:a16="http://schemas.microsoft.com/office/drawing/2014/main" id="{73C34DC9-9172-7406-88C6-96EA6BAC434E}"/>
                </a:ext>
              </a:extLst>
            </p:cNvPr>
            <p:cNvGrpSpPr/>
            <p:nvPr/>
          </p:nvGrpSpPr>
          <p:grpSpPr>
            <a:xfrm>
              <a:off x="4295710" y="3079670"/>
              <a:ext cx="14968" cy="27135"/>
              <a:chOff x="4842300" y="3099950"/>
              <a:chExt cx="31425" cy="59650"/>
            </a:xfrm>
            <a:grpFill/>
          </p:grpSpPr>
          <p:sp>
            <p:nvSpPr>
              <p:cNvPr id="1657" name="Google Shape;2941;p68">
                <a:extLst>
                  <a:ext uri="{FF2B5EF4-FFF2-40B4-BE49-F238E27FC236}">
                    <a16:creationId xmlns:a16="http://schemas.microsoft.com/office/drawing/2014/main" id="{4B587511-DE8B-BACC-0C3A-6AA3F7B00F8F}"/>
                  </a:ext>
                </a:extLst>
              </p:cNvPr>
              <p:cNvSpPr/>
              <p:nvPr/>
            </p:nvSpPr>
            <p:spPr>
              <a:xfrm>
                <a:off x="4842300" y="3122950"/>
                <a:ext cx="2125" cy="6825"/>
              </a:xfrm>
              <a:custGeom>
                <a:avLst/>
                <a:gdLst/>
                <a:ahLst/>
                <a:cxnLst/>
                <a:rect l="l" t="t" r="r" b="b"/>
                <a:pathLst>
                  <a:path w="85" h="273" extrusionOk="0">
                    <a:moveTo>
                      <a:pt x="84" y="1"/>
                    </a:moveTo>
                    <a:lnTo>
                      <a:pt x="1" y="22"/>
                    </a:lnTo>
                    <a:lnTo>
                      <a:pt x="43" y="126"/>
                    </a:lnTo>
                    <a:lnTo>
                      <a:pt x="1" y="273"/>
                    </a:lnTo>
                    <a:lnTo>
                      <a:pt x="64" y="126"/>
                    </a:lnTo>
                    <a:lnTo>
                      <a:pt x="43" y="22"/>
                    </a:lnTo>
                    <a:lnTo>
                      <a:pt x="84" y="22"/>
                    </a:lnTo>
                    <a:lnTo>
                      <a:pt x="8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8" name="Google Shape;2942;p68">
                <a:extLst>
                  <a:ext uri="{FF2B5EF4-FFF2-40B4-BE49-F238E27FC236}">
                    <a16:creationId xmlns:a16="http://schemas.microsoft.com/office/drawing/2014/main" id="{8F372423-FD21-579F-CB33-0C40A2493A71}"/>
                  </a:ext>
                </a:extLst>
              </p:cNvPr>
              <p:cNvSpPr/>
              <p:nvPr/>
            </p:nvSpPr>
            <p:spPr>
              <a:xfrm>
                <a:off x="4842300" y="3106225"/>
                <a:ext cx="31425" cy="53375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2135" extrusionOk="0">
                    <a:moveTo>
                      <a:pt x="273" y="0"/>
                    </a:moveTo>
                    <a:lnTo>
                      <a:pt x="273" y="21"/>
                    </a:lnTo>
                    <a:lnTo>
                      <a:pt x="294" y="42"/>
                    </a:lnTo>
                    <a:lnTo>
                      <a:pt x="273" y="63"/>
                    </a:lnTo>
                    <a:lnTo>
                      <a:pt x="252" y="105"/>
                    </a:lnTo>
                    <a:lnTo>
                      <a:pt x="252" y="126"/>
                    </a:lnTo>
                    <a:lnTo>
                      <a:pt x="252" y="209"/>
                    </a:lnTo>
                    <a:lnTo>
                      <a:pt x="189" y="314"/>
                    </a:lnTo>
                    <a:lnTo>
                      <a:pt x="147" y="272"/>
                    </a:lnTo>
                    <a:lnTo>
                      <a:pt x="84" y="230"/>
                    </a:lnTo>
                    <a:lnTo>
                      <a:pt x="1" y="230"/>
                    </a:lnTo>
                    <a:lnTo>
                      <a:pt x="1" y="251"/>
                    </a:lnTo>
                    <a:lnTo>
                      <a:pt x="84" y="272"/>
                    </a:lnTo>
                    <a:lnTo>
                      <a:pt x="105" y="335"/>
                    </a:lnTo>
                    <a:lnTo>
                      <a:pt x="84" y="356"/>
                    </a:lnTo>
                    <a:lnTo>
                      <a:pt x="147" y="461"/>
                    </a:lnTo>
                    <a:lnTo>
                      <a:pt x="147" y="628"/>
                    </a:lnTo>
                    <a:lnTo>
                      <a:pt x="84" y="691"/>
                    </a:lnTo>
                    <a:lnTo>
                      <a:pt x="64" y="942"/>
                    </a:lnTo>
                    <a:lnTo>
                      <a:pt x="84" y="1005"/>
                    </a:lnTo>
                    <a:lnTo>
                      <a:pt x="43" y="1046"/>
                    </a:lnTo>
                    <a:lnTo>
                      <a:pt x="84" y="1277"/>
                    </a:lnTo>
                    <a:lnTo>
                      <a:pt x="84" y="1360"/>
                    </a:lnTo>
                    <a:lnTo>
                      <a:pt x="168" y="1611"/>
                    </a:lnTo>
                    <a:lnTo>
                      <a:pt x="252" y="1925"/>
                    </a:lnTo>
                    <a:lnTo>
                      <a:pt x="315" y="2051"/>
                    </a:lnTo>
                    <a:lnTo>
                      <a:pt x="461" y="2134"/>
                    </a:lnTo>
                    <a:lnTo>
                      <a:pt x="587" y="2113"/>
                    </a:lnTo>
                    <a:lnTo>
                      <a:pt x="775" y="2093"/>
                    </a:lnTo>
                    <a:lnTo>
                      <a:pt x="942" y="2030"/>
                    </a:lnTo>
                    <a:lnTo>
                      <a:pt x="1131" y="1821"/>
                    </a:lnTo>
                    <a:lnTo>
                      <a:pt x="1214" y="1674"/>
                    </a:lnTo>
                    <a:lnTo>
                      <a:pt x="1256" y="1569"/>
                    </a:lnTo>
                    <a:lnTo>
                      <a:pt x="1235" y="1486"/>
                    </a:lnTo>
                    <a:lnTo>
                      <a:pt x="1256" y="1423"/>
                    </a:lnTo>
                    <a:lnTo>
                      <a:pt x="1256" y="1277"/>
                    </a:lnTo>
                    <a:lnTo>
                      <a:pt x="1235" y="1214"/>
                    </a:lnTo>
                    <a:lnTo>
                      <a:pt x="1256" y="1109"/>
                    </a:lnTo>
                    <a:lnTo>
                      <a:pt x="1152" y="1046"/>
                    </a:lnTo>
                    <a:lnTo>
                      <a:pt x="1089" y="795"/>
                    </a:lnTo>
                    <a:lnTo>
                      <a:pt x="1005" y="628"/>
                    </a:lnTo>
                    <a:lnTo>
                      <a:pt x="900" y="628"/>
                    </a:lnTo>
                    <a:lnTo>
                      <a:pt x="900" y="586"/>
                    </a:lnTo>
                    <a:lnTo>
                      <a:pt x="796" y="586"/>
                    </a:lnTo>
                    <a:lnTo>
                      <a:pt x="921" y="544"/>
                    </a:lnTo>
                    <a:lnTo>
                      <a:pt x="900" y="481"/>
                    </a:lnTo>
                    <a:lnTo>
                      <a:pt x="838" y="461"/>
                    </a:lnTo>
                    <a:lnTo>
                      <a:pt x="775" y="335"/>
                    </a:lnTo>
                    <a:lnTo>
                      <a:pt x="712" y="335"/>
                    </a:lnTo>
                    <a:lnTo>
                      <a:pt x="691" y="230"/>
                    </a:lnTo>
                    <a:lnTo>
                      <a:pt x="670" y="168"/>
                    </a:lnTo>
                    <a:lnTo>
                      <a:pt x="670" y="126"/>
                    </a:lnTo>
                    <a:lnTo>
                      <a:pt x="482" y="42"/>
                    </a:lnTo>
                    <a:lnTo>
                      <a:pt x="461" y="105"/>
                    </a:lnTo>
                    <a:lnTo>
                      <a:pt x="377" y="63"/>
                    </a:lnTo>
                    <a:lnTo>
                      <a:pt x="398" y="21"/>
                    </a:lnTo>
                    <a:lnTo>
                      <a:pt x="27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9" name="Google Shape;2943;p68">
                <a:extLst>
                  <a:ext uri="{FF2B5EF4-FFF2-40B4-BE49-F238E27FC236}">
                    <a16:creationId xmlns:a16="http://schemas.microsoft.com/office/drawing/2014/main" id="{B622A916-29FF-F65D-DDFA-53B6E1B096E5}"/>
                  </a:ext>
                </a:extLst>
              </p:cNvPr>
              <p:cNvSpPr/>
              <p:nvPr/>
            </p:nvSpPr>
            <p:spPr>
              <a:xfrm>
                <a:off x="4844400" y="3099950"/>
                <a:ext cx="5250" cy="4725"/>
              </a:xfrm>
              <a:custGeom>
                <a:avLst/>
                <a:gdLst/>
                <a:ahLst/>
                <a:cxnLst/>
                <a:rect l="l" t="t" r="r" b="b"/>
                <a:pathLst>
                  <a:path w="210" h="189" extrusionOk="0">
                    <a:moveTo>
                      <a:pt x="189" y="0"/>
                    </a:moveTo>
                    <a:lnTo>
                      <a:pt x="0" y="42"/>
                    </a:lnTo>
                    <a:lnTo>
                      <a:pt x="0" y="105"/>
                    </a:lnTo>
                    <a:lnTo>
                      <a:pt x="126" y="188"/>
                    </a:lnTo>
                    <a:lnTo>
                      <a:pt x="126" y="147"/>
                    </a:lnTo>
                    <a:lnTo>
                      <a:pt x="168" y="147"/>
                    </a:lnTo>
                    <a:lnTo>
                      <a:pt x="210" y="42"/>
                    </a:lnTo>
                    <a:lnTo>
                      <a:pt x="1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0" name="Google Shape;2944;p68">
                <a:extLst>
                  <a:ext uri="{FF2B5EF4-FFF2-40B4-BE49-F238E27FC236}">
                    <a16:creationId xmlns:a16="http://schemas.microsoft.com/office/drawing/2014/main" id="{1EB9D5A7-DBC8-9087-15F1-EF10A4AFF39A}"/>
                  </a:ext>
                </a:extLst>
              </p:cNvPr>
              <p:cNvSpPr/>
              <p:nvPr/>
            </p:nvSpPr>
            <p:spPr>
              <a:xfrm>
                <a:off x="4849625" y="3101500"/>
                <a:ext cx="7875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52" extrusionOk="0">
                    <a:moveTo>
                      <a:pt x="43" y="1"/>
                    </a:moveTo>
                    <a:lnTo>
                      <a:pt x="43" y="43"/>
                    </a:lnTo>
                    <a:lnTo>
                      <a:pt x="84" y="85"/>
                    </a:lnTo>
                    <a:lnTo>
                      <a:pt x="1" y="85"/>
                    </a:lnTo>
                    <a:lnTo>
                      <a:pt x="1" y="105"/>
                    </a:lnTo>
                    <a:lnTo>
                      <a:pt x="126" y="147"/>
                    </a:lnTo>
                    <a:lnTo>
                      <a:pt x="189" y="210"/>
                    </a:lnTo>
                    <a:lnTo>
                      <a:pt x="273" y="210"/>
                    </a:lnTo>
                    <a:lnTo>
                      <a:pt x="315" y="252"/>
                    </a:lnTo>
                    <a:lnTo>
                      <a:pt x="294" y="210"/>
                    </a:lnTo>
                    <a:lnTo>
                      <a:pt x="168" y="105"/>
                    </a:lnTo>
                    <a:lnTo>
                      <a:pt x="168" y="2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64" name="Google Shape;2945;p68">
              <a:extLst>
                <a:ext uri="{FF2B5EF4-FFF2-40B4-BE49-F238E27FC236}">
                  <a16:creationId xmlns:a16="http://schemas.microsoft.com/office/drawing/2014/main" id="{4E05F02E-B850-A8DB-41EB-CE415DA49C7E}"/>
                </a:ext>
              </a:extLst>
            </p:cNvPr>
            <p:cNvSpPr/>
            <p:nvPr/>
          </p:nvSpPr>
          <p:spPr>
            <a:xfrm>
              <a:off x="4210500" y="2911903"/>
              <a:ext cx="193104" cy="180152"/>
            </a:xfrm>
            <a:custGeom>
              <a:avLst/>
              <a:gdLst/>
              <a:ahLst/>
              <a:cxnLst/>
              <a:rect l="l" t="t" r="r" b="b"/>
              <a:pathLst>
                <a:path w="16217" h="15841" extrusionOk="0">
                  <a:moveTo>
                    <a:pt x="6906" y="15150"/>
                  </a:moveTo>
                  <a:lnTo>
                    <a:pt x="6927" y="15212"/>
                  </a:lnTo>
                  <a:lnTo>
                    <a:pt x="6927" y="15171"/>
                  </a:lnTo>
                  <a:lnTo>
                    <a:pt x="6906" y="15150"/>
                  </a:lnTo>
                  <a:close/>
                  <a:moveTo>
                    <a:pt x="3997" y="1"/>
                  </a:moveTo>
                  <a:lnTo>
                    <a:pt x="3914" y="147"/>
                  </a:lnTo>
                  <a:lnTo>
                    <a:pt x="3788" y="147"/>
                  </a:lnTo>
                  <a:lnTo>
                    <a:pt x="3600" y="294"/>
                  </a:lnTo>
                  <a:lnTo>
                    <a:pt x="3453" y="587"/>
                  </a:lnTo>
                  <a:lnTo>
                    <a:pt x="3391" y="629"/>
                  </a:lnTo>
                  <a:lnTo>
                    <a:pt x="3286" y="733"/>
                  </a:lnTo>
                  <a:lnTo>
                    <a:pt x="3223" y="733"/>
                  </a:lnTo>
                  <a:lnTo>
                    <a:pt x="3119" y="817"/>
                  </a:lnTo>
                  <a:lnTo>
                    <a:pt x="3014" y="838"/>
                  </a:lnTo>
                  <a:lnTo>
                    <a:pt x="2826" y="1026"/>
                  </a:lnTo>
                  <a:lnTo>
                    <a:pt x="2846" y="1089"/>
                  </a:lnTo>
                  <a:lnTo>
                    <a:pt x="2930" y="1298"/>
                  </a:lnTo>
                  <a:lnTo>
                    <a:pt x="2867" y="1570"/>
                  </a:lnTo>
                  <a:lnTo>
                    <a:pt x="2867" y="1717"/>
                  </a:lnTo>
                  <a:lnTo>
                    <a:pt x="2763" y="1779"/>
                  </a:lnTo>
                  <a:lnTo>
                    <a:pt x="2616" y="1968"/>
                  </a:lnTo>
                  <a:lnTo>
                    <a:pt x="2700" y="2031"/>
                  </a:lnTo>
                  <a:lnTo>
                    <a:pt x="2700" y="2135"/>
                  </a:lnTo>
                  <a:lnTo>
                    <a:pt x="2637" y="2261"/>
                  </a:lnTo>
                  <a:lnTo>
                    <a:pt x="2428" y="2365"/>
                  </a:lnTo>
                  <a:lnTo>
                    <a:pt x="2323" y="2554"/>
                  </a:lnTo>
                  <a:lnTo>
                    <a:pt x="2302" y="2721"/>
                  </a:lnTo>
                  <a:lnTo>
                    <a:pt x="2219" y="2867"/>
                  </a:lnTo>
                  <a:lnTo>
                    <a:pt x="1968" y="3035"/>
                  </a:lnTo>
                  <a:lnTo>
                    <a:pt x="1863" y="3391"/>
                  </a:lnTo>
                  <a:lnTo>
                    <a:pt x="1675" y="3600"/>
                  </a:lnTo>
                  <a:lnTo>
                    <a:pt x="1361" y="3600"/>
                  </a:lnTo>
                  <a:lnTo>
                    <a:pt x="1152" y="3725"/>
                  </a:lnTo>
                  <a:lnTo>
                    <a:pt x="1068" y="3704"/>
                  </a:lnTo>
                  <a:lnTo>
                    <a:pt x="1047" y="3600"/>
                  </a:lnTo>
                  <a:lnTo>
                    <a:pt x="922" y="3537"/>
                  </a:lnTo>
                  <a:lnTo>
                    <a:pt x="838" y="3600"/>
                  </a:lnTo>
                  <a:lnTo>
                    <a:pt x="733" y="3642"/>
                  </a:lnTo>
                  <a:lnTo>
                    <a:pt x="691" y="3746"/>
                  </a:lnTo>
                  <a:lnTo>
                    <a:pt x="545" y="3956"/>
                  </a:lnTo>
                  <a:lnTo>
                    <a:pt x="461" y="3976"/>
                  </a:lnTo>
                  <a:lnTo>
                    <a:pt x="357" y="4228"/>
                  </a:lnTo>
                  <a:lnTo>
                    <a:pt x="357" y="4374"/>
                  </a:lnTo>
                  <a:lnTo>
                    <a:pt x="461" y="4353"/>
                  </a:lnTo>
                  <a:lnTo>
                    <a:pt x="608" y="4395"/>
                  </a:lnTo>
                  <a:lnTo>
                    <a:pt x="670" y="4374"/>
                  </a:lnTo>
                  <a:lnTo>
                    <a:pt x="775" y="4374"/>
                  </a:lnTo>
                  <a:lnTo>
                    <a:pt x="859" y="4562"/>
                  </a:lnTo>
                  <a:lnTo>
                    <a:pt x="838" y="4688"/>
                  </a:lnTo>
                  <a:lnTo>
                    <a:pt x="859" y="4897"/>
                  </a:lnTo>
                  <a:lnTo>
                    <a:pt x="1068" y="5023"/>
                  </a:lnTo>
                  <a:lnTo>
                    <a:pt x="1173" y="5023"/>
                  </a:lnTo>
                  <a:lnTo>
                    <a:pt x="1256" y="5085"/>
                  </a:lnTo>
                  <a:lnTo>
                    <a:pt x="1214" y="5169"/>
                  </a:lnTo>
                  <a:lnTo>
                    <a:pt x="1340" y="5316"/>
                  </a:lnTo>
                  <a:lnTo>
                    <a:pt x="1466" y="5692"/>
                  </a:lnTo>
                  <a:lnTo>
                    <a:pt x="1445" y="5755"/>
                  </a:lnTo>
                  <a:lnTo>
                    <a:pt x="1486" y="5818"/>
                  </a:lnTo>
                  <a:lnTo>
                    <a:pt x="1382" y="5860"/>
                  </a:lnTo>
                  <a:lnTo>
                    <a:pt x="1256" y="5943"/>
                  </a:lnTo>
                  <a:lnTo>
                    <a:pt x="1194" y="5860"/>
                  </a:lnTo>
                  <a:lnTo>
                    <a:pt x="1256" y="5797"/>
                  </a:lnTo>
                  <a:lnTo>
                    <a:pt x="1256" y="5797"/>
                  </a:lnTo>
                  <a:lnTo>
                    <a:pt x="1131" y="5818"/>
                  </a:lnTo>
                  <a:lnTo>
                    <a:pt x="1068" y="5860"/>
                  </a:lnTo>
                  <a:lnTo>
                    <a:pt x="838" y="5964"/>
                  </a:lnTo>
                  <a:lnTo>
                    <a:pt x="440" y="5943"/>
                  </a:lnTo>
                  <a:lnTo>
                    <a:pt x="336" y="6006"/>
                  </a:lnTo>
                  <a:lnTo>
                    <a:pt x="252" y="5964"/>
                  </a:lnTo>
                  <a:lnTo>
                    <a:pt x="210" y="6111"/>
                  </a:lnTo>
                  <a:lnTo>
                    <a:pt x="126" y="6132"/>
                  </a:lnTo>
                  <a:lnTo>
                    <a:pt x="22" y="6215"/>
                  </a:lnTo>
                  <a:lnTo>
                    <a:pt x="1" y="6362"/>
                  </a:lnTo>
                  <a:lnTo>
                    <a:pt x="168" y="6257"/>
                  </a:lnTo>
                  <a:lnTo>
                    <a:pt x="336" y="6236"/>
                  </a:lnTo>
                  <a:lnTo>
                    <a:pt x="210" y="6320"/>
                  </a:lnTo>
                  <a:lnTo>
                    <a:pt x="106" y="6445"/>
                  </a:lnTo>
                  <a:lnTo>
                    <a:pt x="85" y="6571"/>
                  </a:lnTo>
                  <a:lnTo>
                    <a:pt x="147" y="6592"/>
                  </a:lnTo>
                  <a:lnTo>
                    <a:pt x="336" y="6780"/>
                  </a:lnTo>
                  <a:lnTo>
                    <a:pt x="691" y="6906"/>
                  </a:lnTo>
                  <a:lnTo>
                    <a:pt x="817" y="6885"/>
                  </a:lnTo>
                  <a:lnTo>
                    <a:pt x="963" y="6885"/>
                  </a:lnTo>
                  <a:lnTo>
                    <a:pt x="1194" y="6780"/>
                  </a:lnTo>
                  <a:lnTo>
                    <a:pt x="1194" y="6738"/>
                  </a:lnTo>
                  <a:lnTo>
                    <a:pt x="1194" y="6697"/>
                  </a:lnTo>
                  <a:lnTo>
                    <a:pt x="1214" y="6697"/>
                  </a:lnTo>
                  <a:lnTo>
                    <a:pt x="1340" y="6738"/>
                  </a:lnTo>
                  <a:lnTo>
                    <a:pt x="1298" y="6843"/>
                  </a:lnTo>
                  <a:lnTo>
                    <a:pt x="1256" y="6843"/>
                  </a:lnTo>
                  <a:lnTo>
                    <a:pt x="1152" y="6989"/>
                  </a:lnTo>
                  <a:lnTo>
                    <a:pt x="1068" y="6989"/>
                  </a:lnTo>
                  <a:lnTo>
                    <a:pt x="838" y="7178"/>
                  </a:lnTo>
                  <a:lnTo>
                    <a:pt x="838" y="7220"/>
                  </a:lnTo>
                  <a:lnTo>
                    <a:pt x="754" y="7199"/>
                  </a:lnTo>
                  <a:lnTo>
                    <a:pt x="733" y="7199"/>
                  </a:lnTo>
                  <a:lnTo>
                    <a:pt x="650" y="7261"/>
                  </a:lnTo>
                  <a:lnTo>
                    <a:pt x="566" y="7220"/>
                  </a:lnTo>
                  <a:lnTo>
                    <a:pt x="566" y="7115"/>
                  </a:lnTo>
                  <a:lnTo>
                    <a:pt x="503" y="7115"/>
                  </a:lnTo>
                  <a:lnTo>
                    <a:pt x="461" y="7094"/>
                  </a:lnTo>
                  <a:lnTo>
                    <a:pt x="419" y="7094"/>
                  </a:lnTo>
                  <a:lnTo>
                    <a:pt x="398" y="7178"/>
                  </a:lnTo>
                  <a:lnTo>
                    <a:pt x="419" y="7261"/>
                  </a:lnTo>
                  <a:lnTo>
                    <a:pt x="650" y="7492"/>
                  </a:lnTo>
                  <a:lnTo>
                    <a:pt x="733" y="7533"/>
                  </a:lnTo>
                  <a:lnTo>
                    <a:pt x="775" y="7533"/>
                  </a:lnTo>
                  <a:lnTo>
                    <a:pt x="817" y="7575"/>
                  </a:lnTo>
                  <a:lnTo>
                    <a:pt x="984" y="7826"/>
                  </a:lnTo>
                  <a:lnTo>
                    <a:pt x="1403" y="8161"/>
                  </a:lnTo>
                  <a:lnTo>
                    <a:pt x="1612" y="8224"/>
                  </a:lnTo>
                  <a:lnTo>
                    <a:pt x="1779" y="8161"/>
                  </a:lnTo>
                  <a:lnTo>
                    <a:pt x="2072" y="7994"/>
                  </a:lnTo>
                  <a:lnTo>
                    <a:pt x="2261" y="7889"/>
                  </a:lnTo>
                  <a:lnTo>
                    <a:pt x="2261" y="7826"/>
                  </a:lnTo>
                  <a:lnTo>
                    <a:pt x="2344" y="7722"/>
                  </a:lnTo>
                  <a:lnTo>
                    <a:pt x="2386" y="7513"/>
                  </a:lnTo>
                  <a:lnTo>
                    <a:pt x="2302" y="7408"/>
                  </a:lnTo>
                  <a:lnTo>
                    <a:pt x="2386" y="7199"/>
                  </a:lnTo>
                  <a:lnTo>
                    <a:pt x="2386" y="7094"/>
                  </a:lnTo>
                  <a:lnTo>
                    <a:pt x="2407" y="7010"/>
                  </a:lnTo>
                  <a:lnTo>
                    <a:pt x="2428" y="7094"/>
                  </a:lnTo>
                  <a:lnTo>
                    <a:pt x="2595" y="7094"/>
                  </a:lnTo>
                  <a:lnTo>
                    <a:pt x="2637" y="7115"/>
                  </a:lnTo>
                  <a:lnTo>
                    <a:pt x="2742" y="7073"/>
                  </a:lnTo>
                  <a:lnTo>
                    <a:pt x="2721" y="7115"/>
                  </a:lnTo>
                  <a:lnTo>
                    <a:pt x="2616" y="7220"/>
                  </a:lnTo>
                  <a:lnTo>
                    <a:pt x="2533" y="7199"/>
                  </a:lnTo>
                  <a:lnTo>
                    <a:pt x="2512" y="7220"/>
                  </a:lnTo>
                  <a:lnTo>
                    <a:pt x="2491" y="7366"/>
                  </a:lnTo>
                  <a:lnTo>
                    <a:pt x="2533" y="7429"/>
                  </a:lnTo>
                  <a:lnTo>
                    <a:pt x="2533" y="7533"/>
                  </a:lnTo>
                  <a:lnTo>
                    <a:pt x="2595" y="7575"/>
                  </a:lnTo>
                  <a:lnTo>
                    <a:pt x="2742" y="7533"/>
                  </a:lnTo>
                  <a:lnTo>
                    <a:pt x="2826" y="7575"/>
                  </a:lnTo>
                  <a:lnTo>
                    <a:pt x="2742" y="7575"/>
                  </a:lnTo>
                  <a:lnTo>
                    <a:pt x="2700" y="7617"/>
                  </a:lnTo>
                  <a:lnTo>
                    <a:pt x="2554" y="7701"/>
                  </a:lnTo>
                  <a:lnTo>
                    <a:pt x="2616" y="7952"/>
                  </a:lnTo>
                  <a:lnTo>
                    <a:pt x="2700" y="8015"/>
                  </a:lnTo>
                  <a:lnTo>
                    <a:pt x="2742" y="8203"/>
                  </a:lnTo>
                  <a:lnTo>
                    <a:pt x="2742" y="8349"/>
                  </a:lnTo>
                  <a:lnTo>
                    <a:pt x="2700" y="8475"/>
                  </a:lnTo>
                  <a:lnTo>
                    <a:pt x="2700" y="8580"/>
                  </a:lnTo>
                  <a:lnTo>
                    <a:pt x="2784" y="8642"/>
                  </a:lnTo>
                  <a:lnTo>
                    <a:pt x="2700" y="8684"/>
                  </a:lnTo>
                  <a:lnTo>
                    <a:pt x="2721" y="8873"/>
                  </a:lnTo>
                  <a:lnTo>
                    <a:pt x="2867" y="9186"/>
                  </a:lnTo>
                  <a:lnTo>
                    <a:pt x="2909" y="9291"/>
                  </a:lnTo>
                  <a:lnTo>
                    <a:pt x="2951" y="9375"/>
                  </a:lnTo>
                  <a:lnTo>
                    <a:pt x="2867" y="9396"/>
                  </a:lnTo>
                  <a:lnTo>
                    <a:pt x="2867" y="9521"/>
                  </a:lnTo>
                  <a:lnTo>
                    <a:pt x="3035" y="9730"/>
                  </a:lnTo>
                  <a:lnTo>
                    <a:pt x="2909" y="9730"/>
                  </a:lnTo>
                  <a:lnTo>
                    <a:pt x="3035" y="9919"/>
                  </a:lnTo>
                  <a:lnTo>
                    <a:pt x="3035" y="10086"/>
                  </a:lnTo>
                  <a:lnTo>
                    <a:pt x="3265" y="10546"/>
                  </a:lnTo>
                  <a:lnTo>
                    <a:pt x="3265" y="10860"/>
                  </a:lnTo>
                  <a:lnTo>
                    <a:pt x="3370" y="11132"/>
                  </a:lnTo>
                  <a:lnTo>
                    <a:pt x="3453" y="11174"/>
                  </a:lnTo>
                  <a:lnTo>
                    <a:pt x="3495" y="11342"/>
                  </a:lnTo>
                  <a:lnTo>
                    <a:pt x="3579" y="11383"/>
                  </a:lnTo>
                  <a:lnTo>
                    <a:pt x="3579" y="11467"/>
                  </a:lnTo>
                  <a:lnTo>
                    <a:pt x="3704" y="11697"/>
                  </a:lnTo>
                  <a:lnTo>
                    <a:pt x="3767" y="11718"/>
                  </a:lnTo>
                  <a:lnTo>
                    <a:pt x="3767" y="11781"/>
                  </a:lnTo>
                  <a:lnTo>
                    <a:pt x="3893" y="11969"/>
                  </a:lnTo>
                  <a:lnTo>
                    <a:pt x="3955" y="11969"/>
                  </a:lnTo>
                  <a:lnTo>
                    <a:pt x="3955" y="12178"/>
                  </a:lnTo>
                  <a:lnTo>
                    <a:pt x="3997" y="12241"/>
                  </a:lnTo>
                  <a:lnTo>
                    <a:pt x="4081" y="12388"/>
                  </a:lnTo>
                  <a:lnTo>
                    <a:pt x="4102" y="12555"/>
                  </a:lnTo>
                  <a:lnTo>
                    <a:pt x="4207" y="12827"/>
                  </a:lnTo>
                  <a:lnTo>
                    <a:pt x="4269" y="12932"/>
                  </a:lnTo>
                  <a:lnTo>
                    <a:pt x="4290" y="13162"/>
                  </a:lnTo>
                  <a:lnTo>
                    <a:pt x="4332" y="13225"/>
                  </a:lnTo>
                  <a:lnTo>
                    <a:pt x="4416" y="13371"/>
                  </a:lnTo>
                  <a:lnTo>
                    <a:pt x="4583" y="13539"/>
                  </a:lnTo>
                  <a:lnTo>
                    <a:pt x="4604" y="13539"/>
                  </a:lnTo>
                  <a:lnTo>
                    <a:pt x="4709" y="13685"/>
                  </a:lnTo>
                  <a:lnTo>
                    <a:pt x="4876" y="13894"/>
                  </a:lnTo>
                  <a:lnTo>
                    <a:pt x="4939" y="14083"/>
                  </a:lnTo>
                  <a:lnTo>
                    <a:pt x="5002" y="14229"/>
                  </a:lnTo>
                  <a:lnTo>
                    <a:pt x="5043" y="14271"/>
                  </a:lnTo>
                  <a:lnTo>
                    <a:pt x="5043" y="14375"/>
                  </a:lnTo>
                  <a:lnTo>
                    <a:pt x="5169" y="14606"/>
                  </a:lnTo>
                  <a:lnTo>
                    <a:pt x="5232" y="14815"/>
                  </a:lnTo>
                  <a:lnTo>
                    <a:pt x="5232" y="15045"/>
                  </a:lnTo>
                  <a:lnTo>
                    <a:pt x="5441" y="15484"/>
                  </a:lnTo>
                  <a:lnTo>
                    <a:pt x="5629" y="15673"/>
                  </a:lnTo>
                  <a:lnTo>
                    <a:pt x="5776" y="15798"/>
                  </a:lnTo>
                  <a:lnTo>
                    <a:pt x="5985" y="15840"/>
                  </a:lnTo>
                  <a:lnTo>
                    <a:pt x="6194" y="15673"/>
                  </a:lnTo>
                  <a:lnTo>
                    <a:pt x="6257" y="15547"/>
                  </a:lnTo>
                  <a:lnTo>
                    <a:pt x="6215" y="15484"/>
                  </a:lnTo>
                  <a:lnTo>
                    <a:pt x="6257" y="15464"/>
                  </a:lnTo>
                  <a:lnTo>
                    <a:pt x="6278" y="15422"/>
                  </a:lnTo>
                  <a:lnTo>
                    <a:pt x="6320" y="15317"/>
                  </a:lnTo>
                  <a:lnTo>
                    <a:pt x="6529" y="15212"/>
                  </a:lnTo>
                  <a:lnTo>
                    <a:pt x="6571" y="15212"/>
                  </a:lnTo>
                  <a:lnTo>
                    <a:pt x="6822" y="15129"/>
                  </a:lnTo>
                  <a:lnTo>
                    <a:pt x="6906" y="15150"/>
                  </a:lnTo>
                  <a:lnTo>
                    <a:pt x="6717" y="15045"/>
                  </a:lnTo>
                  <a:lnTo>
                    <a:pt x="6696" y="14961"/>
                  </a:lnTo>
                  <a:lnTo>
                    <a:pt x="6738" y="14919"/>
                  </a:lnTo>
                  <a:lnTo>
                    <a:pt x="6906" y="14710"/>
                  </a:lnTo>
                  <a:lnTo>
                    <a:pt x="6885" y="14647"/>
                  </a:lnTo>
                  <a:lnTo>
                    <a:pt x="6927" y="14543"/>
                  </a:lnTo>
                  <a:lnTo>
                    <a:pt x="7094" y="14522"/>
                  </a:lnTo>
                  <a:lnTo>
                    <a:pt x="7136" y="14543"/>
                  </a:lnTo>
                  <a:lnTo>
                    <a:pt x="7261" y="14522"/>
                  </a:lnTo>
                  <a:lnTo>
                    <a:pt x="7261" y="14375"/>
                  </a:lnTo>
                  <a:lnTo>
                    <a:pt x="7220" y="13894"/>
                  </a:lnTo>
                  <a:lnTo>
                    <a:pt x="7157" y="13811"/>
                  </a:lnTo>
                  <a:lnTo>
                    <a:pt x="7157" y="13580"/>
                  </a:lnTo>
                  <a:lnTo>
                    <a:pt x="7303" y="13329"/>
                  </a:lnTo>
                  <a:lnTo>
                    <a:pt x="7429" y="12953"/>
                  </a:lnTo>
                  <a:lnTo>
                    <a:pt x="7429" y="12660"/>
                  </a:lnTo>
                  <a:lnTo>
                    <a:pt x="7261" y="12618"/>
                  </a:lnTo>
                  <a:lnTo>
                    <a:pt x="7261" y="12178"/>
                  </a:lnTo>
                  <a:lnTo>
                    <a:pt x="7240" y="12011"/>
                  </a:lnTo>
                  <a:lnTo>
                    <a:pt x="7345" y="11906"/>
                  </a:lnTo>
                  <a:lnTo>
                    <a:pt x="7240" y="11614"/>
                  </a:lnTo>
                  <a:lnTo>
                    <a:pt x="7240" y="11404"/>
                  </a:lnTo>
                  <a:lnTo>
                    <a:pt x="7303" y="11300"/>
                  </a:lnTo>
                  <a:lnTo>
                    <a:pt x="7492" y="11132"/>
                  </a:lnTo>
                  <a:lnTo>
                    <a:pt x="7533" y="11132"/>
                  </a:lnTo>
                  <a:lnTo>
                    <a:pt x="7617" y="11195"/>
                  </a:lnTo>
                  <a:lnTo>
                    <a:pt x="7680" y="11237"/>
                  </a:lnTo>
                  <a:lnTo>
                    <a:pt x="7847" y="11028"/>
                  </a:lnTo>
                  <a:lnTo>
                    <a:pt x="7847" y="10881"/>
                  </a:lnTo>
                  <a:lnTo>
                    <a:pt x="7952" y="10818"/>
                  </a:lnTo>
                  <a:lnTo>
                    <a:pt x="8203" y="10839"/>
                  </a:lnTo>
                  <a:lnTo>
                    <a:pt x="8349" y="10756"/>
                  </a:lnTo>
                  <a:lnTo>
                    <a:pt x="8454" y="10609"/>
                  </a:lnTo>
                  <a:lnTo>
                    <a:pt x="8412" y="10463"/>
                  </a:lnTo>
                  <a:lnTo>
                    <a:pt x="8454" y="10358"/>
                  </a:lnTo>
                  <a:lnTo>
                    <a:pt x="8600" y="10212"/>
                  </a:lnTo>
                  <a:lnTo>
                    <a:pt x="8810" y="10149"/>
                  </a:lnTo>
                  <a:lnTo>
                    <a:pt x="8935" y="10023"/>
                  </a:lnTo>
                  <a:lnTo>
                    <a:pt x="9019" y="9877"/>
                  </a:lnTo>
                  <a:lnTo>
                    <a:pt x="9542" y="9479"/>
                  </a:lnTo>
                  <a:lnTo>
                    <a:pt x="9626" y="9186"/>
                  </a:lnTo>
                  <a:lnTo>
                    <a:pt x="10023" y="8852"/>
                  </a:lnTo>
                  <a:lnTo>
                    <a:pt x="9961" y="8831"/>
                  </a:lnTo>
                  <a:lnTo>
                    <a:pt x="9940" y="8852"/>
                  </a:lnTo>
                  <a:lnTo>
                    <a:pt x="9856" y="8893"/>
                  </a:lnTo>
                  <a:lnTo>
                    <a:pt x="9877" y="8747"/>
                  </a:lnTo>
                  <a:lnTo>
                    <a:pt x="9940" y="8747"/>
                  </a:lnTo>
                  <a:lnTo>
                    <a:pt x="10044" y="8663"/>
                  </a:lnTo>
                  <a:lnTo>
                    <a:pt x="10065" y="8663"/>
                  </a:lnTo>
                  <a:lnTo>
                    <a:pt x="10086" y="8684"/>
                  </a:lnTo>
                  <a:lnTo>
                    <a:pt x="10086" y="8747"/>
                  </a:lnTo>
                  <a:lnTo>
                    <a:pt x="10149" y="8789"/>
                  </a:lnTo>
                  <a:lnTo>
                    <a:pt x="10463" y="8621"/>
                  </a:lnTo>
                  <a:lnTo>
                    <a:pt x="10463" y="8559"/>
                  </a:lnTo>
                  <a:lnTo>
                    <a:pt x="10672" y="8412"/>
                  </a:lnTo>
                  <a:lnTo>
                    <a:pt x="10630" y="8329"/>
                  </a:lnTo>
                  <a:lnTo>
                    <a:pt x="10714" y="8329"/>
                  </a:lnTo>
                  <a:lnTo>
                    <a:pt x="10756" y="8224"/>
                  </a:lnTo>
                  <a:lnTo>
                    <a:pt x="10881" y="8119"/>
                  </a:lnTo>
                  <a:lnTo>
                    <a:pt x="10818" y="8098"/>
                  </a:lnTo>
                  <a:lnTo>
                    <a:pt x="10860" y="8057"/>
                  </a:lnTo>
                  <a:lnTo>
                    <a:pt x="10777" y="7931"/>
                  </a:lnTo>
                  <a:lnTo>
                    <a:pt x="10777" y="7847"/>
                  </a:lnTo>
                  <a:lnTo>
                    <a:pt x="10818" y="7743"/>
                  </a:lnTo>
                  <a:lnTo>
                    <a:pt x="10860" y="7680"/>
                  </a:lnTo>
                  <a:lnTo>
                    <a:pt x="10902" y="7617"/>
                  </a:lnTo>
                  <a:lnTo>
                    <a:pt x="11279" y="7492"/>
                  </a:lnTo>
                  <a:lnTo>
                    <a:pt x="11341" y="7387"/>
                  </a:lnTo>
                  <a:lnTo>
                    <a:pt x="11341" y="7303"/>
                  </a:lnTo>
                  <a:lnTo>
                    <a:pt x="11404" y="7220"/>
                  </a:lnTo>
                  <a:lnTo>
                    <a:pt x="11425" y="7178"/>
                  </a:lnTo>
                  <a:lnTo>
                    <a:pt x="11383" y="7115"/>
                  </a:lnTo>
                  <a:lnTo>
                    <a:pt x="11321" y="7115"/>
                  </a:lnTo>
                  <a:lnTo>
                    <a:pt x="11300" y="7073"/>
                  </a:lnTo>
                  <a:lnTo>
                    <a:pt x="11404" y="7073"/>
                  </a:lnTo>
                  <a:lnTo>
                    <a:pt x="11488" y="7157"/>
                  </a:lnTo>
                  <a:lnTo>
                    <a:pt x="11488" y="7261"/>
                  </a:lnTo>
                  <a:lnTo>
                    <a:pt x="11509" y="7387"/>
                  </a:lnTo>
                  <a:lnTo>
                    <a:pt x="11593" y="7408"/>
                  </a:lnTo>
                  <a:lnTo>
                    <a:pt x="11676" y="7408"/>
                  </a:lnTo>
                  <a:lnTo>
                    <a:pt x="11718" y="7366"/>
                  </a:lnTo>
                  <a:lnTo>
                    <a:pt x="11739" y="7387"/>
                  </a:lnTo>
                  <a:lnTo>
                    <a:pt x="11739" y="7324"/>
                  </a:lnTo>
                  <a:lnTo>
                    <a:pt x="11760" y="7282"/>
                  </a:lnTo>
                  <a:lnTo>
                    <a:pt x="11802" y="7324"/>
                  </a:lnTo>
                  <a:lnTo>
                    <a:pt x="11823" y="7492"/>
                  </a:lnTo>
                  <a:lnTo>
                    <a:pt x="11906" y="7513"/>
                  </a:lnTo>
                  <a:lnTo>
                    <a:pt x="11906" y="7429"/>
                  </a:lnTo>
                  <a:lnTo>
                    <a:pt x="11969" y="7533"/>
                  </a:lnTo>
                  <a:lnTo>
                    <a:pt x="12032" y="7429"/>
                  </a:lnTo>
                  <a:lnTo>
                    <a:pt x="11969" y="7303"/>
                  </a:lnTo>
                  <a:lnTo>
                    <a:pt x="12011" y="7303"/>
                  </a:lnTo>
                  <a:lnTo>
                    <a:pt x="11969" y="7115"/>
                  </a:lnTo>
                  <a:lnTo>
                    <a:pt x="11948" y="7010"/>
                  </a:lnTo>
                  <a:lnTo>
                    <a:pt x="11948" y="6864"/>
                  </a:lnTo>
                  <a:lnTo>
                    <a:pt x="11760" y="6634"/>
                  </a:lnTo>
                  <a:lnTo>
                    <a:pt x="11739" y="6445"/>
                  </a:lnTo>
                  <a:lnTo>
                    <a:pt x="11760" y="6341"/>
                  </a:lnTo>
                  <a:lnTo>
                    <a:pt x="11718" y="6215"/>
                  </a:lnTo>
                  <a:lnTo>
                    <a:pt x="11718" y="6027"/>
                  </a:lnTo>
                  <a:lnTo>
                    <a:pt x="11551" y="5839"/>
                  </a:lnTo>
                  <a:lnTo>
                    <a:pt x="11425" y="5797"/>
                  </a:lnTo>
                  <a:lnTo>
                    <a:pt x="11300" y="5629"/>
                  </a:lnTo>
                  <a:lnTo>
                    <a:pt x="11300" y="5399"/>
                  </a:lnTo>
                  <a:lnTo>
                    <a:pt x="11404" y="5378"/>
                  </a:lnTo>
                  <a:lnTo>
                    <a:pt x="11446" y="5211"/>
                  </a:lnTo>
                  <a:lnTo>
                    <a:pt x="11530" y="5169"/>
                  </a:lnTo>
                  <a:lnTo>
                    <a:pt x="11613" y="5190"/>
                  </a:lnTo>
                  <a:lnTo>
                    <a:pt x="11676" y="5127"/>
                  </a:lnTo>
                  <a:lnTo>
                    <a:pt x="11634" y="4981"/>
                  </a:lnTo>
                  <a:lnTo>
                    <a:pt x="11655" y="4918"/>
                  </a:lnTo>
                  <a:lnTo>
                    <a:pt x="11530" y="4897"/>
                  </a:lnTo>
                  <a:lnTo>
                    <a:pt x="11425" y="4960"/>
                  </a:lnTo>
                  <a:lnTo>
                    <a:pt x="11132" y="4855"/>
                  </a:lnTo>
                  <a:lnTo>
                    <a:pt x="11153" y="4709"/>
                  </a:lnTo>
                  <a:lnTo>
                    <a:pt x="11279" y="4583"/>
                  </a:lnTo>
                  <a:lnTo>
                    <a:pt x="11321" y="4437"/>
                  </a:lnTo>
                  <a:lnTo>
                    <a:pt x="11279" y="4374"/>
                  </a:lnTo>
                  <a:lnTo>
                    <a:pt x="11279" y="4290"/>
                  </a:lnTo>
                  <a:lnTo>
                    <a:pt x="11321" y="4290"/>
                  </a:lnTo>
                  <a:lnTo>
                    <a:pt x="11341" y="4228"/>
                  </a:lnTo>
                  <a:lnTo>
                    <a:pt x="11404" y="4269"/>
                  </a:lnTo>
                  <a:lnTo>
                    <a:pt x="11488" y="4374"/>
                  </a:lnTo>
                  <a:lnTo>
                    <a:pt x="11488" y="4437"/>
                  </a:lnTo>
                  <a:lnTo>
                    <a:pt x="11551" y="4541"/>
                  </a:lnTo>
                  <a:lnTo>
                    <a:pt x="11676" y="4562"/>
                  </a:lnTo>
                  <a:lnTo>
                    <a:pt x="11739" y="4541"/>
                  </a:lnTo>
                  <a:lnTo>
                    <a:pt x="11655" y="4479"/>
                  </a:lnTo>
                  <a:lnTo>
                    <a:pt x="11676" y="4395"/>
                  </a:lnTo>
                  <a:lnTo>
                    <a:pt x="11739" y="4395"/>
                  </a:lnTo>
                  <a:lnTo>
                    <a:pt x="11823" y="4479"/>
                  </a:lnTo>
                  <a:lnTo>
                    <a:pt x="11865" y="4541"/>
                  </a:lnTo>
                  <a:lnTo>
                    <a:pt x="11969" y="4583"/>
                  </a:lnTo>
                  <a:lnTo>
                    <a:pt x="12011" y="4541"/>
                  </a:lnTo>
                  <a:lnTo>
                    <a:pt x="12053" y="4541"/>
                  </a:lnTo>
                  <a:lnTo>
                    <a:pt x="12137" y="4667"/>
                  </a:lnTo>
                  <a:lnTo>
                    <a:pt x="12158" y="4792"/>
                  </a:lnTo>
                  <a:lnTo>
                    <a:pt x="12158" y="4876"/>
                  </a:lnTo>
                  <a:lnTo>
                    <a:pt x="12199" y="5002"/>
                  </a:lnTo>
                  <a:lnTo>
                    <a:pt x="12199" y="5085"/>
                  </a:lnTo>
                  <a:lnTo>
                    <a:pt x="12325" y="5127"/>
                  </a:lnTo>
                  <a:lnTo>
                    <a:pt x="12430" y="5106"/>
                  </a:lnTo>
                  <a:lnTo>
                    <a:pt x="12555" y="5169"/>
                  </a:lnTo>
                  <a:lnTo>
                    <a:pt x="12911" y="5169"/>
                  </a:lnTo>
                  <a:lnTo>
                    <a:pt x="13099" y="5190"/>
                  </a:lnTo>
                  <a:lnTo>
                    <a:pt x="13308" y="5169"/>
                  </a:lnTo>
                  <a:lnTo>
                    <a:pt x="13392" y="5169"/>
                  </a:lnTo>
                  <a:lnTo>
                    <a:pt x="13434" y="5190"/>
                  </a:lnTo>
                  <a:lnTo>
                    <a:pt x="13497" y="5169"/>
                  </a:lnTo>
                  <a:lnTo>
                    <a:pt x="13601" y="5274"/>
                  </a:lnTo>
                  <a:lnTo>
                    <a:pt x="13643" y="5295"/>
                  </a:lnTo>
                  <a:lnTo>
                    <a:pt x="13601" y="5420"/>
                  </a:lnTo>
                  <a:lnTo>
                    <a:pt x="13580" y="5546"/>
                  </a:lnTo>
                  <a:lnTo>
                    <a:pt x="13497" y="5755"/>
                  </a:lnTo>
                  <a:lnTo>
                    <a:pt x="13434" y="5797"/>
                  </a:lnTo>
                  <a:lnTo>
                    <a:pt x="13434" y="5860"/>
                  </a:lnTo>
                  <a:lnTo>
                    <a:pt x="13392" y="5922"/>
                  </a:lnTo>
                  <a:lnTo>
                    <a:pt x="13308" y="5922"/>
                  </a:lnTo>
                  <a:lnTo>
                    <a:pt x="13287" y="5860"/>
                  </a:lnTo>
                  <a:lnTo>
                    <a:pt x="13183" y="5943"/>
                  </a:lnTo>
                  <a:lnTo>
                    <a:pt x="13162" y="6027"/>
                  </a:lnTo>
                  <a:lnTo>
                    <a:pt x="13099" y="6048"/>
                  </a:lnTo>
                  <a:lnTo>
                    <a:pt x="13099" y="6132"/>
                  </a:lnTo>
                  <a:lnTo>
                    <a:pt x="13162" y="6278"/>
                  </a:lnTo>
                  <a:lnTo>
                    <a:pt x="13225" y="6341"/>
                  </a:lnTo>
                  <a:lnTo>
                    <a:pt x="13225" y="6383"/>
                  </a:lnTo>
                  <a:lnTo>
                    <a:pt x="13329" y="6487"/>
                  </a:lnTo>
                  <a:lnTo>
                    <a:pt x="13413" y="6592"/>
                  </a:lnTo>
                  <a:lnTo>
                    <a:pt x="13497" y="6592"/>
                  </a:lnTo>
                  <a:lnTo>
                    <a:pt x="13497" y="6529"/>
                  </a:lnTo>
                  <a:lnTo>
                    <a:pt x="13476" y="6466"/>
                  </a:lnTo>
                  <a:lnTo>
                    <a:pt x="13518" y="6383"/>
                  </a:lnTo>
                  <a:lnTo>
                    <a:pt x="13518" y="6341"/>
                  </a:lnTo>
                  <a:lnTo>
                    <a:pt x="13538" y="6278"/>
                  </a:lnTo>
                  <a:lnTo>
                    <a:pt x="13518" y="6236"/>
                  </a:lnTo>
                  <a:lnTo>
                    <a:pt x="13580" y="6173"/>
                  </a:lnTo>
                  <a:lnTo>
                    <a:pt x="13643" y="6236"/>
                  </a:lnTo>
                  <a:lnTo>
                    <a:pt x="13727" y="6236"/>
                  </a:lnTo>
                  <a:lnTo>
                    <a:pt x="13769" y="6278"/>
                  </a:lnTo>
                  <a:lnTo>
                    <a:pt x="13831" y="6362"/>
                  </a:lnTo>
                  <a:lnTo>
                    <a:pt x="13852" y="6529"/>
                  </a:lnTo>
                  <a:lnTo>
                    <a:pt x="13852" y="6655"/>
                  </a:lnTo>
                  <a:lnTo>
                    <a:pt x="13915" y="6738"/>
                  </a:lnTo>
                  <a:lnTo>
                    <a:pt x="13936" y="6969"/>
                  </a:lnTo>
                  <a:lnTo>
                    <a:pt x="13999" y="7115"/>
                  </a:lnTo>
                  <a:lnTo>
                    <a:pt x="14020" y="7199"/>
                  </a:lnTo>
                  <a:lnTo>
                    <a:pt x="14041" y="7261"/>
                  </a:lnTo>
                  <a:lnTo>
                    <a:pt x="14041" y="7303"/>
                  </a:lnTo>
                  <a:lnTo>
                    <a:pt x="14062" y="7366"/>
                  </a:lnTo>
                  <a:lnTo>
                    <a:pt x="14103" y="7387"/>
                  </a:lnTo>
                  <a:lnTo>
                    <a:pt x="14103" y="7303"/>
                  </a:lnTo>
                  <a:lnTo>
                    <a:pt x="14124" y="7199"/>
                  </a:lnTo>
                  <a:lnTo>
                    <a:pt x="14166" y="7220"/>
                  </a:lnTo>
                  <a:lnTo>
                    <a:pt x="14250" y="7199"/>
                  </a:lnTo>
                  <a:lnTo>
                    <a:pt x="14292" y="6989"/>
                  </a:lnTo>
                  <a:lnTo>
                    <a:pt x="14271" y="6885"/>
                  </a:lnTo>
                  <a:lnTo>
                    <a:pt x="14292" y="6759"/>
                  </a:lnTo>
                  <a:lnTo>
                    <a:pt x="14271" y="6592"/>
                  </a:lnTo>
                  <a:lnTo>
                    <a:pt x="14417" y="6592"/>
                  </a:lnTo>
                  <a:lnTo>
                    <a:pt x="14417" y="6383"/>
                  </a:lnTo>
                  <a:lnTo>
                    <a:pt x="14417" y="6257"/>
                  </a:lnTo>
                  <a:lnTo>
                    <a:pt x="14354" y="5964"/>
                  </a:lnTo>
                  <a:lnTo>
                    <a:pt x="14459" y="5964"/>
                  </a:lnTo>
                  <a:lnTo>
                    <a:pt x="14564" y="6006"/>
                  </a:lnTo>
                  <a:lnTo>
                    <a:pt x="14731" y="6006"/>
                  </a:lnTo>
                  <a:lnTo>
                    <a:pt x="14794" y="5797"/>
                  </a:lnTo>
                  <a:lnTo>
                    <a:pt x="14857" y="5546"/>
                  </a:lnTo>
                  <a:lnTo>
                    <a:pt x="14982" y="5232"/>
                  </a:lnTo>
                  <a:lnTo>
                    <a:pt x="14857" y="5190"/>
                  </a:lnTo>
                  <a:lnTo>
                    <a:pt x="14857" y="5085"/>
                  </a:lnTo>
                  <a:lnTo>
                    <a:pt x="15003" y="4813"/>
                  </a:lnTo>
                  <a:lnTo>
                    <a:pt x="15087" y="4583"/>
                  </a:lnTo>
                  <a:lnTo>
                    <a:pt x="15045" y="4541"/>
                  </a:lnTo>
                  <a:lnTo>
                    <a:pt x="15066" y="4374"/>
                  </a:lnTo>
                  <a:lnTo>
                    <a:pt x="15254" y="4081"/>
                  </a:lnTo>
                  <a:lnTo>
                    <a:pt x="15380" y="4039"/>
                  </a:lnTo>
                  <a:lnTo>
                    <a:pt x="15505" y="3872"/>
                  </a:lnTo>
                  <a:lnTo>
                    <a:pt x="15568" y="3725"/>
                  </a:lnTo>
                  <a:lnTo>
                    <a:pt x="15777" y="3663"/>
                  </a:lnTo>
                  <a:lnTo>
                    <a:pt x="15924" y="3558"/>
                  </a:lnTo>
                  <a:lnTo>
                    <a:pt x="16007" y="3642"/>
                  </a:lnTo>
                  <a:lnTo>
                    <a:pt x="16133" y="3704"/>
                  </a:lnTo>
                  <a:lnTo>
                    <a:pt x="16112" y="3600"/>
                  </a:lnTo>
                  <a:lnTo>
                    <a:pt x="16112" y="3432"/>
                  </a:lnTo>
                  <a:lnTo>
                    <a:pt x="16217" y="3328"/>
                  </a:lnTo>
                  <a:lnTo>
                    <a:pt x="16196" y="3244"/>
                  </a:lnTo>
                  <a:lnTo>
                    <a:pt x="16154" y="3223"/>
                  </a:lnTo>
                  <a:lnTo>
                    <a:pt x="16091" y="3119"/>
                  </a:lnTo>
                  <a:lnTo>
                    <a:pt x="15987" y="3077"/>
                  </a:lnTo>
                  <a:lnTo>
                    <a:pt x="15903" y="3119"/>
                  </a:lnTo>
                  <a:lnTo>
                    <a:pt x="15777" y="3098"/>
                  </a:lnTo>
                  <a:lnTo>
                    <a:pt x="15735" y="2993"/>
                  </a:lnTo>
                  <a:lnTo>
                    <a:pt x="15840" y="2888"/>
                  </a:lnTo>
                  <a:lnTo>
                    <a:pt x="15840" y="2805"/>
                  </a:lnTo>
                  <a:lnTo>
                    <a:pt x="15777" y="2700"/>
                  </a:lnTo>
                  <a:lnTo>
                    <a:pt x="15735" y="2616"/>
                  </a:lnTo>
                  <a:lnTo>
                    <a:pt x="15673" y="2658"/>
                  </a:lnTo>
                  <a:lnTo>
                    <a:pt x="15589" y="2658"/>
                  </a:lnTo>
                  <a:lnTo>
                    <a:pt x="15526" y="2575"/>
                  </a:lnTo>
                  <a:lnTo>
                    <a:pt x="15610" y="2407"/>
                  </a:lnTo>
                  <a:lnTo>
                    <a:pt x="15589" y="2365"/>
                  </a:lnTo>
                  <a:lnTo>
                    <a:pt x="15505" y="2365"/>
                  </a:lnTo>
                  <a:lnTo>
                    <a:pt x="15463" y="2282"/>
                  </a:lnTo>
                  <a:lnTo>
                    <a:pt x="15380" y="2261"/>
                  </a:lnTo>
                  <a:lnTo>
                    <a:pt x="15108" y="2407"/>
                  </a:lnTo>
                  <a:lnTo>
                    <a:pt x="15150" y="2512"/>
                  </a:lnTo>
                  <a:lnTo>
                    <a:pt x="15066" y="2575"/>
                  </a:lnTo>
                  <a:lnTo>
                    <a:pt x="14857" y="2491"/>
                  </a:lnTo>
                  <a:lnTo>
                    <a:pt x="14689" y="2554"/>
                  </a:lnTo>
                  <a:lnTo>
                    <a:pt x="14585" y="2386"/>
                  </a:lnTo>
                  <a:lnTo>
                    <a:pt x="14459" y="2491"/>
                  </a:lnTo>
                  <a:lnTo>
                    <a:pt x="14375" y="2491"/>
                  </a:lnTo>
                  <a:lnTo>
                    <a:pt x="14375" y="2616"/>
                  </a:lnTo>
                  <a:lnTo>
                    <a:pt x="14271" y="2784"/>
                  </a:lnTo>
                  <a:lnTo>
                    <a:pt x="14041" y="2826"/>
                  </a:lnTo>
                  <a:lnTo>
                    <a:pt x="13936" y="2867"/>
                  </a:lnTo>
                  <a:lnTo>
                    <a:pt x="13831" y="2972"/>
                  </a:lnTo>
                  <a:lnTo>
                    <a:pt x="13769" y="3098"/>
                  </a:lnTo>
                  <a:lnTo>
                    <a:pt x="13685" y="3119"/>
                  </a:lnTo>
                  <a:lnTo>
                    <a:pt x="13685" y="3202"/>
                  </a:lnTo>
                  <a:lnTo>
                    <a:pt x="13580" y="3181"/>
                  </a:lnTo>
                  <a:lnTo>
                    <a:pt x="13497" y="3223"/>
                  </a:lnTo>
                  <a:lnTo>
                    <a:pt x="13434" y="3391"/>
                  </a:lnTo>
                  <a:lnTo>
                    <a:pt x="13329" y="3391"/>
                  </a:lnTo>
                  <a:lnTo>
                    <a:pt x="13120" y="3432"/>
                  </a:lnTo>
                  <a:lnTo>
                    <a:pt x="13057" y="3432"/>
                  </a:lnTo>
                  <a:lnTo>
                    <a:pt x="13015" y="3600"/>
                  </a:lnTo>
                  <a:lnTo>
                    <a:pt x="13015" y="3704"/>
                  </a:lnTo>
                  <a:lnTo>
                    <a:pt x="13204" y="3767"/>
                  </a:lnTo>
                  <a:lnTo>
                    <a:pt x="13204" y="3935"/>
                  </a:lnTo>
                  <a:lnTo>
                    <a:pt x="13204" y="4039"/>
                  </a:lnTo>
                  <a:lnTo>
                    <a:pt x="12974" y="4123"/>
                  </a:lnTo>
                  <a:lnTo>
                    <a:pt x="12806" y="4081"/>
                  </a:lnTo>
                  <a:lnTo>
                    <a:pt x="12597" y="4144"/>
                  </a:lnTo>
                  <a:lnTo>
                    <a:pt x="12492" y="4081"/>
                  </a:lnTo>
                  <a:lnTo>
                    <a:pt x="12367" y="4123"/>
                  </a:lnTo>
                  <a:lnTo>
                    <a:pt x="12262" y="4248"/>
                  </a:lnTo>
                  <a:lnTo>
                    <a:pt x="12116" y="4248"/>
                  </a:lnTo>
                  <a:lnTo>
                    <a:pt x="11823" y="4081"/>
                  </a:lnTo>
                  <a:lnTo>
                    <a:pt x="11739" y="4144"/>
                  </a:lnTo>
                  <a:lnTo>
                    <a:pt x="11530" y="4123"/>
                  </a:lnTo>
                  <a:lnTo>
                    <a:pt x="11425" y="3935"/>
                  </a:lnTo>
                  <a:lnTo>
                    <a:pt x="11488" y="3830"/>
                  </a:lnTo>
                  <a:lnTo>
                    <a:pt x="11488" y="3704"/>
                  </a:lnTo>
                  <a:lnTo>
                    <a:pt x="11383" y="3621"/>
                  </a:lnTo>
                  <a:lnTo>
                    <a:pt x="11341" y="3453"/>
                  </a:lnTo>
                  <a:lnTo>
                    <a:pt x="11300" y="3349"/>
                  </a:lnTo>
                  <a:lnTo>
                    <a:pt x="11153" y="3349"/>
                  </a:lnTo>
                  <a:lnTo>
                    <a:pt x="11069" y="3453"/>
                  </a:lnTo>
                  <a:lnTo>
                    <a:pt x="11028" y="3453"/>
                  </a:lnTo>
                  <a:lnTo>
                    <a:pt x="11090" y="3600"/>
                  </a:lnTo>
                  <a:lnTo>
                    <a:pt x="11028" y="3851"/>
                  </a:lnTo>
                  <a:lnTo>
                    <a:pt x="11132" y="4081"/>
                  </a:lnTo>
                  <a:lnTo>
                    <a:pt x="11090" y="4353"/>
                  </a:lnTo>
                  <a:lnTo>
                    <a:pt x="10756" y="4437"/>
                  </a:lnTo>
                  <a:lnTo>
                    <a:pt x="10505" y="4290"/>
                  </a:lnTo>
                  <a:lnTo>
                    <a:pt x="10400" y="4374"/>
                  </a:lnTo>
                  <a:lnTo>
                    <a:pt x="9919" y="4186"/>
                  </a:lnTo>
                  <a:lnTo>
                    <a:pt x="9709" y="4186"/>
                  </a:lnTo>
                  <a:lnTo>
                    <a:pt x="9584" y="4248"/>
                  </a:lnTo>
                  <a:lnTo>
                    <a:pt x="9291" y="4165"/>
                  </a:lnTo>
                  <a:lnTo>
                    <a:pt x="9124" y="4039"/>
                  </a:lnTo>
                  <a:lnTo>
                    <a:pt x="9103" y="3872"/>
                  </a:lnTo>
                  <a:lnTo>
                    <a:pt x="8810" y="3830"/>
                  </a:lnTo>
                  <a:lnTo>
                    <a:pt x="8517" y="3914"/>
                  </a:lnTo>
                  <a:lnTo>
                    <a:pt x="8412" y="3830"/>
                  </a:lnTo>
                  <a:lnTo>
                    <a:pt x="8140" y="3830"/>
                  </a:lnTo>
                  <a:lnTo>
                    <a:pt x="7952" y="3725"/>
                  </a:lnTo>
                  <a:lnTo>
                    <a:pt x="7784" y="3725"/>
                  </a:lnTo>
                  <a:lnTo>
                    <a:pt x="7680" y="3642"/>
                  </a:lnTo>
                  <a:lnTo>
                    <a:pt x="7450" y="3600"/>
                  </a:lnTo>
                  <a:lnTo>
                    <a:pt x="7261" y="3391"/>
                  </a:lnTo>
                  <a:lnTo>
                    <a:pt x="7010" y="3202"/>
                  </a:lnTo>
                  <a:lnTo>
                    <a:pt x="6801" y="3139"/>
                  </a:lnTo>
                  <a:lnTo>
                    <a:pt x="6717" y="3077"/>
                  </a:lnTo>
                  <a:lnTo>
                    <a:pt x="6613" y="3077"/>
                  </a:lnTo>
                  <a:lnTo>
                    <a:pt x="6508" y="2993"/>
                  </a:lnTo>
                  <a:lnTo>
                    <a:pt x="6383" y="2972"/>
                  </a:lnTo>
                  <a:lnTo>
                    <a:pt x="6362" y="2826"/>
                  </a:lnTo>
                  <a:lnTo>
                    <a:pt x="6487" y="2616"/>
                  </a:lnTo>
                  <a:lnTo>
                    <a:pt x="6487" y="2449"/>
                  </a:lnTo>
                  <a:lnTo>
                    <a:pt x="6571" y="2135"/>
                  </a:lnTo>
                  <a:lnTo>
                    <a:pt x="6571" y="1926"/>
                  </a:lnTo>
                  <a:lnTo>
                    <a:pt x="6529" y="1947"/>
                  </a:lnTo>
                  <a:lnTo>
                    <a:pt x="6508" y="1842"/>
                  </a:lnTo>
                  <a:lnTo>
                    <a:pt x="6404" y="1842"/>
                  </a:lnTo>
                  <a:lnTo>
                    <a:pt x="6320" y="1675"/>
                  </a:lnTo>
                  <a:lnTo>
                    <a:pt x="6257" y="1654"/>
                  </a:lnTo>
                  <a:lnTo>
                    <a:pt x="6152" y="1549"/>
                  </a:lnTo>
                  <a:lnTo>
                    <a:pt x="6006" y="1528"/>
                  </a:lnTo>
                  <a:lnTo>
                    <a:pt x="5964" y="1445"/>
                  </a:lnTo>
                  <a:lnTo>
                    <a:pt x="5839" y="1445"/>
                  </a:lnTo>
                  <a:lnTo>
                    <a:pt x="5755" y="1549"/>
                  </a:lnTo>
                  <a:lnTo>
                    <a:pt x="5629" y="1507"/>
                  </a:lnTo>
                  <a:lnTo>
                    <a:pt x="5587" y="1361"/>
                  </a:lnTo>
                  <a:lnTo>
                    <a:pt x="5546" y="1361"/>
                  </a:lnTo>
                  <a:lnTo>
                    <a:pt x="5546" y="1256"/>
                  </a:lnTo>
                  <a:lnTo>
                    <a:pt x="5462" y="1152"/>
                  </a:lnTo>
                  <a:lnTo>
                    <a:pt x="5399" y="1131"/>
                  </a:lnTo>
                  <a:lnTo>
                    <a:pt x="5441" y="1047"/>
                  </a:lnTo>
                  <a:lnTo>
                    <a:pt x="5378" y="943"/>
                  </a:lnTo>
                  <a:lnTo>
                    <a:pt x="5399" y="712"/>
                  </a:lnTo>
                  <a:lnTo>
                    <a:pt x="5253" y="629"/>
                  </a:lnTo>
                  <a:lnTo>
                    <a:pt x="5232" y="566"/>
                  </a:lnTo>
                  <a:lnTo>
                    <a:pt x="5211" y="482"/>
                  </a:lnTo>
                  <a:lnTo>
                    <a:pt x="4960" y="357"/>
                  </a:lnTo>
                  <a:lnTo>
                    <a:pt x="4813" y="357"/>
                  </a:lnTo>
                  <a:lnTo>
                    <a:pt x="4751" y="189"/>
                  </a:lnTo>
                  <a:lnTo>
                    <a:pt x="4604" y="106"/>
                  </a:lnTo>
                  <a:lnTo>
                    <a:pt x="4437" y="210"/>
                  </a:lnTo>
                  <a:lnTo>
                    <a:pt x="4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2946;p68">
              <a:extLst>
                <a:ext uri="{FF2B5EF4-FFF2-40B4-BE49-F238E27FC236}">
                  <a16:creationId xmlns:a16="http://schemas.microsoft.com/office/drawing/2014/main" id="{9E7AD102-3FE3-E907-7B02-0BE43AD77BE1}"/>
                </a:ext>
              </a:extLst>
            </p:cNvPr>
            <p:cNvSpPr/>
            <p:nvPr/>
          </p:nvSpPr>
          <p:spPr>
            <a:xfrm>
              <a:off x="4286244" y="2933329"/>
              <a:ext cx="56823" cy="29034"/>
            </a:xfrm>
            <a:custGeom>
              <a:avLst/>
              <a:gdLst/>
              <a:ahLst/>
              <a:cxnLst/>
              <a:rect l="l" t="t" r="r" b="b"/>
              <a:pathLst>
                <a:path w="4772" h="2553" extrusionOk="0">
                  <a:moveTo>
                    <a:pt x="231" y="0"/>
                  </a:moveTo>
                  <a:lnTo>
                    <a:pt x="210" y="42"/>
                  </a:lnTo>
                  <a:lnTo>
                    <a:pt x="210" y="251"/>
                  </a:lnTo>
                  <a:lnTo>
                    <a:pt x="126" y="565"/>
                  </a:lnTo>
                  <a:lnTo>
                    <a:pt x="126" y="732"/>
                  </a:lnTo>
                  <a:lnTo>
                    <a:pt x="1" y="942"/>
                  </a:lnTo>
                  <a:lnTo>
                    <a:pt x="22" y="1088"/>
                  </a:lnTo>
                  <a:lnTo>
                    <a:pt x="147" y="1109"/>
                  </a:lnTo>
                  <a:lnTo>
                    <a:pt x="252" y="1193"/>
                  </a:lnTo>
                  <a:lnTo>
                    <a:pt x="356" y="1193"/>
                  </a:lnTo>
                  <a:lnTo>
                    <a:pt x="440" y="1255"/>
                  </a:lnTo>
                  <a:lnTo>
                    <a:pt x="649" y="1318"/>
                  </a:lnTo>
                  <a:lnTo>
                    <a:pt x="900" y="1507"/>
                  </a:lnTo>
                  <a:lnTo>
                    <a:pt x="1089" y="1716"/>
                  </a:lnTo>
                  <a:lnTo>
                    <a:pt x="1319" y="1758"/>
                  </a:lnTo>
                  <a:lnTo>
                    <a:pt x="1423" y="1841"/>
                  </a:lnTo>
                  <a:lnTo>
                    <a:pt x="1591" y="1841"/>
                  </a:lnTo>
                  <a:lnTo>
                    <a:pt x="1779" y="1946"/>
                  </a:lnTo>
                  <a:lnTo>
                    <a:pt x="2051" y="1946"/>
                  </a:lnTo>
                  <a:lnTo>
                    <a:pt x="2156" y="2030"/>
                  </a:lnTo>
                  <a:lnTo>
                    <a:pt x="2449" y="1946"/>
                  </a:lnTo>
                  <a:lnTo>
                    <a:pt x="2742" y="1988"/>
                  </a:lnTo>
                  <a:lnTo>
                    <a:pt x="2763" y="2155"/>
                  </a:lnTo>
                  <a:lnTo>
                    <a:pt x="2930" y="2281"/>
                  </a:lnTo>
                  <a:lnTo>
                    <a:pt x="3223" y="2364"/>
                  </a:lnTo>
                  <a:lnTo>
                    <a:pt x="3348" y="2302"/>
                  </a:lnTo>
                  <a:lnTo>
                    <a:pt x="3558" y="2302"/>
                  </a:lnTo>
                  <a:lnTo>
                    <a:pt x="4039" y="2490"/>
                  </a:lnTo>
                  <a:lnTo>
                    <a:pt x="4144" y="2406"/>
                  </a:lnTo>
                  <a:lnTo>
                    <a:pt x="4395" y="2553"/>
                  </a:lnTo>
                  <a:lnTo>
                    <a:pt x="4729" y="2469"/>
                  </a:lnTo>
                  <a:lnTo>
                    <a:pt x="4771" y="2197"/>
                  </a:lnTo>
                  <a:lnTo>
                    <a:pt x="4667" y="1967"/>
                  </a:lnTo>
                  <a:lnTo>
                    <a:pt x="4729" y="1716"/>
                  </a:lnTo>
                  <a:lnTo>
                    <a:pt x="4667" y="1569"/>
                  </a:lnTo>
                  <a:lnTo>
                    <a:pt x="4562" y="1569"/>
                  </a:lnTo>
                  <a:lnTo>
                    <a:pt x="4416" y="1632"/>
                  </a:lnTo>
                  <a:lnTo>
                    <a:pt x="4353" y="1611"/>
                  </a:lnTo>
                  <a:lnTo>
                    <a:pt x="4206" y="1653"/>
                  </a:lnTo>
                  <a:lnTo>
                    <a:pt x="4123" y="1632"/>
                  </a:lnTo>
                  <a:lnTo>
                    <a:pt x="3997" y="1465"/>
                  </a:lnTo>
                  <a:lnTo>
                    <a:pt x="3830" y="1402"/>
                  </a:lnTo>
                  <a:lnTo>
                    <a:pt x="3788" y="1255"/>
                  </a:lnTo>
                  <a:lnTo>
                    <a:pt x="3662" y="1193"/>
                  </a:lnTo>
                  <a:lnTo>
                    <a:pt x="3453" y="1193"/>
                  </a:lnTo>
                  <a:lnTo>
                    <a:pt x="3348" y="1297"/>
                  </a:lnTo>
                  <a:lnTo>
                    <a:pt x="3202" y="1318"/>
                  </a:lnTo>
                  <a:lnTo>
                    <a:pt x="3139" y="1402"/>
                  </a:lnTo>
                  <a:lnTo>
                    <a:pt x="2972" y="1318"/>
                  </a:lnTo>
                  <a:lnTo>
                    <a:pt x="2867" y="1339"/>
                  </a:lnTo>
                  <a:lnTo>
                    <a:pt x="2825" y="1193"/>
                  </a:lnTo>
                  <a:lnTo>
                    <a:pt x="2846" y="942"/>
                  </a:lnTo>
                  <a:lnTo>
                    <a:pt x="2700" y="942"/>
                  </a:lnTo>
                  <a:lnTo>
                    <a:pt x="2532" y="1004"/>
                  </a:lnTo>
                  <a:lnTo>
                    <a:pt x="2365" y="879"/>
                  </a:lnTo>
                  <a:lnTo>
                    <a:pt x="2365" y="711"/>
                  </a:lnTo>
                  <a:lnTo>
                    <a:pt x="2239" y="628"/>
                  </a:lnTo>
                  <a:lnTo>
                    <a:pt x="2114" y="628"/>
                  </a:lnTo>
                  <a:lnTo>
                    <a:pt x="2093" y="586"/>
                  </a:lnTo>
                  <a:lnTo>
                    <a:pt x="2009" y="628"/>
                  </a:lnTo>
                  <a:lnTo>
                    <a:pt x="2009" y="816"/>
                  </a:lnTo>
                  <a:lnTo>
                    <a:pt x="1947" y="837"/>
                  </a:lnTo>
                  <a:lnTo>
                    <a:pt x="1905" y="711"/>
                  </a:lnTo>
                  <a:lnTo>
                    <a:pt x="1800" y="586"/>
                  </a:lnTo>
                  <a:lnTo>
                    <a:pt x="1737" y="523"/>
                  </a:lnTo>
                  <a:lnTo>
                    <a:pt x="1612" y="460"/>
                  </a:lnTo>
                  <a:lnTo>
                    <a:pt x="1486" y="460"/>
                  </a:lnTo>
                  <a:lnTo>
                    <a:pt x="1319" y="272"/>
                  </a:lnTo>
                  <a:lnTo>
                    <a:pt x="1214" y="209"/>
                  </a:lnTo>
                  <a:lnTo>
                    <a:pt x="1089" y="209"/>
                  </a:lnTo>
                  <a:lnTo>
                    <a:pt x="1047" y="147"/>
                  </a:lnTo>
                  <a:lnTo>
                    <a:pt x="838" y="63"/>
                  </a:lnTo>
                  <a:lnTo>
                    <a:pt x="670" y="84"/>
                  </a:lnTo>
                  <a:lnTo>
                    <a:pt x="607" y="188"/>
                  </a:lnTo>
                  <a:lnTo>
                    <a:pt x="545" y="167"/>
                  </a:lnTo>
                  <a:lnTo>
                    <a:pt x="440" y="167"/>
                  </a:lnTo>
                  <a:lnTo>
                    <a:pt x="377" y="84"/>
                  </a:lnTo>
                  <a:lnTo>
                    <a:pt x="2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2947;p68">
              <a:extLst>
                <a:ext uri="{FF2B5EF4-FFF2-40B4-BE49-F238E27FC236}">
                  <a16:creationId xmlns:a16="http://schemas.microsoft.com/office/drawing/2014/main" id="{DEAC815D-C36E-8E4D-E059-93E3631963C9}"/>
                </a:ext>
              </a:extLst>
            </p:cNvPr>
            <p:cNvSpPr/>
            <p:nvPr/>
          </p:nvSpPr>
          <p:spPr>
            <a:xfrm>
              <a:off x="4155440" y="2884541"/>
              <a:ext cx="95439" cy="100431"/>
            </a:xfrm>
            <a:custGeom>
              <a:avLst/>
              <a:gdLst/>
              <a:ahLst/>
              <a:cxnLst/>
              <a:rect l="l" t="t" r="r" b="b"/>
              <a:pathLst>
                <a:path w="8015" h="8831" extrusionOk="0">
                  <a:moveTo>
                    <a:pt x="5901" y="1"/>
                  </a:moveTo>
                  <a:lnTo>
                    <a:pt x="5713" y="105"/>
                  </a:lnTo>
                  <a:lnTo>
                    <a:pt x="5587" y="252"/>
                  </a:lnTo>
                  <a:lnTo>
                    <a:pt x="5441" y="252"/>
                  </a:lnTo>
                  <a:lnTo>
                    <a:pt x="5315" y="377"/>
                  </a:lnTo>
                  <a:lnTo>
                    <a:pt x="5232" y="482"/>
                  </a:lnTo>
                  <a:lnTo>
                    <a:pt x="5462" y="838"/>
                  </a:lnTo>
                  <a:lnTo>
                    <a:pt x="5483" y="1110"/>
                  </a:lnTo>
                  <a:lnTo>
                    <a:pt x="5232" y="1444"/>
                  </a:lnTo>
                  <a:lnTo>
                    <a:pt x="5357" y="1570"/>
                  </a:lnTo>
                  <a:lnTo>
                    <a:pt x="5357" y="1737"/>
                  </a:lnTo>
                  <a:lnTo>
                    <a:pt x="5190" y="1968"/>
                  </a:lnTo>
                  <a:lnTo>
                    <a:pt x="4981" y="1968"/>
                  </a:lnTo>
                  <a:lnTo>
                    <a:pt x="4771" y="1884"/>
                  </a:lnTo>
                  <a:lnTo>
                    <a:pt x="4646" y="1968"/>
                  </a:lnTo>
                  <a:lnTo>
                    <a:pt x="4709" y="2135"/>
                  </a:lnTo>
                  <a:lnTo>
                    <a:pt x="4834" y="2198"/>
                  </a:lnTo>
                  <a:lnTo>
                    <a:pt x="4876" y="2365"/>
                  </a:lnTo>
                  <a:lnTo>
                    <a:pt x="4855" y="2449"/>
                  </a:lnTo>
                  <a:lnTo>
                    <a:pt x="4730" y="2512"/>
                  </a:lnTo>
                  <a:lnTo>
                    <a:pt x="4604" y="2553"/>
                  </a:lnTo>
                  <a:lnTo>
                    <a:pt x="4562" y="2616"/>
                  </a:lnTo>
                  <a:lnTo>
                    <a:pt x="4541" y="2825"/>
                  </a:lnTo>
                  <a:lnTo>
                    <a:pt x="4499" y="2972"/>
                  </a:lnTo>
                  <a:lnTo>
                    <a:pt x="4499" y="3035"/>
                  </a:lnTo>
                  <a:lnTo>
                    <a:pt x="4457" y="3097"/>
                  </a:lnTo>
                  <a:lnTo>
                    <a:pt x="4499" y="3328"/>
                  </a:lnTo>
                  <a:lnTo>
                    <a:pt x="4395" y="3537"/>
                  </a:lnTo>
                  <a:lnTo>
                    <a:pt x="4248" y="3390"/>
                  </a:lnTo>
                  <a:lnTo>
                    <a:pt x="4206" y="3390"/>
                  </a:lnTo>
                  <a:lnTo>
                    <a:pt x="4185" y="3453"/>
                  </a:lnTo>
                  <a:lnTo>
                    <a:pt x="4039" y="3453"/>
                  </a:lnTo>
                  <a:lnTo>
                    <a:pt x="3997" y="3411"/>
                  </a:lnTo>
                  <a:lnTo>
                    <a:pt x="3830" y="3432"/>
                  </a:lnTo>
                  <a:lnTo>
                    <a:pt x="3809" y="3495"/>
                  </a:lnTo>
                  <a:lnTo>
                    <a:pt x="3600" y="3662"/>
                  </a:lnTo>
                  <a:lnTo>
                    <a:pt x="3683" y="3704"/>
                  </a:lnTo>
                  <a:lnTo>
                    <a:pt x="3621" y="3767"/>
                  </a:lnTo>
                  <a:lnTo>
                    <a:pt x="3411" y="3872"/>
                  </a:lnTo>
                  <a:lnTo>
                    <a:pt x="3349" y="3830"/>
                  </a:lnTo>
                  <a:lnTo>
                    <a:pt x="3202" y="3851"/>
                  </a:lnTo>
                  <a:lnTo>
                    <a:pt x="3160" y="3934"/>
                  </a:lnTo>
                  <a:lnTo>
                    <a:pt x="3139" y="4039"/>
                  </a:lnTo>
                  <a:lnTo>
                    <a:pt x="3035" y="4060"/>
                  </a:lnTo>
                  <a:lnTo>
                    <a:pt x="2951" y="4165"/>
                  </a:lnTo>
                  <a:lnTo>
                    <a:pt x="2951" y="4332"/>
                  </a:lnTo>
                  <a:lnTo>
                    <a:pt x="2993" y="4499"/>
                  </a:lnTo>
                  <a:lnTo>
                    <a:pt x="2993" y="4646"/>
                  </a:lnTo>
                  <a:lnTo>
                    <a:pt x="3035" y="4750"/>
                  </a:lnTo>
                  <a:lnTo>
                    <a:pt x="3035" y="4855"/>
                  </a:lnTo>
                  <a:lnTo>
                    <a:pt x="2784" y="4960"/>
                  </a:lnTo>
                  <a:lnTo>
                    <a:pt x="2574" y="4960"/>
                  </a:lnTo>
                  <a:lnTo>
                    <a:pt x="2407" y="4981"/>
                  </a:lnTo>
                  <a:lnTo>
                    <a:pt x="2093" y="4981"/>
                  </a:lnTo>
                  <a:lnTo>
                    <a:pt x="1905" y="5022"/>
                  </a:lnTo>
                  <a:lnTo>
                    <a:pt x="1821" y="5106"/>
                  </a:lnTo>
                  <a:lnTo>
                    <a:pt x="1633" y="5085"/>
                  </a:lnTo>
                  <a:lnTo>
                    <a:pt x="1465" y="5127"/>
                  </a:lnTo>
                  <a:lnTo>
                    <a:pt x="775" y="5169"/>
                  </a:lnTo>
                  <a:lnTo>
                    <a:pt x="1" y="4918"/>
                  </a:lnTo>
                  <a:lnTo>
                    <a:pt x="273" y="5336"/>
                  </a:lnTo>
                  <a:lnTo>
                    <a:pt x="356" y="5483"/>
                  </a:lnTo>
                  <a:lnTo>
                    <a:pt x="524" y="5629"/>
                  </a:lnTo>
                  <a:lnTo>
                    <a:pt x="649" y="5713"/>
                  </a:lnTo>
                  <a:lnTo>
                    <a:pt x="691" y="5755"/>
                  </a:lnTo>
                  <a:lnTo>
                    <a:pt x="880" y="5797"/>
                  </a:lnTo>
                  <a:lnTo>
                    <a:pt x="984" y="5818"/>
                  </a:lnTo>
                  <a:lnTo>
                    <a:pt x="1005" y="5901"/>
                  </a:lnTo>
                  <a:lnTo>
                    <a:pt x="1172" y="5901"/>
                  </a:lnTo>
                  <a:lnTo>
                    <a:pt x="1172" y="6110"/>
                  </a:lnTo>
                  <a:lnTo>
                    <a:pt x="1214" y="6236"/>
                  </a:lnTo>
                  <a:lnTo>
                    <a:pt x="1214" y="6382"/>
                  </a:lnTo>
                  <a:lnTo>
                    <a:pt x="1256" y="6487"/>
                  </a:lnTo>
                  <a:lnTo>
                    <a:pt x="1403" y="6466"/>
                  </a:lnTo>
                  <a:lnTo>
                    <a:pt x="1528" y="6571"/>
                  </a:lnTo>
                  <a:lnTo>
                    <a:pt x="1570" y="6801"/>
                  </a:lnTo>
                  <a:lnTo>
                    <a:pt x="1486" y="6885"/>
                  </a:lnTo>
                  <a:lnTo>
                    <a:pt x="1319" y="6843"/>
                  </a:lnTo>
                  <a:lnTo>
                    <a:pt x="1068" y="6906"/>
                  </a:lnTo>
                  <a:lnTo>
                    <a:pt x="984" y="6968"/>
                  </a:lnTo>
                  <a:lnTo>
                    <a:pt x="838" y="7052"/>
                  </a:lnTo>
                  <a:lnTo>
                    <a:pt x="754" y="7157"/>
                  </a:lnTo>
                  <a:lnTo>
                    <a:pt x="796" y="7261"/>
                  </a:lnTo>
                  <a:lnTo>
                    <a:pt x="691" y="7387"/>
                  </a:lnTo>
                  <a:lnTo>
                    <a:pt x="754" y="7512"/>
                  </a:lnTo>
                  <a:lnTo>
                    <a:pt x="733" y="7722"/>
                  </a:lnTo>
                  <a:lnTo>
                    <a:pt x="733" y="7805"/>
                  </a:lnTo>
                  <a:lnTo>
                    <a:pt x="796" y="7805"/>
                  </a:lnTo>
                  <a:lnTo>
                    <a:pt x="796" y="7889"/>
                  </a:lnTo>
                  <a:lnTo>
                    <a:pt x="859" y="7910"/>
                  </a:lnTo>
                  <a:lnTo>
                    <a:pt x="1005" y="7805"/>
                  </a:lnTo>
                  <a:lnTo>
                    <a:pt x="1131" y="7805"/>
                  </a:lnTo>
                  <a:lnTo>
                    <a:pt x="1172" y="7847"/>
                  </a:lnTo>
                  <a:lnTo>
                    <a:pt x="1193" y="7826"/>
                  </a:lnTo>
                  <a:lnTo>
                    <a:pt x="1298" y="7784"/>
                  </a:lnTo>
                  <a:lnTo>
                    <a:pt x="1403" y="7784"/>
                  </a:lnTo>
                  <a:lnTo>
                    <a:pt x="1465" y="7805"/>
                  </a:lnTo>
                  <a:lnTo>
                    <a:pt x="1570" y="7784"/>
                  </a:lnTo>
                  <a:lnTo>
                    <a:pt x="1696" y="7784"/>
                  </a:lnTo>
                  <a:lnTo>
                    <a:pt x="1717" y="7722"/>
                  </a:lnTo>
                  <a:lnTo>
                    <a:pt x="1779" y="7638"/>
                  </a:lnTo>
                  <a:lnTo>
                    <a:pt x="1884" y="7722"/>
                  </a:lnTo>
                  <a:lnTo>
                    <a:pt x="1947" y="7722"/>
                  </a:lnTo>
                  <a:lnTo>
                    <a:pt x="1989" y="7701"/>
                  </a:lnTo>
                  <a:lnTo>
                    <a:pt x="2030" y="7701"/>
                  </a:lnTo>
                  <a:lnTo>
                    <a:pt x="2051" y="7784"/>
                  </a:lnTo>
                  <a:lnTo>
                    <a:pt x="2156" y="7784"/>
                  </a:lnTo>
                  <a:lnTo>
                    <a:pt x="2240" y="7826"/>
                  </a:lnTo>
                  <a:lnTo>
                    <a:pt x="2323" y="7826"/>
                  </a:lnTo>
                  <a:lnTo>
                    <a:pt x="2449" y="7701"/>
                  </a:lnTo>
                  <a:lnTo>
                    <a:pt x="2616" y="7701"/>
                  </a:lnTo>
                  <a:lnTo>
                    <a:pt x="2700" y="7722"/>
                  </a:lnTo>
                  <a:lnTo>
                    <a:pt x="2784" y="7680"/>
                  </a:lnTo>
                  <a:lnTo>
                    <a:pt x="2867" y="7680"/>
                  </a:lnTo>
                  <a:lnTo>
                    <a:pt x="2888" y="7617"/>
                  </a:lnTo>
                  <a:lnTo>
                    <a:pt x="2951" y="7638"/>
                  </a:lnTo>
                  <a:lnTo>
                    <a:pt x="3097" y="7680"/>
                  </a:lnTo>
                  <a:lnTo>
                    <a:pt x="3223" y="7617"/>
                  </a:lnTo>
                  <a:lnTo>
                    <a:pt x="3411" y="7617"/>
                  </a:lnTo>
                  <a:lnTo>
                    <a:pt x="3558" y="7722"/>
                  </a:lnTo>
                  <a:lnTo>
                    <a:pt x="3579" y="7847"/>
                  </a:lnTo>
                  <a:lnTo>
                    <a:pt x="3579" y="7931"/>
                  </a:lnTo>
                  <a:lnTo>
                    <a:pt x="3579" y="7952"/>
                  </a:lnTo>
                  <a:lnTo>
                    <a:pt x="3558" y="7952"/>
                  </a:lnTo>
                  <a:lnTo>
                    <a:pt x="3558" y="8014"/>
                  </a:lnTo>
                  <a:lnTo>
                    <a:pt x="3662" y="8014"/>
                  </a:lnTo>
                  <a:lnTo>
                    <a:pt x="3809" y="7931"/>
                  </a:lnTo>
                  <a:lnTo>
                    <a:pt x="3809" y="8056"/>
                  </a:lnTo>
                  <a:lnTo>
                    <a:pt x="3934" y="8203"/>
                  </a:lnTo>
                  <a:lnTo>
                    <a:pt x="3997" y="8412"/>
                  </a:lnTo>
                  <a:lnTo>
                    <a:pt x="3997" y="8433"/>
                  </a:lnTo>
                  <a:lnTo>
                    <a:pt x="3997" y="8517"/>
                  </a:lnTo>
                  <a:lnTo>
                    <a:pt x="3934" y="8538"/>
                  </a:lnTo>
                  <a:lnTo>
                    <a:pt x="4039" y="8538"/>
                  </a:lnTo>
                  <a:lnTo>
                    <a:pt x="4081" y="8663"/>
                  </a:lnTo>
                  <a:lnTo>
                    <a:pt x="4353" y="8663"/>
                  </a:lnTo>
                  <a:lnTo>
                    <a:pt x="4541" y="8747"/>
                  </a:lnTo>
                  <a:lnTo>
                    <a:pt x="4541" y="8831"/>
                  </a:lnTo>
                  <a:lnTo>
                    <a:pt x="4625" y="8768"/>
                  </a:lnTo>
                  <a:lnTo>
                    <a:pt x="4646" y="8621"/>
                  </a:lnTo>
                  <a:lnTo>
                    <a:pt x="4750" y="8538"/>
                  </a:lnTo>
                  <a:lnTo>
                    <a:pt x="4834" y="8517"/>
                  </a:lnTo>
                  <a:lnTo>
                    <a:pt x="4876" y="8370"/>
                  </a:lnTo>
                  <a:lnTo>
                    <a:pt x="4960" y="8412"/>
                  </a:lnTo>
                  <a:lnTo>
                    <a:pt x="5064" y="8349"/>
                  </a:lnTo>
                  <a:lnTo>
                    <a:pt x="5462" y="8370"/>
                  </a:lnTo>
                  <a:lnTo>
                    <a:pt x="5692" y="8266"/>
                  </a:lnTo>
                  <a:lnTo>
                    <a:pt x="5755" y="8224"/>
                  </a:lnTo>
                  <a:lnTo>
                    <a:pt x="5880" y="8203"/>
                  </a:lnTo>
                  <a:lnTo>
                    <a:pt x="5880" y="8203"/>
                  </a:lnTo>
                  <a:lnTo>
                    <a:pt x="5818" y="8266"/>
                  </a:lnTo>
                  <a:lnTo>
                    <a:pt x="5880" y="8349"/>
                  </a:lnTo>
                  <a:lnTo>
                    <a:pt x="6006" y="8266"/>
                  </a:lnTo>
                  <a:lnTo>
                    <a:pt x="6110" y="8224"/>
                  </a:lnTo>
                  <a:lnTo>
                    <a:pt x="6069" y="8161"/>
                  </a:lnTo>
                  <a:lnTo>
                    <a:pt x="6090" y="8098"/>
                  </a:lnTo>
                  <a:lnTo>
                    <a:pt x="5964" y="7722"/>
                  </a:lnTo>
                  <a:lnTo>
                    <a:pt x="5838" y="7575"/>
                  </a:lnTo>
                  <a:lnTo>
                    <a:pt x="5880" y="7491"/>
                  </a:lnTo>
                  <a:lnTo>
                    <a:pt x="5797" y="7429"/>
                  </a:lnTo>
                  <a:lnTo>
                    <a:pt x="5692" y="7429"/>
                  </a:lnTo>
                  <a:lnTo>
                    <a:pt x="5483" y="7303"/>
                  </a:lnTo>
                  <a:lnTo>
                    <a:pt x="5462" y="7094"/>
                  </a:lnTo>
                  <a:lnTo>
                    <a:pt x="5483" y="6968"/>
                  </a:lnTo>
                  <a:lnTo>
                    <a:pt x="5399" y="6780"/>
                  </a:lnTo>
                  <a:lnTo>
                    <a:pt x="5294" y="6780"/>
                  </a:lnTo>
                  <a:lnTo>
                    <a:pt x="5232" y="6801"/>
                  </a:lnTo>
                  <a:lnTo>
                    <a:pt x="5085" y="6759"/>
                  </a:lnTo>
                  <a:lnTo>
                    <a:pt x="4981" y="6780"/>
                  </a:lnTo>
                  <a:lnTo>
                    <a:pt x="4981" y="6634"/>
                  </a:lnTo>
                  <a:lnTo>
                    <a:pt x="5085" y="6382"/>
                  </a:lnTo>
                  <a:lnTo>
                    <a:pt x="5169" y="6362"/>
                  </a:lnTo>
                  <a:lnTo>
                    <a:pt x="5315" y="6152"/>
                  </a:lnTo>
                  <a:lnTo>
                    <a:pt x="5357" y="6048"/>
                  </a:lnTo>
                  <a:lnTo>
                    <a:pt x="5462" y="6006"/>
                  </a:lnTo>
                  <a:lnTo>
                    <a:pt x="5546" y="5943"/>
                  </a:lnTo>
                  <a:lnTo>
                    <a:pt x="5671" y="6006"/>
                  </a:lnTo>
                  <a:lnTo>
                    <a:pt x="5692" y="6110"/>
                  </a:lnTo>
                  <a:lnTo>
                    <a:pt x="5776" y="6131"/>
                  </a:lnTo>
                  <a:lnTo>
                    <a:pt x="5985" y="6006"/>
                  </a:lnTo>
                  <a:lnTo>
                    <a:pt x="6299" y="6006"/>
                  </a:lnTo>
                  <a:lnTo>
                    <a:pt x="6487" y="5797"/>
                  </a:lnTo>
                  <a:lnTo>
                    <a:pt x="6592" y="5441"/>
                  </a:lnTo>
                  <a:lnTo>
                    <a:pt x="6843" y="5273"/>
                  </a:lnTo>
                  <a:lnTo>
                    <a:pt x="6926" y="5127"/>
                  </a:lnTo>
                  <a:lnTo>
                    <a:pt x="6947" y="4960"/>
                  </a:lnTo>
                  <a:lnTo>
                    <a:pt x="7052" y="4771"/>
                  </a:lnTo>
                  <a:lnTo>
                    <a:pt x="7261" y="4667"/>
                  </a:lnTo>
                  <a:lnTo>
                    <a:pt x="7324" y="4541"/>
                  </a:lnTo>
                  <a:lnTo>
                    <a:pt x="7324" y="4437"/>
                  </a:lnTo>
                  <a:lnTo>
                    <a:pt x="7240" y="4374"/>
                  </a:lnTo>
                  <a:lnTo>
                    <a:pt x="7387" y="4185"/>
                  </a:lnTo>
                  <a:lnTo>
                    <a:pt x="7491" y="4123"/>
                  </a:lnTo>
                  <a:lnTo>
                    <a:pt x="7491" y="3976"/>
                  </a:lnTo>
                  <a:lnTo>
                    <a:pt x="7554" y="3704"/>
                  </a:lnTo>
                  <a:lnTo>
                    <a:pt x="7470" y="3495"/>
                  </a:lnTo>
                  <a:lnTo>
                    <a:pt x="7450" y="3432"/>
                  </a:lnTo>
                  <a:lnTo>
                    <a:pt x="7638" y="3244"/>
                  </a:lnTo>
                  <a:lnTo>
                    <a:pt x="7743" y="3223"/>
                  </a:lnTo>
                  <a:lnTo>
                    <a:pt x="7847" y="3139"/>
                  </a:lnTo>
                  <a:lnTo>
                    <a:pt x="7910" y="3139"/>
                  </a:lnTo>
                  <a:lnTo>
                    <a:pt x="8015" y="3035"/>
                  </a:lnTo>
                  <a:lnTo>
                    <a:pt x="8015" y="2909"/>
                  </a:lnTo>
                  <a:lnTo>
                    <a:pt x="7868" y="2867"/>
                  </a:lnTo>
                  <a:lnTo>
                    <a:pt x="7743" y="2909"/>
                  </a:lnTo>
                  <a:lnTo>
                    <a:pt x="7554" y="2888"/>
                  </a:lnTo>
                  <a:lnTo>
                    <a:pt x="7491" y="2721"/>
                  </a:lnTo>
                  <a:lnTo>
                    <a:pt x="7282" y="2658"/>
                  </a:lnTo>
                  <a:lnTo>
                    <a:pt x="7073" y="2595"/>
                  </a:lnTo>
                  <a:lnTo>
                    <a:pt x="6864" y="2407"/>
                  </a:lnTo>
                  <a:lnTo>
                    <a:pt x="6843" y="2240"/>
                  </a:lnTo>
                  <a:lnTo>
                    <a:pt x="6738" y="1863"/>
                  </a:lnTo>
                  <a:lnTo>
                    <a:pt x="6634" y="1675"/>
                  </a:lnTo>
                  <a:lnTo>
                    <a:pt x="6634" y="1507"/>
                  </a:lnTo>
                  <a:lnTo>
                    <a:pt x="6738" y="1465"/>
                  </a:lnTo>
                  <a:lnTo>
                    <a:pt x="6738" y="1340"/>
                  </a:lnTo>
                  <a:lnTo>
                    <a:pt x="6885" y="1235"/>
                  </a:lnTo>
                  <a:lnTo>
                    <a:pt x="6885" y="1110"/>
                  </a:lnTo>
                  <a:lnTo>
                    <a:pt x="6738" y="1047"/>
                  </a:lnTo>
                  <a:lnTo>
                    <a:pt x="6717" y="921"/>
                  </a:lnTo>
                  <a:lnTo>
                    <a:pt x="6550" y="838"/>
                  </a:lnTo>
                  <a:lnTo>
                    <a:pt x="6403" y="712"/>
                  </a:lnTo>
                  <a:lnTo>
                    <a:pt x="6278" y="566"/>
                  </a:lnTo>
                  <a:lnTo>
                    <a:pt x="6173" y="608"/>
                  </a:lnTo>
                  <a:lnTo>
                    <a:pt x="6090" y="628"/>
                  </a:lnTo>
                  <a:lnTo>
                    <a:pt x="6006" y="566"/>
                  </a:lnTo>
                  <a:lnTo>
                    <a:pt x="5985" y="315"/>
                  </a:lnTo>
                  <a:lnTo>
                    <a:pt x="6236" y="147"/>
                  </a:lnTo>
                  <a:lnTo>
                    <a:pt x="6215" y="64"/>
                  </a:lnTo>
                  <a:lnTo>
                    <a:pt x="6027" y="84"/>
                  </a:lnTo>
                  <a:lnTo>
                    <a:pt x="59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2948;p68">
              <a:extLst>
                <a:ext uri="{FF2B5EF4-FFF2-40B4-BE49-F238E27FC236}">
                  <a16:creationId xmlns:a16="http://schemas.microsoft.com/office/drawing/2014/main" id="{DB772F25-AB84-EF57-190D-3F8033FC7098}"/>
                </a:ext>
              </a:extLst>
            </p:cNvPr>
            <p:cNvSpPr/>
            <p:nvPr/>
          </p:nvSpPr>
          <p:spPr>
            <a:xfrm>
              <a:off x="4148462" y="2870746"/>
              <a:ext cx="91200" cy="72579"/>
            </a:xfrm>
            <a:custGeom>
              <a:avLst/>
              <a:gdLst/>
              <a:ahLst/>
              <a:cxnLst/>
              <a:rect l="l" t="t" r="r" b="b"/>
              <a:pathLst>
                <a:path w="7659" h="6382" extrusionOk="0">
                  <a:moveTo>
                    <a:pt x="5295" y="0"/>
                  </a:moveTo>
                  <a:lnTo>
                    <a:pt x="5232" y="105"/>
                  </a:lnTo>
                  <a:lnTo>
                    <a:pt x="5211" y="272"/>
                  </a:lnTo>
                  <a:lnTo>
                    <a:pt x="5127" y="335"/>
                  </a:lnTo>
                  <a:lnTo>
                    <a:pt x="5106" y="419"/>
                  </a:lnTo>
                  <a:lnTo>
                    <a:pt x="5127" y="565"/>
                  </a:lnTo>
                  <a:lnTo>
                    <a:pt x="5043" y="691"/>
                  </a:lnTo>
                  <a:lnTo>
                    <a:pt x="4918" y="691"/>
                  </a:lnTo>
                  <a:lnTo>
                    <a:pt x="4897" y="649"/>
                  </a:lnTo>
                  <a:lnTo>
                    <a:pt x="4834" y="649"/>
                  </a:lnTo>
                  <a:lnTo>
                    <a:pt x="4792" y="691"/>
                  </a:lnTo>
                  <a:lnTo>
                    <a:pt x="4667" y="732"/>
                  </a:lnTo>
                  <a:lnTo>
                    <a:pt x="4667" y="837"/>
                  </a:lnTo>
                  <a:lnTo>
                    <a:pt x="4709" y="879"/>
                  </a:lnTo>
                  <a:lnTo>
                    <a:pt x="4709" y="963"/>
                  </a:lnTo>
                  <a:lnTo>
                    <a:pt x="4520" y="942"/>
                  </a:lnTo>
                  <a:lnTo>
                    <a:pt x="4458" y="858"/>
                  </a:lnTo>
                  <a:lnTo>
                    <a:pt x="4395" y="837"/>
                  </a:lnTo>
                  <a:lnTo>
                    <a:pt x="4332" y="879"/>
                  </a:lnTo>
                  <a:lnTo>
                    <a:pt x="4269" y="900"/>
                  </a:lnTo>
                  <a:lnTo>
                    <a:pt x="4207" y="984"/>
                  </a:lnTo>
                  <a:lnTo>
                    <a:pt x="4081" y="1067"/>
                  </a:lnTo>
                  <a:lnTo>
                    <a:pt x="3893" y="1088"/>
                  </a:lnTo>
                  <a:lnTo>
                    <a:pt x="3788" y="1067"/>
                  </a:lnTo>
                  <a:lnTo>
                    <a:pt x="3683" y="900"/>
                  </a:lnTo>
                  <a:lnTo>
                    <a:pt x="3579" y="879"/>
                  </a:lnTo>
                  <a:lnTo>
                    <a:pt x="3474" y="984"/>
                  </a:lnTo>
                  <a:lnTo>
                    <a:pt x="3411" y="984"/>
                  </a:lnTo>
                  <a:lnTo>
                    <a:pt x="3328" y="879"/>
                  </a:lnTo>
                  <a:lnTo>
                    <a:pt x="3223" y="795"/>
                  </a:lnTo>
                  <a:lnTo>
                    <a:pt x="3014" y="858"/>
                  </a:lnTo>
                  <a:lnTo>
                    <a:pt x="2993" y="837"/>
                  </a:lnTo>
                  <a:lnTo>
                    <a:pt x="2847" y="858"/>
                  </a:lnTo>
                  <a:lnTo>
                    <a:pt x="2742" y="774"/>
                  </a:lnTo>
                  <a:lnTo>
                    <a:pt x="2595" y="837"/>
                  </a:lnTo>
                  <a:lnTo>
                    <a:pt x="2428" y="942"/>
                  </a:lnTo>
                  <a:lnTo>
                    <a:pt x="2386" y="942"/>
                  </a:lnTo>
                  <a:lnTo>
                    <a:pt x="2219" y="984"/>
                  </a:lnTo>
                  <a:lnTo>
                    <a:pt x="2177" y="1046"/>
                  </a:lnTo>
                  <a:lnTo>
                    <a:pt x="2114" y="1067"/>
                  </a:lnTo>
                  <a:lnTo>
                    <a:pt x="2093" y="1109"/>
                  </a:lnTo>
                  <a:lnTo>
                    <a:pt x="2156" y="1172"/>
                  </a:lnTo>
                  <a:lnTo>
                    <a:pt x="2156" y="1297"/>
                  </a:lnTo>
                  <a:lnTo>
                    <a:pt x="2010" y="1423"/>
                  </a:lnTo>
                  <a:lnTo>
                    <a:pt x="2010" y="1590"/>
                  </a:lnTo>
                  <a:lnTo>
                    <a:pt x="1989" y="1716"/>
                  </a:lnTo>
                  <a:lnTo>
                    <a:pt x="1884" y="1737"/>
                  </a:lnTo>
                  <a:lnTo>
                    <a:pt x="1800" y="1821"/>
                  </a:lnTo>
                  <a:lnTo>
                    <a:pt x="1779" y="1883"/>
                  </a:lnTo>
                  <a:lnTo>
                    <a:pt x="1570" y="1925"/>
                  </a:lnTo>
                  <a:lnTo>
                    <a:pt x="1382" y="2030"/>
                  </a:lnTo>
                  <a:lnTo>
                    <a:pt x="1424" y="2113"/>
                  </a:lnTo>
                  <a:lnTo>
                    <a:pt x="1340" y="2155"/>
                  </a:lnTo>
                  <a:lnTo>
                    <a:pt x="1319" y="2239"/>
                  </a:lnTo>
                  <a:lnTo>
                    <a:pt x="1235" y="2344"/>
                  </a:lnTo>
                  <a:lnTo>
                    <a:pt x="1068" y="2365"/>
                  </a:lnTo>
                  <a:lnTo>
                    <a:pt x="1026" y="2427"/>
                  </a:lnTo>
                  <a:lnTo>
                    <a:pt x="963" y="2365"/>
                  </a:lnTo>
                  <a:lnTo>
                    <a:pt x="922" y="2302"/>
                  </a:lnTo>
                  <a:lnTo>
                    <a:pt x="796" y="2197"/>
                  </a:lnTo>
                  <a:lnTo>
                    <a:pt x="712" y="2197"/>
                  </a:lnTo>
                  <a:lnTo>
                    <a:pt x="629" y="2260"/>
                  </a:lnTo>
                  <a:lnTo>
                    <a:pt x="524" y="2260"/>
                  </a:lnTo>
                  <a:lnTo>
                    <a:pt x="440" y="2197"/>
                  </a:lnTo>
                  <a:lnTo>
                    <a:pt x="315" y="2155"/>
                  </a:lnTo>
                  <a:lnTo>
                    <a:pt x="273" y="2197"/>
                  </a:lnTo>
                  <a:lnTo>
                    <a:pt x="273" y="2365"/>
                  </a:lnTo>
                  <a:lnTo>
                    <a:pt x="273" y="2448"/>
                  </a:lnTo>
                  <a:lnTo>
                    <a:pt x="210" y="2532"/>
                  </a:lnTo>
                  <a:lnTo>
                    <a:pt x="294" y="2637"/>
                  </a:lnTo>
                  <a:lnTo>
                    <a:pt x="273" y="2657"/>
                  </a:lnTo>
                  <a:lnTo>
                    <a:pt x="273" y="2741"/>
                  </a:lnTo>
                  <a:lnTo>
                    <a:pt x="126" y="2846"/>
                  </a:lnTo>
                  <a:lnTo>
                    <a:pt x="1" y="2867"/>
                  </a:lnTo>
                  <a:lnTo>
                    <a:pt x="64" y="2950"/>
                  </a:lnTo>
                  <a:lnTo>
                    <a:pt x="168" y="3034"/>
                  </a:lnTo>
                  <a:lnTo>
                    <a:pt x="22" y="3181"/>
                  </a:lnTo>
                  <a:lnTo>
                    <a:pt x="85" y="3181"/>
                  </a:lnTo>
                  <a:lnTo>
                    <a:pt x="106" y="3390"/>
                  </a:lnTo>
                  <a:lnTo>
                    <a:pt x="106" y="3515"/>
                  </a:lnTo>
                  <a:lnTo>
                    <a:pt x="294" y="3557"/>
                  </a:lnTo>
                  <a:lnTo>
                    <a:pt x="336" y="3557"/>
                  </a:lnTo>
                  <a:lnTo>
                    <a:pt x="189" y="3787"/>
                  </a:lnTo>
                  <a:lnTo>
                    <a:pt x="126" y="3934"/>
                  </a:lnTo>
                  <a:lnTo>
                    <a:pt x="294" y="4227"/>
                  </a:lnTo>
                  <a:lnTo>
                    <a:pt x="378" y="4499"/>
                  </a:lnTo>
                  <a:lnTo>
                    <a:pt x="336" y="4562"/>
                  </a:lnTo>
                  <a:lnTo>
                    <a:pt x="398" y="4666"/>
                  </a:lnTo>
                  <a:lnTo>
                    <a:pt x="419" y="4875"/>
                  </a:lnTo>
                  <a:lnTo>
                    <a:pt x="922" y="4917"/>
                  </a:lnTo>
                  <a:lnTo>
                    <a:pt x="1005" y="5085"/>
                  </a:lnTo>
                  <a:lnTo>
                    <a:pt x="1005" y="5252"/>
                  </a:lnTo>
                  <a:lnTo>
                    <a:pt x="1047" y="5482"/>
                  </a:lnTo>
                  <a:lnTo>
                    <a:pt x="1005" y="5566"/>
                  </a:lnTo>
                  <a:lnTo>
                    <a:pt x="587" y="6131"/>
                  </a:lnTo>
                  <a:lnTo>
                    <a:pt x="1361" y="6382"/>
                  </a:lnTo>
                  <a:lnTo>
                    <a:pt x="2051" y="6340"/>
                  </a:lnTo>
                  <a:lnTo>
                    <a:pt x="2219" y="6298"/>
                  </a:lnTo>
                  <a:lnTo>
                    <a:pt x="2407" y="6319"/>
                  </a:lnTo>
                  <a:lnTo>
                    <a:pt x="2491" y="6235"/>
                  </a:lnTo>
                  <a:lnTo>
                    <a:pt x="2679" y="6194"/>
                  </a:lnTo>
                  <a:lnTo>
                    <a:pt x="2993" y="6194"/>
                  </a:lnTo>
                  <a:lnTo>
                    <a:pt x="3160" y="6173"/>
                  </a:lnTo>
                  <a:lnTo>
                    <a:pt x="3370" y="6173"/>
                  </a:lnTo>
                  <a:lnTo>
                    <a:pt x="3621" y="6068"/>
                  </a:lnTo>
                  <a:lnTo>
                    <a:pt x="3621" y="5963"/>
                  </a:lnTo>
                  <a:lnTo>
                    <a:pt x="3579" y="5859"/>
                  </a:lnTo>
                  <a:lnTo>
                    <a:pt x="3579" y="5712"/>
                  </a:lnTo>
                  <a:lnTo>
                    <a:pt x="3537" y="5545"/>
                  </a:lnTo>
                  <a:lnTo>
                    <a:pt x="3537" y="5378"/>
                  </a:lnTo>
                  <a:lnTo>
                    <a:pt x="3621" y="5273"/>
                  </a:lnTo>
                  <a:lnTo>
                    <a:pt x="3725" y="5252"/>
                  </a:lnTo>
                  <a:lnTo>
                    <a:pt x="3746" y="5147"/>
                  </a:lnTo>
                  <a:lnTo>
                    <a:pt x="3788" y="5064"/>
                  </a:lnTo>
                  <a:lnTo>
                    <a:pt x="3935" y="5043"/>
                  </a:lnTo>
                  <a:lnTo>
                    <a:pt x="3997" y="5085"/>
                  </a:lnTo>
                  <a:lnTo>
                    <a:pt x="4207" y="4980"/>
                  </a:lnTo>
                  <a:lnTo>
                    <a:pt x="4269" y="4917"/>
                  </a:lnTo>
                  <a:lnTo>
                    <a:pt x="4186" y="4875"/>
                  </a:lnTo>
                  <a:lnTo>
                    <a:pt x="4395" y="4708"/>
                  </a:lnTo>
                  <a:lnTo>
                    <a:pt x="4416" y="4645"/>
                  </a:lnTo>
                  <a:lnTo>
                    <a:pt x="4583" y="4624"/>
                  </a:lnTo>
                  <a:lnTo>
                    <a:pt x="4625" y="4666"/>
                  </a:lnTo>
                  <a:lnTo>
                    <a:pt x="4771" y="4666"/>
                  </a:lnTo>
                  <a:lnTo>
                    <a:pt x="4792" y="4603"/>
                  </a:lnTo>
                  <a:lnTo>
                    <a:pt x="4834" y="4603"/>
                  </a:lnTo>
                  <a:lnTo>
                    <a:pt x="4981" y="4750"/>
                  </a:lnTo>
                  <a:lnTo>
                    <a:pt x="5085" y="4541"/>
                  </a:lnTo>
                  <a:lnTo>
                    <a:pt x="5043" y="4310"/>
                  </a:lnTo>
                  <a:lnTo>
                    <a:pt x="5085" y="4248"/>
                  </a:lnTo>
                  <a:lnTo>
                    <a:pt x="5085" y="4185"/>
                  </a:lnTo>
                  <a:lnTo>
                    <a:pt x="5127" y="4038"/>
                  </a:lnTo>
                  <a:lnTo>
                    <a:pt x="5148" y="3829"/>
                  </a:lnTo>
                  <a:lnTo>
                    <a:pt x="5190" y="3766"/>
                  </a:lnTo>
                  <a:lnTo>
                    <a:pt x="5316" y="3725"/>
                  </a:lnTo>
                  <a:lnTo>
                    <a:pt x="5441" y="3662"/>
                  </a:lnTo>
                  <a:lnTo>
                    <a:pt x="5462" y="3578"/>
                  </a:lnTo>
                  <a:lnTo>
                    <a:pt x="5420" y="3411"/>
                  </a:lnTo>
                  <a:lnTo>
                    <a:pt x="5295" y="3348"/>
                  </a:lnTo>
                  <a:lnTo>
                    <a:pt x="5232" y="3181"/>
                  </a:lnTo>
                  <a:lnTo>
                    <a:pt x="5357" y="3097"/>
                  </a:lnTo>
                  <a:lnTo>
                    <a:pt x="5567" y="3181"/>
                  </a:lnTo>
                  <a:lnTo>
                    <a:pt x="5776" y="3181"/>
                  </a:lnTo>
                  <a:lnTo>
                    <a:pt x="5943" y="2950"/>
                  </a:lnTo>
                  <a:lnTo>
                    <a:pt x="5943" y="2783"/>
                  </a:lnTo>
                  <a:lnTo>
                    <a:pt x="5818" y="2657"/>
                  </a:lnTo>
                  <a:lnTo>
                    <a:pt x="6069" y="2323"/>
                  </a:lnTo>
                  <a:lnTo>
                    <a:pt x="6048" y="2051"/>
                  </a:lnTo>
                  <a:lnTo>
                    <a:pt x="5818" y="1695"/>
                  </a:lnTo>
                  <a:lnTo>
                    <a:pt x="5901" y="1590"/>
                  </a:lnTo>
                  <a:lnTo>
                    <a:pt x="6027" y="1465"/>
                  </a:lnTo>
                  <a:lnTo>
                    <a:pt x="6173" y="1465"/>
                  </a:lnTo>
                  <a:lnTo>
                    <a:pt x="6299" y="1318"/>
                  </a:lnTo>
                  <a:lnTo>
                    <a:pt x="6487" y="1214"/>
                  </a:lnTo>
                  <a:lnTo>
                    <a:pt x="6613" y="1297"/>
                  </a:lnTo>
                  <a:lnTo>
                    <a:pt x="6801" y="1277"/>
                  </a:lnTo>
                  <a:lnTo>
                    <a:pt x="7199" y="1172"/>
                  </a:lnTo>
                  <a:lnTo>
                    <a:pt x="7450" y="1067"/>
                  </a:lnTo>
                  <a:lnTo>
                    <a:pt x="7596" y="879"/>
                  </a:lnTo>
                  <a:lnTo>
                    <a:pt x="7471" y="858"/>
                  </a:lnTo>
                  <a:lnTo>
                    <a:pt x="7659" y="691"/>
                  </a:lnTo>
                  <a:lnTo>
                    <a:pt x="7638" y="586"/>
                  </a:lnTo>
                  <a:lnTo>
                    <a:pt x="7387" y="586"/>
                  </a:lnTo>
                  <a:lnTo>
                    <a:pt x="7324" y="691"/>
                  </a:lnTo>
                  <a:lnTo>
                    <a:pt x="7094" y="732"/>
                  </a:lnTo>
                  <a:lnTo>
                    <a:pt x="7073" y="586"/>
                  </a:lnTo>
                  <a:lnTo>
                    <a:pt x="6906" y="649"/>
                  </a:lnTo>
                  <a:lnTo>
                    <a:pt x="6655" y="795"/>
                  </a:lnTo>
                  <a:lnTo>
                    <a:pt x="6571" y="858"/>
                  </a:lnTo>
                  <a:lnTo>
                    <a:pt x="6550" y="984"/>
                  </a:lnTo>
                  <a:lnTo>
                    <a:pt x="6424" y="1067"/>
                  </a:lnTo>
                  <a:lnTo>
                    <a:pt x="6257" y="1151"/>
                  </a:lnTo>
                  <a:lnTo>
                    <a:pt x="6236" y="1193"/>
                  </a:lnTo>
                  <a:lnTo>
                    <a:pt x="6132" y="1277"/>
                  </a:lnTo>
                  <a:lnTo>
                    <a:pt x="5985" y="1277"/>
                  </a:lnTo>
                  <a:lnTo>
                    <a:pt x="5880" y="1256"/>
                  </a:lnTo>
                  <a:lnTo>
                    <a:pt x="5880" y="1172"/>
                  </a:lnTo>
                  <a:lnTo>
                    <a:pt x="5776" y="1046"/>
                  </a:lnTo>
                  <a:lnTo>
                    <a:pt x="5776" y="837"/>
                  </a:lnTo>
                  <a:lnTo>
                    <a:pt x="5755" y="691"/>
                  </a:lnTo>
                  <a:lnTo>
                    <a:pt x="5776" y="565"/>
                  </a:lnTo>
                  <a:lnTo>
                    <a:pt x="5734" y="460"/>
                  </a:lnTo>
                  <a:lnTo>
                    <a:pt x="5629" y="460"/>
                  </a:lnTo>
                  <a:lnTo>
                    <a:pt x="5608" y="356"/>
                  </a:lnTo>
                  <a:lnTo>
                    <a:pt x="5629" y="209"/>
                  </a:lnTo>
                  <a:lnTo>
                    <a:pt x="5629" y="126"/>
                  </a:lnTo>
                  <a:lnTo>
                    <a:pt x="5525" y="63"/>
                  </a:lnTo>
                  <a:lnTo>
                    <a:pt x="54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2949;p68">
              <a:extLst>
                <a:ext uri="{FF2B5EF4-FFF2-40B4-BE49-F238E27FC236}">
                  <a16:creationId xmlns:a16="http://schemas.microsoft.com/office/drawing/2014/main" id="{B1EB93C8-D558-D89C-C43F-CD44233AB569}"/>
                </a:ext>
              </a:extLst>
            </p:cNvPr>
            <p:cNvSpPr/>
            <p:nvPr/>
          </p:nvSpPr>
          <p:spPr>
            <a:xfrm>
              <a:off x="3884115" y="2761763"/>
              <a:ext cx="113133" cy="67348"/>
            </a:xfrm>
            <a:custGeom>
              <a:avLst/>
              <a:gdLst/>
              <a:ahLst/>
              <a:cxnLst/>
              <a:rect l="l" t="t" r="r" b="b"/>
              <a:pathLst>
                <a:path w="9501" h="5922" extrusionOk="0">
                  <a:moveTo>
                    <a:pt x="5064" y="0"/>
                  </a:moveTo>
                  <a:lnTo>
                    <a:pt x="4960" y="84"/>
                  </a:lnTo>
                  <a:lnTo>
                    <a:pt x="5002" y="209"/>
                  </a:lnTo>
                  <a:lnTo>
                    <a:pt x="4855" y="230"/>
                  </a:lnTo>
                  <a:lnTo>
                    <a:pt x="4751" y="209"/>
                  </a:lnTo>
                  <a:lnTo>
                    <a:pt x="4730" y="209"/>
                  </a:lnTo>
                  <a:lnTo>
                    <a:pt x="4500" y="272"/>
                  </a:lnTo>
                  <a:lnTo>
                    <a:pt x="4332" y="293"/>
                  </a:lnTo>
                  <a:lnTo>
                    <a:pt x="4228" y="502"/>
                  </a:lnTo>
                  <a:lnTo>
                    <a:pt x="4228" y="712"/>
                  </a:lnTo>
                  <a:lnTo>
                    <a:pt x="4102" y="712"/>
                  </a:lnTo>
                  <a:lnTo>
                    <a:pt x="3997" y="628"/>
                  </a:lnTo>
                  <a:lnTo>
                    <a:pt x="3851" y="691"/>
                  </a:lnTo>
                  <a:lnTo>
                    <a:pt x="3746" y="607"/>
                  </a:lnTo>
                  <a:lnTo>
                    <a:pt x="3642" y="628"/>
                  </a:lnTo>
                  <a:lnTo>
                    <a:pt x="3537" y="753"/>
                  </a:lnTo>
                  <a:lnTo>
                    <a:pt x="3432" y="732"/>
                  </a:lnTo>
                  <a:lnTo>
                    <a:pt x="3391" y="607"/>
                  </a:lnTo>
                  <a:lnTo>
                    <a:pt x="3244" y="607"/>
                  </a:lnTo>
                  <a:lnTo>
                    <a:pt x="3056" y="712"/>
                  </a:lnTo>
                  <a:lnTo>
                    <a:pt x="2972" y="649"/>
                  </a:lnTo>
                  <a:lnTo>
                    <a:pt x="2805" y="628"/>
                  </a:lnTo>
                  <a:lnTo>
                    <a:pt x="2763" y="691"/>
                  </a:lnTo>
                  <a:lnTo>
                    <a:pt x="2700" y="691"/>
                  </a:lnTo>
                  <a:lnTo>
                    <a:pt x="2595" y="607"/>
                  </a:lnTo>
                  <a:lnTo>
                    <a:pt x="2386" y="691"/>
                  </a:lnTo>
                  <a:lnTo>
                    <a:pt x="2344" y="628"/>
                  </a:lnTo>
                  <a:lnTo>
                    <a:pt x="2219" y="544"/>
                  </a:lnTo>
                  <a:lnTo>
                    <a:pt x="1884" y="502"/>
                  </a:lnTo>
                  <a:lnTo>
                    <a:pt x="1759" y="419"/>
                  </a:lnTo>
                  <a:lnTo>
                    <a:pt x="1675" y="419"/>
                  </a:lnTo>
                  <a:lnTo>
                    <a:pt x="1570" y="523"/>
                  </a:lnTo>
                  <a:lnTo>
                    <a:pt x="1382" y="523"/>
                  </a:lnTo>
                  <a:lnTo>
                    <a:pt x="963" y="586"/>
                  </a:lnTo>
                  <a:lnTo>
                    <a:pt x="859" y="628"/>
                  </a:lnTo>
                  <a:lnTo>
                    <a:pt x="671" y="544"/>
                  </a:lnTo>
                  <a:lnTo>
                    <a:pt x="608" y="544"/>
                  </a:lnTo>
                  <a:lnTo>
                    <a:pt x="566" y="649"/>
                  </a:lnTo>
                  <a:lnTo>
                    <a:pt x="608" y="921"/>
                  </a:lnTo>
                  <a:lnTo>
                    <a:pt x="650" y="1004"/>
                  </a:lnTo>
                  <a:lnTo>
                    <a:pt x="733" y="1151"/>
                  </a:lnTo>
                  <a:lnTo>
                    <a:pt x="859" y="1235"/>
                  </a:lnTo>
                  <a:lnTo>
                    <a:pt x="817" y="1318"/>
                  </a:lnTo>
                  <a:lnTo>
                    <a:pt x="838" y="1381"/>
                  </a:lnTo>
                  <a:lnTo>
                    <a:pt x="880" y="1465"/>
                  </a:lnTo>
                  <a:lnTo>
                    <a:pt x="838" y="1653"/>
                  </a:lnTo>
                  <a:lnTo>
                    <a:pt x="754" y="1653"/>
                  </a:lnTo>
                  <a:lnTo>
                    <a:pt x="650" y="1737"/>
                  </a:lnTo>
                  <a:lnTo>
                    <a:pt x="629" y="1904"/>
                  </a:lnTo>
                  <a:lnTo>
                    <a:pt x="252" y="2302"/>
                  </a:lnTo>
                  <a:lnTo>
                    <a:pt x="294" y="2469"/>
                  </a:lnTo>
                  <a:lnTo>
                    <a:pt x="294" y="2637"/>
                  </a:lnTo>
                  <a:lnTo>
                    <a:pt x="147" y="2616"/>
                  </a:lnTo>
                  <a:lnTo>
                    <a:pt x="43" y="2888"/>
                  </a:lnTo>
                  <a:lnTo>
                    <a:pt x="22" y="3097"/>
                  </a:lnTo>
                  <a:lnTo>
                    <a:pt x="1" y="3097"/>
                  </a:lnTo>
                  <a:lnTo>
                    <a:pt x="126" y="3222"/>
                  </a:lnTo>
                  <a:lnTo>
                    <a:pt x="294" y="3327"/>
                  </a:lnTo>
                  <a:lnTo>
                    <a:pt x="315" y="3432"/>
                  </a:lnTo>
                  <a:lnTo>
                    <a:pt x="440" y="3432"/>
                  </a:lnTo>
                  <a:lnTo>
                    <a:pt x="524" y="3348"/>
                  </a:lnTo>
                  <a:lnTo>
                    <a:pt x="629" y="3348"/>
                  </a:lnTo>
                  <a:lnTo>
                    <a:pt x="838" y="3453"/>
                  </a:lnTo>
                  <a:lnTo>
                    <a:pt x="984" y="3473"/>
                  </a:lnTo>
                  <a:lnTo>
                    <a:pt x="1152" y="3536"/>
                  </a:lnTo>
                  <a:lnTo>
                    <a:pt x="1194" y="3641"/>
                  </a:lnTo>
                  <a:lnTo>
                    <a:pt x="1340" y="3683"/>
                  </a:lnTo>
                  <a:lnTo>
                    <a:pt x="1487" y="3641"/>
                  </a:lnTo>
                  <a:lnTo>
                    <a:pt x="1612" y="3641"/>
                  </a:lnTo>
                  <a:lnTo>
                    <a:pt x="1717" y="3515"/>
                  </a:lnTo>
                  <a:lnTo>
                    <a:pt x="2114" y="3453"/>
                  </a:lnTo>
                  <a:lnTo>
                    <a:pt x="2240" y="3369"/>
                  </a:lnTo>
                  <a:lnTo>
                    <a:pt x="2386" y="3348"/>
                  </a:lnTo>
                  <a:lnTo>
                    <a:pt x="2344" y="3201"/>
                  </a:lnTo>
                  <a:lnTo>
                    <a:pt x="2386" y="3139"/>
                  </a:lnTo>
                  <a:lnTo>
                    <a:pt x="2344" y="2992"/>
                  </a:lnTo>
                  <a:lnTo>
                    <a:pt x="2428" y="3013"/>
                  </a:lnTo>
                  <a:lnTo>
                    <a:pt x="2449" y="2992"/>
                  </a:lnTo>
                  <a:lnTo>
                    <a:pt x="2554" y="3034"/>
                  </a:lnTo>
                  <a:lnTo>
                    <a:pt x="2616" y="2992"/>
                  </a:lnTo>
                  <a:lnTo>
                    <a:pt x="2742" y="2992"/>
                  </a:lnTo>
                  <a:lnTo>
                    <a:pt x="2763" y="2929"/>
                  </a:lnTo>
                  <a:lnTo>
                    <a:pt x="2867" y="3055"/>
                  </a:lnTo>
                  <a:lnTo>
                    <a:pt x="3014" y="3055"/>
                  </a:lnTo>
                  <a:lnTo>
                    <a:pt x="3181" y="3243"/>
                  </a:lnTo>
                  <a:lnTo>
                    <a:pt x="3370" y="3243"/>
                  </a:lnTo>
                  <a:lnTo>
                    <a:pt x="3391" y="3201"/>
                  </a:lnTo>
                  <a:lnTo>
                    <a:pt x="3453" y="3201"/>
                  </a:lnTo>
                  <a:lnTo>
                    <a:pt x="3642" y="3369"/>
                  </a:lnTo>
                  <a:lnTo>
                    <a:pt x="3788" y="3453"/>
                  </a:lnTo>
                  <a:lnTo>
                    <a:pt x="3809" y="3641"/>
                  </a:lnTo>
                  <a:lnTo>
                    <a:pt x="3809" y="3787"/>
                  </a:lnTo>
                  <a:lnTo>
                    <a:pt x="3956" y="3850"/>
                  </a:lnTo>
                  <a:lnTo>
                    <a:pt x="3956" y="3892"/>
                  </a:lnTo>
                  <a:lnTo>
                    <a:pt x="4102" y="4038"/>
                  </a:lnTo>
                  <a:lnTo>
                    <a:pt x="4269" y="4143"/>
                  </a:lnTo>
                  <a:lnTo>
                    <a:pt x="4290" y="4248"/>
                  </a:lnTo>
                  <a:lnTo>
                    <a:pt x="4269" y="4352"/>
                  </a:lnTo>
                  <a:lnTo>
                    <a:pt x="4332" y="4457"/>
                  </a:lnTo>
                  <a:lnTo>
                    <a:pt x="4311" y="4499"/>
                  </a:lnTo>
                  <a:lnTo>
                    <a:pt x="4123" y="4499"/>
                  </a:lnTo>
                  <a:lnTo>
                    <a:pt x="4060" y="4415"/>
                  </a:lnTo>
                  <a:lnTo>
                    <a:pt x="3893" y="4478"/>
                  </a:lnTo>
                  <a:lnTo>
                    <a:pt x="3788" y="4478"/>
                  </a:lnTo>
                  <a:lnTo>
                    <a:pt x="3767" y="4687"/>
                  </a:lnTo>
                  <a:lnTo>
                    <a:pt x="3767" y="4834"/>
                  </a:lnTo>
                  <a:lnTo>
                    <a:pt x="3704" y="4813"/>
                  </a:lnTo>
                  <a:lnTo>
                    <a:pt x="3600" y="5022"/>
                  </a:lnTo>
                  <a:lnTo>
                    <a:pt x="3600" y="5126"/>
                  </a:lnTo>
                  <a:lnTo>
                    <a:pt x="3495" y="5106"/>
                  </a:lnTo>
                  <a:lnTo>
                    <a:pt x="3432" y="5147"/>
                  </a:lnTo>
                  <a:lnTo>
                    <a:pt x="3537" y="5315"/>
                  </a:lnTo>
                  <a:lnTo>
                    <a:pt x="3684" y="5357"/>
                  </a:lnTo>
                  <a:lnTo>
                    <a:pt x="3893" y="5357"/>
                  </a:lnTo>
                  <a:lnTo>
                    <a:pt x="3976" y="5294"/>
                  </a:lnTo>
                  <a:lnTo>
                    <a:pt x="4165" y="5294"/>
                  </a:lnTo>
                  <a:lnTo>
                    <a:pt x="4269" y="5357"/>
                  </a:lnTo>
                  <a:lnTo>
                    <a:pt x="4290" y="5252"/>
                  </a:lnTo>
                  <a:lnTo>
                    <a:pt x="4228" y="5189"/>
                  </a:lnTo>
                  <a:lnTo>
                    <a:pt x="4228" y="5106"/>
                  </a:lnTo>
                  <a:lnTo>
                    <a:pt x="4228" y="5022"/>
                  </a:lnTo>
                  <a:lnTo>
                    <a:pt x="4290" y="5106"/>
                  </a:lnTo>
                  <a:lnTo>
                    <a:pt x="4374" y="5106"/>
                  </a:lnTo>
                  <a:lnTo>
                    <a:pt x="4583" y="4834"/>
                  </a:lnTo>
                  <a:lnTo>
                    <a:pt x="4541" y="4771"/>
                  </a:lnTo>
                  <a:lnTo>
                    <a:pt x="4604" y="4771"/>
                  </a:lnTo>
                  <a:lnTo>
                    <a:pt x="4730" y="4603"/>
                  </a:lnTo>
                  <a:lnTo>
                    <a:pt x="4730" y="4478"/>
                  </a:lnTo>
                  <a:lnTo>
                    <a:pt x="4813" y="4394"/>
                  </a:lnTo>
                  <a:lnTo>
                    <a:pt x="4939" y="4394"/>
                  </a:lnTo>
                  <a:lnTo>
                    <a:pt x="5064" y="4269"/>
                  </a:lnTo>
                  <a:lnTo>
                    <a:pt x="5127" y="4310"/>
                  </a:lnTo>
                  <a:lnTo>
                    <a:pt x="5127" y="4352"/>
                  </a:lnTo>
                  <a:lnTo>
                    <a:pt x="5232" y="4352"/>
                  </a:lnTo>
                  <a:lnTo>
                    <a:pt x="5274" y="4289"/>
                  </a:lnTo>
                  <a:lnTo>
                    <a:pt x="5336" y="4206"/>
                  </a:lnTo>
                  <a:lnTo>
                    <a:pt x="5357" y="4269"/>
                  </a:lnTo>
                  <a:lnTo>
                    <a:pt x="5441" y="4310"/>
                  </a:lnTo>
                  <a:lnTo>
                    <a:pt x="5525" y="4352"/>
                  </a:lnTo>
                  <a:lnTo>
                    <a:pt x="5692" y="4310"/>
                  </a:lnTo>
                  <a:lnTo>
                    <a:pt x="5567" y="4373"/>
                  </a:lnTo>
                  <a:lnTo>
                    <a:pt x="5483" y="4415"/>
                  </a:lnTo>
                  <a:lnTo>
                    <a:pt x="5378" y="4394"/>
                  </a:lnTo>
                  <a:lnTo>
                    <a:pt x="5211" y="4415"/>
                  </a:lnTo>
                  <a:lnTo>
                    <a:pt x="5064" y="4415"/>
                  </a:lnTo>
                  <a:lnTo>
                    <a:pt x="5127" y="4478"/>
                  </a:lnTo>
                  <a:lnTo>
                    <a:pt x="5336" y="4478"/>
                  </a:lnTo>
                  <a:lnTo>
                    <a:pt x="5483" y="4561"/>
                  </a:lnTo>
                  <a:lnTo>
                    <a:pt x="5462" y="4582"/>
                  </a:lnTo>
                  <a:lnTo>
                    <a:pt x="5420" y="4624"/>
                  </a:lnTo>
                  <a:lnTo>
                    <a:pt x="5483" y="4708"/>
                  </a:lnTo>
                  <a:lnTo>
                    <a:pt x="5567" y="4708"/>
                  </a:lnTo>
                  <a:lnTo>
                    <a:pt x="5671" y="4771"/>
                  </a:lnTo>
                  <a:lnTo>
                    <a:pt x="5797" y="4708"/>
                  </a:lnTo>
                  <a:lnTo>
                    <a:pt x="5943" y="4687"/>
                  </a:lnTo>
                  <a:lnTo>
                    <a:pt x="6069" y="4729"/>
                  </a:lnTo>
                  <a:lnTo>
                    <a:pt x="6173" y="4792"/>
                  </a:lnTo>
                  <a:lnTo>
                    <a:pt x="6194" y="4708"/>
                  </a:lnTo>
                  <a:lnTo>
                    <a:pt x="6257" y="4729"/>
                  </a:lnTo>
                  <a:lnTo>
                    <a:pt x="6278" y="4875"/>
                  </a:lnTo>
                  <a:lnTo>
                    <a:pt x="6362" y="4938"/>
                  </a:lnTo>
                  <a:lnTo>
                    <a:pt x="6299" y="4980"/>
                  </a:lnTo>
                  <a:lnTo>
                    <a:pt x="6111" y="5022"/>
                  </a:lnTo>
                  <a:lnTo>
                    <a:pt x="5943" y="5126"/>
                  </a:lnTo>
                  <a:lnTo>
                    <a:pt x="5797" y="5315"/>
                  </a:lnTo>
                  <a:lnTo>
                    <a:pt x="5901" y="5357"/>
                  </a:lnTo>
                  <a:lnTo>
                    <a:pt x="5985" y="5294"/>
                  </a:lnTo>
                  <a:lnTo>
                    <a:pt x="6111" y="5357"/>
                  </a:lnTo>
                  <a:lnTo>
                    <a:pt x="6173" y="5336"/>
                  </a:lnTo>
                  <a:lnTo>
                    <a:pt x="6362" y="5503"/>
                  </a:lnTo>
                  <a:lnTo>
                    <a:pt x="6383" y="5566"/>
                  </a:lnTo>
                  <a:lnTo>
                    <a:pt x="6299" y="5775"/>
                  </a:lnTo>
                  <a:lnTo>
                    <a:pt x="6278" y="5838"/>
                  </a:lnTo>
                  <a:lnTo>
                    <a:pt x="6383" y="5922"/>
                  </a:lnTo>
                  <a:lnTo>
                    <a:pt x="6592" y="5922"/>
                  </a:lnTo>
                  <a:lnTo>
                    <a:pt x="6780" y="5817"/>
                  </a:lnTo>
                  <a:lnTo>
                    <a:pt x="7031" y="5629"/>
                  </a:lnTo>
                  <a:lnTo>
                    <a:pt x="7220" y="5629"/>
                  </a:lnTo>
                  <a:lnTo>
                    <a:pt x="7324" y="5503"/>
                  </a:lnTo>
                  <a:lnTo>
                    <a:pt x="7450" y="5419"/>
                  </a:lnTo>
                  <a:lnTo>
                    <a:pt x="7680" y="5440"/>
                  </a:lnTo>
                  <a:lnTo>
                    <a:pt x="7889" y="5440"/>
                  </a:lnTo>
                  <a:lnTo>
                    <a:pt x="7952" y="5336"/>
                  </a:lnTo>
                  <a:lnTo>
                    <a:pt x="7889" y="5231"/>
                  </a:lnTo>
                  <a:lnTo>
                    <a:pt x="7952" y="5210"/>
                  </a:lnTo>
                  <a:lnTo>
                    <a:pt x="7994" y="5126"/>
                  </a:lnTo>
                  <a:lnTo>
                    <a:pt x="7847" y="5106"/>
                  </a:lnTo>
                  <a:lnTo>
                    <a:pt x="7659" y="5126"/>
                  </a:lnTo>
                  <a:lnTo>
                    <a:pt x="7638" y="5252"/>
                  </a:lnTo>
                  <a:lnTo>
                    <a:pt x="7513" y="5189"/>
                  </a:lnTo>
                  <a:lnTo>
                    <a:pt x="7450" y="5189"/>
                  </a:lnTo>
                  <a:lnTo>
                    <a:pt x="7345" y="5294"/>
                  </a:lnTo>
                  <a:lnTo>
                    <a:pt x="7303" y="5252"/>
                  </a:lnTo>
                  <a:lnTo>
                    <a:pt x="7010" y="4938"/>
                  </a:lnTo>
                  <a:lnTo>
                    <a:pt x="6948" y="4813"/>
                  </a:lnTo>
                  <a:lnTo>
                    <a:pt x="6885" y="4687"/>
                  </a:lnTo>
                  <a:lnTo>
                    <a:pt x="6822" y="4708"/>
                  </a:lnTo>
                  <a:lnTo>
                    <a:pt x="6885" y="4875"/>
                  </a:lnTo>
                  <a:lnTo>
                    <a:pt x="7094" y="5106"/>
                  </a:lnTo>
                  <a:lnTo>
                    <a:pt x="7261" y="5294"/>
                  </a:lnTo>
                  <a:lnTo>
                    <a:pt x="7220" y="5315"/>
                  </a:lnTo>
                  <a:lnTo>
                    <a:pt x="7094" y="5294"/>
                  </a:lnTo>
                  <a:lnTo>
                    <a:pt x="7031" y="5210"/>
                  </a:lnTo>
                  <a:lnTo>
                    <a:pt x="7010" y="5085"/>
                  </a:lnTo>
                  <a:lnTo>
                    <a:pt x="6927" y="5043"/>
                  </a:lnTo>
                  <a:lnTo>
                    <a:pt x="6885" y="5106"/>
                  </a:lnTo>
                  <a:lnTo>
                    <a:pt x="6885" y="5022"/>
                  </a:lnTo>
                  <a:lnTo>
                    <a:pt x="6822" y="5022"/>
                  </a:lnTo>
                  <a:lnTo>
                    <a:pt x="6780" y="5043"/>
                  </a:lnTo>
                  <a:lnTo>
                    <a:pt x="6780" y="5001"/>
                  </a:lnTo>
                  <a:lnTo>
                    <a:pt x="6822" y="4917"/>
                  </a:lnTo>
                  <a:lnTo>
                    <a:pt x="6801" y="4875"/>
                  </a:lnTo>
                  <a:lnTo>
                    <a:pt x="6717" y="4896"/>
                  </a:lnTo>
                  <a:lnTo>
                    <a:pt x="6676" y="4834"/>
                  </a:lnTo>
                  <a:lnTo>
                    <a:pt x="6592" y="4771"/>
                  </a:lnTo>
                  <a:lnTo>
                    <a:pt x="6404" y="4792"/>
                  </a:lnTo>
                  <a:lnTo>
                    <a:pt x="6320" y="4729"/>
                  </a:lnTo>
                  <a:lnTo>
                    <a:pt x="6362" y="4687"/>
                  </a:lnTo>
                  <a:lnTo>
                    <a:pt x="6487" y="4708"/>
                  </a:lnTo>
                  <a:lnTo>
                    <a:pt x="6529" y="4624"/>
                  </a:lnTo>
                  <a:lnTo>
                    <a:pt x="6634" y="4708"/>
                  </a:lnTo>
                  <a:lnTo>
                    <a:pt x="6738" y="4708"/>
                  </a:lnTo>
                  <a:lnTo>
                    <a:pt x="6780" y="4624"/>
                  </a:lnTo>
                  <a:lnTo>
                    <a:pt x="6885" y="4603"/>
                  </a:lnTo>
                  <a:lnTo>
                    <a:pt x="7052" y="4415"/>
                  </a:lnTo>
                  <a:lnTo>
                    <a:pt x="7052" y="4373"/>
                  </a:lnTo>
                  <a:lnTo>
                    <a:pt x="7136" y="4394"/>
                  </a:lnTo>
                  <a:lnTo>
                    <a:pt x="7136" y="4457"/>
                  </a:lnTo>
                  <a:lnTo>
                    <a:pt x="7031" y="4582"/>
                  </a:lnTo>
                  <a:lnTo>
                    <a:pt x="6989" y="4603"/>
                  </a:lnTo>
                  <a:lnTo>
                    <a:pt x="7010" y="4666"/>
                  </a:lnTo>
                  <a:lnTo>
                    <a:pt x="7094" y="4624"/>
                  </a:lnTo>
                  <a:lnTo>
                    <a:pt x="7220" y="4457"/>
                  </a:lnTo>
                  <a:lnTo>
                    <a:pt x="7241" y="4373"/>
                  </a:lnTo>
                  <a:lnTo>
                    <a:pt x="7157" y="4289"/>
                  </a:lnTo>
                  <a:lnTo>
                    <a:pt x="7136" y="4248"/>
                  </a:lnTo>
                  <a:lnTo>
                    <a:pt x="7199" y="4206"/>
                  </a:lnTo>
                  <a:lnTo>
                    <a:pt x="7261" y="4352"/>
                  </a:lnTo>
                  <a:lnTo>
                    <a:pt x="7345" y="4373"/>
                  </a:lnTo>
                  <a:lnTo>
                    <a:pt x="7450" y="4289"/>
                  </a:lnTo>
                  <a:lnTo>
                    <a:pt x="7617" y="4310"/>
                  </a:lnTo>
                  <a:lnTo>
                    <a:pt x="7722" y="4248"/>
                  </a:lnTo>
                  <a:lnTo>
                    <a:pt x="7868" y="4248"/>
                  </a:lnTo>
                  <a:lnTo>
                    <a:pt x="7973" y="4101"/>
                  </a:lnTo>
                  <a:lnTo>
                    <a:pt x="8057" y="4038"/>
                  </a:lnTo>
                  <a:lnTo>
                    <a:pt x="8182" y="4038"/>
                  </a:lnTo>
                  <a:lnTo>
                    <a:pt x="8203" y="3934"/>
                  </a:lnTo>
                  <a:lnTo>
                    <a:pt x="8287" y="3871"/>
                  </a:lnTo>
                  <a:lnTo>
                    <a:pt x="8454" y="3871"/>
                  </a:lnTo>
                  <a:lnTo>
                    <a:pt x="8580" y="3829"/>
                  </a:lnTo>
                  <a:lnTo>
                    <a:pt x="8663" y="3829"/>
                  </a:lnTo>
                  <a:lnTo>
                    <a:pt x="8663" y="3892"/>
                  </a:lnTo>
                  <a:lnTo>
                    <a:pt x="8768" y="3850"/>
                  </a:lnTo>
                  <a:lnTo>
                    <a:pt x="8789" y="3578"/>
                  </a:lnTo>
                  <a:lnTo>
                    <a:pt x="8873" y="3557"/>
                  </a:lnTo>
                  <a:lnTo>
                    <a:pt x="8998" y="3348"/>
                  </a:lnTo>
                  <a:lnTo>
                    <a:pt x="9291" y="3327"/>
                  </a:lnTo>
                  <a:lnTo>
                    <a:pt x="9396" y="3243"/>
                  </a:lnTo>
                  <a:lnTo>
                    <a:pt x="9354" y="3118"/>
                  </a:lnTo>
                  <a:lnTo>
                    <a:pt x="9438" y="2909"/>
                  </a:lnTo>
                  <a:lnTo>
                    <a:pt x="9417" y="2720"/>
                  </a:lnTo>
                  <a:lnTo>
                    <a:pt x="9228" y="2616"/>
                  </a:lnTo>
                  <a:lnTo>
                    <a:pt x="9291" y="2365"/>
                  </a:lnTo>
                  <a:lnTo>
                    <a:pt x="9396" y="2323"/>
                  </a:lnTo>
                  <a:lnTo>
                    <a:pt x="9500" y="2197"/>
                  </a:lnTo>
                  <a:lnTo>
                    <a:pt x="9500" y="2072"/>
                  </a:lnTo>
                  <a:lnTo>
                    <a:pt x="9417" y="2009"/>
                  </a:lnTo>
                  <a:lnTo>
                    <a:pt x="9354" y="1883"/>
                  </a:lnTo>
                  <a:lnTo>
                    <a:pt x="9291" y="1967"/>
                  </a:lnTo>
                  <a:lnTo>
                    <a:pt x="9103" y="1946"/>
                  </a:lnTo>
                  <a:lnTo>
                    <a:pt x="8935" y="1841"/>
                  </a:lnTo>
                  <a:lnTo>
                    <a:pt x="8810" y="1862"/>
                  </a:lnTo>
                  <a:lnTo>
                    <a:pt x="8705" y="1800"/>
                  </a:lnTo>
                  <a:lnTo>
                    <a:pt x="8559" y="1779"/>
                  </a:lnTo>
                  <a:lnTo>
                    <a:pt x="8349" y="1758"/>
                  </a:lnTo>
                  <a:lnTo>
                    <a:pt x="8266" y="1841"/>
                  </a:lnTo>
                  <a:lnTo>
                    <a:pt x="8203" y="1695"/>
                  </a:lnTo>
                  <a:lnTo>
                    <a:pt x="8057" y="1590"/>
                  </a:lnTo>
                  <a:lnTo>
                    <a:pt x="7931" y="1318"/>
                  </a:lnTo>
                  <a:lnTo>
                    <a:pt x="7826" y="1339"/>
                  </a:lnTo>
                  <a:lnTo>
                    <a:pt x="7638" y="1465"/>
                  </a:lnTo>
                  <a:lnTo>
                    <a:pt x="7513" y="1444"/>
                  </a:lnTo>
                  <a:lnTo>
                    <a:pt x="7366" y="1486"/>
                  </a:lnTo>
                  <a:lnTo>
                    <a:pt x="7220" y="1423"/>
                  </a:lnTo>
                  <a:lnTo>
                    <a:pt x="7115" y="1528"/>
                  </a:lnTo>
                  <a:lnTo>
                    <a:pt x="6843" y="1256"/>
                  </a:lnTo>
                  <a:lnTo>
                    <a:pt x="6780" y="1067"/>
                  </a:lnTo>
                  <a:lnTo>
                    <a:pt x="6780" y="921"/>
                  </a:lnTo>
                  <a:lnTo>
                    <a:pt x="6676" y="921"/>
                  </a:lnTo>
                  <a:lnTo>
                    <a:pt x="6676" y="795"/>
                  </a:lnTo>
                  <a:lnTo>
                    <a:pt x="6529" y="691"/>
                  </a:lnTo>
                  <a:lnTo>
                    <a:pt x="6215" y="732"/>
                  </a:lnTo>
                  <a:lnTo>
                    <a:pt x="6069" y="523"/>
                  </a:lnTo>
                  <a:lnTo>
                    <a:pt x="6111" y="398"/>
                  </a:lnTo>
                  <a:lnTo>
                    <a:pt x="6006" y="293"/>
                  </a:lnTo>
                  <a:lnTo>
                    <a:pt x="5901" y="21"/>
                  </a:lnTo>
                  <a:lnTo>
                    <a:pt x="5776" y="21"/>
                  </a:lnTo>
                  <a:lnTo>
                    <a:pt x="5650" y="105"/>
                  </a:lnTo>
                  <a:lnTo>
                    <a:pt x="5357" y="105"/>
                  </a:lnTo>
                  <a:lnTo>
                    <a:pt x="50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2950;p68">
              <a:extLst>
                <a:ext uri="{FF2B5EF4-FFF2-40B4-BE49-F238E27FC236}">
                  <a16:creationId xmlns:a16="http://schemas.microsoft.com/office/drawing/2014/main" id="{C1818EE8-DD80-098C-F9FA-C9562E295DB8}"/>
                </a:ext>
              </a:extLst>
            </p:cNvPr>
            <p:cNvSpPr/>
            <p:nvPr/>
          </p:nvSpPr>
          <p:spPr>
            <a:xfrm>
              <a:off x="3912027" y="2795073"/>
              <a:ext cx="23684" cy="25236"/>
            </a:xfrm>
            <a:custGeom>
              <a:avLst/>
              <a:gdLst/>
              <a:ahLst/>
              <a:cxnLst/>
              <a:rect l="l" t="t" r="r" b="b"/>
              <a:pathLst>
                <a:path w="1989" h="2219" extrusionOk="0">
                  <a:moveTo>
                    <a:pt x="419" y="0"/>
                  </a:moveTo>
                  <a:lnTo>
                    <a:pt x="398" y="63"/>
                  </a:lnTo>
                  <a:lnTo>
                    <a:pt x="272" y="63"/>
                  </a:lnTo>
                  <a:lnTo>
                    <a:pt x="210" y="105"/>
                  </a:lnTo>
                  <a:lnTo>
                    <a:pt x="105" y="63"/>
                  </a:lnTo>
                  <a:lnTo>
                    <a:pt x="84" y="84"/>
                  </a:lnTo>
                  <a:lnTo>
                    <a:pt x="0" y="63"/>
                  </a:lnTo>
                  <a:lnTo>
                    <a:pt x="42" y="210"/>
                  </a:lnTo>
                  <a:lnTo>
                    <a:pt x="0" y="272"/>
                  </a:lnTo>
                  <a:lnTo>
                    <a:pt x="42" y="419"/>
                  </a:lnTo>
                  <a:lnTo>
                    <a:pt x="251" y="377"/>
                  </a:lnTo>
                  <a:lnTo>
                    <a:pt x="314" y="628"/>
                  </a:lnTo>
                  <a:lnTo>
                    <a:pt x="565" y="837"/>
                  </a:lnTo>
                  <a:lnTo>
                    <a:pt x="586" y="942"/>
                  </a:lnTo>
                  <a:lnTo>
                    <a:pt x="900" y="1214"/>
                  </a:lnTo>
                  <a:lnTo>
                    <a:pt x="921" y="1360"/>
                  </a:lnTo>
                  <a:lnTo>
                    <a:pt x="1026" y="1528"/>
                  </a:lnTo>
                  <a:lnTo>
                    <a:pt x="1005" y="2072"/>
                  </a:lnTo>
                  <a:lnTo>
                    <a:pt x="1088" y="2218"/>
                  </a:lnTo>
                  <a:lnTo>
                    <a:pt x="1151" y="2177"/>
                  </a:lnTo>
                  <a:lnTo>
                    <a:pt x="1256" y="2197"/>
                  </a:lnTo>
                  <a:lnTo>
                    <a:pt x="1256" y="2093"/>
                  </a:lnTo>
                  <a:lnTo>
                    <a:pt x="1360" y="1884"/>
                  </a:lnTo>
                  <a:lnTo>
                    <a:pt x="1423" y="1905"/>
                  </a:lnTo>
                  <a:lnTo>
                    <a:pt x="1423" y="1758"/>
                  </a:lnTo>
                  <a:lnTo>
                    <a:pt x="1444" y="1549"/>
                  </a:lnTo>
                  <a:lnTo>
                    <a:pt x="1549" y="1549"/>
                  </a:lnTo>
                  <a:lnTo>
                    <a:pt x="1716" y="1486"/>
                  </a:lnTo>
                  <a:lnTo>
                    <a:pt x="1779" y="1570"/>
                  </a:lnTo>
                  <a:lnTo>
                    <a:pt x="1967" y="1570"/>
                  </a:lnTo>
                  <a:lnTo>
                    <a:pt x="1988" y="1528"/>
                  </a:lnTo>
                  <a:lnTo>
                    <a:pt x="1925" y="1423"/>
                  </a:lnTo>
                  <a:lnTo>
                    <a:pt x="1946" y="1319"/>
                  </a:lnTo>
                  <a:lnTo>
                    <a:pt x="1925" y="1214"/>
                  </a:lnTo>
                  <a:lnTo>
                    <a:pt x="1758" y="1109"/>
                  </a:lnTo>
                  <a:lnTo>
                    <a:pt x="1612" y="963"/>
                  </a:lnTo>
                  <a:lnTo>
                    <a:pt x="1612" y="921"/>
                  </a:lnTo>
                  <a:lnTo>
                    <a:pt x="1465" y="858"/>
                  </a:lnTo>
                  <a:lnTo>
                    <a:pt x="1465" y="712"/>
                  </a:lnTo>
                  <a:lnTo>
                    <a:pt x="1444" y="524"/>
                  </a:lnTo>
                  <a:lnTo>
                    <a:pt x="1298" y="440"/>
                  </a:lnTo>
                  <a:lnTo>
                    <a:pt x="1109" y="272"/>
                  </a:lnTo>
                  <a:lnTo>
                    <a:pt x="1047" y="272"/>
                  </a:lnTo>
                  <a:lnTo>
                    <a:pt x="1026" y="314"/>
                  </a:lnTo>
                  <a:lnTo>
                    <a:pt x="837" y="314"/>
                  </a:lnTo>
                  <a:lnTo>
                    <a:pt x="670" y="126"/>
                  </a:lnTo>
                  <a:lnTo>
                    <a:pt x="523" y="126"/>
                  </a:lnTo>
                  <a:lnTo>
                    <a:pt x="4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2951;p68">
              <a:extLst>
                <a:ext uri="{FF2B5EF4-FFF2-40B4-BE49-F238E27FC236}">
                  <a16:creationId xmlns:a16="http://schemas.microsoft.com/office/drawing/2014/main" id="{1770ED9D-8B5A-04AC-F89F-83DF99C200B9}"/>
                </a:ext>
              </a:extLst>
            </p:cNvPr>
            <p:cNvSpPr/>
            <p:nvPr/>
          </p:nvSpPr>
          <p:spPr>
            <a:xfrm>
              <a:off x="3874161" y="2799361"/>
              <a:ext cx="60800" cy="37131"/>
            </a:xfrm>
            <a:custGeom>
              <a:avLst/>
              <a:gdLst/>
              <a:ahLst/>
              <a:cxnLst/>
              <a:rect l="l" t="t" r="r" b="b"/>
              <a:pathLst>
                <a:path w="5106" h="3265" extrusionOk="0">
                  <a:moveTo>
                    <a:pt x="3431" y="0"/>
                  </a:moveTo>
                  <a:lnTo>
                    <a:pt x="3076" y="63"/>
                  </a:lnTo>
                  <a:lnTo>
                    <a:pt x="2950" y="147"/>
                  </a:lnTo>
                  <a:lnTo>
                    <a:pt x="2553" y="209"/>
                  </a:lnTo>
                  <a:lnTo>
                    <a:pt x="2448" y="335"/>
                  </a:lnTo>
                  <a:lnTo>
                    <a:pt x="2323" y="335"/>
                  </a:lnTo>
                  <a:lnTo>
                    <a:pt x="2176" y="377"/>
                  </a:lnTo>
                  <a:lnTo>
                    <a:pt x="2030" y="335"/>
                  </a:lnTo>
                  <a:lnTo>
                    <a:pt x="1988" y="230"/>
                  </a:lnTo>
                  <a:lnTo>
                    <a:pt x="1820" y="167"/>
                  </a:lnTo>
                  <a:lnTo>
                    <a:pt x="1674" y="147"/>
                  </a:lnTo>
                  <a:lnTo>
                    <a:pt x="1465" y="42"/>
                  </a:lnTo>
                  <a:lnTo>
                    <a:pt x="1360" y="42"/>
                  </a:lnTo>
                  <a:lnTo>
                    <a:pt x="1276" y="126"/>
                  </a:lnTo>
                  <a:lnTo>
                    <a:pt x="1151" y="126"/>
                  </a:lnTo>
                  <a:lnTo>
                    <a:pt x="1172" y="147"/>
                  </a:lnTo>
                  <a:lnTo>
                    <a:pt x="1130" y="272"/>
                  </a:lnTo>
                  <a:lnTo>
                    <a:pt x="962" y="314"/>
                  </a:lnTo>
                  <a:lnTo>
                    <a:pt x="858" y="544"/>
                  </a:lnTo>
                  <a:lnTo>
                    <a:pt x="732" y="879"/>
                  </a:lnTo>
                  <a:lnTo>
                    <a:pt x="523" y="1193"/>
                  </a:lnTo>
                  <a:lnTo>
                    <a:pt x="544" y="1297"/>
                  </a:lnTo>
                  <a:lnTo>
                    <a:pt x="439" y="1402"/>
                  </a:lnTo>
                  <a:lnTo>
                    <a:pt x="293" y="1381"/>
                  </a:lnTo>
                  <a:lnTo>
                    <a:pt x="230" y="1486"/>
                  </a:lnTo>
                  <a:lnTo>
                    <a:pt x="126" y="1507"/>
                  </a:lnTo>
                  <a:lnTo>
                    <a:pt x="0" y="1632"/>
                  </a:lnTo>
                  <a:lnTo>
                    <a:pt x="126" y="1674"/>
                  </a:lnTo>
                  <a:lnTo>
                    <a:pt x="146" y="1737"/>
                  </a:lnTo>
                  <a:lnTo>
                    <a:pt x="335" y="1946"/>
                  </a:lnTo>
                  <a:lnTo>
                    <a:pt x="356" y="2051"/>
                  </a:lnTo>
                  <a:lnTo>
                    <a:pt x="523" y="2134"/>
                  </a:lnTo>
                  <a:lnTo>
                    <a:pt x="670" y="2260"/>
                  </a:lnTo>
                  <a:lnTo>
                    <a:pt x="607" y="2406"/>
                  </a:lnTo>
                  <a:lnTo>
                    <a:pt x="628" y="2448"/>
                  </a:lnTo>
                  <a:lnTo>
                    <a:pt x="837" y="2532"/>
                  </a:lnTo>
                  <a:lnTo>
                    <a:pt x="879" y="2616"/>
                  </a:lnTo>
                  <a:lnTo>
                    <a:pt x="983" y="2574"/>
                  </a:lnTo>
                  <a:lnTo>
                    <a:pt x="1088" y="2657"/>
                  </a:lnTo>
                  <a:lnTo>
                    <a:pt x="1172" y="2532"/>
                  </a:lnTo>
                  <a:lnTo>
                    <a:pt x="1381" y="2553"/>
                  </a:lnTo>
                  <a:lnTo>
                    <a:pt x="1276" y="2678"/>
                  </a:lnTo>
                  <a:lnTo>
                    <a:pt x="1297" y="2762"/>
                  </a:lnTo>
                  <a:lnTo>
                    <a:pt x="1339" y="2888"/>
                  </a:lnTo>
                  <a:lnTo>
                    <a:pt x="1486" y="2888"/>
                  </a:lnTo>
                  <a:lnTo>
                    <a:pt x="1569" y="2971"/>
                  </a:lnTo>
                  <a:lnTo>
                    <a:pt x="1569" y="3055"/>
                  </a:lnTo>
                  <a:lnTo>
                    <a:pt x="1507" y="3097"/>
                  </a:lnTo>
                  <a:lnTo>
                    <a:pt x="1590" y="3201"/>
                  </a:lnTo>
                  <a:lnTo>
                    <a:pt x="1716" y="3139"/>
                  </a:lnTo>
                  <a:lnTo>
                    <a:pt x="1883" y="3139"/>
                  </a:lnTo>
                  <a:lnTo>
                    <a:pt x="1925" y="3201"/>
                  </a:lnTo>
                  <a:lnTo>
                    <a:pt x="1988" y="3180"/>
                  </a:lnTo>
                  <a:lnTo>
                    <a:pt x="2197" y="3264"/>
                  </a:lnTo>
                  <a:lnTo>
                    <a:pt x="2343" y="3180"/>
                  </a:lnTo>
                  <a:lnTo>
                    <a:pt x="2490" y="3201"/>
                  </a:lnTo>
                  <a:lnTo>
                    <a:pt x="2553" y="3160"/>
                  </a:lnTo>
                  <a:lnTo>
                    <a:pt x="2699" y="3201"/>
                  </a:lnTo>
                  <a:lnTo>
                    <a:pt x="2804" y="3201"/>
                  </a:lnTo>
                  <a:lnTo>
                    <a:pt x="3013" y="3243"/>
                  </a:lnTo>
                  <a:lnTo>
                    <a:pt x="3076" y="3180"/>
                  </a:lnTo>
                  <a:lnTo>
                    <a:pt x="3222" y="3139"/>
                  </a:lnTo>
                  <a:lnTo>
                    <a:pt x="3264" y="3055"/>
                  </a:lnTo>
                  <a:lnTo>
                    <a:pt x="3599" y="2888"/>
                  </a:lnTo>
                  <a:lnTo>
                    <a:pt x="3766" y="2867"/>
                  </a:lnTo>
                  <a:lnTo>
                    <a:pt x="3955" y="2888"/>
                  </a:lnTo>
                  <a:lnTo>
                    <a:pt x="4122" y="2971"/>
                  </a:lnTo>
                  <a:lnTo>
                    <a:pt x="4185" y="3034"/>
                  </a:lnTo>
                  <a:lnTo>
                    <a:pt x="4289" y="2992"/>
                  </a:lnTo>
                  <a:lnTo>
                    <a:pt x="4436" y="3055"/>
                  </a:lnTo>
                  <a:lnTo>
                    <a:pt x="4478" y="3139"/>
                  </a:lnTo>
                  <a:lnTo>
                    <a:pt x="4603" y="3139"/>
                  </a:lnTo>
                  <a:lnTo>
                    <a:pt x="4582" y="2992"/>
                  </a:lnTo>
                  <a:lnTo>
                    <a:pt x="4624" y="2888"/>
                  </a:lnTo>
                  <a:lnTo>
                    <a:pt x="4624" y="2720"/>
                  </a:lnTo>
                  <a:lnTo>
                    <a:pt x="4603" y="2636"/>
                  </a:lnTo>
                  <a:lnTo>
                    <a:pt x="4645" y="2553"/>
                  </a:lnTo>
                  <a:lnTo>
                    <a:pt x="4708" y="2427"/>
                  </a:lnTo>
                  <a:lnTo>
                    <a:pt x="4896" y="2427"/>
                  </a:lnTo>
                  <a:lnTo>
                    <a:pt x="5022" y="2406"/>
                  </a:lnTo>
                  <a:lnTo>
                    <a:pt x="5105" y="2239"/>
                  </a:lnTo>
                  <a:lnTo>
                    <a:pt x="5105" y="2155"/>
                  </a:lnTo>
                  <a:lnTo>
                    <a:pt x="5043" y="2113"/>
                  </a:lnTo>
                  <a:lnTo>
                    <a:pt x="5105" y="2051"/>
                  </a:lnTo>
                  <a:lnTo>
                    <a:pt x="5001" y="1988"/>
                  </a:lnTo>
                  <a:lnTo>
                    <a:pt x="4812" y="1988"/>
                  </a:lnTo>
                  <a:lnTo>
                    <a:pt x="4729" y="2051"/>
                  </a:lnTo>
                  <a:lnTo>
                    <a:pt x="4520" y="2051"/>
                  </a:lnTo>
                  <a:lnTo>
                    <a:pt x="4373" y="2009"/>
                  </a:lnTo>
                  <a:lnTo>
                    <a:pt x="4268" y="1841"/>
                  </a:lnTo>
                  <a:lnTo>
                    <a:pt x="4185" y="1695"/>
                  </a:lnTo>
                  <a:lnTo>
                    <a:pt x="4206" y="1151"/>
                  </a:lnTo>
                  <a:lnTo>
                    <a:pt x="4101" y="983"/>
                  </a:lnTo>
                  <a:lnTo>
                    <a:pt x="4080" y="837"/>
                  </a:lnTo>
                  <a:lnTo>
                    <a:pt x="3766" y="565"/>
                  </a:lnTo>
                  <a:lnTo>
                    <a:pt x="3745" y="460"/>
                  </a:lnTo>
                  <a:lnTo>
                    <a:pt x="3494" y="251"/>
                  </a:lnTo>
                  <a:lnTo>
                    <a:pt x="34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2952;p68">
              <a:extLst>
                <a:ext uri="{FF2B5EF4-FFF2-40B4-BE49-F238E27FC236}">
                  <a16:creationId xmlns:a16="http://schemas.microsoft.com/office/drawing/2014/main" id="{0043AF1A-A629-D3F8-93C0-374B5E5A8BB1}"/>
                </a:ext>
              </a:extLst>
            </p:cNvPr>
            <p:cNvSpPr/>
            <p:nvPr/>
          </p:nvSpPr>
          <p:spPr>
            <a:xfrm>
              <a:off x="3889355" y="2831954"/>
              <a:ext cx="39878" cy="24041"/>
            </a:xfrm>
            <a:custGeom>
              <a:avLst/>
              <a:gdLst/>
              <a:ahLst/>
              <a:cxnLst/>
              <a:rect l="l" t="t" r="r" b="b"/>
              <a:pathLst>
                <a:path w="3349" h="2114" extrusionOk="0">
                  <a:moveTo>
                    <a:pt x="2490" y="1"/>
                  </a:moveTo>
                  <a:lnTo>
                    <a:pt x="2323" y="22"/>
                  </a:lnTo>
                  <a:lnTo>
                    <a:pt x="1988" y="189"/>
                  </a:lnTo>
                  <a:lnTo>
                    <a:pt x="1946" y="273"/>
                  </a:lnTo>
                  <a:lnTo>
                    <a:pt x="1800" y="314"/>
                  </a:lnTo>
                  <a:lnTo>
                    <a:pt x="1737" y="377"/>
                  </a:lnTo>
                  <a:lnTo>
                    <a:pt x="1528" y="335"/>
                  </a:lnTo>
                  <a:lnTo>
                    <a:pt x="1423" y="335"/>
                  </a:lnTo>
                  <a:lnTo>
                    <a:pt x="1277" y="294"/>
                  </a:lnTo>
                  <a:lnTo>
                    <a:pt x="1214" y="335"/>
                  </a:lnTo>
                  <a:lnTo>
                    <a:pt x="1067" y="314"/>
                  </a:lnTo>
                  <a:lnTo>
                    <a:pt x="921" y="398"/>
                  </a:lnTo>
                  <a:lnTo>
                    <a:pt x="712" y="314"/>
                  </a:lnTo>
                  <a:lnTo>
                    <a:pt x="649" y="335"/>
                  </a:lnTo>
                  <a:lnTo>
                    <a:pt x="607" y="273"/>
                  </a:lnTo>
                  <a:lnTo>
                    <a:pt x="440" y="273"/>
                  </a:lnTo>
                  <a:lnTo>
                    <a:pt x="314" y="335"/>
                  </a:lnTo>
                  <a:lnTo>
                    <a:pt x="231" y="231"/>
                  </a:lnTo>
                  <a:lnTo>
                    <a:pt x="293" y="189"/>
                  </a:lnTo>
                  <a:lnTo>
                    <a:pt x="293" y="105"/>
                  </a:lnTo>
                  <a:lnTo>
                    <a:pt x="210" y="22"/>
                  </a:lnTo>
                  <a:lnTo>
                    <a:pt x="63" y="22"/>
                  </a:lnTo>
                  <a:lnTo>
                    <a:pt x="84" y="126"/>
                  </a:lnTo>
                  <a:lnTo>
                    <a:pt x="0" y="210"/>
                  </a:lnTo>
                  <a:lnTo>
                    <a:pt x="63" y="440"/>
                  </a:lnTo>
                  <a:lnTo>
                    <a:pt x="231" y="628"/>
                  </a:lnTo>
                  <a:lnTo>
                    <a:pt x="314" y="754"/>
                  </a:lnTo>
                  <a:lnTo>
                    <a:pt x="272" y="900"/>
                  </a:lnTo>
                  <a:lnTo>
                    <a:pt x="63" y="1068"/>
                  </a:lnTo>
                  <a:lnTo>
                    <a:pt x="84" y="1172"/>
                  </a:lnTo>
                  <a:lnTo>
                    <a:pt x="168" y="1277"/>
                  </a:lnTo>
                  <a:lnTo>
                    <a:pt x="105" y="1382"/>
                  </a:lnTo>
                  <a:lnTo>
                    <a:pt x="335" y="1570"/>
                  </a:lnTo>
                  <a:lnTo>
                    <a:pt x="503" y="1842"/>
                  </a:lnTo>
                  <a:lnTo>
                    <a:pt x="523" y="1988"/>
                  </a:lnTo>
                  <a:lnTo>
                    <a:pt x="523" y="2093"/>
                  </a:lnTo>
                  <a:lnTo>
                    <a:pt x="607" y="2114"/>
                  </a:lnTo>
                  <a:lnTo>
                    <a:pt x="795" y="2114"/>
                  </a:lnTo>
                  <a:lnTo>
                    <a:pt x="942" y="2093"/>
                  </a:lnTo>
                  <a:lnTo>
                    <a:pt x="1026" y="1988"/>
                  </a:lnTo>
                  <a:lnTo>
                    <a:pt x="1172" y="2009"/>
                  </a:lnTo>
                  <a:lnTo>
                    <a:pt x="1319" y="2009"/>
                  </a:lnTo>
                  <a:lnTo>
                    <a:pt x="1339" y="2114"/>
                  </a:lnTo>
                  <a:lnTo>
                    <a:pt x="1444" y="2114"/>
                  </a:lnTo>
                  <a:lnTo>
                    <a:pt x="1528" y="2051"/>
                  </a:lnTo>
                  <a:lnTo>
                    <a:pt x="1653" y="2051"/>
                  </a:lnTo>
                  <a:lnTo>
                    <a:pt x="1737" y="2114"/>
                  </a:lnTo>
                  <a:lnTo>
                    <a:pt x="1863" y="2072"/>
                  </a:lnTo>
                  <a:lnTo>
                    <a:pt x="2093" y="2072"/>
                  </a:lnTo>
                  <a:lnTo>
                    <a:pt x="2176" y="2009"/>
                  </a:lnTo>
                  <a:lnTo>
                    <a:pt x="2114" y="1905"/>
                  </a:lnTo>
                  <a:lnTo>
                    <a:pt x="2114" y="1779"/>
                  </a:lnTo>
                  <a:lnTo>
                    <a:pt x="2281" y="1675"/>
                  </a:lnTo>
                  <a:lnTo>
                    <a:pt x="2323" y="1675"/>
                  </a:lnTo>
                  <a:lnTo>
                    <a:pt x="2427" y="1570"/>
                  </a:lnTo>
                  <a:lnTo>
                    <a:pt x="2511" y="1570"/>
                  </a:lnTo>
                  <a:lnTo>
                    <a:pt x="2595" y="1486"/>
                  </a:lnTo>
                  <a:lnTo>
                    <a:pt x="2741" y="1486"/>
                  </a:lnTo>
                  <a:lnTo>
                    <a:pt x="2909" y="1633"/>
                  </a:lnTo>
                  <a:lnTo>
                    <a:pt x="3013" y="1549"/>
                  </a:lnTo>
                  <a:lnTo>
                    <a:pt x="3118" y="1570"/>
                  </a:lnTo>
                  <a:lnTo>
                    <a:pt x="3034" y="1444"/>
                  </a:lnTo>
                  <a:lnTo>
                    <a:pt x="2930" y="1256"/>
                  </a:lnTo>
                  <a:lnTo>
                    <a:pt x="2825" y="1256"/>
                  </a:lnTo>
                  <a:lnTo>
                    <a:pt x="2804" y="1172"/>
                  </a:lnTo>
                  <a:lnTo>
                    <a:pt x="2951" y="1068"/>
                  </a:lnTo>
                  <a:lnTo>
                    <a:pt x="3013" y="942"/>
                  </a:lnTo>
                  <a:lnTo>
                    <a:pt x="2992" y="712"/>
                  </a:lnTo>
                  <a:lnTo>
                    <a:pt x="3139" y="545"/>
                  </a:lnTo>
                  <a:lnTo>
                    <a:pt x="3244" y="586"/>
                  </a:lnTo>
                  <a:lnTo>
                    <a:pt x="3327" y="503"/>
                  </a:lnTo>
                  <a:lnTo>
                    <a:pt x="3348" y="294"/>
                  </a:lnTo>
                  <a:lnTo>
                    <a:pt x="3327" y="273"/>
                  </a:lnTo>
                  <a:lnTo>
                    <a:pt x="3202" y="273"/>
                  </a:lnTo>
                  <a:lnTo>
                    <a:pt x="3160" y="189"/>
                  </a:lnTo>
                  <a:lnTo>
                    <a:pt x="3013" y="126"/>
                  </a:lnTo>
                  <a:lnTo>
                    <a:pt x="2909" y="168"/>
                  </a:lnTo>
                  <a:lnTo>
                    <a:pt x="2846" y="105"/>
                  </a:lnTo>
                  <a:lnTo>
                    <a:pt x="2679" y="22"/>
                  </a:lnTo>
                  <a:lnTo>
                    <a:pt x="249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72" name="Google Shape;2953;p68">
              <a:extLst>
                <a:ext uri="{FF2B5EF4-FFF2-40B4-BE49-F238E27FC236}">
                  <a16:creationId xmlns:a16="http://schemas.microsoft.com/office/drawing/2014/main" id="{5FCDE322-1599-4EA5-96FF-2DA4EB4B9F4E}"/>
                </a:ext>
              </a:extLst>
            </p:cNvPr>
            <p:cNvGrpSpPr/>
            <p:nvPr/>
          </p:nvGrpSpPr>
          <p:grpSpPr>
            <a:xfrm>
              <a:off x="3831056" y="2816010"/>
              <a:ext cx="37378" cy="27612"/>
              <a:chOff x="3866750" y="2520350"/>
              <a:chExt cx="78475" cy="60700"/>
            </a:xfrm>
            <a:grpFill/>
          </p:grpSpPr>
          <p:sp>
            <p:nvSpPr>
              <p:cNvPr id="1653" name="Google Shape;2954;p68">
                <a:extLst>
                  <a:ext uri="{FF2B5EF4-FFF2-40B4-BE49-F238E27FC236}">
                    <a16:creationId xmlns:a16="http://schemas.microsoft.com/office/drawing/2014/main" id="{11895EC3-6306-E68C-F243-B3C9AC4128B3}"/>
                  </a:ext>
                </a:extLst>
              </p:cNvPr>
              <p:cNvSpPr/>
              <p:nvPr/>
            </p:nvSpPr>
            <p:spPr>
              <a:xfrm>
                <a:off x="3877200" y="2546500"/>
                <a:ext cx="4725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189" h="252" extrusionOk="0">
                    <a:moveTo>
                      <a:pt x="1" y="1"/>
                    </a:moveTo>
                    <a:lnTo>
                      <a:pt x="84" y="126"/>
                    </a:lnTo>
                    <a:lnTo>
                      <a:pt x="63" y="147"/>
                    </a:lnTo>
                    <a:lnTo>
                      <a:pt x="168" y="252"/>
                    </a:lnTo>
                    <a:lnTo>
                      <a:pt x="189" y="252"/>
                    </a:lnTo>
                    <a:lnTo>
                      <a:pt x="168" y="106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4" name="Google Shape;2955;p68">
                <a:extLst>
                  <a:ext uri="{FF2B5EF4-FFF2-40B4-BE49-F238E27FC236}">
                    <a16:creationId xmlns:a16="http://schemas.microsoft.com/office/drawing/2014/main" id="{02993C4D-6496-ED20-B75A-F2C679F7A047}"/>
                  </a:ext>
                </a:extLst>
              </p:cNvPr>
              <p:cNvSpPr/>
              <p:nvPr/>
            </p:nvSpPr>
            <p:spPr>
              <a:xfrm>
                <a:off x="3882425" y="2554350"/>
                <a:ext cx="2650" cy="3175"/>
              </a:xfrm>
              <a:custGeom>
                <a:avLst/>
                <a:gdLst/>
                <a:ahLst/>
                <a:cxnLst/>
                <a:rect l="l" t="t" r="r" b="b"/>
                <a:pathLst>
                  <a:path w="106" h="127" extrusionOk="0">
                    <a:moveTo>
                      <a:pt x="1" y="1"/>
                    </a:moveTo>
                    <a:lnTo>
                      <a:pt x="106" y="126"/>
                    </a:lnTo>
                    <a:lnTo>
                      <a:pt x="85" y="4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5" name="Google Shape;2956;p68">
                <a:extLst>
                  <a:ext uri="{FF2B5EF4-FFF2-40B4-BE49-F238E27FC236}">
                    <a16:creationId xmlns:a16="http://schemas.microsoft.com/office/drawing/2014/main" id="{3C60741E-6F0B-EDEE-B72F-A68DE31A469F}"/>
                  </a:ext>
                </a:extLst>
              </p:cNvPr>
              <p:cNvSpPr/>
              <p:nvPr/>
            </p:nvSpPr>
            <p:spPr>
              <a:xfrm>
                <a:off x="3866750" y="2520350"/>
                <a:ext cx="784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3139" h="2428" extrusionOk="0">
                    <a:moveTo>
                      <a:pt x="1653" y="1"/>
                    </a:moveTo>
                    <a:lnTo>
                      <a:pt x="1653" y="22"/>
                    </a:lnTo>
                    <a:lnTo>
                      <a:pt x="1402" y="22"/>
                    </a:lnTo>
                    <a:lnTo>
                      <a:pt x="1046" y="210"/>
                    </a:lnTo>
                    <a:lnTo>
                      <a:pt x="1025" y="356"/>
                    </a:lnTo>
                    <a:lnTo>
                      <a:pt x="837" y="440"/>
                    </a:lnTo>
                    <a:lnTo>
                      <a:pt x="816" y="649"/>
                    </a:lnTo>
                    <a:lnTo>
                      <a:pt x="691" y="649"/>
                    </a:lnTo>
                    <a:lnTo>
                      <a:pt x="481" y="545"/>
                    </a:lnTo>
                    <a:lnTo>
                      <a:pt x="356" y="587"/>
                    </a:lnTo>
                    <a:lnTo>
                      <a:pt x="209" y="691"/>
                    </a:lnTo>
                    <a:lnTo>
                      <a:pt x="0" y="691"/>
                    </a:lnTo>
                    <a:lnTo>
                      <a:pt x="0" y="733"/>
                    </a:lnTo>
                    <a:lnTo>
                      <a:pt x="42" y="942"/>
                    </a:lnTo>
                    <a:lnTo>
                      <a:pt x="168" y="1068"/>
                    </a:lnTo>
                    <a:lnTo>
                      <a:pt x="168" y="1110"/>
                    </a:lnTo>
                    <a:lnTo>
                      <a:pt x="209" y="1152"/>
                    </a:lnTo>
                    <a:lnTo>
                      <a:pt x="356" y="942"/>
                    </a:lnTo>
                    <a:lnTo>
                      <a:pt x="377" y="796"/>
                    </a:lnTo>
                    <a:lnTo>
                      <a:pt x="461" y="691"/>
                    </a:lnTo>
                    <a:lnTo>
                      <a:pt x="607" y="691"/>
                    </a:lnTo>
                    <a:lnTo>
                      <a:pt x="628" y="796"/>
                    </a:lnTo>
                    <a:lnTo>
                      <a:pt x="733" y="900"/>
                    </a:lnTo>
                    <a:lnTo>
                      <a:pt x="774" y="1068"/>
                    </a:lnTo>
                    <a:lnTo>
                      <a:pt x="879" y="1256"/>
                    </a:lnTo>
                    <a:lnTo>
                      <a:pt x="1025" y="1403"/>
                    </a:lnTo>
                    <a:lnTo>
                      <a:pt x="1088" y="1403"/>
                    </a:lnTo>
                    <a:lnTo>
                      <a:pt x="1193" y="1507"/>
                    </a:lnTo>
                    <a:lnTo>
                      <a:pt x="1088" y="1486"/>
                    </a:lnTo>
                    <a:lnTo>
                      <a:pt x="1005" y="1507"/>
                    </a:lnTo>
                    <a:lnTo>
                      <a:pt x="942" y="1591"/>
                    </a:lnTo>
                    <a:lnTo>
                      <a:pt x="1005" y="1696"/>
                    </a:lnTo>
                    <a:lnTo>
                      <a:pt x="1130" y="1696"/>
                    </a:lnTo>
                    <a:lnTo>
                      <a:pt x="1256" y="1821"/>
                    </a:lnTo>
                    <a:lnTo>
                      <a:pt x="1360" y="1842"/>
                    </a:lnTo>
                    <a:lnTo>
                      <a:pt x="1423" y="1947"/>
                    </a:lnTo>
                    <a:lnTo>
                      <a:pt x="1465" y="2030"/>
                    </a:lnTo>
                    <a:lnTo>
                      <a:pt x="1611" y="2009"/>
                    </a:lnTo>
                    <a:lnTo>
                      <a:pt x="1862" y="2030"/>
                    </a:lnTo>
                    <a:lnTo>
                      <a:pt x="1988" y="2093"/>
                    </a:lnTo>
                    <a:lnTo>
                      <a:pt x="2281" y="2365"/>
                    </a:lnTo>
                    <a:lnTo>
                      <a:pt x="2197" y="2407"/>
                    </a:lnTo>
                    <a:lnTo>
                      <a:pt x="2072" y="2323"/>
                    </a:lnTo>
                    <a:lnTo>
                      <a:pt x="2155" y="2407"/>
                    </a:lnTo>
                    <a:lnTo>
                      <a:pt x="2260" y="2428"/>
                    </a:lnTo>
                    <a:lnTo>
                      <a:pt x="2302" y="2344"/>
                    </a:lnTo>
                    <a:lnTo>
                      <a:pt x="1925" y="1884"/>
                    </a:lnTo>
                    <a:lnTo>
                      <a:pt x="1444" y="1486"/>
                    </a:lnTo>
                    <a:lnTo>
                      <a:pt x="1423" y="1403"/>
                    </a:lnTo>
                    <a:lnTo>
                      <a:pt x="1465" y="1382"/>
                    </a:lnTo>
                    <a:lnTo>
                      <a:pt x="1402" y="1277"/>
                    </a:lnTo>
                    <a:lnTo>
                      <a:pt x="1360" y="1172"/>
                    </a:lnTo>
                    <a:lnTo>
                      <a:pt x="1235" y="1047"/>
                    </a:lnTo>
                    <a:lnTo>
                      <a:pt x="1193" y="1047"/>
                    </a:lnTo>
                    <a:lnTo>
                      <a:pt x="1151" y="963"/>
                    </a:lnTo>
                    <a:lnTo>
                      <a:pt x="1214" y="900"/>
                    </a:lnTo>
                    <a:lnTo>
                      <a:pt x="1214" y="775"/>
                    </a:lnTo>
                    <a:lnTo>
                      <a:pt x="1256" y="733"/>
                    </a:lnTo>
                    <a:lnTo>
                      <a:pt x="1402" y="838"/>
                    </a:lnTo>
                    <a:lnTo>
                      <a:pt x="1444" y="900"/>
                    </a:lnTo>
                    <a:lnTo>
                      <a:pt x="1528" y="880"/>
                    </a:lnTo>
                    <a:lnTo>
                      <a:pt x="1528" y="796"/>
                    </a:lnTo>
                    <a:lnTo>
                      <a:pt x="1632" y="775"/>
                    </a:lnTo>
                    <a:lnTo>
                      <a:pt x="1716" y="796"/>
                    </a:lnTo>
                    <a:lnTo>
                      <a:pt x="1758" y="733"/>
                    </a:lnTo>
                    <a:lnTo>
                      <a:pt x="1841" y="775"/>
                    </a:lnTo>
                    <a:lnTo>
                      <a:pt x="1883" y="733"/>
                    </a:lnTo>
                    <a:lnTo>
                      <a:pt x="1988" y="754"/>
                    </a:lnTo>
                    <a:lnTo>
                      <a:pt x="2051" y="859"/>
                    </a:lnTo>
                    <a:lnTo>
                      <a:pt x="2093" y="796"/>
                    </a:lnTo>
                    <a:lnTo>
                      <a:pt x="2239" y="859"/>
                    </a:lnTo>
                    <a:lnTo>
                      <a:pt x="2344" y="796"/>
                    </a:lnTo>
                    <a:lnTo>
                      <a:pt x="2365" y="859"/>
                    </a:lnTo>
                    <a:lnTo>
                      <a:pt x="2490" y="838"/>
                    </a:lnTo>
                    <a:lnTo>
                      <a:pt x="2616" y="880"/>
                    </a:lnTo>
                    <a:lnTo>
                      <a:pt x="2699" y="859"/>
                    </a:lnTo>
                    <a:lnTo>
                      <a:pt x="2804" y="963"/>
                    </a:lnTo>
                    <a:lnTo>
                      <a:pt x="2971" y="963"/>
                    </a:lnTo>
                    <a:lnTo>
                      <a:pt x="2992" y="984"/>
                    </a:lnTo>
                    <a:lnTo>
                      <a:pt x="2971" y="880"/>
                    </a:lnTo>
                    <a:lnTo>
                      <a:pt x="3097" y="859"/>
                    </a:lnTo>
                    <a:lnTo>
                      <a:pt x="3139" y="859"/>
                    </a:lnTo>
                    <a:lnTo>
                      <a:pt x="3139" y="796"/>
                    </a:lnTo>
                    <a:lnTo>
                      <a:pt x="3034" y="775"/>
                    </a:lnTo>
                    <a:lnTo>
                      <a:pt x="2971" y="733"/>
                    </a:lnTo>
                    <a:lnTo>
                      <a:pt x="2930" y="566"/>
                    </a:lnTo>
                    <a:lnTo>
                      <a:pt x="2888" y="419"/>
                    </a:lnTo>
                    <a:lnTo>
                      <a:pt x="2804" y="356"/>
                    </a:lnTo>
                    <a:lnTo>
                      <a:pt x="2699" y="482"/>
                    </a:lnTo>
                    <a:lnTo>
                      <a:pt x="2490" y="419"/>
                    </a:lnTo>
                    <a:lnTo>
                      <a:pt x="2197" y="356"/>
                    </a:lnTo>
                    <a:lnTo>
                      <a:pt x="2093" y="273"/>
                    </a:lnTo>
                    <a:lnTo>
                      <a:pt x="1988" y="231"/>
                    </a:lnTo>
                    <a:lnTo>
                      <a:pt x="1737" y="22"/>
                    </a:lnTo>
                    <a:lnTo>
                      <a:pt x="165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6" name="Google Shape;2957;p68">
                <a:extLst>
                  <a:ext uri="{FF2B5EF4-FFF2-40B4-BE49-F238E27FC236}">
                    <a16:creationId xmlns:a16="http://schemas.microsoft.com/office/drawing/2014/main" id="{FA2F1BB3-3630-532C-AA5E-395E388D6C63}"/>
                  </a:ext>
                </a:extLst>
              </p:cNvPr>
              <p:cNvSpPr/>
              <p:nvPr/>
            </p:nvSpPr>
            <p:spPr>
              <a:xfrm>
                <a:off x="3886100" y="2558550"/>
                <a:ext cx="3675" cy="5250"/>
              </a:xfrm>
              <a:custGeom>
                <a:avLst/>
                <a:gdLst/>
                <a:ahLst/>
                <a:cxnLst/>
                <a:rect l="l" t="t" r="r" b="b"/>
                <a:pathLst>
                  <a:path w="147" h="210" extrusionOk="0">
                    <a:moveTo>
                      <a:pt x="0" y="0"/>
                    </a:moveTo>
                    <a:lnTo>
                      <a:pt x="147" y="209"/>
                    </a:lnTo>
                    <a:lnTo>
                      <a:pt x="126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73" name="Google Shape;2958;p68">
              <a:extLst>
                <a:ext uri="{FF2B5EF4-FFF2-40B4-BE49-F238E27FC236}">
                  <a16:creationId xmlns:a16="http://schemas.microsoft.com/office/drawing/2014/main" id="{1D30672E-DF22-8F1F-9445-A1FF5E362ABC}"/>
                </a:ext>
              </a:extLst>
            </p:cNvPr>
            <p:cNvSpPr/>
            <p:nvPr/>
          </p:nvSpPr>
          <p:spPr>
            <a:xfrm>
              <a:off x="3799155" y="2842190"/>
              <a:ext cx="6990" cy="13340"/>
            </a:xfrm>
            <a:custGeom>
              <a:avLst/>
              <a:gdLst/>
              <a:ahLst/>
              <a:cxnLst/>
              <a:rect l="l" t="t" r="r" b="b"/>
              <a:pathLst>
                <a:path w="587" h="1173" extrusionOk="0">
                  <a:moveTo>
                    <a:pt x="461" y="0"/>
                  </a:moveTo>
                  <a:lnTo>
                    <a:pt x="440" y="105"/>
                  </a:lnTo>
                  <a:lnTo>
                    <a:pt x="482" y="147"/>
                  </a:lnTo>
                  <a:lnTo>
                    <a:pt x="461" y="251"/>
                  </a:lnTo>
                  <a:lnTo>
                    <a:pt x="419" y="251"/>
                  </a:lnTo>
                  <a:lnTo>
                    <a:pt x="357" y="210"/>
                  </a:lnTo>
                  <a:lnTo>
                    <a:pt x="273" y="251"/>
                  </a:lnTo>
                  <a:lnTo>
                    <a:pt x="106" y="335"/>
                  </a:lnTo>
                  <a:lnTo>
                    <a:pt x="22" y="461"/>
                  </a:lnTo>
                  <a:lnTo>
                    <a:pt x="106" y="523"/>
                  </a:lnTo>
                  <a:lnTo>
                    <a:pt x="64" y="565"/>
                  </a:lnTo>
                  <a:lnTo>
                    <a:pt x="1" y="565"/>
                  </a:lnTo>
                  <a:lnTo>
                    <a:pt x="22" y="649"/>
                  </a:lnTo>
                  <a:lnTo>
                    <a:pt x="106" y="691"/>
                  </a:lnTo>
                  <a:lnTo>
                    <a:pt x="106" y="754"/>
                  </a:lnTo>
                  <a:lnTo>
                    <a:pt x="64" y="775"/>
                  </a:lnTo>
                  <a:lnTo>
                    <a:pt x="106" y="837"/>
                  </a:lnTo>
                  <a:lnTo>
                    <a:pt x="168" y="879"/>
                  </a:lnTo>
                  <a:lnTo>
                    <a:pt x="168" y="963"/>
                  </a:lnTo>
                  <a:lnTo>
                    <a:pt x="210" y="963"/>
                  </a:lnTo>
                  <a:lnTo>
                    <a:pt x="252" y="1005"/>
                  </a:lnTo>
                  <a:lnTo>
                    <a:pt x="210" y="984"/>
                  </a:lnTo>
                  <a:lnTo>
                    <a:pt x="147" y="1067"/>
                  </a:lnTo>
                  <a:lnTo>
                    <a:pt x="210" y="1109"/>
                  </a:lnTo>
                  <a:lnTo>
                    <a:pt x="357" y="1172"/>
                  </a:lnTo>
                  <a:lnTo>
                    <a:pt x="461" y="1109"/>
                  </a:lnTo>
                  <a:lnTo>
                    <a:pt x="545" y="942"/>
                  </a:lnTo>
                  <a:lnTo>
                    <a:pt x="545" y="795"/>
                  </a:lnTo>
                  <a:lnTo>
                    <a:pt x="587" y="544"/>
                  </a:lnTo>
                  <a:lnTo>
                    <a:pt x="545" y="314"/>
                  </a:lnTo>
                  <a:lnTo>
                    <a:pt x="545" y="147"/>
                  </a:lnTo>
                  <a:lnTo>
                    <a:pt x="5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2959;p68">
              <a:extLst>
                <a:ext uri="{FF2B5EF4-FFF2-40B4-BE49-F238E27FC236}">
                  <a16:creationId xmlns:a16="http://schemas.microsoft.com/office/drawing/2014/main" id="{9BD36DCE-33B8-0C9C-752D-68D0BA71A9F9}"/>
                </a:ext>
              </a:extLst>
            </p:cNvPr>
            <p:cNvSpPr/>
            <p:nvPr/>
          </p:nvSpPr>
          <p:spPr>
            <a:xfrm>
              <a:off x="3688535" y="2836242"/>
              <a:ext cx="76506" cy="61161"/>
            </a:xfrm>
            <a:custGeom>
              <a:avLst/>
              <a:gdLst/>
              <a:ahLst/>
              <a:cxnLst/>
              <a:rect l="l" t="t" r="r" b="b"/>
              <a:pathLst>
                <a:path w="6425" h="5378" extrusionOk="0">
                  <a:moveTo>
                    <a:pt x="817" y="0"/>
                  </a:moveTo>
                  <a:lnTo>
                    <a:pt x="733" y="42"/>
                  </a:lnTo>
                  <a:lnTo>
                    <a:pt x="712" y="21"/>
                  </a:lnTo>
                  <a:lnTo>
                    <a:pt x="503" y="126"/>
                  </a:lnTo>
                  <a:lnTo>
                    <a:pt x="524" y="209"/>
                  </a:lnTo>
                  <a:lnTo>
                    <a:pt x="608" y="251"/>
                  </a:lnTo>
                  <a:lnTo>
                    <a:pt x="524" y="335"/>
                  </a:lnTo>
                  <a:lnTo>
                    <a:pt x="336" y="356"/>
                  </a:lnTo>
                  <a:lnTo>
                    <a:pt x="252" y="335"/>
                  </a:lnTo>
                  <a:lnTo>
                    <a:pt x="43" y="419"/>
                  </a:lnTo>
                  <a:lnTo>
                    <a:pt x="1" y="544"/>
                  </a:lnTo>
                  <a:lnTo>
                    <a:pt x="43" y="670"/>
                  </a:lnTo>
                  <a:lnTo>
                    <a:pt x="126" y="649"/>
                  </a:lnTo>
                  <a:lnTo>
                    <a:pt x="126" y="691"/>
                  </a:lnTo>
                  <a:lnTo>
                    <a:pt x="189" y="733"/>
                  </a:lnTo>
                  <a:lnTo>
                    <a:pt x="147" y="879"/>
                  </a:lnTo>
                  <a:lnTo>
                    <a:pt x="210" y="900"/>
                  </a:lnTo>
                  <a:lnTo>
                    <a:pt x="294" y="837"/>
                  </a:lnTo>
                  <a:lnTo>
                    <a:pt x="252" y="963"/>
                  </a:lnTo>
                  <a:lnTo>
                    <a:pt x="315" y="1005"/>
                  </a:lnTo>
                  <a:lnTo>
                    <a:pt x="252" y="1088"/>
                  </a:lnTo>
                  <a:lnTo>
                    <a:pt x="357" y="1109"/>
                  </a:lnTo>
                  <a:lnTo>
                    <a:pt x="231" y="1256"/>
                  </a:lnTo>
                  <a:lnTo>
                    <a:pt x="231" y="1277"/>
                  </a:lnTo>
                  <a:lnTo>
                    <a:pt x="482" y="1214"/>
                  </a:lnTo>
                  <a:lnTo>
                    <a:pt x="587" y="1256"/>
                  </a:lnTo>
                  <a:lnTo>
                    <a:pt x="566" y="1381"/>
                  </a:lnTo>
                  <a:lnTo>
                    <a:pt x="629" y="1465"/>
                  </a:lnTo>
                  <a:lnTo>
                    <a:pt x="796" y="1360"/>
                  </a:lnTo>
                  <a:lnTo>
                    <a:pt x="1110" y="1423"/>
                  </a:lnTo>
                  <a:lnTo>
                    <a:pt x="1214" y="1318"/>
                  </a:lnTo>
                  <a:lnTo>
                    <a:pt x="1486" y="1360"/>
                  </a:lnTo>
                  <a:lnTo>
                    <a:pt x="1507" y="1486"/>
                  </a:lnTo>
                  <a:lnTo>
                    <a:pt x="1612" y="1632"/>
                  </a:lnTo>
                  <a:lnTo>
                    <a:pt x="1591" y="1737"/>
                  </a:lnTo>
                  <a:lnTo>
                    <a:pt x="1445" y="1737"/>
                  </a:lnTo>
                  <a:lnTo>
                    <a:pt x="1235" y="1946"/>
                  </a:lnTo>
                  <a:lnTo>
                    <a:pt x="1256" y="2114"/>
                  </a:lnTo>
                  <a:lnTo>
                    <a:pt x="1235" y="2469"/>
                  </a:lnTo>
                  <a:lnTo>
                    <a:pt x="1089" y="2616"/>
                  </a:lnTo>
                  <a:lnTo>
                    <a:pt x="1194" y="2720"/>
                  </a:lnTo>
                  <a:lnTo>
                    <a:pt x="1047" y="2930"/>
                  </a:lnTo>
                  <a:lnTo>
                    <a:pt x="942" y="2888"/>
                  </a:lnTo>
                  <a:lnTo>
                    <a:pt x="817" y="2930"/>
                  </a:lnTo>
                  <a:lnTo>
                    <a:pt x="963" y="3202"/>
                  </a:lnTo>
                  <a:lnTo>
                    <a:pt x="1089" y="3285"/>
                  </a:lnTo>
                  <a:lnTo>
                    <a:pt x="1089" y="3515"/>
                  </a:lnTo>
                  <a:lnTo>
                    <a:pt x="922" y="3704"/>
                  </a:lnTo>
                  <a:lnTo>
                    <a:pt x="984" y="3871"/>
                  </a:lnTo>
                  <a:lnTo>
                    <a:pt x="1131" y="3871"/>
                  </a:lnTo>
                  <a:lnTo>
                    <a:pt x="1089" y="3976"/>
                  </a:lnTo>
                  <a:lnTo>
                    <a:pt x="963" y="4080"/>
                  </a:lnTo>
                  <a:lnTo>
                    <a:pt x="838" y="4331"/>
                  </a:lnTo>
                  <a:lnTo>
                    <a:pt x="922" y="4457"/>
                  </a:lnTo>
                  <a:lnTo>
                    <a:pt x="922" y="4603"/>
                  </a:lnTo>
                  <a:lnTo>
                    <a:pt x="1026" y="4624"/>
                  </a:lnTo>
                  <a:lnTo>
                    <a:pt x="1173" y="4645"/>
                  </a:lnTo>
                  <a:lnTo>
                    <a:pt x="1403" y="4875"/>
                  </a:lnTo>
                  <a:lnTo>
                    <a:pt x="1382" y="4917"/>
                  </a:lnTo>
                  <a:lnTo>
                    <a:pt x="1486" y="5168"/>
                  </a:lnTo>
                  <a:lnTo>
                    <a:pt x="1675" y="5357"/>
                  </a:lnTo>
                  <a:lnTo>
                    <a:pt x="1842" y="5378"/>
                  </a:lnTo>
                  <a:lnTo>
                    <a:pt x="2010" y="5273"/>
                  </a:lnTo>
                  <a:lnTo>
                    <a:pt x="2010" y="5168"/>
                  </a:lnTo>
                  <a:lnTo>
                    <a:pt x="2093" y="5085"/>
                  </a:lnTo>
                  <a:lnTo>
                    <a:pt x="2303" y="5064"/>
                  </a:lnTo>
                  <a:lnTo>
                    <a:pt x="2470" y="4875"/>
                  </a:lnTo>
                  <a:lnTo>
                    <a:pt x="2679" y="4855"/>
                  </a:lnTo>
                  <a:lnTo>
                    <a:pt x="2784" y="4813"/>
                  </a:lnTo>
                  <a:lnTo>
                    <a:pt x="3035" y="4875"/>
                  </a:lnTo>
                  <a:lnTo>
                    <a:pt x="3181" y="4917"/>
                  </a:lnTo>
                  <a:lnTo>
                    <a:pt x="3202" y="4855"/>
                  </a:lnTo>
                  <a:lnTo>
                    <a:pt x="3307" y="4855"/>
                  </a:lnTo>
                  <a:lnTo>
                    <a:pt x="3411" y="4938"/>
                  </a:lnTo>
                  <a:lnTo>
                    <a:pt x="3495" y="4855"/>
                  </a:lnTo>
                  <a:lnTo>
                    <a:pt x="3558" y="4750"/>
                  </a:lnTo>
                  <a:lnTo>
                    <a:pt x="3663" y="4855"/>
                  </a:lnTo>
                  <a:lnTo>
                    <a:pt x="3788" y="4917"/>
                  </a:lnTo>
                  <a:lnTo>
                    <a:pt x="3914" y="4708"/>
                  </a:lnTo>
                  <a:lnTo>
                    <a:pt x="3914" y="4603"/>
                  </a:lnTo>
                  <a:lnTo>
                    <a:pt x="4248" y="4436"/>
                  </a:lnTo>
                  <a:lnTo>
                    <a:pt x="4458" y="4436"/>
                  </a:lnTo>
                  <a:lnTo>
                    <a:pt x="4520" y="4352"/>
                  </a:lnTo>
                  <a:lnTo>
                    <a:pt x="4458" y="4311"/>
                  </a:lnTo>
                  <a:lnTo>
                    <a:pt x="4499" y="4143"/>
                  </a:lnTo>
                  <a:lnTo>
                    <a:pt x="4667" y="3892"/>
                  </a:lnTo>
                  <a:lnTo>
                    <a:pt x="4667" y="3766"/>
                  </a:lnTo>
                  <a:lnTo>
                    <a:pt x="4855" y="3704"/>
                  </a:lnTo>
                  <a:lnTo>
                    <a:pt x="4981" y="3578"/>
                  </a:lnTo>
                  <a:lnTo>
                    <a:pt x="4855" y="3390"/>
                  </a:lnTo>
                  <a:lnTo>
                    <a:pt x="4771" y="3348"/>
                  </a:lnTo>
                  <a:lnTo>
                    <a:pt x="4751" y="3243"/>
                  </a:lnTo>
                  <a:lnTo>
                    <a:pt x="4646" y="3076"/>
                  </a:lnTo>
                  <a:lnTo>
                    <a:pt x="4730" y="2992"/>
                  </a:lnTo>
                  <a:lnTo>
                    <a:pt x="4960" y="2637"/>
                  </a:lnTo>
                  <a:lnTo>
                    <a:pt x="5064" y="2574"/>
                  </a:lnTo>
                  <a:lnTo>
                    <a:pt x="5232" y="2302"/>
                  </a:lnTo>
                  <a:lnTo>
                    <a:pt x="5274" y="2323"/>
                  </a:lnTo>
                  <a:lnTo>
                    <a:pt x="5253" y="2344"/>
                  </a:lnTo>
                  <a:lnTo>
                    <a:pt x="5253" y="2365"/>
                  </a:lnTo>
                  <a:lnTo>
                    <a:pt x="5336" y="2323"/>
                  </a:lnTo>
                  <a:lnTo>
                    <a:pt x="5357" y="2197"/>
                  </a:lnTo>
                  <a:lnTo>
                    <a:pt x="5295" y="2134"/>
                  </a:lnTo>
                  <a:lnTo>
                    <a:pt x="5441" y="2051"/>
                  </a:lnTo>
                  <a:lnTo>
                    <a:pt x="5567" y="1946"/>
                  </a:lnTo>
                  <a:lnTo>
                    <a:pt x="5776" y="1946"/>
                  </a:lnTo>
                  <a:lnTo>
                    <a:pt x="5964" y="1883"/>
                  </a:lnTo>
                  <a:lnTo>
                    <a:pt x="6069" y="1737"/>
                  </a:lnTo>
                  <a:lnTo>
                    <a:pt x="6278" y="1611"/>
                  </a:lnTo>
                  <a:lnTo>
                    <a:pt x="6320" y="1507"/>
                  </a:lnTo>
                  <a:lnTo>
                    <a:pt x="6341" y="1381"/>
                  </a:lnTo>
                  <a:lnTo>
                    <a:pt x="6320" y="1193"/>
                  </a:lnTo>
                  <a:lnTo>
                    <a:pt x="6424" y="1151"/>
                  </a:lnTo>
                  <a:lnTo>
                    <a:pt x="6424" y="1088"/>
                  </a:lnTo>
                  <a:lnTo>
                    <a:pt x="6341" y="1067"/>
                  </a:lnTo>
                  <a:lnTo>
                    <a:pt x="6215" y="879"/>
                  </a:lnTo>
                  <a:lnTo>
                    <a:pt x="5964" y="900"/>
                  </a:lnTo>
                  <a:lnTo>
                    <a:pt x="5797" y="837"/>
                  </a:lnTo>
                  <a:lnTo>
                    <a:pt x="5629" y="837"/>
                  </a:lnTo>
                  <a:lnTo>
                    <a:pt x="5525" y="774"/>
                  </a:lnTo>
                  <a:lnTo>
                    <a:pt x="5253" y="774"/>
                  </a:lnTo>
                  <a:lnTo>
                    <a:pt x="5148" y="879"/>
                  </a:lnTo>
                  <a:lnTo>
                    <a:pt x="5064" y="837"/>
                  </a:lnTo>
                  <a:lnTo>
                    <a:pt x="4918" y="837"/>
                  </a:lnTo>
                  <a:lnTo>
                    <a:pt x="4792" y="691"/>
                  </a:lnTo>
                  <a:lnTo>
                    <a:pt x="4688" y="753"/>
                  </a:lnTo>
                  <a:lnTo>
                    <a:pt x="4583" y="649"/>
                  </a:lnTo>
                  <a:lnTo>
                    <a:pt x="4332" y="565"/>
                  </a:lnTo>
                  <a:lnTo>
                    <a:pt x="4186" y="586"/>
                  </a:lnTo>
                  <a:lnTo>
                    <a:pt x="4207" y="523"/>
                  </a:lnTo>
                  <a:lnTo>
                    <a:pt x="4186" y="377"/>
                  </a:lnTo>
                  <a:lnTo>
                    <a:pt x="4102" y="377"/>
                  </a:lnTo>
                  <a:lnTo>
                    <a:pt x="4102" y="356"/>
                  </a:lnTo>
                  <a:lnTo>
                    <a:pt x="3997" y="314"/>
                  </a:lnTo>
                  <a:lnTo>
                    <a:pt x="3955" y="335"/>
                  </a:lnTo>
                  <a:lnTo>
                    <a:pt x="3872" y="335"/>
                  </a:lnTo>
                  <a:lnTo>
                    <a:pt x="3809" y="419"/>
                  </a:lnTo>
                  <a:lnTo>
                    <a:pt x="3495" y="230"/>
                  </a:lnTo>
                  <a:lnTo>
                    <a:pt x="3391" y="230"/>
                  </a:lnTo>
                  <a:lnTo>
                    <a:pt x="3286" y="335"/>
                  </a:lnTo>
                  <a:lnTo>
                    <a:pt x="3077" y="272"/>
                  </a:lnTo>
                  <a:lnTo>
                    <a:pt x="3035" y="168"/>
                  </a:lnTo>
                  <a:lnTo>
                    <a:pt x="2826" y="147"/>
                  </a:lnTo>
                  <a:lnTo>
                    <a:pt x="2533" y="272"/>
                  </a:lnTo>
                  <a:lnTo>
                    <a:pt x="2344" y="230"/>
                  </a:lnTo>
                  <a:lnTo>
                    <a:pt x="1926" y="168"/>
                  </a:lnTo>
                  <a:lnTo>
                    <a:pt x="1779" y="105"/>
                  </a:lnTo>
                  <a:lnTo>
                    <a:pt x="1758" y="42"/>
                  </a:lnTo>
                  <a:lnTo>
                    <a:pt x="1570" y="105"/>
                  </a:lnTo>
                  <a:lnTo>
                    <a:pt x="1403" y="147"/>
                  </a:lnTo>
                  <a:lnTo>
                    <a:pt x="1277" y="105"/>
                  </a:lnTo>
                  <a:lnTo>
                    <a:pt x="1173" y="105"/>
                  </a:lnTo>
                  <a:lnTo>
                    <a:pt x="1068" y="168"/>
                  </a:lnTo>
                  <a:lnTo>
                    <a:pt x="942" y="21"/>
                  </a:lnTo>
                  <a:lnTo>
                    <a:pt x="81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2960;p68">
              <a:extLst>
                <a:ext uri="{FF2B5EF4-FFF2-40B4-BE49-F238E27FC236}">
                  <a16:creationId xmlns:a16="http://schemas.microsoft.com/office/drawing/2014/main" id="{4F7259F2-E1E4-E953-FC06-610EE65A8C33}"/>
                </a:ext>
              </a:extLst>
            </p:cNvPr>
            <p:cNvSpPr/>
            <p:nvPr/>
          </p:nvSpPr>
          <p:spPr>
            <a:xfrm>
              <a:off x="4036603" y="2865264"/>
              <a:ext cx="11967" cy="9064"/>
            </a:xfrm>
            <a:custGeom>
              <a:avLst/>
              <a:gdLst/>
              <a:ahLst/>
              <a:cxnLst/>
              <a:rect l="l" t="t" r="r" b="b"/>
              <a:pathLst>
                <a:path w="1005" h="797" extrusionOk="0">
                  <a:moveTo>
                    <a:pt x="189" y="1"/>
                  </a:moveTo>
                  <a:lnTo>
                    <a:pt x="84" y="64"/>
                  </a:lnTo>
                  <a:lnTo>
                    <a:pt x="0" y="64"/>
                  </a:lnTo>
                  <a:lnTo>
                    <a:pt x="0" y="106"/>
                  </a:lnTo>
                  <a:lnTo>
                    <a:pt x="42" y="106"/>
                  </a:lnTo>
                  <a:lnTo>
                    <a:pt x="105" y="189"/>
                  </a:lnTo>
                  <a:lnTo>
                    <a:pt x="189" y="189"/>
                  </a:lnTo>
                  <a:lnTo>
                    <a:pt x="251" y="294"/>
                  </a:lnTo>
                  <a:lnTo>
                    <a:pt x="209" y="378"/>
                  </a:lnTo>
                  <a:lnTo>
                    <a:pt x="481" y="503"/>
                  </a:lnTo>
                  <a:lnTo>
                    <a:pt x="502" y="629"/>
                  </a:lnTo>
                  <a:lnTo>
                    <a:pt x="670" y="712"/>
                  </a:lnTo>
                  <a:lnTo>
                    <a:pt x="795" y="712"/>
                  </a:lnTo>
                  <a:lnTo>
                    <a:pt x="984" y="796"/>
                  </a:lnTo>
                  <a:lnTo>
                    <a:pt x="1005" y="712"/>
                  </a:lnTo>
                  <a:lnTo>
                    <a:pt x="733" y="315"/>
                  </a:lnTo>
                  <a:lnTo>
                    <a:pt x="586" y="273"/>
                  </a:lnTo>
                  <a:lnTo>
                    <a:pt x="502" y="85"/>
                  </a:lnTo>
                  <a:lnTo>
                    <a:pt x="398" y="85"/>
                  </a:lnTo>
                  <a:lnTo>
                    <a:pt x="356" y="126"/>
                  </a:lnTo>
                  <a:lnTo>
                    <a:pt x="1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2961;p68">
              <a:extLst>
                <a:ext uri="{FF2B5EF4-FFF2-40B4-BE49-F238E27FC236}">
                  <a16:creationId xmlns:a16="http://schemas.microsoft.com/office/drawing/2014/main" id="{669142E0-CA7C-E80E-09EE-7918B726963D}"/>
                </a:ext>
              </a:extLst>
            </p:cNvPr>
            <p:cNvSpPr/>
            <p:nvPr/>
          </p:nvSpPr>
          <p:spPr>
            <a:xfrm>
              <a:off x="4033614" y="2866458"/>
              <a:ext cx="140532" cy="108039"/>
            </a:xfrm>
            <a:custGeom>
              <a:avLst/>
              <a:gdLst/>
              <a:ahLst/>
              <a:cxnLst/>
              <a:rect l="l" t="t" r="r" b="b"/>
              <a:pathLst>
                <a:path w="11802" h="9500" extrusionOk="0">
                  <a:moveTo>
                    <a:pt x="502" y="1863"/>
                  </a:moveTo>
                  <a:lnTo>
                    <a:pt x="502" y="1884"/>
                  </a:lnTo>
                  <a:lnTo>
                    <a:pt x="506" y="1864"/>
                  </a:lnTo>
                  <a:lnTo>
                    <a:pt x="506" y="1864"/>
                  </a:lnTo>
                  <a:lnTo>
                    <a:pt x="502" y="1863"/>
                  </a:lnTo>
                  <a:close/>
                  <a:moveTo>
                    <a:pt x="251" y="1"/>
                  </a:moveTo>
                  <a:lnTo>
                    <a:pt x="209" y="63"/>
                  </a:lnTo>
                  <a:lnTo>
                    <a:pt x="147" y="210"/>
                  </a:lnTo>
                  <a:lnTo>
                    <a:pt x="0" y="210"/>
                  </a:lnTo>
                  <a:lnTo>
                    <a:pt x="0" y="273"/>
                  </a:lnTo>
                  <a:lnTo>
                    <a:pt x="42" y="398"/>
                  </a:lnTo>
                  <a:lnTo>
                    <a:pt x="105" y="607"/>
                  </a:lnTo>
                  <a:lnTo>
                    <a:pt x="105" y="712"/>
                  </a:lnTo>
                  <a:lnTo>
                    <a:pt x="105" y="858"/>
                  </a:lnTo>
                  <a:lnTo>
                    <a:pt x="230" y="900"/>
                  </a:lnTo>
                  <a:lnTo>
                    <a:pt x="251" y="942"/>
                  </a:lnTo>
                  <a:lnTo>
                    <a:pt x="188" y="1130"/>
                  </a:lnTo>
                  <a:lnTo>
                    <a:pt x="209" y="1277"/>
                  </a:lnTo>
                  <a:lnTo>
                    <a:pt x="188" y="1361"/>
                  </a:lnTo>
                  <a:lnTo>
                    <a:pt x="335" y="1423"/>
                  </a:lnTo>
                  <a:lnTo>
                    <a:pt x="460" y="1654"/>
                  </a:lnTo>
                  <a:lnTo>
                    <a:pt x="523" y="1779"/>
                  </a:lnTo>
                  <a:lnTo>
                    <a:pt x="506" y="1864"/>
                  </a:lnTo>
                  <a:lnTo>
                    <a:pt x="506" y="1864"/>
                  </a:lnTo>
                  <a:lnTo>
                    <a:pt x="607" y="1884"/>
                  </a:lnTo>
                  <a:lnTo>
                    <a:pt x="670" y="2009"/>
                  </a:lnTo>
                  <a:lnTo>
                    <a:pt x="649" y="2114"/>
                  </a:lnTo>
                  <a:lnTo>
                    <a:pt x="712" y="2260"/>
                  </a:lnTo>
                  <a:lnTo>
                    <a:pt x="816" y="2260"/>
                  </a:lnTo>
                  <a:lnTo>
                    <a:pt x="858" y="2365"/>
                  </a:lnTo>
                  <a:lnTo>
                    <a:pt x="921" y="2490"/>
                  </a:lnTo>
                  <a:lnTo>
                    <a:pt x="1025" y="2532"/>
                  </a:lnTo>
                  <a:lnTo>
                    <a:pt x="1088" y="2574"/>
                  </a:lnTo>
                  <a:lnTo>
                    <a:pt x="1297" y="2679"/>
                  </a:lnTo>
                  <a:lnTo>
                    <a:pt x="1381" y="2700"/>
                  </a:lnTo>
                  <a:lnTo>
                    <a:pt x="1507" y="2679"/>
                  </a:lnTo>
                  <a:lnTo>
                    <a:pt x="1590" y="2721"/>
                  </a:lnTo>
                  <a:lnTo>
                    <a:pt x="1653" y="2742"/>
                  </a:lnTo>
                  <a:lnTo>
                    <a:pt x="1590" y="2783"/>
                  </a:lnTo>
                  <a:lnTo>
                    <a:pt x="1486" y="2825"/>
                  </a:lnTo>
                  <a:lnTo>
                    <a:pt x="1402" y="2825"/>
                  </a:lnTo>
                  <a:lnTo>
                    <a:pt x="1444" y="2993"/>
                  </a:lnTo>
                  <a:lnTo>
                    <a:pt x="1486" y="3014"/>
                  </a:lnTo>
                  <a:lnTo>
                    <a:pt x="1486" y="3223"/>
                  </a:lnTo>
                  <a:lnTo>
                    <a:pt x="1402" y="3244"/>
                  </a:lnTo>
                  <a:lnTo>
                    <a:pt x="1339" y="3244"/>
                  </a:lnTo>
                  <a:lnTo>
                    <a:pt x="1297" y="3432"/>
                  </a:lnTo>
                  <a:lnTo>
                    <a:pt x="1256" y="3474"/>
                  </a:lnTo>
                  <a:lnTo>
                    <a:pt x="1256" y="3683"/>
                  </a:lnTo>
                  <a:lnTo>
                    <a:pt x="1235" y="3767"/>
                  </a:lnTo>
                  <a:lnTo>
                    <a:pt x="1256" y="3830"/>
                  </a:lnTo>
                  <a:lnTo>
                    <a:pt x="1193" y="3871"/>
                  </a:lnTo>
                  <a:lnTo>
                    <a:pt x="1193" y="3955"/>
                  </a:lnTo>
                  <a:lnTo>
                    <a:pt x="1276" y="3976"/>
                  </a:lnTo>
                  <a:lnTo>
                    <a:pt x="1360" y="4060"/>
                  </a:lnTo>
                  <a:lnTo>
                    <a:pt x="1465" y="4081"/>
                  </a:lnTo>
                  <a:lnTo>
                    <a:pt x="1486" y="4164"/>
                  </a:lnTo>
                  <a:lnTo>
                    <a:pt x="1611" y="4269"/>
                  </a:lnTo>
                  <a:lnTo>
                    <a:pt x="1569" y="4394"/>
                  </a:lnTo>
                  <a:lnTo>
                    <a:pt x="1590" y="4415"/>
                  </a:lnTo>
                  <a:lnTo>
                    <a:pt x="1590" y="4499"/>
                  </a:lnTo>
                  <a:lnTo>
                    <a:pt x="1695" y="4583"/>
                  </a:lnTo>
                  <a:lnTo>
                    <a:pt x="1758" y="4562"/>
                  </a:lnTo>
                  <a:lnTo>
                    <a:pt x="1862" y="4520"/>
                  </a:lnTo>
                  <a:lnTo>
                    <a:pt x="2302" y="4813"/>
                  </a:lnTo>
                  <a:lnTo>
                    <a:pt x="2344" y="4792"/>
                  </a:lnTo>
                  <a:lnTo>
                    <a:pt x="2427" y="4834"/>
                  </a:lnTo>
                  <a:lnTo>
                    <a:pt x="2532" y="5043"/>
                  </a:lnTo>
                  <a:lnTo>
                    <a:pt x="2636" y="5106"/>
                  </a:lnTo>
                  <a:lnTo>
                    <a:pt x="2762" y="5357"/>
                  </a:lnTo>
                  <a:lnTo>
                    <a:pt x="2636" y="5462"/>
                  </a:lnTo>
                  <a:lnTo>
                    <a:pt x="2636" y="5650"/>
                  </a:lnTo>
                  <a:lnTo>
                    <a:pt x="2657" y="5817"/>
                  </a:lnTo>
                  <a:lnTo>
                    <a:pt x="2846" y="5817"/>
                  </a:lnTo>
                  <a:lnTo>
                    <a:pt x="2909" y="6152"/>
                  </a:lnTo>
                  <a:lnTo>
                    <a:pt x="3013" y="6236"/>
                  </a:lnTo>
                  <a:lnTo>
                    <a:pt x="3118" y="6278"/>
                  </a:lnTo>
                  <a:lnTo>
                    <a:pt x="3160" y="6299"/>
                  </a:lnTo>
                  <a:lnTo>
                    <a:pt x="3222" y="6278"/>
                  </a:lnTo>
                  <a:lnTo>
                    <a:pt x="3222" y="6340"/>
                  </a:lnTo>
                  <a:lnTo>
                    <a:pt x="3285" y="6445"/>
                  </a:lnTo>
                  <a:lnTo>
                    <a:pt x="3369" y="6445"/>
                  </a:lnTo>
                  <a:lnTo>
                    <a:pt x="3432" y="6382"/>
                  </a:lnTo>
                  <a:lnTo>
                    <a:pt x="3453" y="6257"/>
                  </a:lnTo>
                  <a:lnTo>
                    <a:pt x="3348" y="6194"/>
                  </a:lnTo>
                  <a:lnTo>
                    <a:pt x="3494" y="6194"/>
                  </a:lnTo>
                  <a:lnTo>
                    <a:pt x="3536" y="6173"/>
                  </a:lnTo>
                  <a:lnTo>
                    <a:pt x="3494" y="6236"/>
                  </a:lnTo>
                  <a:lnTo>
                    <a:pt x="3494" y="6299"/>
                  </a:lnTo>
                  <a:lnTo>
                    <a:pt x="3641" y="6361"/>
                  </a:lnTo>
                  <a:lnTo>
                    <a:pt x="3683" y="6340"/>
                  </a:lnTo>
                  <a:lnTo>
                    <a:pt x="3745" y="6445"/>
                  </a:lnTo>
                  <a:lnTo>
                    <a:pt x="3787" y="6445"/>
                  </a:lnTo>
                  <a:lnTo>
                    <a:pt x="3976" y="6299"/>
                  </a:lnTo>
                  <a:lnTo>
                    <a:pt x="4017" y="6340"/>
                  </a:lnTo>
                  <a:lnTo>
                    <a:pt x="4164" y="6487"/>
                  </a:lnTo>
                  <a:lnTo>
                    <a:pt x="4164" y="6591"/>
                  </a:lnTo>
                  <a:lnTo>
                    <a:pt x="4373" y="6863"/>
                  </a:lnTo>
                  <a:lnTo>
                    <a:pt x="4394" y="7031"/>
                  </a:lnTo>
                  <a:lnTo>
                    <a:pt x="4436" y="7073"/>
                  </a:lnTo>
                  <a:lnTo>
                    <a:pt x="4541" y="7073"/>
                  </a:lnTo>
                  <a:lnTo>
                    <a:pt x="4603" y="7177"/>
                  </a:lnTo>
                  <a:lnTo>
                    <a:pt x="4541" y="7177"/>
                  </a:lnTo>
                  <a:lnTo>
                    <a:pt x="4520" y="7135"/>
                  </a:lnTo>
                  <a:lnTo>
                    <a:pt x="4499" y="7177"/>
                  </a:lnTo>
                  <a:lnTo>
                    <a:pt x="4603" y="7240"/>
                  </a:lnTo>
                  <a:lnTo>
                    <a:pt x="4645" y="7219"/>
                  </a:lnTo>
                  <a:lnTo>
                    <a:pt x="4687" y="7324"/>
                  </a:lnTo>
                  <a:lnTo>
                    <a:pt x="4833" y="7721"/>
                  </a:lnTo>
                  <a:lnTo>
                    <a:pt x="4959" y="7763"/>
                  </a:lnTo>
                  <a:lnTo>
                    <a:pt x="5168" y="7763"/>
                  </a:lnTo>
                  <a:lnTo>
                    <a:pt x="5315" y="7805"/>
                  </a:lnTo>
                  <a:lnTo>
                    <a:pt x="5377" y="7868"/>
                  </a:lnTo>
                  <a:lnTo>
                    <a:pt x="5566" y="7868"/>
                  </a:lnTo>
                  <a:lnTo>
                    <a:pt x="5587" y="7931"/>
                  </a:lnTo>
                  <a:lnTo>
                    <a:pt x="5691" y="7931"/>
                  </a:lnTo>
                  <a:lnTo>
                    <a:pt x="5733" y="7972"/>
                  </a:lnTo>
                  <a:lnTo>
                    <a:pt x="5649" y="8035"/>
                  </a:lnTo>
                  <a:lnTo>
                    <a:pt x="5796" y="8224"/>
                  </a:lnTo>
                  <a:lnTo>
                    <a:pt x="5963" y="8244"/>
                  </a:lnTo>
                  <a:lnTo>
                    <a:pt x="6047" y="8328"/>
                  </a:lnTo>
                  <a:lnTo>
                    <a:pt x="6152" y="8328"/>
                  </a:lnTo>
                  <a:lnTo>
                    <a:pt x="6319" y="8496"/>
                  </a:lnTo>
                  <a:lnTo>
                    <a:pt x="6403" y="8475"/>
                  </a:lnTo>
                  <a:lnTo>
                    <a:pt x="6528" y="8454"/>
                  </a:lnTo>
                  <a:lnTo>
                    <a:pt x="6717" y="8496"/>
                  </a:lnTo>
                  <a:lnTo>
                    <a:pt x="6947" y="8663"/>
                  </a:lnTo>
                  <a:lnTo>
                    <a:pt x="7135" y="8475"/>
                  </a:lnTo>
                  <a:lnTo>
                    <a:pt x="7407" y="8349"/>
                  </a:lnTo>
                  <a:lnTo>
                    <a:pt x="7407" y="8328"/>
                  </a:lnTo>
                  <a:lnTo>
                    <a:pt x="7533" y="8328"/>
                  </a:lnTo>
                  <a:lnTo>
                    <a:pt x="7679" y="8224"/>
                  </a:lnTo>
                  <a:lnTo>
                    <a:pt x="7784" y="8161"/>
                  </a:lnTo>
                  <a:lnTo>
                    <a:pt x="7993" y="8182"/>
                  </a:lnTo>
                  <a:lnTo>
                    <a:pt x="7993" y="8244"/>
                  </a:lnTo>
                  <a:lnTo>
                    <a:pt x="8056" y="8244"/>
                  </a:lnTo>
                  <a:lnTo>
                    <a:pt x="8056" y="8286"/>
                  </a:lnTo>
                  <a:lnTo>
                    <a:pt x="8160" y="8454"/>
                  </a:lnTo>
                  <a:lnTo>
                    <a:pt x="8244" y="8663"/>
                  </a:lnTo>
                  <a:lnTo>
                    <a:pt x="8349" y="8872"/>
                  </a:lnTo>
                  <a:lnTo>
                    <a:pt x="8349" y="9019"/>
                  </a:lnTo>
                  <a:lnTo>
                    <a:pt x="8411" y="9081"/>
                  </a:lnTo>
                  <a:lnTo>
                    <a:pt x="8453" y="9123"/>
                  </a:lnTo>
                  <a:lnTo>
                    <a:pt x="8872" y="9123"/>
                  </a:lnTo>
                  <a:lnTo>
                    <a:pt x="8976" y="9207"/>
                  </a:lnTo>
                  <a:lnTo>
                    <a:pt x="9102" y="9081"/>
                  </a:lnTo>
                  <a:lnTo>
                    <a:pt x="9144" y="9102"/>
                  </a:lnTo>
                  <a:lnTo>
                    <a:pt x="9311" y="9228"/>
                  </a:lnTo>
                  <a:lnTo>
                    <a:pt x="9625" y="9207"/>
                  </a:lnTo>
                  <a:lnTo>
                    <a:pt x="9813" y="9291"/>
                  </a:lnTo>
                  <a:lnTo>
                    <a:pt x="10064" y="9312"/>
                  </a:lnTo>
                  <a:lnTo>
                    <a:pt x="10169" y="9332"/>
                  </a:lnTo>
                  <a:lnTo>
                    <a:pt x="10232" y="9312"/>
                  </a:lnTo>
                  <a:lnTo>
                    <a:pt x="10295" y="9395"/>
                  </a:lnTo>
                  <a:lnTo>
                    <a:pt x="10315" y="9395"/>
                  </a:lnTo>
                  <a:lnTo>
                    <a:pt x="10357" y="9291"/>
                  </a:lnTo>
                  <a:lnTo>
                    <a:pt x="10441" y="9291"/>
                  </a:lnTo>
                  <a:lnTo>
                    <a:pt x="10483" y="9374"/>
                  </a:lnTo>
                  <a:lnTo>
                    <a:pt x="10608" y="9416"/>
                  </a:lnTo>
                  <a:lnTo>
                    <a:pt x="10818" y="9500"/>
                  </a:lnTo>
                  <a:lnTo>
                    <a:pt x="10901" y="9437"/>
                  </a:lnTo>
                  <a:lnTo>
                    <a:pt x="10922" y="9395"/>
                  </a:lnTo>
                  <a:lnTo>
                    <a:pt x="10964" y="9395"/>
                  </a:lnTo>
                  <a:lnTo>
                    <a:pt x="10964" y="9312"/>
                  </a:lnTo>
                  <a:lnTo>
                    <a:pt x="10985" y="9102"/>
                  </a:lnTo>
                  <a:lnTo>
                    <a:pt x="10922" y="8977"/>
                  </a:lnTo>
                  <a:lnTo>
                    <a:pt x="11027" y="8851"/>
                  </a:lnTo>
                  <a:lnTo>
                    <a:pt x="10985" y="8747"/>
                  </a:lnTo>
                  <a:lnTo>
                    <a:pt x="11069" y="8642"/>
                  </a:lnTo>
                  <a:lnTo>
                    <a:pt x="11215" y="8558"/>
                  </a:lnTo>
                  <a:lnTo>
                    <a:pt x="11299" y="8496"/>
                  </a:lnTo>
                  <a:lnTo>
                    <a:pt x="11550" y="8433"/>
                  </a:lnTo>
                  <a:lnTo>
                    <a:pt x="11717" y="8475"/>
                  </a:lnTo>
                  <a:lnTo>
                    <a:pt x="11801" y="8391"/>
                  </a:lnTo>
                  <a:lnTo>
                    <a:pt x="11759" y="8161"/>
                  </a:lnTo>
                  <a:lnTo>
                    <a:pt x="11634" y="8056"/>
                  </a:lnTo>
                  <a:lnTo>
                    <a:pt x="11487" y="8077"/>
                  </a:lnTo>
                  <a:lnTo>
                    <a:pt x="11445" y="7972"/>
                  </a:lnTo>
                  <a:lnTo>
                    <a:pt x="11445" y="7826"/>
                  </a:lnTo>
                  <a:lnTo>
                    <a:pt x="11403" y="7700"/>
                  </a:lnTo>
                  <a:lnTo>
                    <a:pt x="11403" y="7491"/>
                  </a:lnTo>
                  <a:lnTo>
                    <a:pt x="11236" y="7491"/>
                  </a:lnTo>
                  <a:lnTo>
                    <a:pt x="11215" y="7408"/>
                  </a:lnTo>
                  <a:lnTo>
                    <a:pt x="11111" y="7387"/>
                  </a:lnTo>
                  <a:lnTo>
                    <a:pt x="10922" y="7345"/>
                  </a:lnTo>
                  <a:lnTo>
                    <a:pt x="10880" y="7303"/>
                  </a:lnTo>
                  <a:lnTo>
                    <a:pt x="10755" y="7219"/>
                  </a:lnTo>
                  <a:lnTo>
                    <a:pt x="10587" y="7073"/>
                  </a:lnTo>
                  <a:lnTo>
                    <a:pt x="10504" y="6926"/>
                  </a:lnTo>
                  <a:lnTo>
                    <a:pt x="10232" y="6508"/>
                  </a:lnTo>
                  <a:lnTo>
                    <a:pt x="10650" y="5943"/>
                  </a:lnTo>
                  <a:lnTo>
                    <a:pt x="10692" y="5859"/>
                  </a:lnTo>
                  <a:lnTo>
                    <a:pt x="10650" y="5629"/>
                  </a:lnTo>
                  <a:lnTo>
                    <a:pt x="10650" y="5462"/>
                  </a:lnTo>
                  <a:lnTo>
                    <a:pt x="10567" y="5294"/>
                  </a:lnTo>
                  <a:lnTo>
                    <a:pt x="10064" y="5252"/>
                  </a:lnTo>
                  <a:lnTo>
                    <a:pt x="10043" y="5043"/>
                  </a:lnTo>
                  <a:lnTo>
                    <a:pt x="9981" y="4939"/>
                  </a:lnTo>
                  <a:lnTo>
                    <a:pt x="10023" y="4876"/>
                  </a:lnTo>
                  <a:lnTo>
                    <a:pt x="9939" y="4604"/>
                  </a:lnTo>
                  <a:lnTo>
                    <a:pt x="9771" y="4311"/>
                  </a:lnTo>
                  <a:lnTo>
                    <a:pt x="9834" y="4164"/>
                  </a:lnTo>
                  <a:lnTo>
                    <a:pt x="9981" y="3934"/>
                  </a:lnTo>
                  <a:lnTo>
                    <a:pt x="9939" y="3934"/>
                  </a:lnTo>
                  <a:lnTo>
                    <a:pt x="9751" y="3892"/>
                  </a:lnTo>
                  <a:lnTo>
                    <a:pt x="9751" y="3767"/>
                  </a:lnTo>
                  <a:lnTo>
                    <a:pt x="9730" y="3558"/>
                  </a:lnTo>
                  <a:lnTo>
                    <a:pt x="9667" y="3558"/>
                  </a:lnTo>
                  <a:lnTo>
                    <a:pt x="9813" y="3411"/>
                  </a:lnTo>
                  <a:lnTo>
                    <a:pt x="9709" y="3327"/>
                  </a:lnTo>
                  <a:lnTo>
                    <a:pt x="9646" y="3244"/>
                  </a:lnTo>
                  <a:lnTo>
                    <a:pt x="9771" y="3223"/>
                  </a:lnTo>
                  <a:lnTo>
                    <a:pt x="9918" y="3118"/>
                  </a:lnTo>
                  <a:lnTo>
                    <a:pt x="9918" y="3034"/>
                  </a:lnTo>
                  <a:lnTo>
                    <a:pt x="9939" y="3014"/>
                  </a:lnTo>
                  <a:lnTo>
                    <a:pt x="9855" y="2909"/>
                  </a:lnTo>
                  <a:lnTo>
                    <a:pt x="9918" y="2825"/>
                  </a:lnTo>
                  <a:lnTo>
                    <a:pt x="9918" y="2742"/>
                  </a:lnTo>
                  <a:lnTo>
                    <a:pt x="9918" y="2574"/>
                  </a:lnTo>
                  <a:lnTo>
                    <a:pt x="9855" y="2470"/>
                  </a:lnTo>
                  <a:lnTo>
                    <a:pt x="9855" y="2386"/>
                  </a:lnTo>
                  <a:lnTo>
                    <a:pt x="9813" y="2260"/>
                  </a:lnTo>
                  <a:lnTo>
                    <a:pt x="9855" y="2156"/>
                  </a:lnTo>
                  <a:lnTo>
                    <a:pt x="9751" y="1988"/>
                  </a:lnTo>
                  <a:lnTo>
                    <a:pt x="9625" y="1946"/>
                  </a:lnTo>
                  <a:lnTo>
                    <a:pt x="9353" y="1905"/>
                  </a:lnTo>
                  <a:lnTo>
                    <a:pt x="9123" y="1591"/>
                  </a:lnTo>
                  <a:lnTo>
                    <a:pt x="8914" y="1549"/>
                  </a:lnTo>
                  <a:lnTo>
                    <a:pt x="8788" y="1570"/>
                  </a:lnTo>
                  <a:lnTo>
                    <a:pt x="8725" y="1528"/>
                  </a:lnTo>
                  <a:lnTo>
                    <a:pt x="8704" y="1361"/>
                  </a:lnTo>
                  <a:lnTo>
                    <a:pt x="8579" y="1340"/>
                  </a:lnTo>
                  <a:lnTo>
                    <a:pt x="8349" y="1235"/>
                  </a:lnTo>
                  <a:lnTo>
                    <a:pt x="8265" y="1319"/>
                  </a:lnTo>
                  <a:lnTo>
                    <a:pt x="8160" y="1319"/>
                  </a:lnTo>
                  <a:lnTo>
                    <a:pt x="7826" y="1109"/>
                  </a:lnTo>
                  <a:lnTo>
                    <a:pt x="7658" y="1047"/>
                  </a:lnTo>
                  <a:lnTo>
                    <a:pt x="7449" y="858"/>
                  </a:lnTo>
                  <a:lnTo>
                    <a:pt x="7323" y="900"/>
                  </a:lnTo>
                  <a:lnTo>
                    <a:pt x="7198" y="837"/>
                  </a:lnTo>
                  <a:lnTo>
                    <a:pt x="7093" y="858"/>
                  </a:lnTo>
                  <a:lnTo>
                    <a:pt x="7030" y="1005"/>
                  </a:lnTo>
                  <a:lnTo>
                    <a:pt x="6821" y="942"/>
                  </a:lnTo>
                  <a:lnTo>
                    <a:pt x="6591" y="1005"/>
                  </a:lnTo>
                  <a:lnTo>
                    <a:pt x="6361" y="1214"/>
                  </a:lnTo>
                  <a:lnTo>
                    <a:pt x="6256" y="1214"/>
                  </a:lnTo>
                  <a:lnTo>
                    <a:pt x="6173" y="1319"/>
                  </a:lnTo>
                  <a:lnTo>
                    <a:pt x="6110" y="1465"/>
                  </a:lnTo>
                  <a:lnTo>
                    <a:pt x="5838" y="1465"/>
                  </a:lnTo>
                  <a:lnTo>
                    <a:pt x="5733" y="1549"/>
                  </a:lnTo>
                  <a:lnTo>
                    <a:pt x="5775" y="1695"/>
                  </a:lnTo>
                  <a:lnTo>
                    <a:pt x="5859" y="1842"/>
                  </a:lnTo>
                  <a:lnTo>
                    <a:pt x="5838" y="1967"/>
                  </a:lnTo>
                  <a:lnTo>
                    <a:pt x="5691" y="1967"/>
                  </a:lnTo>
                  <a:lnTo>
                    <a:pt x="5357" y="1905"/>
                  </a:lnTo>
                  <a:lnTo>
                    <a:pt x="5064" y="1967"/>
                  </a:lnTo>
                  <a:lnTo>
                    <a:pt x="4708" y="2072"/>
                  </a:lnTo>
                  <a:lnTo>
                    <a:pt x="4520" y="2072"/>
                  </a:lnTo>
                  <a:lnTo>
                    <a:pt x="4185" y="1967"/>
                  </a:lnTo>
                  <a:lnTo>
                    <a:pt x="4059" y="1967"/>
                  </a:lnTo>
                  <a:lnTo>
                    <a:pt x="3766" y="1842"/>
                  </a:lnTo>
                  <a:lnTo>
                    <a:pt x="3662" y="1737"/>
                  </a:lnTo>
                  <a:lnTo>
                    <a:pt x="3641" y="1591"/>
                  </a:lnTo>
                  <a:lnTo>
                    <a:pt x="3557" y="1591"/>
                  </a:lnTo>
                  <a:lnTo>
                    <a:pt x="3432" y="1528"/>
                  </a:lnTo>
                  <a:lnTo>
                    <a:pt x="3264" y="1570"/>
                  </a:lnTo>
                  <a:lnTo>
                    <a:pt x="3181" y="1528"/>
                  </a:lnTo>
                  <a:lnTo>
                    <a:pt x="3055" y="1528"/>
                  </a:lnTo>
                  <a:lnTo>
                    <a:pt x="2929" y="1423"/>
                  </a:lnTo>
                  <a:lnTo>
                    <a:pt x="2846" y="1381"/>
                  </a:lnTo>
                  <a:lnTo>
                    <a:pt x="2804" y="1340"/>
                  </a:lnTo>
                  <a:lnTo>
                    <a:pt x="2825" y="1214"/>
                  </a:lnTo>
                  <a:lnTo>
                    <a:pt x="2825" y="1068"/>
                  </a:lnTo>
                  <a:lnTo>
                    <a:pt x="2741" y="942"/>
                  </a:lnTo>
                  <a:lnTo>
                    <a:pt x="2741" y="921"/>
                  </a:lnTo>
                  <a:lnTo>
                    <a:pt x="2699" y="942"/>
                  </a:lnTo>
                  <a:lnTo>
                    <a:pt x="2595" y="921"/>
                  </a:lnTo>
                  <a:lnTo>
                    <a:pt x="2553" y="858"/>
                  </a:lnTo>
                  <a:lnTo>
                    <a:pt x="2448" y="817"/>
                  </a:lnTo>
                  <a:lnTo>
                    <a:pt x="2281" y="607"/>
                  </a:lnTo>
                  <a:lnTo>
                    <a:pt x="2448" y="482"/>
                  </a:lnTo>
                  <a:lnTo>
                    <a:pt x="2323" y="398"/>
                  </a:lnTo>
                  <a:lnTo>
                    <a:pt x="2302" y="335"/>
                  </a:lnTo>
                  <a:lnTo>
                    <a:pt x="2344" y="293"/>
                  </a:lnTo>
                  <a:lnTo>
                    <a:pt x="2281" y="210"/>
                  </a:lnTo>
                  <a:lnTo>
                    <a:pt x="2218" y="105"/>
                  </a:lnTo>
                  <a:lnTo>
                    <a:pt x="2176" y="105"/>
                  </a:lnTo>
                  <a:lnTo>
                    <a:pt x="2176" y="84"/>
                  </a:lnTo>
                  <a:lnTo>
                    <a:pt x="2113" y="84"/>
                  </a:lnTo>
                  <a:lnTo>
                    <a:pt x="1988" y="168"/>
                  </a:lnTo>
                  <a:lnTo>
                    <a:pt x="1904" y="168"/>
                  </a:lnTo>
                  <a:lnTo>
                    <a:pt x="1862" y="273"/>
                  </a:lnTo>
                  <a:lnTo>
                    <a:pt x="1779" y="293"/>
                  </a:lnTo>
                  <a:lnTo>
                    <a:pt x="1674" y="419"/>
                  </a:lnTo>
                  <a:lnTo>
                    <a:pt x="1611" y="440"/>
                  </a:lnTo>
                  <a:lnTo>
                    <a:pt x="1569" y="503"/>
                  </a:lnTo>
                  <a:lnTo>
                    <a:pt x="1569" y="545"/>
                  </a:lnTo>
                  <a:lnTo>
                    <a:pt x="1465" y="607"/>
                  </a:lnTo>
                  <a:lnTo>
                    <a:pt x="1381" y="586"/>
                  </a:lnTo>
                  <a:lnTo>
                    <a:pt x="1256" y="607"/>
                  </a:lnTo>
                  <a:lnTo>
                    <a:pt x="1235" y="691"/>
                  </a:lnTo>
                  <a:lnTo>
                    <a:pt x="1046" y="607"/>
                  </a:lnTo>
                  <a:lnTo>
                    <a:pt x="921" y="607"/>
                  </a:lnTo>
                  <a:lnTo>
                    <a:pt x="753" y="524"/>
                  </a:lnTo>
                  <a:lnTo>
                    <a:pt x="732" y="398"/>
                  </a:lnTo>
                  <a:lnTo>
                    <a:pt x="460" y="273"/>
                  </a:lnTo>
                  <a:lnTo>
                    <a:pt x="502" y="189"/>
                  </a:lnTo>
                  <a:lnTo>
                    <a:pt x="440" y="84"/>
                  </a:lnTo>
                  <a:lnTo>
                    <a:pt x="356" y="84"/>
                  </a:lnTo>
                  <a:lnTo>
                    <a:pt x="2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2962;p68">
              <a:extLst>
                <a:ext uri="{FF2B5EF4-FFF2-40B4-BE49-F238E27FC236}">
                  <a16:creationId xmlns:a16="http://schemas.microsoft.com/office/drawing/2014/main" id="{E849A149-51AD-7A31-B397-9581E814B397}"/>
                </a:ext>
              </a:extLst>
            </p:cNvPr>
            <p:cNvSpPr/>
            <p:nvPr/>
          </p:nvSpPr>
          <p:spPr>
            <a:xfrm>
              <a:off x="4026636" y="2853369"/>
              <a:ext cx="24672" cy="20004"/>
            </a:xfrm>
            <a:custGeom>
              <a:avLst/>
              <a:gdLst/>
              <a:ahLst/>
              <a:cxnLst/>
              <a:rect l="l" t="t" r="r" b="b"/>
              <a:pathLst>
                <a:path w="2072" h="1759" extrusionOk="0">
                  <a:moveTo>
                    <a:pt x="419" y="1"/>
                  </a:moveTo>
                  <a:lnTo>
                    <a:pt x="168" y="64"/>
                  </a:lnTo>
                  <a:lnTo>
                    <a:pt x="0" y="105"/>
                  </a:lnTo>
                  <a:lnTo>
                    <a:pt x="84" y="210"/>
                  </a:lnTo>
                  <a:lnTo>
                    <a:pt x="84" y="294"/>
                  </a:lnTo>
                  <a:lnTo>
                    <a:pt x="189" y="315"/>
                  </a:lnTo>
                  <a:lnTo>
                    <a:pt x="272" y="419"/>
                  </a:lnTo>
                  <a:lnTo>
                    <a:pt x="209" y="608"/>
                  </a:lnTo>
                  <a:lnTo>
                    <a:pt x="251" y="838"/>
                  </a:lnTo>
                  <a:lnTo>
                    <a:pt x="398" y="942"/>
                  </a:lnTo>
                  <a:lnTo>
                    <a:pt x="691" y="942"/>
                  </a:lnTo>
                  <a:lnTo>
                    <a:pt x="795" y="1026"/>
                  </a:lnTo>
                  <a:lnTo>
                    <a:pt x="837" y="1110"/>
                  </a:lnTo>
                  <a:lnTo>
                    <a:pt x="921" y="1110"/>
                  </a:lnTo>
                  <a:lnTo>
                    <a:pt x="1026" y="1047"/>
                  </a:lnTo>
                  <a:lnTo>
                    <a:pt x="1193" y="1172"/>
                  </a:lnTo>
                  <a:lnTo>
                    <a:pt x="1235" y="1131"/>
                  </a:lnTo>
                  <a:lnTo>
                    <a:pt x="1339" y="1131"/>
                  </a:lnTo>
                  <a:lnTo>
                    <a:pt x="1423" y="1319"/>
                  </a:lnTo>
                  <a:lnTo>
                    <a:pt x="1570" y="1361"/>
                  </a:lnTo>
                  <a:lnTo>
                    <a:pt x="1842" y="1758"/>
                  </a:lnTo>
                  <a:lnTo>
                    <a:pt x="1967" y="1737"/>
                  </a:lnTo>
                  <a:lnTo>
                    <a:pt x="1967" y="1591"/>
                  </a:lnTo>
                  <a:lnTo>
                    <a:pt x="1988" y="1549"/>
                  </a:lnTo>
                  <a:lnTo>
                    <a:pt x="1925" y="1382"/>
                  </a:lnTo>
                  <a:lnTo>
                    <a:pt x="2072" y="1361"/>
                  </a:lnTo>
                  <a:lnTo>
                    <a:pt x="1946" y="1235"/>
                  </a:lnTo>
                  <a:lnTo>
                    <a:pt x="1758" y="1235"/>
                  </a:lnTo>
                  <a:lnTo>
                    <a:pt x="1507" y="1110"/>
                  </a:lnTo>
                  <a:lnTo>
                    <a:pt x="1423" y="921"/>
                  </a:lnTo>
                  <a:lnTo>
                    <a:pt x="1507" y="838"/>
                  </a:lnTo>
                  <a:lnTo>
                    <a:pt x="1507" y="712"/>
                  </a:lnTo>
                  <a:lnTo>
                    <a:pt x="1256" y="524"/>
                  </a:lnTo>
                  <a:lnTo>
                    <a:pt x="1256" y="419"/>
                  </a:lnTo>
                  <a:lnTo>
                    <a:pt x="1298" y="294"/>
                  </a:lnTo>
                  <a:lnTo>
                    <a:pt x="1193" y="168"/>
                  </a:lnTo>
                  <a:lnTo>
                    <a:pt x="984" y="126"/>
                  </a:lnTo>
                  <a:lnTo>
                    <a:pt x="83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2963;p68">
              <a:extLst>
                <a:ext uri="{FF2B5EF4-FFF2-40B4-BE49-F238E27FC236}">
                  <a16:creationId xmlns:a16="http://schemas.microsoft.com/office/drawing/2014/main" id="{F109CF2C-9E38-9827-A7D4-4DF583ED61FB}"/>
                </a:ext>
              </a:extLst>
            </p:cNvPr>
            <p:cNvSpPr/>
            <p:nvPr/>
          </p:nvSpPr>
          <p:spPr>
            <a:xfrm>
              <a:off x="3915766" y="2848615"/>
              <a:ext cx="124088" cy="48788"/>
            </a:xfrm>
            <a:custGeom>
              <a:avLst/>
              <a:gdLst/>
              <a:ahLst/>
              <a:cxnLst/>
              <a:rect l="l" t="t" r="r" b="b"/>
              <a:pathLst>
                <a:path w="10421" h="4290" extrusionOk="0">
                  <a:moveTo>
                    <a:pt x="4708" y="0"/>
                  </a:moveTo>
                  <a:lnTo>
                    <a:pt x="4562" y="63"/>
                  </a:lnTo>
                  <a:lnTo>
                    <a:pt x="4373" y="63"/>
                  </a:lnTo>
                  <a:lnTo>
                    <a:pt x="4290" y="21"/>
                  </a:lnTo>
                  <a:lnTo>
                    <a:pt x="4185" y="63"/>
                  </a:lnTo>
                  <a:lnTo>
                    <a:pt x="3913" y="63"/>
                  </a:lnTo>
                  <a:lnTo>
                    <a:pt x="3766" y="84"/>
                  </a:lnTo>
                  <a:lnTo>
                    <a:pt x="3494" y="189"/>
                  </a:lnTo>
                  <a:lnTo>
                    <a:pt x="3390" y="210"/>
                  </a:lnTo>
                  <a:lnTo>
                    <a:pt x="3181" y="230"/>
                  </a:lnTo>
                  <a:lnTo>
                    <a:pt x="3097" y="335"/>
                  </a:lnTo>
                  <a:lnTo>
                    <a:pt x="2992" y="377"/>
                  </a:lnTo>
                  <a:lnTo>
                    <a:pt x="2909" y="440"/>
                  </a:lnTo>
                  <a:lnTo>
                    <a:pt x="2867" y="502"/>
                  </a:lnTo>
                  <a:lnTo>
                    <a:pt x="2804" y="628"/>
                  </a:lnTo>
                  <a:lnTo>
                    <a:pt x="2762" y="649"/>
                  </a:lnTo>
                  <a:lnTo>
                    <a:pt x="2762" y="733"/>
                  </a:lnTo>
                  <a:lnTo>
                    <a:pt x="2553" y="733"/>
                  </a:lnTo>
                  <a:lnTo>
                    <a:pt x="2239" y="628"/>
                  </a:lnTo>
                  <a:lnTo>
                    <a:pt x="2155" y="628"/>
                  </a:lnTo>
                  <a:lnTo>
                    <a:pt x="2072" y="691"/>
                  </a:lnTo>
                  <a:lnTo>
                    <a:pt x="1946" y="649"/>
                  </a:lnTo>
                  <a:lnTo>
                    <a:pt x="1779" y="691"/>
                  </a:lnTo>
                  <a:lnTo>
                    <a:pt x="1674" y="649"/>
                  </a:lnTo>
                  <a:lnTo>
                    <a:pt x="1549" y="712"/>
                  </a:lnTo>
                  <a:lnTo>
                    <a:pt x="1528" y="795"/>
                  </a:lnTo>
                  <a:lnTo>
                    <a:pt x="1632" y="942"/>
                  </a:lnTo>
                  <a:lnTo>
                    <a:pt x="1779" y="963"/>
                  </a:lnTo>
                  <a:lnTo>
                    <a:pt x="1925" y="963"/>
                  </a:lnTo>
                  <a:lnTo>
                    <a:pt x="1883" y="1046"/>
                  </a:lnTo>
                  <a:lnTo>
                    <a:pt x="1653" y="1046"/>
                  </a:lnTo>
                  <a:lnTo>
                    <a:pt x="1444" y="1109"/>
                  </a:lnTo>
                  <a:lnTo>
                    <a:pt x="1402" y="1214"/>
                  </a:lnTo>
                  <a:lnTo>
                    <a:pt x="1423" y="1256"/>
                  </a:lnTo>
                  <a:lnTo>
                    <a:pt x="1528" y="1235"/>
                  </a:lnTo>
                  <a:lnTo>
                    <a:pt x="1570" y="1277"/>
                  </a:lnTo>
                  <a:lnTo>
                    <a:pt x="1507" y="1318"/>
                  </a:lnTo>
                  <a:lnTo>
                    <a:pt x="1214" y="1339"/>
                  </a:lnTo>
                  <a:lnTo>
                    <a:pt x="1109" y="1256"/>
                  </a:lnTo>
                  <a:lnTo>
                    <a:pt x="984" y="1339"/>
                  </a:lnTo>
                  <a:lnTo>
                    <a:pt x="900" y="1235"/>
                  </a:lnTo>
                  <a:lnTo>
                    <a:pt x="837" y="1235"/>
                  </a:lnTo>
                  <a:lnTo>
                    <a:pt x="733" y="1339"/>
                  </a:lnTo>
                  <a:lnTo>
                    <a:pt x="628" y="1339"/>
                  </a:lnTo>
                  <a:lnTo>
                    <a:pt x="502" y="1235"/>
                  </a:lnTo>
                  <a:lnTo>
                    <a:pt x="377" y="1235"/>
                  </a:lnTo>
                  <a:lnTo>
                    <a:pt x="105" y="1444"/>
                  </a:lnTo>
                  <a:lnTo>
                    <a:pt x="63" y="1549"/>
                  </a:lnTo>
                  <a:lnTo>
                    <a:pt x="0" y="1653"/>
                  </a:lnTo>
                  <a:lnTo>
                    <a:pt x="63" y="1695"/>
                  </a:lnTo>
                  <a:lnTo>
                    <a:pt x="63" y="1842"/>
                  </a:lnTo>
                  <a:lnTo>
                    <a:pt x="0" y="1883"/>
                  </a:lnTo>
                  <a:lnTo>
                    <a:pt x="63" y="1946"/>
                  </a:lnTo>
                  <a:lnTo>
                    <a:pt x="209" y="1883"/>
                  </a:lnTo>
                  <a:lnTo>
                    <a:pt x="251" y="1904"/>
                  </a:lnTo>
                  <a:lnTo>
                    <a:pt x="377" y="1883"/>
                  </a:lnTo>
                  <a:lnTo>
                    <a:pt x="502" y="1883"/>
                  </a:lnTo>
                  <a:lnTo>
                    <a:pt x="377" y="2009"/>
                  </a:lnTo>
                  <a:lnTo>
                    <a:pt x="398" y="2093"/>
                  </a:lnTo>
                  <a:lnTo>
                    <a:pt x="461" y="2197"/>
                  </a:lnTo>
                  <a:lnTo>
                    <a:pt x="461" y="2281"/>
                  </a:lnTo>
                  <a:lnTo>
                    <a:pt x="419" y="2302"/>
                  </a:lnTo>
                  <a:lnTo>
                    <a:pt x="481" y="2323"/>
                  </a:lnTo>
                  <a:lnTo>
                    <a:pt x="586" y="2281"/>
                  </a:lnTo>
                  <a:lnTo>
                    <a:pt x="586" y="2323"/>
                  </a:lnTo>
                  <a:lnTo>
                    <a:pt x="502" y="2406"/>
                  </a:lnTo>
                  <a:lnTo>
                    <a:pt x="377" y="2490"/>
                  </a:lnTo>
                  <a:lnTo>
                    <a:pt x="419" y="2532"/>
                  </a:lnTo>
                  <a:lnTo>
                    <a:pt x="502" y="2532"/>
                  </a:lnTo>
                  <a:lnTo>
                    <a:pt x="419" y="2595"/>
                  </a:lnTo>
                  <a:lnTo>
                    <a:pt x="377" y="2699"/>
                  </a:lnTo>
                  <a:lnTo>
                    <a:pt x="293" y="2699"/>
                  </a:lnTo>
                  <a:lnTo>
                    <a:pt x="251" y="2532"/>
                  </a:lnTo>
                  <a:lnTo>
                    <a:pt x="189" y="2511"/>
                  </a:lnTo>
                  <a:lnTo>
                    <a:pt x="189" y="2616"/>
                  </a:lnTo>
                  <a:lnTo>
                    <a:pt x="209" y="2720"/>
                  </a:lnTo>
                  <a:lnTo>
                    <a:pt x="168" y="2783"/>
                  </a:lnTo>
                  <a:lnTo>
                    <a:pt x="189" y="2846"/>
                  </a:lnTo>
                  <a:lnTo>
                    <a:pt x="293" y="2930"/>
                  </a:lnTo>
                  <a:lnTo>
                    <a:pt x="293" y="2888"/>
                  </a:lnTo>
                  <a:lnTo>
                    <a:pt x="419" y="2950"/>
                  </a:lnTo>
                  <a:lnTo>
                    <a:pt x="502" y="2950"/>
                  </a:lnTo>
                  <a:lnTo>
                    <a:pt x="628" y="3034"/>
                  </a:lnTo>
                  <a:lnTo>
                    <a:pt x="670" y="3160"/>
                  </a:lnTo>
                  <a:lnTo>
                    <a:pt x="586" y="3243"/>
                  </a:lnTo>
                  <a:lnTo>
                    <a:pt x="670" y="3327"/>
                  </a:lnTo>
                  <a:lnTo>
                    <a:pt x="670" y="3411"/>
                  </a:lnTo>
                  <a:lnTo>
                    <a:pt x="733" y="3411"/>
                  </a:lnTo>
                  <a:lnTo>
                    <a:pt x="879" y="3536"/>
                  </a:lnTo>
                  <a:lnTo>
                    <a:pt x="816" y="3641"/>
                  </a:lnTo>
                  <a:lnTo>
                    <a:pt x="733" y="3620"/>
                  </a:lnTo>
                  <a:lnTo>
                    <a:pt x="712" y="3662"/>
                  </a:lnTo>
                  <a:lnTo>
                    <a:pt x="795" y="3683"/>
                  </a:lnTo>
                  <a:lnTo>
                    <a:pt x="942" y="3662"/>
                  </a:lnTo>
                  <a:lnTo>
                    <a:pt x="1214" y="3662"/>
                  </a:lnTo>
                  <a:lnTo>
                    <a:pt x="1193" y="3725"/>
                  </a:lnTo>
                  <a:lnTo>
                    <a:pt x="1130" y="3767"/>
                  </a:lnTo>
                  <a:lnTo>
                    <a:pt x="1005" y="3829"/>
                  </a:lnTo>
                  <a:lnTo>
                    <a:pt x="816" y="3829"/>
                  </a:lnTo>
                  <a:lnTo>
                    <a:pt x="774" y="3871"/>
                  </a:lnTo>
                  <a:lnTo>
                    <a:pt x="837" y="3892"/>
                  </a:lnTo>
                  <a:lnTo>
                    <a:pt x="942" y="3871"/>
                  </a:lnTo>
                  <a:lnTo>
                    <a:pt x="1088" y="3871"/>
                  </a:lnTo>
                  <a:lnTo>
                    <a:pt x="1130" y="3829"/>
                  </a:lnTo>
                  <a:lnTo>
                    <a:pt x="1130" y="3934"/>
                  </a:lnTo>
                  <a:lnTo>
                    <a:pt x="1151" y="3955"/>
                  </a:lnTo>
                  <a:lnTo>
                    <a:pt x="1235" y="3871"/>
                  </a:lnTo>
                  <a:lnTo>
                    <a:pt x="1318" y="3767"/>
                  </a:lnTo>
                  <a:lnTo>
                    <a:pt x="1402" y="3767"/>
                  </a:lnTo>
                  <a:lnTo>
                    <a:pt x="1444" y="3829"/>
                  </a:lnTo>
                  <a:lnTo>
                    <a:pt x="1528" y="3829"/>
                  </a:lnTo>
                  <a:lnTo>
                    <a:pt x="1632" y="3892"/>
                  </a:lnTo>
                  <a:lnTo>
                    <a:pt x="1674" y="3829"/>
                  </a:lnTo>
                  <a:lnTo>
                    <a:pt x="1758" y="3850"/>
                  </a:lnTo>
                  <a:lnTo>
                    <a:pt x="1758" y="3892"/>
                  </a:lnTo>
                  <a:lnTo>
                    <a:pt x="1716" y="3934"/>
                  </a:lnTo>
                  <a:lnTo>
                    <a:pt x="1758" y="3997"/>
                  </a:lnTo>
                  <a:lnTo>
                    <a:pt x="1779" y="4080"/>
                  </a:lnTo>
                  <a:lnTo>
                    <a:pt x="1883" y="4185"/>
                  </a:lnTo>
                  <a:lnTo>
                    <a:pt x="1946" y="4164"/>
                  </a:lnTo>
                  <a:lnTo>
                    <a:pt x="2072" y="4206"/>
                  </a:lnTo>
                  <a:lnTo>
                    <a:pt x="2197" y="4185"/>
                  </a:lnTo>
                  <a:lnTo>
                    <a:pt x="2281" y="4143"/>
                  </a:lnTo>
                  <a:lnTo>
                    <a:pt x="2386" y="4143"/>
                  </a:lnTo>
                  <a:lnTo>
                    <a:pt x="2469" y="4080"/>
                  </a:lnTo>
                  <a:lnTo>
                    <a:pt x="2574" y="4143"/>
                  </a:lnTo>
                  <a:lnTo>
                    <a:pt x="2616" y="4080"/>
                  </a:lnTo>
                  <a:lnTo>
                    <a:pt x="2616" y="3955"/>
                  </a:lnTo>
                  <a:lnTo>
                    <a:pt x="2658" y="3871"/>
                  </a:lnTo>
                  <a:lnTo>
                    <a:pt x="2616" y="3767"/>
                  </a:lnTo>
                  <a:lnTo>
                    <a:pt x="2867" y="3746"/>
                  </a:lnTo>
                  <a:lnTo>
                    <a:pt x="3076" y="3746"/>
                  </a:lnTo>
                  <a:lnTo>
                    <a:pt x="3348" y="3892"/>
                  </a:lnTo>
                  <a:lnTo>
                    <a:pt x="3453" y="3892"/>
                  </a:lnTo>
                  <a:lnTo>
                    <a:pt x="3641" y="4143"/>
                  </a:lnTo>
                  <a:lnTo>
                    <a:pt x="3808" y="4248"/>
                  </a:lnTo>
                  <a:lnTo>
                    <a:pt x="4331" y="4185"/>
                  </a:lnTo>
                  <a:lnTo>
                    <a:pt x="4478" y="4101"/>
                  </a:lnTo>
                  <a:lnTo>
                    <a:pt x="4541" y="4101"/>
                  </a:lnTo>
                  <a:lnTo>
                    <a:pt x="4562" y="4143"/>
                  </a:lnTo>
                  <a:lnTo>
                    <a:pt x="4603" y="4080"/>
                  </a:lnTo>
                  <a:lnTo>
                    <a:pt x="4645" y="3976"/>
                  </a:lnTo>
                  <a:lnTo>
                    <a:pt x="4896" y="3725"/>
                  </a:lnTo>
                  <a:lnTo>
                    <a:pt x="4959" y="3683"/>
                  </a:lnTo>
                  <a:lnTo>
                    <a:pt x="5189" y="3767"/>
                  </a:lnTo>
                  <a:lnTo>
                    <a:pt x="5336" y="3850"/>
                  </a:lnTo>
                  <a:lnTo>
                    <a:pt x="5524" y="3787"/>
                  </a:lnTo>
                  <a:lnTo>
                    <a:pt x="5524" y="3746"/>
                  </a:lnTo>
                  <a:lnTo>
                    <a:pt x="5650" y="3662"/>
                  </a:lnTo>
                  <a:lnTo>
                    <a:pt x="5754" y="3683"/>
                  </a:lnTo>
                  <a:lnTo>
                    <a:pt x="5754" y="3767"/>
                  </a:lnTo>
                  <a:lnTo>
                    <a:pt x="5691" y="3934"/>
                  </a:lnTo>
                  <a:lnTo>
                    <a:pt x="5545" y="3997"/>
                  </a:lnTo>
                  <a:lnTo>
                    <a:pt x="5587" y="4059"/>
                  </a:lnTo>
                  <a:lnTo>
                    <a:pt x="5691" y="4185"/>
                  </a:lnTo>
                  <a:lnTo>
                    <a:pt x="5650" y="4269"/>
                  </a:lnTo>
                  <a:lnTo>
                    <a:pt x="5754" y="4290"/>
                  </a:lnTo>
                  <a:lnTo>
                    <a:pt x="5901" y="4269"/>
                  </a:lnTo>
                  <a:lnTo>
                    <a:pt x="6005" y="4206"/>
                  </a:lnTo>
                  <a:lnTo>
                    <a:pt x="5963" y="4080"/>
                  </a:lnTo>
                  <a:lnTo>
                    <a:pt x="6047" y="4059"/>
                  </a:lnTo>
                  <a:lnTo>
                    <a:pt x="6047" y="3829"/>
                  </a:lnTo>
                  <a:lnTo>
                    <a:pt x="6110" y="3746"/>
                  </a:lnTo>
                  <a:lnTo>
                    <a:pt x="6256" y="3787"/>
                  </a:lnTo>
                  <a:lnTo>
                    <a:pt x="6361" y="3829"/>
                  </a:lnTo>
                  <a:lnTo>
                    <a:pt x="6654" y="3683"/>
                  </a:lnTo>
                  <a:lnTo>
                    <a:pt x="6696" y="3683"/>
                  </a:lnTo>
                  <a:lnTo>
                    <a:pt x="6780" y="3641"/>
                  </a:lnTo>
                  <a:lnTo>
                    <a:pt x="7093" y="3620"/>
                  </a:lnTo>
                  <a:lnTo>
                    <a:pt x="7198" y="3641"/>
                  </a:lnTo>
                  <a:lnTo>
                    <a:pt x="7261" y="3683"/>
                  </a:lnTo>
                  <a:lnTo>
                    <a:pt x="7428" y="3746"/>
                  </a:lnTo>
                  <a:lnTo>
                    <a:pt x="7700" y="3746"/>
                  </a:lnTo>
                  <a:lnTo>
                    <a:pt x="7721" y="3683"/>
                  </a:lnTo>
                  <a:lnTo>
                    <a:pt x="7888" y="3641"/>
                  </a:lnTo>
                  <a:lnTo>
                    <a:pt x="7951" y="3557"/>
                  </a:lnTo>
                  <a:lnTo>
                    <a:pt x="8160" y="3474"/>
                  </a:lnTo>
                  <a:lnTo>
                    <a:pt x="8307" y="3474"/>
                  </a:lnTo>
                  <a:lnTo>
                    <a:pt x="8432" y="3453"/>
                  </a:lnTo>
                  <a:lnTo>
                    <a:pt x="8725" y="3474"/>
                  </a:lnTo>
                  <a:lnTo>
                    <a:pt x="8956" y="3411"/>
                  </a:lnTo>
                  <a:lnTo>
                    <a:pt x="9102" y="3411"/>
                  </a:lnTo>
                  <a:lnTo>
                    <a:pt x="9165" y="3432"/>
                  </a:lnTo>
                  <a:lnTo>
                    <a:pt x="9311" y="3306"/>
                  </a:lnTo>
                  <a:lnTo>
                    <a:pt x="9458" y="3306"/>
                  </a:lnTo>
                  <a:lnTo>
                    <a:pt x="9500" y="3264"/>
                  </a:lnTo>
                  <a:lnTo>
                    <a:pt x="9730" y="3264"/>
                  </a:lnTo>
                  <a:lnTo>
                    <a:pt x="9939" y="3327"/>
                  </a:lnTo>
                  <a:lnTo>
                    <a:pt x="10085" y="3264"/>
                  </a:lnTo>
                  <a:lnTo>
                    <a:pt x="10148" y="3327"/>
                  </a:lnTo>
                  <a:lnTo>
                    <a:pt x="10148" y="3432"/>
                  </a:lnTo>
                  <a:lnTo>
                    <a:pt x="10253" y="3474"/>
                  </a:lnTo>
                  <a:lnTo>
                    <a:pt x="10399" y="3453"/>
                  </a:lnTo>
                  <a:lnTo>
                    <a:pt x="10420" y="3348"/>
                  </a:lnTo>
                  <a:lnTo>
                    <a:pt x="10357" y="3223"/>
                  </a:lnTo>
                  <a:lnTo>
                    <a:pt x="10232" y="2992"/>
                  </a:lnTo>
                  <a:lnTo>
                    <a:pt x="10085" y="2930"/>
                  </a:lnTo>
                  <a:lnTo>
                    <a:pt x="10106" y="2846"/>
                  </a:lnTo>
                  <a:lnTo>
                    <a:pt x="10085" y="2699"/>
                  </a:lnTo>
                  <a:lnTo>
                    <a:pt x="10148" y="2511"/>
                  </a:lnTo>
                  <a:lnTo>
                    <a:pt x="10127" y="2469"/>
                  </a:lnTo>
                  <a:lnTo>
                    <a:pt x="10002" y="2427"/>
                  </a:lnTo>
                  <a:lnTo>
                    <a:pt x="10002" y="2281"/>
                  </a:lnTo>
                  <a:lnTo>
                    <a:pt x="10002" y="2176"/>
                  </a:lnTo>
                  <a:lnTo>
                    <a:pt x="9939" y="1967"/>
                  </a:lnTo>
                  <a:lnTo>
                    <a:pt x="9897" y="1842"/>
                  </a:lnTo>
                  <a:lnTo>
                    <a:pt x="9897" y="1779"/>
                  </a:lnTo>
                  <a:lnTo>
                    <a:pt x="10044" y="1779"/>
                  </a:lnTo>
                  <a:lnTo>
                    <a:pt x="10106" y="1632"/>
                  </a:lnTo>
                  <a:lnTo>
                    <a:pt x="10148" y="1570"/>
                  </a:lnTo>
                  <a:lnTo>
                    <a:pt x="10148" y="1528"/>
                  </a:lnTo>
                  <a:lnTo>
                    <a:pt x="10106" y="1444"/>
                  </a:lnTo>
                  <a:lnTo>
                    <a:pt x="10002" y="1360"/>
                  </a:lnTo>
                  <a:lnTo>
                    <a:pt x="9709" y="1360"/>
                  </a:lnTo>
                  <a:lnTo>
                    <a:pt x="9562" y="1256"/>
                  </a:lnTo>
                  <a:lnTo>
                    <a:pt x="9520" y="1026"/>
                  </a:lnTo>
                  <a:lnTo>
                    <a:pt x="9583" y="837"/>
                  </a:lnTo>
                  <a:lnTo>
                    <a:pt x="9500" y="733"/>
                  </a:lnTo>
                  <a:lnTo>
                    <a:pt x="9395" y="712"/>
                  </a:lnTo>
                  <a:lnTo>
                    <a:pt x="9395" y="628"/>
                  </a:lnTo>
                  <a:lnTo>
                    <a:pt x="9290" y="523"/>
                  </a:lnTo>
                  <a:lnTo>
                    <a:pt x="9186" y="502"/>
                  </a:lnTo>
                  <a:lnTo>
                    <a:pt x="8956" y="293"/>
                  </a:lnTo>
                  <a:lnTo>
                    <a:pt x="8851" y="272"/>
                  </a:lnTo>
                  <a:lnTo>
                    <a:pt x="8767" y="335"/>
                  </a:lnTo>
                  <a:lnTo>
                    <a:pt x="8725" y="335"/>
                  </a:lnTo>
                  <a:lnTo>
                    <a:pt x="8558" y="293"/>
                  </a:lnTo>
                  <a:lnTo>
                    <a:pt x="8516" y="377"/>
                  </a:lnTo>
                  <a:lnTo>
                    <a:pt x="8432" y="335"/>
                  </a:lnTo>
                  <a:lnTo>
                    <a:pt x="8412" y="230"/>
                  </a:lnTo>
                  <a:lnTo>
                    <a:pt x="8349" y="230"/>
                  </a:lnTo>
                  <a:lnTo>
                    <a:pt x="8328" y="272"/>
                  </a:lnTo>
                  <a:lnTo>
                    <a:pt x="8244" y="419"/>
                  </a:lnTo>
                  <a:lnTo>
                    <a:pt x="8098" y="502"/>
                  </a:lnTo>
                  <a:lnTo>
                    <a:pt x="7909" y="607"/>
                  </a:lnTo>
                  <a:lnTo>
                    <a:pt x="7888" y="691"/>
                  </a:lnTo>
                  <a:lnTo>
                    <a:pt x="7700" y="712"/>
                  </a:lnTo>
                  <a:lnTo>
                    <a:pt x="7616" y="754"/>
                  </a:lnTo>
                  <a:lnTo>
                    <a:pt x="7386" y="712"/>
                  </a:lnTo>
                  <a:lnTo>
                    <a:pt x="7324" y="649"/>
                  </a:lnTo>
                  <a:lnTo>
                    <a:pt x="7219" y="649"/>
                  </a:lnTo>
                  <a:lnTo>
                    <a:pt x="7198" y="628"/>
                  </a:lnTo>
                  <a:lnTo>
                    <a:pt x="7093" y="691"/>
                  </a:lnTo>
                  <a:lnTo>
                    <a:pt x="6884" y="691"/>
                  </a:lnTo>
                  <a:lnTo>
                    <a:pt x="6633" y="795"/>
                  </a:lnTo>
                  <a:lnTo>
                    <a:pt x="6445" y="754"/>
                  </a:lnTo>
                  <a:lnTo>
                    <a:pt x="6319" y="649"/>
                  </a:lnTo>
                  <a:lnTo>
                    <a:pt x="6235" y="712"/>
                  </a:lnTo>
                  <a:lnTo>
                    <a:pt x="6026" y="607"/>
                  </a:lnTo>
                  <a:lnTo>
                    <a:pt x="5901" y="586"/>
                  </a:lnTo>
                  <a:lnTo>
                    <a:pt x="5712" y="440"/>
                  </a:lnTo>
                  <a:lnTo>
                    <a:pt x="5629" y="440"/>
                  </a:lnTo>
                  <a:lnTo>
                    <a:pt x="5587" y="523"/>
                  </a:lnTo>
                  <a:lnTo>
                    <a:pt x="5503" y="502"/>
                  </a:lnTo>
                  <a:lnTo>
                    <a:pt x="5399" y="377"/>
                  </a:lnTo>
                  <a:lnTo>
                    <a:pt x="5378" y="210"/>
                  </a:lnTo>
                  <a:lnTo>
                    <a:pt x="5273" y="126"/>
                  </a:lnTo>
                  <a:lnTo>
                    <a:pt x="5210" y="168"/>
                  </a:lnTo>
                  <a:lnTo>
                    <a:pt x="5085" y="293"/>
                  </a:lnTo>
                  <a:lnTo>
                    <a:pt x="5022" y="272"/>
                  </a:lnTo>
                  <a:lnTo>
                    <a:pt x="4980" y="314"/>
                  </a:lnTo>
                  <a:lnTo>
                    <a:pt x="4771" y="105"/>
                  </a:lnTo>
                  <a:lnTo>
                    <a:pt x="47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2964;p68">
              <a:extLst>
                <a:ext uri="{FF2B5EF4-FFF2-40B4-BE49-F238E27FC236}">
                  <a16:creationId xmlns:a16="http://schemas.microsoft.com/office/drawing/2014/main" id="{295E7944-B177-52D4-CFEC-B19C93AF9B18}"/>
                </a:ext>
              </a:extLst>
            </p:cNvPr>
            <p:cNvSpPr/>
            <p:nvPr/>
          </p:nvSpPr>
          <p:spPr>
            <a:xfrm>
              <a:off x="3914265" y="2848854"/>
              <a:ext cx="18945" cy="15956"/>
            </a:xfrm>
            <a:custGeom>
              <a:avLst/>
              <a:gdLst/>
              <a:ahLst/>
              <a:cxnLst/>
              <a:rect l="l" t="t" r="r" b="b"/>
              <a:pathLst>
                <a:path w="1591" h="1403" extrusionOk="0">
                  <a:moveTo>
                    <a:pt x="503" y="0"/>
                  </a:moveTo>
                  <a:lnTo>
                    <a:pt x="419" y="84"/>
                  </a:lnTo>
                  <a:lnTo>
                    <a:pt x="335" y="84"/>
                  </a:lnTo>
                  <a:lnTo>
                    <a:pt x="231" y="189"/>
                  </a:lnTo>
                  <a:lnTo>
                    <a:pt x="210" y="356"/>
                  </a:lnTo>
                  <a:lnTo>
                    <a:pt x="335" y="398"/>
                  </a:lnTo>
                  <a:lnTo>
                    <a:pt x="335" y="523"/>
                  </a:lnTo>
                  <a:lnTo>
                    <a:pt x="189" y="628"/>
                  </a:lnTo>
                  <a:lnTo>
                    <a:pt x="210" y="733"/>
                  </a:lnTo>
                  <a:lnTo>
                    <a:pt x="126" y="879"/>
                  </a:lnTo>
                  <a:lnTo>
                    <a:pt x="1" y="921"/>
                  </a:lnTo>
                  <a:lnTo>
                    <a:pt x="22" y="921"/>
                  </a:lnTo>
                  <a:lnTo>
                    <a:pt x="84" y="1025"/>
                  </a:lnTo>
                  <a:lnTo>
                    <a:pt x="168" y="1088"/>
                  </a:lnTo>
                  <a:lnTo>
                    <a:pt x="231" y="1046"/>
                  </a:lnTo>
                  <a:lnTo>
                    <a:pt x="294" y="1088"/>
                  </a:lnTo>
                  <a:lnTo>
                    <a:pt x="398" y="1046"/>
                  </a:lnTo>
                  <a:lnTo>
                    <a:pt x="294" y="1130"/>
                  </a:lnTo>
                  <a:lnTo>
                    <a:pt x="231" y="1130"/>
                  </a:lnTo>
                  <a:lnTo>
                    <a:pt x="168" y="1318"/>
                  </a:lnTo>
                  <a:lnTo>
                    <a:pt x="189" y="1402"/>
                  </a:lnTo>
                  <a:lnTo>
                    <a:pt x="419" y="1193"/>
                  </a:lnTo>
                  <a:lnTo>
                    <a:pt x="712" y="1025"/>
                  </a:lnTo>
                  <a:lnTo>
                    <a:pt x="796" y="879"/>
                  </a:lnTo>
                  <a:lnTo>
                    <a:pt x="900" y="816"/>
                  </a:lnTo>
                  <a:lnTo>
                    <a:pt x="1110" y="837"/>
                  </a:lnTo>
                  <a:lnTo>
                    <a:pt x="1152" y="795"/>
                  </a:lnTo>
                  <a:lnTo>
                    <a:pt x="1277" y="795"/>
                  </a:lnTo>
                  <a:lnTo>
                    <a:pt x="1361" y="816"/>
                  </a:lnTo>
                  <a:lnTo>
                    <a:pt x="1486" y="837"/>
                  </a:lnTo>
                  <a:lnTo>
                    <a:pt x="1591" y="733"/>
                  </a:lnTo>
                  <a:lnTo>
                    <a:pt x="1591" y="670"/>
                  </a:lnTo>
                  <a:lnTo>
                    <a:pt x="1486" y="607"/>
                  </a:lnTo>
                  <a:lnTo>
                    <a:pt x="1361" y="481"/>
                  </a:lnTo>
                  <a:lnTo>
                    <a:pt x="1235" y="461"/>
                  </a:lnTo>
                  <a:lnTo>
                    <a:pt x="1047" y="293"/>
                  </a:lnTo>
                  <a:lnTo>
                    <a:pt x="1026" y="84"/>
                  </a:lnTo>
                  <a:lnTo>
                    <a:pt x="921" y="63"/>
                  </a:lnTo>
                  <a:lnTo>
                    <a:pt x="817" y="147"/>
                  </a:lnTo>
                  <a:lnTo>
                    <a:pt x="6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2965;p68">
              <a:extLst>
                <a:ext uri="{FF2B5EF4-FFF2-40B4-BE49-F238E27FC236}">
                  <a16:creationId xmlns:a16="http://schemas.microsoft.com/office/drawing/2014/main" id="{5C7B7342-BAE0-E425-9599-A157C9E45826}"/>
                </a:ext>
              </a:extLst>
            </p:cNvPr>
            <p:cNvSpPr/>
            <p:nvPr/>
          </p:nvSpPr>
          <p:spPr>
            <a:xfrm>
              <a:off x="4004703" y="2885735"/>
              <a:ext cx="66539" cy="61161"/>
            </a:xfrm>
            <a:custGeom>
              <a:avLst/>
              <a:gdLst/>
              <a:ahLst/>
              <a:cxnLst/>
              <a:rect l="l" t="t" r="r" b="b"/>
              <a:pathLst>
                <a:path w="5588" h="5378" extrusionOk="0">
                  <a:moveTo>
                    <a:pt x="2031" y="0"/>
                  </a:moveTo>
                  <a:lnTo>
                    <a:pt x="1989" y="42"/>
                  </a:lnTo>
                  <a:lnTo>
                    <a:pt x="1842" y="42"/>
                  </a:lnTo>
                  <a:lnTo>
                    <a:pt x="1696" y="168"/>
                  </a:lnTo>
                  <a:lnTo>
                    <a:pt x="1717" y="189"/>
                  </a:lnTo>
                  <a:lnTo>
                    <a:pt x="1633" y="314"/>
                  </a:lnTo>
                  <a:lnTo>
                    <a:pt x="1591" y="314"/>
                  </a:lnTo>
                  <a:lnTo>
                    <a:pt x="1466" y="419"/>
                  </a:lnTo>
                  <a:lnTo>
                    <a:pt x="1215" y="482"/>
                  </a:lnTo>
                  <a:lnTo>
                    <a:pt x="1110" y="670"/>
                  </a:lnTo>
                  <a:lnTo>
                    <a:pt x="1110" y="837"/>
                  </a:lnTo>
                  <a:lnTo>
                    <a:pt x="1215" y="1047"/>
                  </a:lnTo>
                  <a:lnTo>
                    <a:pt x="1215" y="1235"/>
                  </a:lnTo>
                  <a:lnTo>
                    <a:pt x="1110" y="1444"/>
                  </a:lnTo>
                  <a:lnTo>
                    <a:pt x="1173" y="1549"/>
                  </a:lnTo>
                  <a:lnTo>
                    <a:pt x="1152" y="1716"/>
                  </a:lnTo>
                  <a:lnTo>
                    <a:pt x="1068" y="1842"/>
                  </a:lnTo>
                  <a:lnTo>
                    <a:pt x="1005" y="1925"/>
                  </a:lnTo>
                  <a:lnTo>
                    <a:pt x="1" y="2658"/>
                  </a:lnTo>
                  <a:lnTo>
                    <a:pt x="273" y="3411"/>
                  </a:lnTo>
                  <a:lnTo>
                    <a:pt x="775" y="3453"/>
                  </a:lnTo>
                  <a:lnTo>
                    <a:pt x="3474" y="5336"/>
                  </a:lnTo>
                  <a:lnTo>
                    <a:pt x="4562" y="5378"/>
                  </a:lnTo>
                  <a:lnTo>
                    <a:pt x="4709" y="5106"/>
                  </a:lnTo>
                  <a:lnTo>
                    <a:pt x="4834" y="4855"/>
                  </a:lnTo>
                  <a:lnTo>
                    <a:pt x="5085" y="4708"/>
                  </a:lnTo>
                  <a:lnTo>
                    <a:pt x="5274" y="4792"/>
                  </a:lnTo>
                  <a:lnTo>
                    <a:pt x="5399" y="4750"/>
                  </a:lnTo>
                  <a:lnTo>
                    <a:pt x="5462" y="4771"/>
                  </a:lnTo>
                  <a:lnTo>
                    <a:pt x="5546" y="4645"/>
                  </a:lnTo>
                  <a:lnTo>
                    <a:pt x="5588" y="4604"/>
                  </a:lnTo>
                  <a:lnTo>
                    <a:pt x="5546" y="4583"/>
                  </a:lnTo>
                  <a:lnTo>
                    <a:pt x="5441" y="4541"/>
                  </a:lnTo>
                  <a:lnTo>
                    <a:pt x="5337" y="4457"/>
                  </a:lnTo>
                  <a:lnTo>
                    <a:pt x="5274" y="4122"/>
                  </a:lnTo>
                  <a:lnTo>
                    <a:pt x="5085" y="4122"/>
                  </a:lnTo>
                  <a:lnTo>
                    <a:pt x="5064" y="3955"/>
                  </a:lnTo>
                  <a:lnTo>
                    <a:pt x="5064" y="3767"/>
                  </a:lnTo>
                  <a:lnTo>
                    <a:pt x="5190" y="3662"/>
                  </a:lnTo>
                  <a:lnTo>
                    <a:pt x="5064" y="3411"/>
                  </a:lnTo>
                  <a:lnTo>
                    <a:pt x="4960" y="3348"/>
                  </a:lnTo>
                  <a:lnTo>
                    <a:pt x="4855" y="3139"/>
                  </a:lnTo>
                  <a:lnTo>
                    <a:pt x="4772" y="3097"/>
                  </a:lnTo>
                  <a:lnTo>
                    <a:pt x="4730" y="3118"/>
                  </a:lnTo>
                  <a:lnTo>
                    <a:pt x="4290" y="2825"/>
                  </a:lnTo>
                  <a:lnTo>
                    <a:pt x="4186" y="2867"/>
                  </a:lnTo>
                  <a:lnTo>
                    <a:pt x="4123" y="2888"/>
                  </a:lnTo>
                  <a:lnTo>
                    <a:pt x="4018" y="2804"/>
                  </a:lnTo>
                  <a:lnTo>
                    <a:pt x="4018" y="2720"/>
                  </a:lnTo>
                  <a:lnTo>
                    <a:pt x="3997" y="2699"/>
                  </a:lnTo>
                  <a:lnTo>
                    <a:pt x="4039" y="2574"/>
                  </a:lnTo>
                  <a:lnTo>
                    <a:pt x="3914" y="2469"/>
                  </a:lnTo>
                  <a:lnTo>
                    <a:pt x="3893" y="2386"/>
                  </a:lnTo>
                  <a:lnTo>
                    <a:pt x="3788" y="2365"/>
                  </a:lnTo>
                  <a:lnTo>
                    <a:pt x="3704" y="2281"/>
                  </a:lnTo>
                  <a:lnTo>
                    <a:pt x="3621" y="2260"/>
                  </a:lnTo>
                  <a:lnTo>
                    <a:pt x="3621" y="2176"/>
                  </a:lnTo>
                  <a:lnTo>
                    <a:pt x="3684" y="2135"/>
                  </a:lnTo>
                  <a:lnTo>
                    <a:pt x="3663" y="2072"/>
                  </a:lnTo>
                  <a:lnTo>
                    <a:pt x="3684" y="1988"/>
                  </a:lnTo>
                  <a:lnTo>
                    <a:pt x="3684" y="1779"/>
                  </a:lnTo>
                  <a:lnTo>
                    <a:pt x="3725" y="1737"/>
                  </a:lnTo>
                  <a:lnTo>
                    <a:pt x="3767" y="1549"/>
                  </a:lnTo>
                  <a:lnTo>
                    <a:pt x="3830" y="1549"/>
                  </a:lnTo>
                  <a:lnTo>
                    <a:pt x="3914" y="1528"/>
                  </a:lnTo>
                  <a:lnTo>
                    <a:pt x="3914" y="1319"/>
                  </a:lnTo>
                  <a:lnTo>
                    <a:pt x="3872" y="1298"/>
                  </a:lnTo>
                  <a:lnTo>
                    <a:pt x="3830" y="1130"/>
                  </a:lnTo>
                  <a:lnTo>
                    <a:pt x="3914" y="1130"/>
                  </a:lnTo>
                  <a:lnTo>
                    <a:pt x="4018" y="1088"/>
                  </a:lnTo>
                  <a:lnTo>
                    <a:pt x="4081" y="1047"/>
                  </a:lnTo>
                  <a:lnTo>
                    <a:pt x="4018" y="1026"/>
                  </a:lnTo>
                  <a:lnTo>
                    <a:pt x="3935" y="984"/>
                  </a:lnTo>
                  <a:lnTo>
                    <a:pt x="3809" y="1005"/>
                  </a:lnTo>
                  <a:lnTo>
                    <a:pt x="3725" y="984"/>
                  </a:lnTo>
                  <a:lnTo>
                    <a:pt x="3516" y="879"/>
                  </a:lnTo>
                  <a:lnTo>
                    <a:pt x="3453" y="837"/>
                  </a:lnTo>
                  <a:lnTo>
                    <a:pt x="3349" y="795"/>
                  </a:lnTo>
                  <a:lnTo>
                    <a:pt x="3286" y="670"/>
                  </a:lnTo>
                  <a:lnTo>
                    <a:pt x="3244" y="565"/>
                  </a:lnTo>
                  <a:lnTo>
                    <a:pt x="3140" y="565"/>
                  </a:lnTo>
                  <a:lnTo>
                    <a:pt x="3077" y="419"/>
                  </a:lnTo>
                  <a:lnTo>
                    <a:pt x="3098" y="314"/>
                  </a:lnTo>
                  <a:lnTo>
                    <a:pt x="3035" y="189"/>
                  </a:lnTo>
                  <a:lnTo>
                    <a:pt x="2930" y="168"/>
                  </a:lnTo>
                  <a:lnTo>
                    <a:pt x="2784" y="210"/>
                  </a:lnTo>
                  <a:lnTo>
                    <a:pt x="2679" y="168"/>
                  </a:lnTo>
                  <a:lnTo>
                    <a:pt x="2679" y="63"/>
                  </a:lnTo>
                  <a:lnTo>
                    <a:pt x="2616" y="0"/>
                  </a:lnTo>
                  <a:lnTo>
                    <a:pt x="2470" y="63"/>
                  </a:lnTo>
                  <a:lnTo>
                    <a:pt x="22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2966;p68">
              <a:extLst>
                <a:ext uri="{FF2B5EF4-FFF2-40B4-BE49-F238E27FC236}">
                  <a16:creationId xmlns:a16="http://schemas.microsoft.com/office/drawing/2014/main" id="{7A8F577C-512D-A810-60B5-8094F33E7E21}"/>
                </a:ext>
              </a:extLst>
            </p:cNvPr>
            <p:cNvSpPr/>
            <p:nvPr/>
          </p:nvSpPr>
          <p:spPr>
            <a:xfrm>
              <a:off x="4059025" y="2939277"/>
              <a:ext cx="11967" cy="11668"/>
            </a:xfrm>
            <a:custGeom>
              <a:avLst/>
              <a:gdLst/>
              <a:ahLst/>
              <a:cxnLst/>
              <a:rect l="l" t="t" r="r" b="b"/>
              <a:pathLst>
                <a:path w="1005" h="1026" extrusionOk="0">
                  <a:moveTo>
                    <a:pt x="523" y="0"/>
                  </a:moveTo>
                  <a:lnTo>
                    <a:pt x="272" y="147"/>
                  </a:lnTo>
                  <a:lnTo>
                    <a:pt x="147" y="398"/>
                  </a:lnTo>
                  <a:lnTo>
                    <a:pt x="0" y="670"/>
                  </a:lnTo>
                  <a:lnTo>
                    <a:pt x="84" y="670"/>
                  </a:lnTo>
                  <a:lnTo>
                    <a:pt x="607" y="816"/>
                  </a:lnTo>
                  <a:lnTo>
                    <a:pt x="628" y="1025"/>
                  </a:lnTo>
                  <a:lnTo>
                    <a:pt x="1005" y="879"/>
                  </a:lnTo>
                  <a:lnTo>
                    <a:pt x="942" y="795"/>
                  </a:lnTo>
                  <a:lnTo>
                    <a:pt x="942" y="774"/>
                  </a:lnTo>
                  <a:lnTo>
                    <a:pt x="984" y="774"/>
                  </a:lnTo>
                  <a:lnTo>
                    <a:pt x="921" y="691"/>
                  </a:lnTo>
                  <a:lnTo>
                    <a:pt x="921" y="607"/>
                  </a:lnTo>
                  <a:lnTo>
                    <a:pt x="879" y="502"/>
                  </a:lnTo>
                  <a:lnTo>
                    <a:pt x="837" y="565"/>
                  </a:lnTo>
                  <a:lnTo>
                    <a:pt x="607" y="419"/>
                  </a:lnTo>
                  <a:lnTo>
                    <a:pt x="942" y="356"/>
                  </a:lnTo>
                  <a:lnTo>
                    <a:pt x="900" y="84"/>
                  </a:lnTo>
                  <a:lnTo>
                    <a:pt x="900" y="63"/>
                  </a:lnTo>
                  <a:lnTo>
                    <a:pt x="837" y="42"/>
                  </a:lnTo>
                  <a:lnTo>
                    <a:pt x="712" y="84"/>
                  </a:lnTo>
                  <a:lnTo>
                    <a:pt x="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2967;p68">
              <a:extLst>
                <a:ext uri="{FF2B5EF4-FFF2-40B4-BE49-F238E27FC236}">
                  <a16:creationId xmlns:a16="http://schemas.microsoft.com/office/drawing/2014/main" id="{D7AF06E2-F042-38DC-4933-F16751EB4EAB}"/>
                </a:ext>
              </a:extLst>
            </p:cNvPr>
            <p:cNvSpPr/>
            <p:nvPr/>
          </p:nvSpPr>
          <p:spPr>
            <a:xfrm>
              <a:off x="3959359" y="2899768"/>
              <a:ext cx="15468" cy="8347"/>
            </a:xfrm>
            <a:custGeom>
              <a:avLst/>
              <a:gdLst/>
              <a:ahLst/>
              <a:cxnLst/>
              <a:rect l="l" t="t" r="r" b="b"/>
              <a:pathLst>
                <a:path w="1299" h="734" extrusionOk="0">
                  <a:moveTo>
                    <a:pt x="1194" y="1"/>
                  </a:moveTo>
                  <a:lnTo>
                    <a:pt x="1005" y="105"/>
                  </a:lnTo>
                  <a:lnTo>
                    <a:pt x="775" y="210"/>
                  </a:lnTo>
                  <a:lnTo>
                    <a:pt x="608" y="210"/>
                  </a:lnTo>
                  <a:lnTo>
                    <a:pt x="482" y="168"/>
                  </a:lnTo>
                  <a:lnTo>
                    <a:pt x="378" y="168"/>
                  </a:lnTo>
                  <a:lnTo>
                    <a:pt x="378" y="231"/>
                  </a:lnTo>
                  <a:lnTo>
                    <a:pt x="357" y="315"/>
                  </a:lnTo>
                  <a:lnTo>
                    <a:pt x="273" y="336"/>
                  </a:lnTo>
                  <a:lnTo>
                    <a:pt x="147" y="294"/>
                  </a:lnTo>
                  <a:lnTo>
                    <a:pt x="85" y="377"/>
                  </a:lnTo>
                  <a:lnTo>
                    <a:pt x="1" y="398"/>
                  </a:lnTo>
                  <a:lnTo>
                    <a:pt x="1" y="524"/>
                  </a:lnTo>
                  <a:lnTo>
                    <a:pt x="85" y="629"/>
                  </a:lnTo>
                  <a:lnTo>
                    <a:pt x="210" y="712"/>
                  </a:lnTo>
                  <a:lnTo>
                    <a:pt x="378" y="691"/>
                  </a:lnTo>
                  <a:lnTo>
                    <a:pt x="461" y="733"/>
                  </a:lnTo>
                  <a:lnTo>
                    <a:pt x="503" y="691"/>
                  </a:lnTo>
                  <a:lnTo>
                    <a:pt x="629" y="649"/>
                  </a:lnTo>
                  <a:lnTo>
                    <a:pt x="775" y="545"/>
                  </a:lnTo>
                  <a:lnTo>
                    <a:pt x="838" y="503"/>
                  </a:lnTo>
                  <a:lnTo>
                    <a:pt x="1005" y="524"/>
                  </a:lnTo>
                  <a:lnTo>
                    <a:pt x="1005" y="419"/>
                  </a:lnTo>
                  <a:lnTo>
                    <a:pt x="984" y="315"/>
                  </a:lnTo>
                  <a:lnTo>
                    <a:pt x="1110" y="168"/>
                  </a:lnTo>
                  <a:lnTo>
                    <a:pt x="1235" y="85"/>
                  </a:lnTo>
                  <a:lnTo>
                    <a:pt x="1298" y="22"/>
                  </a:lnTo>
                  <a:lnTo>
                    <a:pt x="125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2968;p68">
              <a:extLst>
                <a:ext uri="{FF2B5EF4-FFF2-40B4-BE49-F238E27FC236}">
                  <a16:creationId xmlns:a16="http://schemas.microsoft.com/office/drawing/2014/main" id="{AD46BB0D-4356-1E49-77BD-73F862FB39EB}"/>
                </a:ext>
              </a:extLst>
            </p:cNvPr>
            <p:cNvSpPr/>
            <p:nvPr/>
          </p:nvSpPr>
          <p:spPr>
            <a:xfrm>
              <a:off x="3982281" y="2887395"/>
              <a:ext cx="42867" cy="36426"/>
            </a:xfrm>
            <a:custGeom>
              <a:avLst/>
              <a:gdLst/>
              <a:ahLst/>
              <a:cxnLst/>
              <a:rect l="l" t="t" r="r" b="b"/>
              <a:pathLst>
                <a:path w="3600" h="3203" extrusionOk="0">
                  <a:moveTo>
                    <a:pt x="3370" y="1"/>
                  </a:moveTo>
                  <a:lnTo>
                    <a:pt x="3139" y="64"/>
                  </a:lnTo>
                  <a:lnTo>
                    <a:pt x="2846" y="43"/>
                  </a:lnTo>
                  <a:lnTo>
                    <a:pt x="2721" y="64"/>
                  </a:lnTo>
                  <a:lnTo>
                    <a:pt x="2574" y="64"/>
                  </a:lnTo>
                  <a:lnTo>
                    <a:pt x="2365" y="147"/>
                  </a:lnTo>
                  <a:lnTo>
                    <a:pt x="2302" y="231"/>
                  </a:lnTo>
                  <a:lnTo>
                    <a:pt x="2135" y="273"/>
                  </a:lnTo>
                  <a:lnTo>
                    <a:pt x="2114" y="336"/>
                  </a:lnTo>
                  <a:lnTo>
                    <a:pt x="1842" y="336"/>
                  </a:lnTo>
                  <a:lnTo>
                    <a:pt x="1675" y="273"/>
                  </a:lnTo>
                  <a:lnTo>
                    <a:pt x="1612" y="231"/>
                  </a:lnTo>
                  <a:lnTo>
                    <a:pt x="1507" y="210"/>
                  </a:lnTo>
                  <a:lnTo>
                    <a:pt x="1194" y="231"/>
                  </a:lnTo>
                  <a:lnTo>
                    <a:pt x="1110" y="273"/>
                  </a:lnTo>
                  <a:lnTo>
                    <a:pt x="1068" y="273"/>
                  </a:lnTo>
                  <a:lnTo>
                    <a:pt x="775" y="419"/>
                  </a:lnTo>
                  <a:lnTo>
                    <a:pt x="670" y="377"/>
                  </a:lnTo>
                  <a:lnTo>
                    <a:pt x="524" y="336"/>
                  </a:lnTo>
                  <a:lnTo>
                    <a:pt x="461" y="419"/>
                  </a:lnTo>
                  <a:lnTo>
                    <a:pt x="461" y="649"/>
                  </a:lnTo>
                  <a:lnTo>
                    <a:pt x="377" y="670"/>
                  </a:lnTo>
                  <a:lnTo>
                    <a:pt x="419" y="796"/>
                  </a:lnTo>
                  <a:lnTo>
                    <a:pt x="315" y="859"/>
                  </a:lnTo>
                  <a:lnTo>
                    <a:pt x="168" y="880"/>
                  </a:lnTo>
                  <a:lnTo>
                    <a:pt x="64" y="859"/>
                  </a:lnTo>
                  <a:lnTo>
                    <a:pt x="1" y="901"/>
                  </a:lnTo>
                  <a:lnTo>
                    <a:pt x="22" y="1068"/>
                  </a:lnTo>
                  <a:lnTo>
                    <a:pt x="105" y="1277"/>
                  </a:lnTo>
                  <a:lnTo>
                    <a:pt x="147" y="1403"/>
                  </a:lnTo>
                  <a:lnTo>
                    <a:pt x="126" y="1528"/>
                  </a:lnTo>
                  <a:lnTo>
                    <a:pt x="105" y="1779"/>
                  </a:lnTo>
                  <a:lnTo>
                    <a:pt x="336" y="1779"/>
                  </a:lnTo>
                  <a:lnTo>
                    <a:pt x="377" y="1905"/>
                  </a:lnTo>
                  <a:lnTo>
                    <a:pt x="482" y="1947"/>
                  </a:lnTo>
                  <a:lnTo>
                    <a:pt x="482" y="2114"/>
                  </a:lnTo>
                  <a:lnTo>
                    <a:pt x="545" y="2198"/>
                  </a:lnTo>
                  <a:lnTo>
                    <a:pt x="461" y="2219"/>
                  </a:lnTo>
                  <a:lnTo>
                    <a:pt x="419" y="2219"/>
                  </a:lnTo>
                  <a:lnTo>
                    <a:pt x="315" y="2302"/>
                  </a:lnTo>
                  <a:lnTo>
                    <a:pt x="252" y="2449"/>
                  </a:lnTo>
                  <a:lnTo>
                    <a:pt x="168" y="2574"/>
                  </a:lnTo>
                  <a:lnTo>
                    <a:pt x="147" y="2574"/>
                  </a:lnTo>
                  <a:lnTo>
                    <a:pt x="168" y="2616"/>
                  </a:lnTo>
                  <a:lnTo>
                    <a:pt x="252" y="2679"/>
                  </a:lnTo>
                  <a:lnTo>
                    <a:pt x="273" y="2888"/>
                  </a:lnTo>
                  <a:lnTo>
                    <a:pt x="252" y="2993"/>
                  </a:lnTo>
                  <a:lnTo>
                    <a:pt x="315" y="2993"/>
                  </a:lnTo>
                  <a:lnTo>
                    <a:pt x="482" y="3077"/>
                  </a:lnTo>
                  <a:lnTo>
                    <a:pt x="629" y="3181"/>
                  </a:lnTo>
                  <a:lnTo>
                    <a:pt x="649" y="3181"/>
                  </a:lnTo>
                  <a:lnTo>
                    <a:pt x="733" y="3202"/>
                  </a:lnTo>
                  <a:lnTo>
                    <a:pt x="1884" y="2512"/>
                  </a:lnTo>
                  <a:lnTo>
                    <a:pt x="2888" y="1779"/>
                  </a:lnTo>
                  <a:lnTo>
                    <a:pt x="2951" y="1696"/>
                  </a:lnTo>
                  <a:lnTo>
                    <a:pt x="3035" y="1570"/>
                  </a:lnTo>
                  <a:lnTo>
                    <a:pt x="3056" y="1403"/>
                  </a:lnTo>
                  <a:lnTo>
                    <a:pt x="2993" y="1298"/>
                  </a:lnTo>
                  <a:lnTo>
                    <a:pt x="3098" y="1089"/>
                  </a:lnTo>
                  <a:lnTo>
                    <a:pt x="3098" y="901"/>
                  </a:lnTo>
                  <a:lnTo>
                    <a:pt x="2993" y="691"/>
                  </a:lnTo>
                  <a:lnTo>
                    <a:pt x="2993" y="524"/>
                  </a:lnTo>
                  <a:lnTo>
                    <a:pt x="3098" y="336"/>
                  </a:lnTo>
                  <a:lnTo>
                    <a:pt x="3349" y="273"/>
                  </a:lnTo>
                  <a:lnTo>
                    <a:pt x="3474" y="168"/>
                  </a:lnTo>
                  <a:lnTo>
                    <a:pt x="3516" y="168"/>
                  </a:lnTo>
                  <a:lnTo>
                    <a:pt x="3600" y="43"/>
                  </a:lnTo>
                  <a:lnTo>
                    <a:pt x="3579" y="22"/>
                  </a:lnTo>
                  <a:lnTo>
                    <a:pt x="35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2969;p68">
              <a:extLst>
                <a:ext uri="{FF2B5EF4-FFF2-40B4-BE49-F238E27FC236}">
                  <a16:creationId xmlns:a16="http://schemas.microsoft.com/office/drawing/2014/main" id="{EA6964BB-2D69-CA52-9235-10F90F18E16A}"/>
                </a:ext>
              </a:extLst>
            </p:cNvPr>
            <p:cNvSpPr/>
            <p:nvPr/>
          </p:nvSpPr>
          <p:spPr>
            <a:xfrm>
              <a:off x="3973565" y="2916668"/>
              <a:ext cx="10479" cy="29045"/>
            </a:xfrm>
            <a:custGeom>
              <a:avLst/>
              <a:gdLst/>
              <a:ahLst/>
              <a:cxnLst/>
              <a:rect l="l" t="t" r="r" b="b"/>
              <a:pathLst>
                <a:path w="880" h="2554" extrusionOk="0">
                  <a:moveTo>
                    <a:pt x="837" y="0"/>
                  </a:moveTo>
                  <a:lnTo>
                    <a:pt x="754" y="105"/>
                  </a:lnTo>
                  <a:lnTo>
                    <a:pt x="565" y="147"/>
                  </a:lnTo>
                  <a:lnTo>
                    <a:pt x="524" y="105"/>
                  </a:lnTo>
                  <a:lnTo>
                    <a:pt x="377" y="252"/>
                  </a:lnTo>
                  <a:lnTo>
                    <a:pt x="335" y="670"/>
                  </a:lnTo>
                  <a:lnTo>
                    <a:pt x="168" y="1005"/>
                  </a:lnTo>
                  <a:lnTo>
                    <a:pt x="1" y="1235"/>
                  </a:lnTo>
                  <a:lnTo>
                    <a:pt x="63" y="1256"/>
                  </a:lnTo>
                  <a:lnTo>
                    <a:pt x="168" y="1444"/>
                  </a:lnTo>
                  <a:lnTo>
                    <a:pt x="231" y="1653"/>
                  </a:lnTo>
                  <a:lnTo>
                    <a:pt x="377" y="1884"/>
                  </a:lnTo>
                  <a:lnTo>
                    <a:pt x="524" y="2197"/>
                  </a:lnTo>
                  <a:lnTo>
                    <a:pt x="461" y="2344"/>
                  </a:lnTo>
                  <a:lnTo>
                    <a:pt x="545" y="2553"/>
                  </a:lnTo>
                  <a:lnTo>
                    <a:pt x="628" y="2448"/>
                  </a:lnTo>
                  <a:lnTo>
                    <a:pt x="628" y="2407"/>
                  </a:lnTo>
                  <a:lnTo>
                    <a:pt x="628" y="2344"/>
                  </a:lnTo>
                  <a:lnTo>
                    <a:pt x="670" y="2281"/>
                  </a:lnTo>
                  <a:lnTo>
                    <a:pt x="670" y="2156"/>
                  </a:lnTo>
                  <a:lnTo>
                    <a:pt x="733" y="1988"/>
                  </a:lnTo>
                  <a:lnTo>
                    <a:pt x="691" y="1842"/>
                  </a:lnTo>
                  <a:lnTo>
                    <a:pt x="754" y="1821"/>
                  </a:lnTo>
                  <a:lnTo>
                    <a:pt x="754" y="1674"/>
                  </a:lnTo>
                  <a:lnTo>
                    <a:pt x="775" y="1549"/>
                  </a:lnTo>
                  <a:lnTo>
                    <a:pt x="775" y="1465"/>
                  </a:lnTo>
                  <a:lnTo>
                    <a:pt x="775" y="1214"/>
                  </a:lnTo>
                  <a:lnTo>
                    <a:pt x="754" y="1235"/>
                  </a:lnTo>
                  <a:lnTo>
                    <a:pt x="670" y="1235"/>
                  </a:lnTo>
                  <a:lnTo>
                    <a:pt x="565" y="1298"/>
                  </a:lnTo>
                  <a:lnTo>
                    <a:pt x="524" y="1235"/>
                  </a:lnTo>
                  <a:lnTo>
                    <a:pt x="545" y="1047"/>
                  </a:lnTo>
                  <a:lnTo>
                    <a:pt x="545" y="796"/>
                  </a:lnTo>
                  <a:lnTo>
                    <a:pt x="524" y="712"/>
                  </a:lnTo>
                  <a:lnTo>
                    <a:pt x="545" y="565"/>
                  </a:lnTo>
                  <a:lnTo>
                    <a:pt x="670" y="565"/>
                  </a:lnTo>
                  <a:lnTo>
                    <a:pt x="691" y="670"/>
                  </a:lnTo>
                  <a:lnTo>
                    <a:pt x="754" y="670"/>
                  </a:lnTo>
                  <a:lnTo>
                    <a:pt x="837" y="607"/>
                  </a:lnTo>
                  <a:lnTo>
                    <a:pt x="837" y="524"/>
                  </a:lnTo>
                  <a:lnTo>
                    <a:pt x="796" y="482"/>
                  </a:lnTo>
                  <a:lnTo>
                    <a:pt x="775" y="377"/>
                  </a:lnTo>
                  <a:lnTo>
                    <a:pt x="837" y="210"/>
                  </a:lnTo>
                  <a:lnTo>
                    <a:pt x="858" y="6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2970;p68">
              <a:extLst>
                <a:ext uri="{FF2B5EF4-FFF2-40B4-BE49-F238E27FC236}">
                  <a16:creationId xmlns:a16="http://schemas.microsoft.com/office/drawing/2014/main" id="{D84D6707-F2F0-58E2-5BE2-198D68DEABD6}"/>
                </a:ext>
              </a:extLst>
            </p:cNvPr>
            <p:cNvSpPr/>
            <p:nvPr/>
          </p:nvSpPr>
          <p:spPr>
            <a:xfrm>
              <a:off x="3982781" y="2916668"/>
              <a:ext cx="2751" cy="5959"/>
            </a:xfrm>
            <a:custGeom>
              <a:avLst/>
              <a:gdLst/>
              <a:ahLst/>
              <a:cxnLst/>
              <a:rect l="l" t="t" r="r" b="b"/>
              <a:pathLst>
                <a:path w="231" h="524" extrusionOk="0">
                  <a:moveTo>
                    <a:pt x="105" y="0"/>
                  </a:moveTo>
                  <a:lnTo>
                    <a:pt x="84" y="63"/>
                  </a:lnTo>
                  <a:lnTo>
                    <a:pt x="63" y="210"/>
                  </a:lnTo>
                  <a:lnTo>
                    <a:pt x="1" y="377"/>
                  </a:lnTo>
                  <a:lnTo>
                    <a:pt x="22" y="482"/>
                  </a:lnTo>
                  <a:lnTo>
                    <a:pt x="63" y="524"/>
                  </a:lnTo>
                  <a:lnTo>
                    <a:pt x="84" y="524"/>
                  </a:lnTo>
                  <a:lnTo>
                    <a:pt x="126" y="482"/>
                  </a:lnTo>
                  <a:lnTo>
                    <a:pt x="210" y="419"/>
                  </a:lnTo>
                  <a:lnTo>
                    <a:pt x="231" y="314"/>
                  </a:lnTo>
                  <a:lnTo>
                    <a:pt x="210" y="105"/>
                  </a:lnTo>
                  <a:lnTo>
                    <a:pt x="126" y="42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2971;p68">
              <a:extLst>
                <a:ext uri="{FF2B5EF4-FFF2-40B4-BE49-F238E27FC236}">
                  <a16:creationId xmlns:a16="http://schemas.microsoft.com/office/drawing/2014/main" id="{C3337165-CB6A-E79F-6F31-2C270F901F3B}"/>
                </a:ext>
              </a:extLst>
            </p:cNvPr>
            <p:cNvSpPr/>
            <p:nvPr/>
          </p:nvSpPr>
          <p:spPr>
            <a:xfrm>
              <a:off x="3979792" y="2923093"/>
              <a:ext cx="3751" cy="8336"/>
            </a:xfrm>
            <a:custGeom>
              <a:avLst/>
              <a:gdLst/>
              <a:ahLst/>
              <a:cxnLst/>
              <a:rect l="l" t="t" r="r" b="b"/>
              <a:pathLst>
                <a:path w="315" h="733" extrusionOk="0">
                  <a:moveTo>
                    <a:pt x="22" y="0"/>
                  </a:moveTo>
                  <a:lnTo>
                    <a:pt x="1" y="147"/>
                  </a:lnTo>
                  <a:lnTo>
                    <a:pt x="22" y="231"/>
                  </a:lnTo>
                  <a:lnTo>
                    <a:pt x="22" y="482"/>
                  </a:lnTo>
                  <a:lnTo>
                    <a:pt x="1" y="670"/>
                  </a:lnTo>
                  <a:lnTo>
                    <a:pt x="42" y="733"/>
                  </a:lnTo>
                  <a:lnTo>
                    <a:pt x="147" y="670"/>
                  </a:lnTo>
                  <a:lnTo>
                    <a:pt x="231" y="670"/>
                  </a:lnTo>
                  <a:lnTo>
                    <a:pt x="252" y="649"/>
                  </a:lnTo>
                  <a:lnTo>
                    <a:pt x="273" y="440"/>
                  </a:lnTo>
                  <a:lnTo>
                    <a:pt x="273" y="356"/>
                  </a:lnTo>
                  <a:lnTo>
                    <a:pt x="314" y="210"/>
                  </a:lnTo>
                  <a:lnTo>
                    <a:pt x="314" y="147"/>
                  </a:lnTo>
                  <a:lnTo>
                    <a:pt x="314" y="63"/>
                  </a:lnTo>
                  <a:lnTo>
                    <a:pt x="314" y="42"/>
                  </a:lnTo>
                  <a:lnTo>
                    <a:pt x="231" y="105"/>
                  </a:lnTo>
                  <a:lnTo>
                    <a:pt x="168" y="105"/>
                  </a:lnTo>
                  <a:lnTo>
                    <a:pt x="1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2972;p68">
              <a:extLst>
                <a:ext uri="{FF2B5EF4-FFF2-40B4-BE49-F238E27FC236}">
                  <a16:creationId xmlns:a16="http://schemas.microsoft.com/office/drawing/2014/main" id="{E93C937A-86D7-33C9-9A6A-14CFC216C7D7}"/>
                </a:ext>
              </a:extLst>
            </p:cNvPr>
            <p:cNvSpPr/>
            <p:nvPr/>
          </p:nvSpPr>
          <p:spPr>
            <a:xfrm>
              <a:off x="3979792" y="2907627"/>
              <a:ext cx="8978" cy="10713"/>
            </a:xfrm>
            <a:custGeom>
              <a:avLst/>
              <a:gdLst/>
              <a:ahLst/>
              <a:cxnLst/>
              <a:rect l="l" t="t" r="r" b="b"/>
              <a:pathLst>
                <a:path w="754" h="942" extrusionOk="0">
                  <a:moveTo>
                    <a:pt x="314" y="0"/>
                  </a:moveTo>
                  <a:lnTo>
                    <a:pt x="314" y="21"/>
                  </a:lnTo>
                  <a:lnTo>
                    <a:pt x="231" y="21"/>
                  </a:lnTo>
                  <a:lnTo>
                    <a:pt x="210" y="440"/>
                  </a:lnTo>
                  <a:lnTo>
                    <a:pt x="105" y="586"/>
                  </a:lnTo>
                  <a:lnTo>
                    <a:pt x="1" y="733"/>
                  </a:lnTo>
                  <a:lnTo>
                    <a:pt x="1" y="879"/>
                  </a:lnTo>
                  <a:lnTo>
                    <a:pt x="1" y="900"/>
                  </a:lnTo>
                  <a:lnTo>
                    <a:pt x="42" y="942"/>
                  </a:lnTo>
                  <a:lnTo>
                    <a:pt x="231" y="900"/>
                  </a:lnTo>
                  <a:lnTo>
                    <a:pt x="314" y="795"/>
                  </a:lnTo>
                  <a:lnTo>
                    <a:pt x="377" y="795"/>
                  </a:lnTo>
                  <a:lnTo>
                    <a:pt x="461" y="670"/>
                  </a:lnTo>
                  <a:lnTo>
                    <a:pt x="524" y="523"/>
                  </a:lnTo>
                  <a:lnTo>
                    <a:pt x="628" y="440"/>
                  </a:lnTo>
                  <a:lnTo>
                    <a:pt x="670" y="440"/>
                  </a:lnTo>
                  <a:lnTo>
                    <a:pt x="754" y="419"/>
                  </a:lnTo>
                  <a:lnTo>
                    <a:pt x="691" y="335"/>
                  </a:lnTo>
                  <a:lnTo>
                    <a:pt x="691" y="168"/>
                  </a:lnTo>
                  <a:lnTo>
                    <a:pt x="586" y="126"/>
                  </a:lnTo>
                  <a:lnTo>
                    <a:pt x="5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2973;p68">
              <a:extLst>
                <a:ext uri="{FF2B5EF4-FFF2-40B4-BE49-F238E27FC236}">
                  <a16:creationId xmlns:a16="http://schemas.microsoft.com/office/drawing/2014/main" id="{0C59F1B5-4975-30AE-98F8-F4D7A2A3A640}"/>
                </a:ext>
              </a:extLst>
            </p:cNvPr>
            <p:cNvSpPr/>
            <p:nvPr/>
          </p:nvSpPr>
          <p:spPr>
            <a:xfrm>
              <a:off x="3980292" y="2915952"/>
              <a:ext cx="27661" cy="32616"/>
            </a:xfrm>
            <a:custGeom>
              <a:avLst/>
              <a:gdLst/>
              <a:ahLst/>
              <a:cxnLst/>
              <a:rect l="l" t="t" r="r" b="b"/>
              <a:pathLst>
                <a:path w="2323" h="2868" extrusionOk="0">
                  <a:moveTo>
                    <a:pt x="2051" y="1"/>
                  </a:moveTo>
                  <a:lnTo>
                    <a:pt x="900" y="691"/>
                  </a:lnTo>
                  <a:lnTo>
                    <a:pt x="816" y="670"/>
                  </a:lnTo>
                  <a:lnTo>
                    <a:pt x="796" y="670"/>
                  </a:lnTo>
                  <a:lnTo>
                    <a:pt x="649" y="566"/>
                  </a:lnTo>
                  <a:lnTo>
                    <a:pt x="482" y="482"/>
                  </a:lnTo>
                  <a:lnTo>
                    <a:pt x="419" y="482"/>
                  </a:lnTo>
                  <a:lnTo>
                    <a:pt x="335" y="545"/>
                  </a:lnTo>
                  <a:lnTo>
                    <a:pt x="293" y="587"/>
                  </a:lnTo>
                  <a:lnTo>
                    <a:pt x="272" y="587"/>
                  </a:lnTo>
                  <a:lnTo>
                    <a:pt x="272" y="670"/>
                  </a:lnTo>
                  <a:lnTo>
                    <a:pt x="272" y="691"/>
                  </a:lnTo>
                  <a:lnTo>
                    <a:pt x="272" y="775"/>
                  </a:lnTo>
                  <a:lnTo>
                    <a:pt x="272" y="838"/>
                  </a:lnTo>
                  <a:lnTo>
                    <a:pt x="231" y="984"/>
                  </a:lnTo>
                  <a:lnTo>
                    <a:pt x="231" y="1068"/>
                  </a:lnTo>
                  <a:lnTo>
                    <a:pt x="210" y="1528"/>
                  </a:lnTo>
                  <a:lnTo>
                    <a:pt x="210" y="1612"/>
                  </a:lnTo>
                  <a:lnTo>
                    <a:pt x="189" y="1737"/>
                  </a:lnTo>
                  <a:lnTo>
                    <a:pt x="189" y="1884"/>
                  </a:lnTo>
                  <a:lnTo>
                    <a:pt x="126" y="1905"/>
                  </a:lnTo>
                  <a:lnTo>
                    <a:pt x="168" y="2051"/>
                  </a:lnTo>
                  <a:lnTo>
                    <a:pt x="105" y="2219"/>
                  </a:lnTo>
                  <a:lnTo>
                    <a:pt x="105" y="2344"/>
                  </a:lnTo>
                  <a:lnTo>
                    <a:pt x="63" y="2407"/>
                  </a:lnTo>
                  <a:lnTo>
                    <a:pt x="63" y="2470"/>
                  </a:lnTo>
                  <a:lnTo>
                    <a:pt x="63" y="2553"/>
                  </a:lnTo>
                  <a:lnTo>
                    <a:pt x="0" y="2679"/>
                  </a:lnTo>
                  <a:lnTo>
                    <a:pt x="0" y="2721"/>
                  </a:lnTo>
                  <a:lnTo>
                    <a:pt x="189" y="2721"/>
                  </a:lnTo>
                  <a:lnTo>
                    <a:pt x="754" y="2867"/>
                  </a:lnTo>
                  <a:lnTo>
                    <a:pt x="1172" y="2449"/>
                  </a:lnTo>
                  <a:lnTo>
                    <a:pt x="1633" y="2407"/>
                  </a:lnTo>
                  <a:lnTo>
                    <a:pt x="1653" y="2219"/>
                  </a:lnTo>
                  <a:lnTo>
                    <a:pt x="1884" y="1926"/>
                  </a:lnTo>
                  <a:lnTo>
                    <a:pt x="1235" y="1214"/>
                  </a:lnTo>
                  <a:lnTo>
                    <a:pt x="2093" y="963"/>
                  </a:lnTo>
                  <a:lnTo>
                    <a:pt x="2302" y="754"/>
                  </a:lnTo>
                  <a:lnTo>
                    <a:pt x="2323" y="754"/>
                  </a:lnTo>
                  <a:lnTo>
                    <a:pt x="20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2974;p68">
              <a:extLst>
                <a:ext uri="{FF2B5EF4-FFF2-40B4-BE49-F238E27FC236}">
                  <a16:creationId xmlns:a16="http://schemas.microsoft.com/office/drawing/2014/main" id="{EFEAC975-44ED-7367-4F3D-B114DA755C34}"/>
                </a:ext>
              </a:extLst>
            </p:cNvPr>
            <p:cNvSpPr/>
            <p:nvPr/>
          </p:nvSpPr>
          <p:spPr>
            <a:xfrm>
              <a:off x="3979792" y="2924515"/>
              <a:ext cx="142521" cy="114714"/>
            </a:xfrm>
            <a:custGeom>
              <a:avLst/>
              <a:gdLst/>
              <a:ahLst/>
              <a:cxnLst/>
              <a:rect l="l" t="t" r="r" b="b"/>
              <a:pathLst>
                <a:path w="11969" h="10087" extrusionOk="0">
                  <a:moveTo>
                    <a:pt x="2344" y="1"/>
                  </a:moveTo>
                  <a:lnTo>
                    <a:pt x="2135" y="210"/>
                  </a:lnTo>
                  <a:lnTo>
                    <a:pt x="1277" y="461"/>
                  </a:lnTo>
                  <a:lnTo>
                    <a:pt x="1926" y="1173"/>
                  </a:lnTo>
                  <a:lnTo>
                    <a:pt x="1695" y="1466"/>
                  </a:lnTo>
                  <a:lnTo>
                    <a:pt x="1675" y="1654"/>
                  </a:lnTo>
                  <a:lnTo>
                    <a:pt x="1214" y="1696"/>
                  </a:lnTo>
                  <a:lnTo>
                    <a:pt x="796" y="2114"/>
                  </a:lnTo>
                  <a:lnTo>
                    <a:pt x="231" y="1968"/>
                  </a:lnTo>
                  <a:lnTo>
                    <a:pt x="42" y="1968"/>
                  </a:lnTo>
                  <a:lnTo>
                    <a:pt x="42" y="2177"/>
                  </a:lnTo>
                  <a:lnTo>
                    <a:pt x="42" y="2407"/>
                  </a:lnTo>
                  <a:lnTo>
                    <a:pt x="1" y="2595"/>
                  </a:lnTo>
                  <a:lnTo>
                    <a:pt x="1" y="2637"/>
                  </a:lnTo>
                  <a:lnTo>
                    <a:pt x="63" y="2616"/>
                  </a:lnTo>
                  <a:lnTo>
                    <a:pt x="105" y="2637"/>
                  </a:lnTo>
                  <a:lnTo>
                    <a:pt x="168" y="2595"/>
                  </a:lnTo>
                  <a:lnTo>
                    <a:pt x="314" y="2658"/>
                  </a:lnTo>
                  <a:lnTo>
                    <a:pt x="273" y="2700"/>
                  </a:lnTo>
                  <a:lnTo>
                    <a:pt x="524" y="2972"/>
                  </a:lnTo>
                  <a:lnTo>
                    <a:pt x="545" y="3119"/>
                  </a:lnTo>
                  <a:lnTo>
                    <a:pt x="628" y="3139"/>
                  </a:lnTo>
                  <a:lnTo>
                    <a:pt x="628" y="3244"/>
                  </a:lnTo>
                  <a:lnTo>
                    <a:pt x="754" y="3349"/>
                  </a:lnTo>
                  <a:lnTo>
                    <a:pt x="838" y="3370"/>
                  </a:lnTo>
                  <a:lnTo>
                    <a:pt x="984" y="3663"/>
                  </a:lnTo>
                  <a:lnTo>
                    <a:pt x="984" y="3746"/>
                  </a:lnTo>
                  <a:lnTo>
                    <a:pt x="1047" y="3851"/>
                  </a:lnTo>
                  <a:lnTo>
                    <a:pt x="1110" y="3851"/>
                  </a:lnTo>
                  <a:lnTo>
                    <a:pt x="1151" y="3997"/>
                  </a:lnTo>
                  <a:lnTo>
                    <a:pt x="1193" y="4081"/>
                  </a:lnTo>
                  <a:lnTo>
                    <a:pt x="1319" y="4123"/>
                  </a:lnTo>
                  <a:lnTo>
                    <a:pt x="1423" y="4416"/>
                  </a:lnTo>
                  <a:lnTo>
                    <a:pt x="1528" y="4479"/>
                  </a:lnTo>
                  <a:lnTo>
                    <a:pt x="1570" y="4625"/>
                  </a:lnTo>
                  <a:lnTo>
                    <a:pt x="1528" y="4709"/>
                  </a:lnTo>
                  <a:lnTo>
                    <a:pt x="1528" y="4792"/>
                  </a:lnTo>
                  <a:lnTo>
                    <a:pt x="1633" y="4897"/>
                  </a:lnTo>
                  <a:lnTo>
                    <a:pt x="1633" y="4960"/>
                  </a:lnTo>
                  <a:lnTo>
                    <a:pt x="1716" y="5023"/>
                  </a:lnTo>
                  <a:lnTo>
                    <a:pt x="1821" y="4939"/>
                  </a:lnTo>
                  <a:lnTo>
                    <a:pt x="1926" y="5043"/>
                  </a:lnTo>
                  <a:lnTo>
                    <a:pt x="2114" y="5127"/>
                  </a:lnTo>
                  <a:lnTo>
                    <a:pt x="2260" y="5274"/>
                  </a:lnTo>
                  <a:lnTo>
                    <a:pt x="2323" y="5378"/>
                  </a:lnTo>
                  <a:lnTo>
                    <a:pt x="2344" y="5420"/>
                  </a:lnTo>
                  <a:lnTo>
                    <a:pt x="2365" y="5546"/>
                  </a:lnTo>
                  <a:lnTo>
                    <a:pt x="2428" y="5588"/>
                  </a:lnTo>
                  <a:lnTo>
                    <a:pt x="2470" y="5797"/>
                  </a:lnTo>
                  <a:lnTo>
                    <a:pt x="2574" y="5880"/>
                  </a:lnTo>
                  <a:lnTo>
                    <a:pt x="2637" y="6090"/>
                  </a:lnTo>
                  <a:lnTo>
                    <a:pt x="2658" y="6173"/>
                  </a:lnTo>
                  <a:lnTo>
                    <a:pt x="2616" y="6362"/>
                  </a:lnTo>
                  <a:lnTo>
                    <a:pt x="2574" y="6383"/>
                  </a:lnTo>
                  <a:lnTo>
                    <a:pt x="2616" y="6487"/>
                  </a:lnTo>
                  <a:lnTo>
                    <a:pt x="2658" y="6696"/>
                  </a:lnTo>
                  <a:lnTo>
                    <a:pt x="2679" y="6906"/>
                  </a:lnTo>
                  <a:lnTo>
                    <a:pt x="2783" y="7010"/>
                  </a:lnTo>
                  <a:lnTo>
                    <a:pt x="2825" y="7094"/>
                  </a:lnTo>
                  <a:lnTo>
                    <a:pt x="3097" y="7408"/>
                  </a:lnTo>
                  <a:lnTo>
                    <a:pt x="3202" y="7429"/>
                  </a:lnTo>
                  <a:lnTo>
                    <a:pt x="3307" y="7450"/>
                  </a:lnTo>
                  <a:lnTo>
                    <a:pt x="3390" y="7554"/>
                  </a:lnTo>
                  <a:lnTo>
                    <a:pt x="3474" y="7554"/>
                  </a:lnTo>
                  <a:lnTo>
                    <a:pt x="3620" y="7680"/>
                  </a:lnTo>
                  <a:lnTo>
                    <a:pt x="3620" y="7784"/>
                  </a:lnTo>
                  <a:lnTo>
                    <a:pt x="3788" y="7826"/>
                  </a:lnTo>
                  <a:lnTo>
                    <a:pt x="3767" y="7889"/>
                  </a:lnTo>
                  <a:lnTo>
                    <a:pt x="3830" y="7931"/>
                  </a:lnTo>
                  <a:lnTo>
                    <a:pt x="3976" y="8412"/>
                  </a:lnTo>
                  <a:lnTo>
                    <a:pt x="4102" y="8496"/>
                  </a:lnTo>
                  <a:lnTo>
                    <a:pt x="4102" y="8663"/>
                  </a:lnTo>
                  <a:lnTo>
                    <a:pt x="4541" y="9082"/>
                  </a:lnTo>
                  <a:lnTo>
                    <a:pt x="4604" y="9082"/>
                  </a:lnTo>
                  <a:lnTo>
                    <a:pt x="4646" y="9333"/>
                  </a:lnTo>
                  <a:lnTo>
                    <a:pt x="4834" y="9396"/>
                  </a:lnTo>
                  <a:lnTo>
                    <a:pt x="4939" y="9668"/>
                  </a:lnTo>
                  <a:lnTo>
                    <a:pt x="5043" y="9709"/>
                  </a:lnTo>
                  <a:lnTo>
                    <a:pt x="5127" y="9730"/>
                  </a:lnTo>
                  <a:lnTo>
                    <a:pt x="5169" y="9626"/>
                  </a:lnTo>
                  <a:lnTo>
                    <a:pt x="5336" y="9521"/>
                  </a:lnTo>
                  <a:lnTo>
                    <a:pt x="5232" y="9312"/>
                  </a:lnTo>
                  <a:lnTo>
                    <a:pt x="5294" y="9040"/>
                  </a:lnTo>
                  <a:lnTo>
                    <a:pt x="5462" y="8977"/>
                  </a:lnTo>
                  <a:lnTo>
                    <a:pt x="5650" y="9124"/>
                  </a:lnTo>
                  <a:lnTo>
                    <a:pt x="5985" y="9124"/>
                  </a:lnTo>
                  <a:lnTo>
                    <a:pt x="6487" y="9333"/>
                  </a:lnTo>
                  <a:lnTo>
                    <a:pt x="7010" y="9563"/>
                  </a:lnTo>
                  <a:lnTo>
                    <a:pt x="7031" y="10086"/>
                  </a:lnTo>
                  <a:lnTo>
                    <a:pt x="8077" y="8684"/>
                  </a:lnTo>
                  <a:lnTo>
                    <a:pt x="10253" y="8036"/>
                  </a:lnTo>
                  <a:lnTo>
                    <a:pt x="11885" y="7554"/>
                  </a:lnTo>
                  <a:lnTo>
                    <a:pt x="11969" y="6299"/>
                  </a:lnTo>
                  <a:lnTo>
                    <a:pt x="11843" y="5839"/>
                  </a:lnTo>
                  <a:lnTo>
                    <a:pt x="11655" y="5985"/>
                  </a:lnTo>
                  <a:lnTo>
                    <a:pt x="9960" y="5755"/>
                  </a:lnTo>
                  <a:lnTo>
                    <a:pt x="9835" y="5274"/>
                  </a:lnTo>
                  <a:lnTo>
                    <a:pt x="9688" y="5127"/>
                  </a:lnTo>
                  <a:lnTo>
                    <a:pt x="9688" y="4939"/>
                  </a:lnTo>
                  <a:lnTo>
                    <a:pt x="9688" y="4918"/>
                  </a:lnTo>
                  <a:lnTo>
                    <a:pt x="9667" y="4939"/>
                  </a:lnTo>
                  <a:lnTo>
                    <a:pt x="9625" y="4855"/>
                  </a:lnTo>
                  <a:lnTo>
                    <a:pt x="9625" y="4792"/>
                  </a:lnTo>
                  <a:lnTo>
                    <a:pt x="9667" y="4730"/>
                  </a:lnTo>
                  <a:lnTo>
                    <a:pt x="9563" y="4730"/>
                  </a:lnTo>
                  <a:lnTo>
                    <a:pt x="9563" y="4709"/>
                  </a:lnTo>
                  <a:lnTo>
                    <a:pt x="9458" y="4709"/>
                  </a:lnTo>
                  <a:lnTo>
                    <a:pt x="9270" y="4604"/>
                  </a:lnTo>
                  <a:lnTo>
                    <a:pt x="9249" y="4541"/>
                  </a:lnTo>
                  <a:lnTo>
                    <a:pt x="9228" y="4583"/>
                  </a:lnTo>
                  <a:lnTo>
                    <a:pt x="9123" y="4437"/>
                  </a:lnTo>
                  <a:lnTo>
                    <a:pt x="9102" y="4290"/>
                  </a:lnTo>
                  <a:lnTo>
                    <a:pt x="8809" y="3914"/>
                  </a:lnTo>
                  <a:lnTo>
                    <a:pt x="8726" y="3788"/>
                  </a:lnTo>
                  <a:lnTo>
                    <a:pt x="8809" y="3788"/>
                  </a:lnTo>
                  <a:lnTo>
                    <a:pt x="8809" y="3746"/>
                  </a:lnTo>
                  <a:lnTo>
                    <a:pt x="8705" y="3453"/>
                  </a:lnTo>
                  <a:lnTo>
                    <a:pt x="8705" y="3391"/>
                  </a:lnTo>
                  <a:lnTo>
                    <a:pt x="8621" y="3265"/>
                  </a:lnTo>
                  <a:lnTo>
                    <a:pt x="8579" y="3265"/>
                  </a:lnTo>
                  <a:lnTo>
                    <a:pt x="8391" y="3014"/>
                  </a:lnTo>
                  <a:lnTo>
                    <a:pt x="8307" y="3014"/>
                  </a:lnTo>
                  <a:lnTo>
                    <a:pt x="8224" y="2909"/>
                  </a:lnTo>
                  <a:lnTo>
                    <a:pt x="8224" y="2867"/>
                  </a:lnTo>
                  <a:lnTo>
                    <a:pt x="8286" y="2867"/>
                  </a:lnTo>
                  <a:lnTo>
                    <a:pt x="8307" y="2909"/>
                  </a:lnTo>
                  <a:lnTo>
                    <a:pt x="8286" y="2826"/>
                  </a:lnTo>
                  <a:lnTo>
                    <a:pt x="8182" y="2805"/>
                  </a:lnTo>
                  <a:lnTo>
                    <a:pt x="7973" y="2763"/>
                  </a:lnTo>
                  <a:lnTo>
                    <a:pt x="7868" y="2449"/>
                  </a:lnTo>
                  <a:lnTo>
                    <a:pt x="7805" y="2323"/>
                  </a:lnTo>
                  <a:lnTo>
                    <a:pt x="7742" y="2303"/>
                  </a:lnTo>
                  <a:lnTo>
                    <a:pt x="7742" y="2198"/>
                  </a:lnTo>
                  <a:lnTo>
                    <a:pt x="7701" y="2219"/>
                  </a:lnTo>
                  <a:lnTo>
                    <a:pt x="7659" y="2177"/>
                  </a:lnTo>
                  <a:lnTo>
                    <a:pt x="7282" y="2323"/>
                  </a:lnTo>
                  <a:lnTo>
                    <a:pt x="7261" y="2114"/>
                  </a:lnTo>
                  <a:lnTo>
                    <a:pt x="6738" y="1968"/>
                  </a:lnTo>
                  <a:lnTo>
                    <a:pt x="6654" y="1968"/>
                  </a:lnTo>
                  <a:lnTo>
                    <a:pt x="5566" y="1926"/>
                  </a:lnTo>
                  <a:lnTo>
                    <a:pt x="2867" y="43"/>
                  </a:lnTo>
                  <a:lnTo>
                    <a:pt x="234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1590" name="Google Shape;2975;p68">
              <a:extLst>
                <a:ext uri="{FF2B5EF4-FFF2-40B4-BE49-F238E27FC236}">
                  <a16:creationId xmlns:a16="http://schemas.microsoft.com/office/drawing/2014/main" id="{CAC851AC-2C1D-216D-8FC1-B88ABD113B15}"/>
                </a:ext>
              </a:extLst>
            </p:cNvPr>
            <p:cNvSpPr/>
            <p:nvPr/>
          </p:nvSpPr>
          <p:spPr>
            <a:xfrm>
              <a:off x="4089663" y="2967116"/>
              <a:ext cx="5251" cy="10952"/>
            </a:xfrm>
            <a:custGeom>
              <a:avLst/>
              <a:gdLst/>
              <a:ahLst/>
              <a:cxnLst/>
              <a:rect l="l" t="t" r="r" b="b"/>
              <a:pathLst>
                <a:path w="441" h="963" extrusionOk="0">
                  <a:moveTo>
                    <a:pt x="147" y="0"/>
                  </a:moveTo>
                  <a:lnTo>
                    <a:pt x="147" y="42"/>
                  </a:lnTo>
                  <a:lnTo>
                    <a:pt x="106" y="42"/>
                  </a:lnTo>
                  <a:lnTo>
                    <a:pt x="106" y="105"/>
                  </a:lnTo>
                  <a:lnTo>
                    <a:pt x="43" y="126"/>
                  </a:lnTo>
                  <a:lnTo>
                    <a:pt x="85" y="209"/>
                  </a:lnTo>
                  <a:lnTo>
                    <a:pt x="43" y="209"/>
                  </a:lnTo>
                  <a:lnTo>
                    <a:pt x="85" y="377"/>
                  </a:lnTo>
                  <a:lnTo>
                    <a:pt x="43" y="356"/>
                  </a:lnTo>
                  <a:lnTo>
                    <a:pt x="1" y="356"/>
                  </a:lnTo>
                  <a:lnTo>
                    <a:pt x="1" y="544"/>
                  </a:lnTo>
                  <a:lnTo>
                    <a:pt x="22" y="628"/>
                  </a:lnTo>
                  <a:lnTo>
                    <a:pt x="43" y="670"/>
                  </a:lnTo>
                  <a:lnTo>
                    <a:pt x="43" y="795"/>
                  </a:lnTo>
                  <a:lnTo>
                    <a:pt x="22" y="795"/>
                  </a:lnTo>
                  <a:lnTo>
                    <a:pt x="43" y="858"/>
                  </a:lnTo>
                  <a:lnTo>
                    <a:pt x="231" y="963"/>
                  </a:lnTo>
                  <a:lnTo>
                    <a:pt x="336" y="963"/>
                  </a:lnTo>
                  <a:lnTo>
                    <a:pt x="398" y="942"/>
                  </a:lnTo>
                  <a:lnTo>
                    <a:pt x="440" y="670"/>
                  </a:lnTo>
                  <a:lnTo>
                    <a:pt x="398" y="544"/>
                  </a:lnTo>
                  <a:lnTo>
                    <a:pt x="336" y="544"/>
                  </a:lnTo>
                  <a:lnTo>
                    <a:pt x="315" y="356"/>
                  </a:lnTo>
                  <a:lnTo>
                    <a:pt x="336" y="356"/>
                  </a:lnTo>
                  <a:lnTo>
                    <a:pt x="398" y="168"/>
                  </a:lnTo>
                  <a:lnTo>
                    <a:pt x="357" y="126"/>
                  </a:lnTo>
                  <a:lnTo>
                    <a:pt x="315" y="126"/>
                  </a:lnTo>
                  <a:lnTo>
                    <a:pt x="315" y="63"/>
                  </a:lnTo>
                  <a:lnTo>
                    <a:pt x="2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2976;p68">
              <a:extLst>
                <a:ext uri="{FF2B5EF4-FFF2-40B4-BE49-F238E27FC236}">
                  <a16:creationId xmlns:a16="http://schemas.microsoft.com/office/drawing/2014/main" id="{B7D586CA-36B4-317A-F262-A800F138A5B1}"/>
                </a:ext>
              </a:extLst>
            </p:cNvPr>
            <p:cNvSpPr/>
            <p:nvPr/>
          </p:nvSpPr>
          <p:spPr>
            <a:xfrm>
              <a:off x="4095152" y="2967833"/>
              <a:ext cx="32900" cy="24758"/>
            </a:xfrm>
            <a:custGeom>
              <a:avLst/>
              <a:gdLst/>
              <a:ahLst/>
              <a:cxnLst/>
              <a:rect l="l" t="t" r="r" b="b"/>
              <a:pathLst>
                <a:path w="2763" h="2177" extrusionOk="0">
                  <a:moveTo>
                    <a:pt x="2490" y="0"/>
                  </a:moveTo>
                  <a:lnTo>
                    <a:pt x="2490" y="84"/>
                  </a:lnTo>
                  <a:lnTo>
                    <a:pt x="2469" y="146"/>
                  </a:lnTo>
                  <a:lnTo>
                    <a:pt x="2093" y="356"/>
                  </a:lnTo>
                  <a:lnTo>
                    <a:pt x="2093" y="502"/>
                  </a:lnTo>
                  <a:lnTo>
                    <a:pt x="1779" y="795"/>
                  </a:lnTo>
                  <a:lnTo>
                    <a:pt x="1737" y="879"/>
                  </a:lnTo>
                  <a:lnTo>
                    <a:pt x="1779" y="900"/>
                  </a:lnTo>
                  <a:lnTo>
                    <a:pt x="1821" y="983"/>
                  </a:lnTo>
                  <a:lnTo>
                    <a:pt x="1653" y="1130"/>
                  </a:lnTo>
                  <a:lnTo>
                    <a:pt x="1611" y="1046"/>
                  </a:lnTo>
                  <a:lnTo>
                    <a:pt x="1549" y="1088"/>
                  </a:lnTo>
                  <a:lnTo>
                    <a:pt x="1465" y="1088"/>
                  </a:lnTo>
                  <a:lnTo>
                    <a:pt x="1507" y="1193"/>
                  </a:lnTo>
                  <a:lnTo>
                    <a:pt x="1444" y="1193"/>
                  </a:lnTo>
                  <a:lnTo>
                    <a:pt x="1423" y="1234"/>
                  </a:lnTo>
                  <a:lnTo>
                    <a:pt x="1256" y="1255"/>
                  </a:lnTo>
                  <a:lnTo>
                    <a:pt x="1130" y="1297"/>
                  </a:lnTo>
                  <a:lnTo>
                    <a:pt x="1088" y="1214"/>
                  </a:lnTo>
                  <a:lnTo>
                    <a:pt x="837" y="1214"/>
                  </a:lnTo>
                  <a:lnTo>
                    <a:pt x="628" y="1151"/>
                  </a:lnTo>
                  <a:lnTo>
                    <a:pt x="398" y="1339"/>
                  </a:lnTo>
                  <a:lnTo>
                    <a:pt x="314" y="1318"/>
                  </a:lnTo>
                  <a:lnTo>
                    <a:pt x="251" y="1318"/>
                  </a:lnTo>
                  <a:lnTo>
                    <a:pt x="147" y="1360"/>
                  </a:lnTo>
                  <a:lnTo>
                    <a:pt x="105" y="1109"/>
                  </a:lnTo>
                  <a:lnTo>
                    <a:pt x="63" y="1151"/>
                  </a:lnTo>
                  <a:lnTo>
                    <a:pt x="0" y="1130"/>
                  </a:lnTo>
                  <a:lnTo>
                    <a:pt x="0" y="1318"/>
                  </a:lnTo>
                  <a:lnTo>
                    <a:pt x="147" y="1465"/>
                  </a:lnTo>
                  <a:lnTo>
                    <a:pt x="272" y="1946"/>
                  </a:lnTo>
                  <a:lnTo>
                    <a:pt x="1967" y="2176"/>
                  </a:lnTo>
                  <a:lnTo>
                    <a:pt x="2155" y="2030"/>
                  </a:lnTo>
                  <a:lnTo>
                    <a:pt x="2658" y="502"/>
                  </a:lnTo>
                  <a:lnTo>
                    <a:pt x="2762" y="481"/>
                  </a:lnTo>
                  <a:lnTo>
                    <a:pt x="2762" y="314"/>
                  </a:lnTo>
                  <a:lnTo>
                    <a:pt x="2720" y="251"/>
                  </a:lnTo>
                  <a:lnTo>
                    <a:pt x="2678" y="272"/>
                  </a:lnTo>
                  <a:lnTo>
                    <a:pt x="2658" y="251"/>
                  </a:lnTo>
                  <a:lnTo>
                    <a:pt x="2595" y="209"/>
                  </a:lnTo>
                  <a:lnTo>
                    <a:pt x="2574" y="42"/>
                  </a:lnTo>
                  <a:lnTo>
                    <a:pt x="24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2977;p68">
              <a:extLst>
                <a:ext uri="{FF2B5EF4-FFF2-40B4-BE49-F238E27FC236}">
                  <a16:creationId xmlns:a16="http://schemas.microsoft.com/office/drawing/2014/main" id="{0DEAFB5D-EA17-57F9-F6FB-BBD86227B4D1}"/>
                </a:ext>
              </a:extLst>
            </p:cNvPr>
            <p:cNvSpPr/>
            <p:nvPr/>
          </p:nvSpPr>
          <p:spPr>
            <a:xfrm>
              <a:off x="4101380" y="2973303"/>
              <a:ext cx="51583" cy="60684"/>
            </a:xfrm>
            <a:custGeom>
              <a:avLst/>
              <a:gdLst/>
              <a:ahLst/>
              <a:cxnLst/>
              <a:rect l="l" t="t" r="r" b="b"/>
              <a:pathLst>
                <a:path w="4332" h="5336" extrusionOk="0">
                  <a:moveTo>
                    <a:pt x="2239" y="0"/>
                  </a:moveTo>
                  <a:lnTo>
                    <a:pt x="2135" y="21"/>
                  </a:lnTo>
                  <a:lnTo>
                    <a:pt x="1632" y="1549"/>
                  </a:lnTo>
                  <a:lnTo>
                    <a:pt x="1758" y="2009"/>
                  </a:lnTo>
                  <a:lnTo>
                    <a:pt x="1674" y="3264"/>
                  </a:lnTo>
                  <a:lnTo>
                    <a:pt x="42" y="3746"/>
                  </a:lnTo>
                  <a:lnTo>
                    <a:pt x="0" y="4018"/>
                  </a:lnTo>
                  <a:lnTo>
                    <a:pt x="523" y="4708"/>
                  </a:lnTo>
                  <a:lnTo>
                    <a:pt x="461" y="4938"/>
                  </a:lnTo>
                  <a:lnTo>
                    <a:pt x="795" y="5336"/>
                  </a:lnTo>
                  <a:lnTo>
                    <a:pt x="879" y="5315"/>
                  </a:lnTo>
                  <a:lnTo>
                    <a:pt x="900" y="5336"/>
                  </a:lnTo>
                  <a:lnTo>
                    <a:pt x="1005" y="5336"/>
                  </a:lnTo>
                  <a:lnTo>
                    <a:pt x="1088" y="5231"/>
                  </a:lnTo>
                  <a:lnTo>
                    <a:pt x="1214" y="5231"/>
                  </a:lnTo>
                  <a:lnTo>
                    <a:pt x="1423" y="5127"/>
                  </a:lnTo>
                  <a:lnTo>
                    <a:pt x="1528" y="5127"/>
                  </a:lnTo>
                  <a:lnTo>
                    <a:pt x="1632" y="5106"/>
                  </a:lnTo>
                  <a:lnTo>
                    <a:pt x="1716" y="5147"/>
                  </a:lnTo>
                  <a:lnTo>
                    <a:pt x="1779" y="5147"/>
                  </a:lnTo>
                  <a:lnTo>
                    <a:pt x="1925" y="4938"/>
                  </a:lnTo>
                  <a:lnTo>
                    <a:pt x="1925" y="4917"/>
                  </a:lnTo>
                  <a:lnTo>
                    <a:pt x="1946" y="4917"/>
                  </a:lnTo>
                  <a:lnTo>
                    <a:pt x="1946" y="4834"/>
                  </a:lnTo>
                  <a:lnTo>
                    <a:pt x="1883" y="4813"/>
                  </a:lnTo>
                  <a:lnTo>
                    <a:pt x="1925" y="4750"/>
                  </a:lnTo>
                  <a:lnTo>
                    <a:pt x="1883" y="4687"/>
                  </a:lnTo>
                  <a:lnTo>
                    <a:pt x="1967" y="4603"/>
                  </a:lnTo>
                  <a:lnTo>
                    <a:pt x="2030" y="4541"/>
                  </a:lnTo>
                  <a:lnTo>
                    <a:pt x="2239" y="4541"/>
                  </a:lnTo>
                  <a:lnTo>
                    <a:pt x="2365" y="4520"/>
                  </a:lnTo>
                  <a:lnTo>
                    <a:pt x="2448" y="4583"/>
                  </a:lnTo>
                  <a:lnTo>
                    <a:pt x="2553" y="4436"/>
                  </a:lnTo>
                  <a:lnTo>
                    <a:pt x="2595" y="4415"/>
                  </a:lnTo>
                  <a:lnTo>
                    <a:pt x="2595" y="4227"/>
                  </a:lnTo>
                  <a:lnTo>
                    <a:pt x="2804" y="3976"/>
                  </a:lnTo>
                  <a:lnTo>
                    <a:pt x="2930" y="3955"/>
                  </a:lnTo>
                  <a:lnTo>
                    <a:pt x="3013" y="3976"/>
                  </a:lnTo>
                  <a:lnTo>
                    <a:pt x="3076" y="3913"/>
                  </a:lnTo>
                  <a:lnTo>
                    <a:pt x="3348" y="3913"/>
                  </a:lnTo>
                  <a:lnTo>
                    <a:pt x="3390" y="3850"/>
                  </a:lnTo>
                  <a:lnTo>
                    <a:pt x="3327" y="3808"/>
                  </a:lnTo>
                  <a:lnTo>
                    <a:pt x="3285" y="3599"/>
                  </a:lnTo>
                  <a:lnTo>
                    <a:pt x="3306" y="3599"/>
                  </a:lnTo>
                  <a:lnTo>
                    <a:pt x="3244" y="3494"/>
                  </a:lnTo>
                  <a:lnTo>
                    <a:pt x="3223" y="3474"/>
                  </a:lnTo>
                  <a:lnTo>
                    <a:pt x="3244" y="3390"/>
                  </a:lnTo>
                  <a:lnTo>
                    <a:pt x="3244" y="3285"/>
                  </a:lnTo>
                  <a:lnTo>
                    <a:pt x="3348" y="3118"/>
                  </a:lnTo>
                  <a:lnTo>
                    <a:pt x="3432" y="3076"/>
                  </a:lnTo>
                  <a:lnTo>
                    <a:pt x="3390" y="3013"/>
                  </a:lnTo>
                  <a:lnTo>
                    <a:pt x="3411" y="3013"/>
                  </a:lnTo>
                  <a:lnTo>
                    <a:pt x="3495" y="2867"/>
                  </a:lnTo>
                  <a:lnTo>
                    <a:pt x="3536" y="2846"/>
                  </a:lnTo>
                  <a:lnTo>
                    <a:pt x="3599" y="2846"/>
                  </a:lnTo>
                  <a:lnTo>
                    <a:pt x="3557" y="2909"/>
                  </a:lnTo>
                  <a:lnTo>
                    <a:pt x="3536" y="2971"/>
                  </a:lnTo>
                  <a:lnTo>
                    <a:pt x="3620" y="3013"/>
                  </a:lnTo>
                  <a:lnTo>
                    <a:pt x="3662" y="3013"/>
                  </a:lnTo>
                  <a:lnTo>
                    <a:pt x="3746" y="2804"/>
                  </a:lnTo>
                  <a:lnTo>
                    <a:pt x="3808" y="2741"/>
                  </a:lnTo>
                  <a:lnTo>
                    <a:pt x="3871" y="2616"/>
                  </a:lnTo>
                  <a:lnTo>
                    <a:pt x="4018" y="2490"/>
                  </a:lnTo>
                  <a:lnTo>
                    <a:pt x="4227" y="2134"/>
                  </a:lnTo>
                  <a:lnTo>
                    <a:pt x="4248" y="2072"/>
                  </a:lnTo>
                  <a:lnTo>
                    <a:pt x="4248" y="1988"/>
                  </a:lnTo>
                  <a:lnTo>
                    <a:pt x="4290" y="1862"/>
                  </a:lnTo>
                  <a:lnTo>
                    <a:pt x="4332" y="1758"/>
                  </a:lnTo>
                  <a:lnTo>
                    <a:pt x="4269" y="1695"/>
                  </a:lnTo>
                  <a:lnTo>
                    <a:pt x="4164" y="1674"/>
                  </a:lnTo>
                  <a:lnTo>
                    <a:pt x="3955" y="1507"/>
                  </a:lnTo>
                  <a:lnTo>
                    <a:pt x="3913" y="1402"/>
                  </a:lnTo>
                  <a:lnTo>
                    <a:pt x="3808" y="1298"/>
                  </a:lnTo>
                  <a:lnTo>
                    <a:pt x="3767" y="1151"/>
                  </a:lnTo>
                  <a:lnTo>
                    <a:pt x="3599" y="942"/>
                  </a:lnTo>
                  <a:lnTo>
                    <a:pt x="3516" y="942"/>
                  </a:lnTo>
                  <a:lnTo>
                    <a:pt x="3390" y="963"/>
                  </a:lnTo>
                  <a:lnTo>
                    <a:pt x="3118" y="921"/>
                  </a:lnTo>
                  <a:lnTo>
                    <a:pt x="3013" y="942"/>
                  </a:lnTo>
                  <a:lnTo>
                    <a:pt x="2930" y="963"/>
                  </a:lnTo>
                  <a:lnTo>
                    <a:pt x="2804" y="921"/>
                  </a:lnTo>
                  <a:lnTo>
                    <a:pt x="2469" y="649"/>
                  </a:lnTo>
                  <a:lnTo>
                    <a:pt x="2469" y="565"/>
                  </a:lnTo>
                  <a:lnTo>
                    <a:pt x="2260" y="335"/>
                  </a:lnTo>
                  <a:lnTo>
                    <a:pt x="2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2978;p68">
              <a:extLst>
                <a:ext uri="{FF2B5EF4-FFF2-40B4-BE49-F238E27FC236}">
                  <a16:creationId xmlns:a16="http://schemas.microsoft.com/office/drawing/2014/main" id="{92D3D3CD-43CF-8CE3-DDAB-7FB78017E6CA}"/>
                </a:ext>
              </a:extLst>
            </p:cNvPr>
            <p:cNvSpPr/>
            <p:nvPr/>
          </p:nvSpPr>
          <p:spPr>
            <a:xfrm>
              <a:off x="4124802" y="2964728"/>
              <a:ext cx="2751" cy="5971"/>
            </a:xfrm>
            <a:custGeom>
              <a:avLst/>
              <a:gdLst/>
              <a:ahLst/>
              <a:cxnLst/>
              <a:rect l="l" t="t" r="r" b="b"/>
              <a:pathLst>
                <a:path w="231" h="525" extrusionOk="0">
                  <a:moveTo>
                    <a:pt x="209" y="1"/>
                  </a:moveTo>
                  <a:lnTo>
                    <a:pt x="168" y="22"/>
                  </a:lnTo>
                  <a:lnTo>
                    <a:pt x="105" y="22"/>
                  </a:lnTo>
                  <a:lnTo>
                    <a:pt x="84" y="168"/>
                  </a:lnTo>
                  <a:lnTo>
                    <a:pt x="63" y="210"/>
                  </a:lnTo>
                  <a:lnTo>
                    <a:pt x="21" y="168"/>
                  </a:lnTo>
                  <a:lnTo>
                    <a:pt x="0" y="231"/>
                  </a:lnTo>
                  <a:lnTo>
                    <a:pt x="0" y="273"/>
                  </a:lnTo>
                  <a:lnTo>
                    <a:pt x="84" y="315"/>
                  </a:lnTo>
                  <a:lnTo>
                    <a:pt x="105" y="482"/>
                  </a:lnTo>
                  <a:lnTo>
                    <a:pt x="168" y="524"/>
                  </a:lnTo>
                  <a:lnTo>
                    <a:pt x="168" y="440"/>
                  </a:lnTo>
                  <a:lnTo>
                    <a:pt x="209" y="336"/>
                  </a:lnTo>
                  <a:lnTo>
                    <a:pt x="209" y="168"/>
                  </a:lnTo>
                  <a:lnTo>
                    <a:pt x="188" y="168"/>
                  </a:lnTo>
                  <a:lnTo>
                    <a:pt x="209" y="106"/>
                  </a:lnTo>
                  <a:lnTo>
                    <a:pt x="188" y="64"/>
                  </a:lnTo>
                  <a:lnTo>
                    <a:pt x="209" y="43"/>
                  </a:lnTo>
                  <a:lnTo>
                    <a:pt x="230" y="43"/>
                  </a:lnTo>
                  <a:lnTo>
                    <a:pt x="20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2979;p68">
              <a:extLst>
                <a:ext uri="{FF2B5EF4-FFF2-40B4-BE49-F238E27FC236}">
                  <a16:creationId xmlns:a16="http://schemas.microsoft.com/office/drawing/2014/main" id="{22EED6B0-BF96-C554-D500-1B228338F64E}"/>
                </a:ext>
              </a:extLst>
            </p:cNvPr>
            <p:cNvSpPr/>
            <p:nvPr/>
          </p:nvSpPr>
          <p:spPr>
            <a:xfrm>
              <a:off x="4037591" y="3015893"/>
              <a:ext cx="73267" cy="45456"/>
            </a:xfrm>
            <a:custGeom>
              <a:avLst/>
              <a:gdLst/>
              <a:ahLst/>
              <a:cxnLst/>
              <a:rect l="l" t="t" r="r" b="b"/>
              <a:pathLst>
                <a:path w="6153" h="3997" extrusionOk="0">
                  <a:moveTo>
                    <a:pt x="5399" y="1"/>
                  </a:moveTo>
                  <a:lnTo>
                    <a:pt x="3223" y="649"/>
                  </a:lnTo>
                  <a:lnTo>
                    <a:pt x="2177" y="2051"/>
                  </a:lnTo>
                  <a:lnTo>
                    <a:pt x="2156" y="1528"/>
                  </a:lnTo>
                  <a:lnTo>
                    <a:pt x="1633" y="1298"/>
                  </a:lnTo>
                  <a:lnTo>
                    <a:pt x="1131" y="1089"/>
                  </a:lnTo>
                  <a:lnTo>
                    <a:pt x="796" y="1089"/>
                  </a:lnTo>
                  <a:lnTo>
                    <a:pt x="608" y="942"/>
                  </a:lnTo>
                  <a:lnTo>
                    <a:pt x="440" y="1005"/>
                  </a:lnTo>
                  <a:lnTo>
                    <a:pt x="378" y="1277"/>
                  </a:lnTo>
                  <a:lnTo>
                    <a:pt x="482" y="1486"/>
                  </a:lnTo>
                  <a:lnTo>
                    <a:pt x="315" y="1591"/>
                  </a:lnTo>
                  <a:lnTo>
                    <a:pt x="273" y="1695"/>
                  </a:lnTo>
                  <a:lnTo>
                    <a:pt x="189" y="1674"/>
                  </a:lnTo>
                  <a:lnTo>
                    <a:pt x="85" y="1633"/>
                  </a:lnTo>
                  <a:lnTo>
                    <a:pt x="106" y="1737"/>
                  </a:lnTo>
                  <a:lnTo>
                    <a:pt x="168" y="2030"/>
                  </a:lnTo>
                  <a:lnTo>
                    <a:pt x="168" y="2218"/>
                  </a:lnTo>
                  <a:lnTo>
                    <a:pt x="85" y="2218"/>
                  </a:lnTo>
                  <a:lnTo>
                    <a:pt x="85" y="2260"/>
                  </a:lnTo>
                  <a:lnTo>
                    <a:pt x="1" y="2239"/>
                  </a:lnTo>
                  <a:lnTo>
                    <a:pt x="1" y="2239"/>
                  </a:lnTo>
                  <a:lnTo>
                    <a:pt x="22" y="2344"/>
                  </a:lnTo>
                  <a:lnTo>
                    <a:pt x="106" y="2344"/>
                  </a:lnTo>
                  <a:lnTo>
                    <a:pt x="106" y="2428"/>
                  </a:lnTo>
                  <a:lnTo>
                    <a:pt x="231" y="2616"/>
                  </a:lnTo>
                  <a:lnTo>
                    <a:pt x="315" y="3139"/>
                  </a:lnTo>
                  <a:lnTo>
                    <a:pt x="482" y="3265"/>
                  </a:lnTo>
                  <a:lnTo>
                    <a:pt x="482" y="3453"/>
                  </a:lnTo>
                  <a:lnTo>
                    <a:pt x="419" y="3474"/>
                  </a:lnTo>
                  <a:lnTo>
                    <a:pt x="482" y="3620"/>
                  </a:lnTo>
                  <a:lnTo>
                    <a:pt x="608" y="3767"/>
                  </a:lnTo>
                  <a:lnTo>
                    <a:pt x="608" y="3913"/>
                  </a:lnTo>
                  <a:lnTo>
                    <a:pt x="650" y="3997"/>
                  </a:lnTo>
                  <a:lnTo>
                    <a:pt x="796" y="3997"/>
                  </a:lnTo>
                  <a:lnTo>
                    <a:pt x="817" y="3934"/>
                  </a:lnTo>
                  <a:lnTo>
                    <a:pt x="963" y="3997"/>
                  </a:lnTo>
                  <a:lnTo>
                    <a:pt x="1068" y="3976"/>
                  </a:lnTo>
                  <a:lnTo>
                    <a:pt x="1173" y="3871"/>
                  </a:lnTo>
                  <a:lnTo>
                    <a:pt x="1319" y="3871"/>
                  </a:lnTo>
                  <a:lnTo>
                    <a:pt x="1361" y="3934"/>
                  </a:lnTo>
                  <a:lnTo>
                    <a:pt x="1466" y="3892"/>
                  </a:lnTo>
                  <a:lnTo>
                    <a:pt x="1570" y="3725"/>
                  </a:lnTo>
                  <a:lnTo>
                    <a:pt x="1633" y="3725"/>
                  </a:lnTo>
                  <a:lnTo>
                    <a:pt x="1696" y="3579"/>
                  </a:lnTo>
                  <a:lnTo>
                    <a:pt x="1842" y="3495"/>
                  </a:lnTo>
                  <a:lnTo>
                    <a:pt x="1905" y="3474"/>
                  </a:lnTo>
                  <a:lnTo>
                    <a:pt x="2010" y="3474"/>
                  </a:lnTo>
                  <a:lnTo>
                    <a:pt x="2051" y="3495"/>
                  </a:lnTo>
                  <a:lnTo>
                    <a:pt x="2198" y="3495"/>
                  </a:lnTo>
                  <a:lnTo>
                    <a:pt x="2219" y="3558"/>
                  </a:lnTo>
                  <a:lnTo>
                    <a:pt x="2365" y="3579"/>
                  </a:lnTo>
                  <a:lnTo>
                    <a:pt x="2616" y="3474"/>
                  </a:lnTo>
                  <a:lnTo>
                    <a:pt x="2826" y="3453"/>
                  </a:lnTo>
                  <a:lnTo>
                    <a:pt x="2909" y="3369"/>
                  </a:lnTo>
                  <a:lnTo>
                    <a:pt x="2930" y="3307"/>
                  </a:lnTo>
                  <a:lnTo>
                    <a:pt x="3119" y="3160"/>
                  </a:lnTo>
                  <a:lnTo>
                    <a:pt x="3223" y="3160"/>
                  </a:lnTo>
                  <a:lnTo>
                    <a:pt x="3307" y="3202"/>
                  </a:lnTo>
                  <a:lnTo>
                    <a:pt x="3370" y="3181"/>
                  </a:lnTo>
                  <a:lnTo>
                    <a:pt x="3432" y="3139"/>
                  </a:lnTo>
                  <a:lnTo>
                    <a:pt x="3453" y="3181"/>
                  </a:lnTo>
                  <a:lnTo>
                    <a:pt x="3537" y="3181"/>
                  </a:lnTo>
                  <a:lnTo>
                    <a:pt x="3725" y="3034"/>
                  </a:lnTo>
                  <a:lnTo>
                    <a:pt x="3830" y="2846"/>
                  </a:lnTo>
                  <a:lnTo>
                    <a:pt x="3935" y="2783"/>
                  </a:lnTo>
                  <a:lnTo>
                    <a:pt x="3997" y="2783"/>
                  </a:lnTo>
                  <a:lnTo>
                    <a:pt x="4625" y="2616"/>
                  </a:lnTo>
                  <a:lnTo>
                    <a:pt x="4688" y="2532"/>
                  </a:lnTo>
                  <a:lnTo>
                    <a:pt x="5043" y="2470"/>
                  </a:lnTo>
                  <a:lnTo>
                    <a:pt x="5253" y="2365"/>
                  </a:lnTo>
                  <a:lnTo>
                    <a:pt x="5399" y="2260"/>
                  </a:lnTo>
                  <a:lnTo>
                    <a:pt x="5629" y="2218"/>
                  </a:lnTo>
                  <a:lnTo>
                    <a:pt x="5608" y="2135"/>
                  </a:lnTo>
                  <a:lnTo>
                    <a:pt x="5629" y="2114"/>
                  </a:lnTo>
                  <a:lnTo>
                    <a:pt x="5567" y="2051"/>
                  </a:lnTo>
                  <a:lnTo>
                    <a:pt x="5608" y="1905"/>
                  </a:lnTo>
                  <a:lnTo>
                    <a:pt x="5776" y="1674"/>
                  </a:lnTo>
                  <a:lnTo>
                    <a:pt x="6027" y="1612"/>
                  </a:lnTo>
                  <a:lnTo>
                    <a:pt x="6152" y="1591"/>
                  </a:lnTo>
                  <a:lnTo>
                    <a:pt x="5818" y="1193"/>
                  </a:lnTo>
                  <a:lnTo>
                    <a:pt x="5880" y="963"/>
                  </a:lnTo>
                  <a:lnTo>
                    <a:pt x="5357" y="273"/>
                  </a:lnTo>
                  <a:lnTo>
                    <a:pt x="53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2980;p68">
              <a:extLst>
                <a:ext uri="{FF2B5EF4-FFF2-40B4-BE49-F238E27FC236}">
                  <a16:creationId xmlns:a16="http://schemas.microsoft.com/office/drawing/2014/main" id="{524FFB0D-CA2F-9405-EDE4-6E9D45A56753}"/>
                </a:ext>
              </a:extLst>
            </p:cNvPr>
            <p:cNvSpPr/>
            <p:nvPr/>
          </p:nvSpPr>
          <p:spPr>
            <a:xfrm>
              <a:off x="3911526" y="2929280"/>
              <a:ext cx="85972" cy="69020"/>
            </a:xfrm>
            <a:custGeom>
              <a:avLst/>
              <a:gdLst/>
              <a:ahLst/>
              <a:cxnLst/>
              <a:rect l="l" t="t" r="r" b="b"/>
              <a:pathLst>
                <a:path w="7220" h="6069" extrusionOk="0">
                  <a:moveTo>
                    <a:pt x="503" y="0"/>
                  </a:moveTo>
                  <a:lnTo>
                    <a:pt x="210" y="21"/>
                  </a:lnTo>
                  <a:lnTo>
                    <a:pt x="147" y="21"/>
                  </a:lnTo>
                  <a:lnTo>
                    <a:pt x="126" y="126"/>
                  </a:lnTo>
                  <a:lnTo>
                    <a:pt x="84" y="356"/>
                  </a:lnTo>
                  <a:lnTo>
                    <a:pt x="126" y="523"/>
                  </a:lnTo>
                  <a:lnTo>
                    <a:pt x="126" y="649"/>
                  </a:lnTo>
                  <a:lnTo>
                    <a:pt x="42" y="858"/>
                  </a:lnTo>
                  <a:lnTo>
                    <a:pt x="1" y="1047"/>
                  </a:lnTo>
                  <a:lnTo>
                    <a:pt x="42" y="1193"/>
                  </a:lnTo>
                  <a:lnTo>
                    <a:pt x="126" y="1486"/>
                  </a:lnTo>
                  <a:lnTo>
                    <a:pt x="314" y="6068"/>
                  </a:lnTo>
                  <a:lnTo>
                    <a:pt x="7219" y="6005"/>
                  </a:lnTo>
                  <a:lnTo>
                    <a:pt x="7219" y="5985"/>
                  </a:lnTo>
                  <a:lnTo>
                    <a:pt x="7115" y="5964"/>
                  </a:lnTo>
                  <a:lnTo>
                    <a:pt x="6989" y="5796"/>
                  </a:lnTo>
                  <a:lnTo>
                    <a:pt x="6947" y="5754"/>
                  </a:lnTo>
                  <a:lnTo>
                    <a:pt x="6822" y="5692"/>
                  </a:lnTo>
                  <a:lnTo>
                    <a:pt x="6738" y="5566"/>
                  </a:lnTo>
                  <a:lnTo>
                    <a:pt x="6675" y="5587"/>
                  </a:lnTo>
                  <a:lnTo>
                    <a:pt x="6571" y="5587"/>
                  </a:lnTo>
                  <a:lnTo>
                    <a:pt x="6403" y="5461"/>
                  </a:lnTo>
                  <a:lnTo>
                    <a:pt x="6299" y="5169"/>
                  </a:lnTo>
                  <a:lnTo>
                    <a:pt x="6319" y="5106"/>
                  </a:lnTo>
                  <a:lnTo>
                    <a:pt x="6319" y="4938"/>
                  </a:lnTo>
                  <a:lnTo>
                    <a:pt x="6278" y="4855"/>
                  </a:lnTo>
                  <a:lnTo>
                    <a:pt x="6299" y="4813"/>
                  </a:lnTo>
                  <a:lnTo>
                    <a:pt x="6319" y="4855"/>
                  </a:lnTo>
                  <a:lnTo>
                    <a:pt x="6508" y="4855"/>
                  </a:lnTo>
                  <a:lnTo>
                    <a:pt x="6424" y="4792"/>
                  </a:lnTo>
                  <a:lnTo>
                    <a:pt x="6382" y="4792"/>
                  </a:lnTo>
                  <a:lnTo>
                    <a:pt x="6299" y="4624"/>
                  </a:lnTo>
                  <a:lnTo>
                    <a:pt x="6257" y="4604"/>
                  </a:lnTo>
                  <a:lnTo>
                    <a:pt x="6257" y="4645"/>
                  </a:lnTo>
                  <a:lnTo>
                    <a:pt x="6173" y="4583"/>
                  </a:lnTo>
                  <a:lnTo>
                    <a:pt x="6110" y="4415"/>
                  </a:lnTo>
                  <a:lnTo>
                    <a:pt x="5901" y="4080"/>
                  </a:lnTo>
                  <a:lnTo>
                    <a:pt x="5796" y="4018"/>
                  </a:lnTo>
                  <a:lnTo>
                    <a:pt x="5775" y="3871"/>
                  </a:lnTo>
                  <a:lnTo>
                    <a:pt x="5420" y="3327"/>
                  </a:lnTo>
                  <a:lnTo>
                    <a:pt x="5420" y="3223"/>
                  </a:lnTo>
                  <a:lnTo>
                    <a:pt x="5357" y="3118"/>
                  </a:lnTo>
                  <a:lnTo>
                    <a:pt x="5336" y="2867"/>
                  </a:lnTo>
                  <a:lnTo>
                    <a:pt x="5273" y="2825"/>
                  </a:lnTo>
                  <a:lnTo>
                    <a:pt x="5273" y="2741"/>
                  </a:lnTo>
                  <a:lnTo>
                    <a:pt x="5064" y="2532"/>
                  </a:lnTo>
                  <a:lnTo>
                    <a:pt x="5064" y="2448"/>
                  </a:lnTo>
                  <a:lnTo>
                    <a:pt x="5106" y="2344"/>
                  </a:lnTo>
                  <a:lnTo>
                    <a:pt x="5043" y="2281"/>
                  </a:lnTo>
                  <a:lnTo>
                    <a:pt x="4708" y="1988"/>
                  </a:lnTo>
                  <a:lnTo>
                    <a:pt x="4687" y="1884"/>
                  </a:lnTo>
                  <a:lnTo>
                    <a:pt x="4478" y="1653"/>
                  </a:lnTo>
                  <a:lnTo>
                    <a:pt x="4478" y="1507"/>
                  </a:lnTo>
                  <a:lnTo>
                    <a:pt x="4332" y="1360"/>
                  </a:lnTo>
                  <a:lnTo>
                    <a:pt x="4374" y="1277"/>
                  </a:lnTo>
                  <a:lnTo>
                    <a:pt x="4374" y="1193"/>
                  </a:lnTo>
                  <a:lnTo>
                    <a:pt x="4395" y="1151"/>
                  </a:lnTo>
                  <a:lnTo>
                    <a:pt x="4395" y="1193"/>
                  </a:lnTo>
                  <a:lnTo>
                    <a:pt x="4478" y="1193"/>
                  </a:lnTo>
                  <a:lnTo>
                    <a:pt x="4499" y="1339"/>
                  </a:lnTo>
                  <a:lnTo>
                    <a:pt x="4541" y="1402"/>
                  </a:lnTo>
                  <a:lnTo>
                    <a:pt x="4583" y="1465"/>
                  </a:lnTo>
                  <a:lnTo>
                    <a:pt x="4792" y="1674"/>
                  </a:lnTo>
                  <a:lnTo>
                    <a:pt x="4792" y="1779"/>
                  </a:lnTo>
                  <a:lnTo>
                    <a:pt x="4834" y="1884"/>
                  </a:lnTo>
                  <a:lnTo>
                    <a:pt x="5001" y="1967"/>
                  </a:lnTo>
                  <a:lnTo>
                    <a:pt x="5022" y="2072"/>
                  </a:lnTo>
                  <a:lnTo>
                    <a:pt x="5315" y="2344"/>
                  </a:lnTo>
                  <a:lnTo>
                    <a:pt x="5462" y="2428"/>
                  </a:lnTo>
                  <a:lnTo>
                    <a:pt x="5462" y="2490"/>
                  </a:lnTo>
                  <a:lnTo>
                    <a:pt x="5483" y="2407"/>
                  </a:lnTo>
                  <a:lnTo>
                    <a:pt x="5566" y="2323"/>
                  </a:lnTo>
                  <a:lnTo>
                    <a:pt x="5629" y="2114"/>
                  </a:lnTo>
                  <a:lnTo>
                    <a:pt x="5566" y="2072"/>
                  </a:lnTo>
                  <a:lnTo>
                    <a:pt x="5650" y="1904"/>
                  </a:lnTo>
                  <a:lnTo>
                    <a:pt x="5650" y="1779"/>
                  </a:lnTo>
                  <a:lnTo>
                    <a:pt x="5734" y="1465"/>
                  </a:lnTo>
                  <a:lnTo>
                    <a:pt x="5755" y="1444"/>
                  </a:lnTo>
                  <a:lnTo>
                    <a:pt x="5671" y="1235"/>
                  </a:lnTo>
                  <a:lnTo>
                    <a:pt x="5734" y="1088"/>
                  </a:lnTo>
                  <a:lnTo>
                    <a:pt x="5587" y="775"/>
                  </a:lnTo>
                  <a:lnTo>
                    <a:pt x="5441" y="544"/>
                  </a:lnTo>
                  <a:lnTo>
                    <a:pt x="5378" y="335"/>
                  </a:lnTo>
                  <a:lnTo>
                    <a:pt x="5273" y="147"/>
                  </a:lnTo>
                  <a:lnTo>
                    <a:pt x="5211" y="126"/>
                  </a:lnTo>
                  <a:lnTo>
                    <a:pt x="5127" y="231"/>
                  </a:lnTo>
                  <a:lnTo>
                    <a:pt x="4959" y="293"/>
                  </a:lnTo>
                  <a:lnTo>
                    <a:pt x="4604" y="231"/>
                  </a:lnTo>
                  <a:lnTo>
                    <a:pt x="4311" y="314"/>
                  </a:lnTo>
                  <a:lnTo>
                    <a:pt x="4102" y="147"/>
                  </a:lnTo>
                  <a:lnTo>
                    <a:pt x="4081" y="251"/>
                  </a:lnTo>
                  <a:lnTo>
                    <a:pt x="4164" y="398"/>
                  </a:lnTo>
                  <a:lnTo>
                    <a:pt x="4164" y="461"/>
                  </a:lnTo>
                  <a:lnTo>
                    <a:pt x="4081" y="335"/>
                  </a:lnTo>
                  <a:lnTo>
                    <a:pt x="3976" y="293"/>
                  </a:lnTo>
                  <a:lnTo>
                    <a:pt x="3955" y="189"/>
                  </a:lnTo>
                  <a:lnTo>
                    <a:pt x="3997" y="147"/>
                  </a:lnTo>
                  <a:lnTo>
                    <a:pt x="3955" y="105"/>
                  </a:lnTo>
                  <a:lnTo>
                    <a:pt x="3850" y="105"/>
                  </a:lnTo>
                  <a:lnTo>
                    <a:pt x="3746" y="84"/>
                  </a:lnTo>
                  <a:lnTo>
                    <a:pt x="3537" y="21"/>
                  </a:lnTo>
                  <a:lnTo>
                    <a:pt x="3495" y="42"/>
                  </a:lnTo>
                  <a:lnTo>
                    <a:pt x="3578" y="84"/>
                  </a:lnTo>
                  <a:lnTo>
                    <a:pt x="3599" y="105"/>
                  </a:lnTo>
                  <a:lnTo>
                    <a:pt x="3495" y="126"/>
                  </a:lnTo>
                  <a:lnTo>
                    <a:pt x="3390" y="105"/>
                  </a:lnTo>
                  <a:lnTo>
                    <a:pt x="3265" y="147"/>
                  </a:lnTo>
                  <a:lnTo>
                    <a:pt x="3223" y="126"/>
                  </a:lnTo>
                  <a:lnTo>
                    <a:pt x="3223" y="105"/>
                  </a:lnTo>
                  <a:lnTo>
                    <a:pt x="3348" y="84"/>
                  </a:lnTo>
                  <a:lnTo>
                    <a:pt x="3432" y="42"/>
                  </a:lnTo>
                  <a:lnTo>
                    <a:pt x="3327" y="42"/>
                  </a:lnTo>
                  <a:lnTo>
                    <a:pt x="3139" y="84"/>
                  </a:lnTo>
                  <a:lnTo>
                    <a:pt x="3076" y="126"/>
                  </a:lnTo>
                  <a:lnTo>
                    <a:pt x="2930" y="210"/>
                  </a:lnTo>
                  <a:lnTo>
                    <a:pt x="2846" y="231"/>
                  </a:lnTo>
                  <a:lnTo>
                    <a:pt x="2700" y="293"/>
                  </a:lnTo>
                  <a:lnTo>
                    <a:pt x="2595" y="419"/>
                  </a:lnTo>
                  <a:lnTo>
                    <a:pt x="2553" y="461"/>
                  </a:lnTo>
                  <a:lnTo>
                    <a:pt x="2386" y="461"/>
                  </a:lnTo>
                  <a:lnTo>
                    <a:pt x="2177" y="335"/>
                  </a:lnTo>
                  <a:lnTo>
                    <a:pt x="2009" y="314"/>
                  </a:lnTo>
                  <a:lnTo>
                    <a:pt x="1821" y="335"/>
                  </a:lnTo>
                  <a:lnTo>
                    <a:pt x="1674" y="231"/>
                  </a:lnTo>
                  <a:lnTo>
                    <a:pt x="1591" y="231"/>
                  </a:lnTo>
                  <a:lnTo>
                    <a:pt x="1507" y="251"/>
                  </a:lnTo>
                  <a:lnTo>
                    <a:pt x="1361" y="147"/>
                  </a:lnTo>
                  <a:lnTo>
                    <a:pt x="1172" y="105"/>
                  </a:lnTo>
                  <a:lnTo>
                    <a:pt x="733" y="84"/>
                  </a:lnTo>
                  <a:lnTo>
                    <a:pt x="5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2981;p68">
              <a:extLst>
                <a:ext uri="{FF2B5EF4-FFF2-40B4-BE49-F238E27FC236}">
                  <a16:creationId xmlns:a16="http://schemas.microsoft.com/office/drawing/2014/main" id="{C4B4D47A-A519-04B2-B5CD-7E0B592212C0}"/>
                </a:ext>
              </a:extLst>
            </p:cNvPr>
            <p:cNvSpPr/>
            <p:nvPr/>
          </p:nvSpPr>
          <p:spPr>
            <a:xfrm>
              <a:off x="3896332" y="2997572"/>
              <a:ext cx="113621" cy="124461"/>
            </a:xfrm>
            <a:custGeom>
              <a:avLst/>
              <a:gdLst/>
              <a:ahLst/>
              <a:cxnLst/>
              <a:rect l="l" t="t" r="r" b="b"/>
              <a:pathLst>
                <a:path w="9542" h="10944" extrusionOk="0">
                  <a:moveTo>
                    <a:pt x="8495" y="0"/>
                  </a:moveTo>
                  <a:lnTo>
                    <a:pt x="1590" y="63"/>
                  </a:lnTo>
                  <a:lnTo>
                    <a:pt x="1632" y="1193"/>
                  </a:lnTo>
                  <a:lnTo>
                    <a:pt x="1088" y="1235"/>
                  </a:lnTo>
                  <a:lnTo>
                    <a:pt x="1088" y="1444"/>
                  </a:lnTo>
                  <a:lnTo>
                    <a:pt x="1151" y="3725"/>
                  </a:lnTo>
                  <a:lnTo>
                    <a:pt x="1046" y="3746"/>
                  </a:lnTo>
                  <a:lnTo>
                    <a:pt x="942" y="3829"/>
                  </a:lnTo>
                  <a:lnTo>
                    <a:pt x="837" y="3767"/>
                  </a:lnTo>
                  <a:lnTo>
                    <a:pt x="691" y="3767"/>
                  </a:lnTo>
                  <a:lnTo>
                    <a:pt x="586" y="3850"/>
                  </a:lnTo>
                  <a:lnTo>
                    <a:pt x="586" y="3976"/>
                  </a:lnTo>
                  <a:lnTo>
                    <a:pt x="649" y="4060"/>
                  </a:lnTo>
                  <a:lnTo>
                    <a:pt x="586" y="4185"/>
                  </a:lnTo>
                  <a:lnTo>
                    <a:pt x="377" y="4457"/>
                  </a:lnTo>
                  <a:lnTo>
                    <a:pt x="335" y="4457"/>
                  </a:lnTo>
                  <a:lnTo>
                    <a:pt x="230" y="4541"/>
                  </a:lnTo>
                  <a:lnTo>
                    <a:pt x="251" y="4645"/>
                  </a:lnTo>
                  <a:lnTo>
                    <a:pt x="314" y="4687"/>
                  </a:lnTo>
                  <a:lnTo>
                    <a:pt x="251" y="4813"/>
                  </a:lnTo>
                  <a:lnTo>
                    <a:pt x="126" y="4897"/>
                  </a:lnTo>
                  <a:lnTo>
                    <a:pt x="105" y="4980"/>
                  </a:lnTo>
                  <a:lnTo>
                    <a:pt x="209" y="5022"/>
                  </a:lnTo>
                  <a:lnTo>
                    <a:pt x="230" y="5127"/>
                  </a:lnTo>
                  <a:lnTo>
                    <a:pt x="168" y="5231"/>
                  </a:lnTo>
                  <a:lnTo>
                    <a:pt x="0" y="5420"/>
                  </a:lnTo>
                  <a:lnTo>
                    <a:pt x="0" y="5545"/>
                  </a:lnTo>
                  <a:lnTo>
                    <a:pt x="63" y="5629"/>
                  </a:lnTo>
                  <a:lnTo>
                    <a:pt x="209" y="5524"/>
                  </a:lnTo>
                  <a:lnTo>
                    <a:pt x="251" y="5545"/>
                  </a:lnTo>
                  <a:lnTo>
                    <a:pt x="251" y="5629"/>
                  </a:lnTo>
                  <a:lnTo>
                    <a:pt x="209" y="5692"/>
                  </a:lnTo>
                  <a:lnTo>
                    <a:pt x="272" y="5734"/>
                  </a:lnTo>
                  <a:lnTo>
                    <a:pt x="230" y="5817"/>
                  </a:lnTo>
                  <a:lnTo>
                    <a:pt x="272" y="5922"/>
                  </a:lnTo>
                  <a:lnTo>
                    <a:pt x="272" y="6047"/>
                  </a:lnTo>
                  <a:lnTo>
                    <a:pt x="314" y="6152"/>
                  </a:lnTo>
                  <a:lnTo>
                    <a:pt x="544" y="6236"/>
                  </a:lnTo>
                  <a:lnTo>
                    <a:pt x="586" y="6319"/>
                  </a:lnTo>
                  <a:lnTo>
                    <a:pt x="544" y="6382"/>
                  </a:lnTo>
                  <a:lnTo>
                    <a:pt x="544" y="6466"/>
                  </a:lnTo>
                  <a:lnTo>
                    <a:pt x="523" y="6487"/>
                  </a:lnTo>
                  <a:lnTo>
                    <a:pt x="586" y="6570"/>
                  </a:lnTo>
                  <a:lnTo>
                    <a:pt x="586" y="6654"/>
                  </a:lnTo>
                  <a:lnTo>
                    <a:pt x="544" y="6675"/>
                  </a:lnTo>
                  <a:lnTo>
                    <a:pt x="670" y="6780"/>
                  </a:lnTo>
                  <a:lnTo>
                    <a:pt x="691" y="6863"/>
                  </a:lnTo>
                  <a:lnTo>
                    <a:pt x="858" y="7052"/>
                  </a:lnTo>
                  <a:lnTo>
                    <a:pt x="963" y="7282"/>
                  </a:lnTo>
                  <a:lnTo>
                    <a:pt x="984" y="7366"/>
                  </a:lnTo>
                  <a:lnTo>
                    <a:pt x="963" y="7491"/>
                  </a:lnTo>
                  <a:lnTo>
                    <a:pt x="942" y="7533"/>
                  </a:lnTo>
                  <a:lnTo>
                    <a:pt x="879" y="7638"/>
                  </a:lnTo>
                  <a:lnTo>
                    <a:pt x="879" y="7826"/>
                  </a:lnTo>
                  <a:lnTo>
                    <a:pt x="984" y="7910"/>
                  </a:lnTo>
                  <a:lnTo>
                    <a:pt x="1109" y="7910"/>
                  </a:lnTo>
                  <a:lnTo>
                    <a:pt x="1172" y="7847"/>
                  </a:lnTo>
                  <a:lnTo>
                    <a:pt x="1318" y="7847"/>
                  </a:lnTo>
                  <a:lnTo>
                    <a:pt x="1402" y="7889"/>
                  </a:lnTo>
                  <a:lnTo>
                    <a:pt x="1360" y="7951"/>
                  </a:lnTo>
                  <a:lnTo>
                    <a:pt x="1381" y="8098"/>
                  </a:lnTo>
                  <a:lnTo>
                    <a:pt x="1465" y="8140"/>
                  </a:lnTo>
                  <a:lnTo>
                    <a:pt x="1590" y="8223"/>
                  </a:lnTo>
                  <a:lnTo>
                    <a:pt x="1695" y="8223"/>
                  </a:lnTo>
                  <a:lnTo>
                    <a:pt x="1779" y="8265"/>
                  </a:lnTo>
                  <a:lnTo>
                    <a:pt x="1821" y="8349"/>
                  </a:lnTo>
                  <a:lnTo>
                    <a:pt x="1925" y="8412"/>
                  </a:lnTo>
                  <a:lnTo>
                    <a:pt x="2030" y="8412"/>
                  </a:lnTo>
                  <a:lnTo>
                    <a:pt x="2093" y="8475"/>
                  </a:lnTo>
                  <a:lnTo>
                    <a:pt x="2051" y="8558"/>
                  </a:lnTo>
                  <a:lnTo>
                    <a:pt x="1988" y="8621"/>
                  </a:lnTo>
                  <a:lnTo>
                    <a:pt x="1946" y="8663"/>
                  </a:lnTo>
                  <a:lnTo>
                    <a:pt x="1904" y="8726"/>
                  </a:lnTo>
                  <a:lnTo>
                    <a:pt x="2030" y="8830"/>
                  </a:lnTo>
                  <a:lnTo>
                    <a:pt x="2134" y="8851"/>
                  </a:lnTo>
                  <a:lnTo>
                    <a:pt x="2155" y="8830"/>
                  </a:lnTo>
                  <a:lnTo>
                    <a:pt x="2260" y="8872"/>
                  </a:lnTo>
                  <a:lnTo>
                    <a:pt x="2323" y="8851"/>
                  </a:lnTo>
                  <a:lnTo>
                    <a:pt x="2511" y="8977"/>
                  </a:lnTo>
                  <a:lnTo>
                    <a:pt x="2532" y="9039"/>
                  </a:lnTo>
                  <a:lnTo>
                    <a:pt x="2553" y="9207"/>
                  </a:lnTo>
                  <a:lnTo>
                    <a:pt x="2616" y="9270"/>
                  </a:lnTo>
                  <a:lnTo>
                    <a:pt x="2720" y="9291"/>
                  </a:lnTo>
                  <a:lnTo>
                    <a:pt x="2762" y="9353"/>
                  </a:lnTo>
                  <a:lnTo>
                    <a:pt x="2741" y="9458"/>
                  </a:lnTo>
                  <a:lnTo>
                    <a:pt x="2783" y="9521"/>
                  </a:lnTo>
                  <a:lnTo>
                    <a:pt x="2992" y="9563"/>
                  </a:lnTo>
                  <a:lnTo>
                    <a:pt x="3076" y="9625"/>
                  </a:lnTo>
                  <a:lnTo>
                    <a:pt x="3076" y="9688"/>
                  </a:lnTo>
                  <a:lnTo>
                    <a:pt x="3076" y="9876"/>
                  </a:lnTo>
                  <a:lnTo>
                    <a:pt x="3160" y="9918"/>
                  </a:lnTo>
                  <a:lnTo>
                    <a:pt x="3264" y="9981"/>
                  </a:lnTo>
                  <a:lnTo>
                    <a:pt x="3306" y="10044"/>
                  </a:lnTo>
                  <a:lnTo>
                    <a:pt x="3306" y="10086"/>
                  </a:lnTo>
                  <a:lnTo>
                    <a:pt x="3348" y="10190"/>
                  </a:lnTo>
                  <a:lnTo>
                    <a:pt x="3390" y="10232"/>
                  </a:lnTo>
                  <a:lnTo>
                    <a:pt x="3474" y="10253"/>
                  </a:lnTo>
                  <a:lnTo>
                    <a:pt x="3515" y="10337"/>
                  </a:lnTo>
                  <a:lnTo>
                    <a:pt x="3662" y="10420"/>
                  </a:lnTo>
                  <a:lnTo>
                    <a:pt x="3766" y="10462"/>
                  </a:lnTo>
                  <a:lnTo>
                    <a:pt x="3829" y="10441"/>
                  </a:lnTo>
                  <a:lnTo>
                    <a:pt x="3871" y="10399"/>
                  </a:lnTo>
                  <a:lnTo>
                    <a:pt x="3934" y="10337"/>
                  </a:lnTo>
                  <a:lnTo>
                    <a:pt x="4143" y="10337"/>
                  </a:lnTo>
                  <a:lnTo>
                    <a:pt x="4185" y="10399"/>
                  </a:lnTo>
                  <a:lnTo>
                    <a:pt x="4227" y="10399"/>
                  </a:lnTo>
                  <a:lnTo>
                    <a:pt x="4331" y="10337"/>
                  </a:lnTo>
                  <a:lnTo>
                    <a:pt x="4394" y="10295"/>
                  </a:lnTo>
                  <a:lnTo>
                    <a:pt x="4436" y="10211"/>
                  </a:lnTo>
                  <a:lnTo>
                    <a:pt x="4562" y="10211"/>
                  </a:lnTo>
                  <a:lnTo>
                    <a:pt x="4624" y="10232"/>
                  </a:lnTo>
                  <a:lnTo>
                    <a:pt x="4708" y="10399"/>
                  </a:lnTo>
                  <a:lnTo>
                    <a:pt x="4750" y="10462"/>
                  </a:lnTo>
                  <a:lnTo>
                    <a:pt x="4813" y="10525"/>
                  </a:lnTo>
                  <a:lnTo>
                    <a:pt x="4938" y="10567"/>
                  </a:lnTo>
                  <a:lnTo>
                    <a:pt x="5022" y="10630"/>
                  </a:lnTo>
                  <a:lnTo>
                    <a:pt x="5043" y="10734"/>
                  </a:lnTo>
                  <a:lnTo>
                    <a:pt x="5085" y="10755"/>
                  </a:lnTo>
                  <a:lnTo>
                    <a:pt x="5126" y="10839"/>
                  </a:lnTo>
                  <a:lnTo>
                    <a:pt x="5126" y="10923"/>
                  </a:lnTo>
                  <a:lnTo>
                    <a:pt x="5294" y="10923"/>
                  </a:lnTo>
                  <a:lnTo>
                    <a:pt x="5336" y="10944"/>
                  </a:lnTo>
                  <a:lnTo>
                    <a:pt x="5357" y="10923"/>
                  </a:lnTo>
                  <a:lnTo>
                    <a:pt x="5336" y="10860"/>
                  </a:lnTo>
                  <a:lnTo>
                    <a:pt x="5336" y="10776"/>
                  </a:lnTo>
                  <a:lnTo>
                    <a:pt x="5398" y="10713"/>
                  </a:lnTo>
                  <a:lnTo>
                    <a:pt x="5503" y="10755"/>
                  </a:lnTo>
                  <a:lnTo>
                    <a:pt x="5671" y="10818"/>
                  </a:lnTo>
                  <a:lnTo>
                    <a:pt x="5754" y="10776"/>
                  </a:lnTo>
                  <a:lnTo>
                    <a:pt x="5859" y="10818"/>
                  </a:lnTo>
                  <a:lnTo>
                    <a:pt x="5859" y="10923"/>
                  </a:lnTo>
                  <a:lnTo>
                    <a:pt x="6005" y="10944"/>
                  </a:lnTo>
                  <a:lnTo>
                    <a:pt x="6068" y="10944"/>
                  </a:lnTo>
                  <a:lnTo>
                    <a:pt x="6068" y="10860"/>
                  </a:lnTo>
                  <a:lnTo>
                    <a:pt x="6131" y="10776"/>
                  </a:lnTo>
                  <a:lnTo>
                    <a:pt x="6215" y="10818"/>
                  </a:lnTo>
                  <a:lnTo>
                    <a:pt x="6235" y="10776"/>
                  </a:lnTo>
                  <a:lnTo>
                    <a:pt x="6340" y="10776"/>
                  </a:lnTo>
                  <a:lnTo>
                    <a:pt x="6487" y="10734"/>
                  </a:lnTo>
                  <a:lnTo>
                    <a:pt x="6696" y="10713"/>
                  </a:lnTo>
                  <a:lnTo>
                    <a:pt x="6821" y="10755"/>
                  </a:lnTo>
                  <a:lnTo>
                    <a:pt x="6947" y="10713"/>
                  </a:lnTo>
                  <a:lnTo>
                    <a:pt x="7010" y="10609"/>
                  </a:lnTo>
                  <a:lnTo>
                    <a:pt x="7135" y="10525"/>
                  </a:lnTo>
                  <a:lnTo>
                    <a:pt x="7219" y="10420"/>
                  </a:lnTo>
                  <a:lnTo>
                    <a:pt x="7261" y="10399"/>
                  </a:lnTo>
                  <a:lnTo>
                    <a:pt x="7323" y="10337"/>
                  </a:lnTo>
                  <a:lnTo>
                    <a:pt x="7428" y="10232"/>
                  </a:lnTo>
                  <a:lnTo>
                    <a:pt x="7470" y="10232"/>
                  </a:lnTo>
                  <a:lnTo>
                    <a:pt x="7595" y="10023"/>
                  </a:lnTo>
                  <a:lnTo>
                    <a:pt x="7805" y="9814"/>
                  </a:lnTo>
                  <a:lnTo>
                    <a:pt x="7763" y="9604"/>
                  </a:lnTo>
                  <a:lnTo>
                    <a:pt x="7700" y="9563"/>
                  </a:lnTo>
                  <a:lnTo>
                    <a:pt x="7679" y="9353"/>
                  </a:lnTo>
                  <a:lnTo>
                    <a:pt x="7595" y="9249"/>
                  </a:lnTo>
                  <a:lnTo>
                    <a:pt x="7554" y="9144"/>
                  </a:lnTo>
                  <a:lnTo>
                    <a:pt x="7470" y="9060"/>
                  </a:lnTo>
                  <a:lnTo>
                    <a:pt x="7365" y="9060"/>
                  </a:lnTo>
                  <a:lnTo>
                    <a:pt x="7323" y="8998"/>
                  </a:lnTo>
                  <a:lnTo>
                    <a:pt x="7323" y="8956"/>
                  </a:lnTo>
                  <a:lnTo>
                    <a:pt x="7219" y="8893"/>
                  </a:lnTo>
                  <a:lnTo>
                    <a:pt x="7114" y="8726"/>
                  </a:lnTo>
                  <a:lnTo>
                    <a:pt x="7072" y="8684"/>
                  </a:lnTo>
                  <a:lnTo>
                    <a:pt x="7051" y="8621"/>
                  </a:lnTo>
                  <a:lnTo>
                    <a:pt x="6947" y="8516"/>
                  </a:lnTo>
                  <a:lnTo>
                    <a:pt x="6905" y="8433"/>
                  </a:lnTo>
                  <a:lnTo>
                    <a:pt x="6633" y="8433"/>
                  </a:lnTo>
                  <a:lnTo>
                    <a:pt x="6549" y="8412"/>
                  </a:lnTo>
                  <a:lnTo>
                    <a:pt x="6507" y="8328"/>
                  </a:lnTo>
                  <a:lnTo>
                    <a:pt x="6591" y="8203"/>
                  </a:lnTo>
                  <a:lnTo>
                    <a:pt x="6654" y="8161"/>
                  </a:lnTo>
                  <a:lnTo>
                    <a:pt x="6654" y="8035"/>
                  </a:lnTo>
                  <a:lnTo>
                    <a:pt x="6800" y="8056"/>
                  </a:lnTo>
                  <a:lnTo>
                    <a:pt x="6905" y="8035"/>
                  </a:lnTo>
                  <a:lnTo>
                    <a:pt x="6947" y="8098"/>
                  </a:lnTo>
                  <a:lnTo>
                    <a:pt x="7031" y="8098"/>
                  </a:lnTo>
                  <a:lnTo>
                    <a:pt x="7051" y="8035"/>
                  </a:lnTo>
                  <a:lnTo>
                    <a:pt x="7135" y="7951"/>
                  </a:lnTo>
                  <a:lnTo>
                    <a:pt x="7156" y="7700"/>
                  </a:lnTo>
                  <a:lnTo>
                    <a:pt x="7135" y="7470"/>
                  </a:lnTo>
                  <a:lnTo>
                    <a:pt x="7177" y="7303"/>
                  </a:lnTo>
                  <a:lnTo>
                    <a:pt x="7282" y="7177"/>
                  </a:lnTo>
                  <a:lnTo>
                    <a:pt x="7282" y="7052"/>
                  </a:lnTo>
                  <a:lnTo>
                    <a:pt x="7240" y="6968"/>
                  </a:lnTo>
                  <a:lnTo>
                    <a:pt x="7282" y="6863"/>
                  </a:lnTo>
                  <a:lnTo>
                    <a:pt x="7386" y="6696"/>
                  </a:lnTo>
                  <a:lnTo>
                    <a:pt x="7428" y="6633"/>
                  </a:lnTo>
                  <a:lnTo>
                    <a:pt x="7470" y="6633"/>
                  </a:lnTo>
                  <a:lnTo>
                    <a:pt x="7533" y="6654"/>
                  </a:lnTo>
                  <a:lnTo>
                    <a:pt x="7658" y="6215"/>
                  </a:lnTo>
                  <a:lnTo>
                    <a:pt x="7700" y="6026"/>
                  </a:lnTo>
                  <a:lnTo>
                    <a:pt x="7888" y="5922"/>
                  </a:lnTo>
                  <a:lnTo>
                    <a:pt x="7888" y="5817"/>
                  </a:lnTo>
                  <a:lnTo>
                    <a:pt x="8014" y="5608"/>
                  </a:lnTo>
                  <a:lnTo>
                    <a:pt x="8056" y="5503"/>
                  </a:lnTo>
                  <a:lnTo>
                    <a:pt x="8160" y="5482"/>
                  </a:lnTo>
                  <a:lnTo>
                    <a:pt x="8202" y="5482"/>
                  </a:lnTo>
                  <a:lnTo>
                    <a:pt x="8265" y="5294"/>
                  </a:lnTo>
                  <a:lnTo>
                    <a:pt x="8412" y="5022"/>
                  </a:lnTo>
                  <a:lnTo>
                    <a:pt x="8412" y="4813"/>
                  </a:lnTo>
                  <a:lnTo>
                    <a:pt x="8495" y="4666"/>
                  </a:lnTo>
                  <a:lnTo>
                    <a:pt x="8516" y="4604"/>
                  </a:lnTo>
                  <a:lnTo>
                    <a:pt x="8495" y="4604"/>
                  </a:lnTo>
                  <a:lnTo>
                    <a:pt x="8474" y="4478"/>
                  </a:lnTo>
                  <a:lnTo>
                    <a:pt x="8391" y="4248"/>
                  </a:lnTo>
                  <a:lnTo>
                    <a:pt x="8412" y="4122"/>
                  </a:lnTo>
                  <a:lnTo>
                    <a:pt x="8474" y="4039"/>
                  </a:lnTo>
                  <a:lnTo>
                    <a:pt x="8474" y="3934"/>
                  </a:lnTo>
                  <a:lnTo>
                    <a:pt x="8579" y="3809"/>
                  </a:lnTo>
                  <a:lnTo>
                    <a:pt x="8621" y="3516"/>
                  </a:lnTo>
                  <a:lnTo>
                    <a:pt x="8684" y="3327"/>
                  </a:lnTo>
                  <a:lnTo>
                    <a:pt x="8725" y="3285"/>
                  </a:lnTo>
                  <a:lnTo>
                    <a:pt x="8684" y="3223"/>
                  </a:lnTo>
                  <a:lnTo>
                    <a:pt x="8621" y="3202"/>
                  </a:lnTo>
                  <a:lnTo>
                    <a:pt x="8704" y="3076"/>
                  </a:lnTo>
                  <a:lnTo>
                    <a:pt x="8704" y="2930"/>
                  </a:lnTo>
                  <a:lnTo>
                    <a:pt x="8746" y="2909"/>
                  </a:lnTo>
                  <a:lnTo>
                    <a:pt x="8914" y="2909"/>
                  </a:lnTo>
                  <a:lnTo>
                    <a:pt x="8914" y="2825"/>
                  </a:lnTo>
                  <a:lnTo>
                    <a:pt x="8914" y="2783"/>
                  </a:lnTo>
                  <a:lnTo>
                    <a:pt x="8914" y="2721"/>
                  </a:lnTo>
                  <a:lnTo>
                    <a:pt x="9018" y="2700"/>
                  </a:lnTo>
                  <a:lnTo>
                    <a:pt x="9102" y="2658"/>
                  </a:lnTo>
                  <a:lnTo>
                    <a:pt x="9228" y="2658"/>
                  </a:lnTo>
                  <a:lnTo>
                    <a:pt x="9248" y="2574"/>
                  </a:lnTo>
                  <a:lnTo>
                    <a:pt x="9353" y="2553"/>
                  </a:lnTo>
                  <a:lnTo>
                    <a:pt x="9458" y="2490"/>
                  </a:lnTo>
                  <a:lnTo>
                    <a:pt x="9541" y="2386"/>
                  </a:lnTo>
                  <a:lnTo>
                    <a:pt x="9479" y="2386"/>
                  </a:lnTo>
                  <a:lnTo>
                    <a:pt x="9479" y="2302"/>
                  </a:lnTo>
                  <a:lnTo>
                    <a:pt x="9353" y="2239"/>
                  </a:lnTo>
                  <a:lnTo>
                    <a:pt x="9248" y="2239"/>
                  </a:lnTo>
                  <a:lnTo>
                    <a:pt x="9248" y="2135"/>
                  </a:lnTo>
                  <a:lnTo>
                    <a:pt x="8997" y="1946"/>
                  </a:lnTo>
                  <a:lnTo>
                    <a:pt x="8914" y="1946"/>
                  </a:lnTo>
                  <a:lnTo>
                    <a:pt x="8809" y="1737"/>
                  </a:lnTo>
                  <a:lnTo>
                    <a:pt x="8725" y="1507"/>
                  </a:lnTo>
                  <a:lnTo>
                    <a:pt x="8746" y="1256"/>
                  </a:lnTo>
                  <a:lnTo>
                    <a:pt x="8725" y="1047"/>
                  </a:lnTo>
                  <a:lnTo>
                    <a:pt x="8579" y="628"/>
                  </a:lnTo>
                  <a:lnTo>
                    <a:pt x="8579" y="524"/>
                  </a:lnTo>
                  <a:lnTo>
                    <a:pt x="8600" y="503"/>
                  </a:lnTo>
                  <a:lnTo>
                    <a:pt x="8621" y="565"/>
                  </a:lnTo>
                  <a:lnTo>
                    <a:pt x="8642" y="607"/>
                  </a:lnTo>
                  <a:lnTo>
                    <a:pt x="8684" y="607"/>
                  </a:lnTo>
                  <a:lnTo>
                    <a:pt x="8684" y="565"/>
                  </a:lnTo>
                  <a:lnTo>
                    <a:pt x="8579" y="419"/>
                  </a:lnTo>
                  <a:lnTo>
                    <a:pt x="8516" y="252"/>
                  </a:lnTo>
                  <a:lnTo>
                    <a:pt x="8495" y="210"/>
                  </a:lnTo>
                  <a:lnTo>
                    <a:pt x="8495" y="189"/>
                  </a:lnTo>
                  <a:lnTo>
                    <a:pt x="8495" y="168"/>
                  </a:lnTo>
                  <a:lnTo>
                    <a:pt x="8495" y="147"/>
                  </a:lnTo>
                  <a:lnTo>
                    <a:pt x="8474" y="84"/>
                  </a:lnTo>
                  <a:lnTo>
                    <a:pt x="8495" y="42"/>
                  </a:lnTo>
                  <a:lnTo>
                    <a:pt x="84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2982;p68">
              <a:extLst>
                <a:ext uri="{FF2B5EF4-FFF2-40B4-BE49-F238E27FC236}">
                  <a16:creationId xmlns:a16="http://schemas.microsoft.com/office/drawing/2014/main" id="{C8EE19DD-5B12-209C-355D-150148628CBF}"/>
                </a:ext>
              </a:extLst>
            </p:cNvPr>
            <p:cNvSpPr/>
            <p:nvPr/>
          </p:nvSpPr>
          <p:spPr>
            <a:xfrm>
              <a:off x="3973815" y="3045871"/>
              <a:ext cx="104655" cy="75923"/>
            </a:xfrm>
            <a:custGeom>
              <a:avLst/>
              <a:gdLst/>
              <a:ahLst/>
              <a:cxnLst/>
              <a:rect l="l" t="t" r="r" b="b"/>
              <a:pathLst>
                <a:path w="8789" h="6676" extrusionOk="0">
                  <a:moveTo>
                    <a:pt x="2511" y="1"/>
                  </a:moveTo>
                  <a:lnTo>
                    <a:pt x="2344" y="336"/>
                  </a:lnTo>
                  <a:lnTo>
                    <a:pt x="2239" y="336"/>
                  </a:lnTo>
                  <a:lnTo>
                    <a:pt x="2218" y="419"/>
                  </a:lnTo>
                  <a:lnTo>
                    <a:pt x="2093" y="398"/>
                  </a:lnTo>
                  <a:lnTo>
                    <a:pt x="2009" y="357"/>
                  </a:lnTo>
                  <a:lnTo>
                    <a:pt x="1988" y="419"/>
                  </a:lnTo>
                  <a:lnTo>
                    <a:pt x="1905" y="566"/>
                  </a:lnTo>
                  <a:lnTo>
                    <a:pt x="1905" y="775"/>
                  </a:lnTo>
                  <a:lnTo>
                    <a:pt x="1758" y="1047"/>
                  </a:lnTo>
                  <a:lnTo>
                    <a:pt x="1695" y="1235"/>
                  </a:lnTo>
                  <a:lnTo>
                    <a:pt x="1653" y="1235"/>
                  </a:lnTo>
                  <a:lnTo>
                    <a:pt x="1549" y="1256"/>
                  </a:lnTo>
                  <a:lnTo>
                    <a:pt x="1507" y="1361"/>
                  </a:lnTo>
                  <a:lnTo>
                    <a:pt x="1381" y="1570"/>
                  </a:lnTo>
                  <a:lnTo>
                    <a:pt x="1381" y="1675"/>
                  </a:lnTo>
                  <a:lnTo>
                    <a:pt x="1193" y="1779"/>
                  </a:lnTo>
                  <a:lnTo>
                    <a:pt x="1151" y="1968"/>
                  </a:lnTo>
                  <a:lnTo>
                    <a:pt x="1026" y="2407"/>
                  </a:lnTo>
                  <a:lnTo>
                    <a:pt x="963" y="2386"/>
                  </a:lnTo>
                  <a:lnTo>
                    <a:pt x="921" y="2386"/>
                  </a:lnTo>
                  <a:lnTo>
                    <a:pt x="879" y="2449"/>
                  </a:lnTo>
                  <a:lnTo>
                    <a:pt x="775" y="2616"/>
                  </a:lnTo>
                  <a:lnTo>
                    <a:pt x="733" y="2721"/>
                  </a:lnTo>
                  <a:lnTo>
                    <a:pt x="775" y="2805"/>
                  </a:lnTo>
                  <a:lnTo>
                    <a:pt x="775" y="2930"/>
                  </a:lnTo>
                  <a:lnTo>
                    <a:pt x="670" y="3056"/>
                  </a:lnTo>
                  <a:lnTo>
                    <a:pt x="628" y="3223"/>
                  </a:lnTo>
                  <a:lnTo>
                    <a:pt x="649" y="3453"/>
                  </a:lnTo>
                  <a:lnTo>
                    <a:pt x="628" y="3704"/>
                  </a:lnTo>
                  <a:lnTo>
                    <a:pt x="544" y="3788"/>
                  </a:lnTo>
                  <a:lnTo>
                    <a:pt x="524" y="3851"/>
                  </a:lnTo>
                  <a:lnTo>
                    <a:pt x="440" y="3851"/>
                  </a:lnTo>
                  <a:lnTo>
                    <a:pt x="398" y="3788"/>
                  </a:lnTo>
                  <a:lnTo>
                    <a:pt x="293" y="3809"/>
                  </a:lnTo>
                  <a:lnTo>
                    <a:pt x="147" y="3788"/>
                  </a:lnTo>
                  <a:lnTo>
                    <a:pt x="147" y="3914"/>
                  </a:lnTo>
                  <a:lnTo>
                    <a:pt x="84" y="3956"/>
                  </a:lnTo>
                  <a:lnTo>
                    <a:pt x="0" y="4081"/>
                  </a:lnTo>
                  <a:lnTo>
                    <a:pt x="42" y="4165"/>
                  </a:lnTo>
                  <a:lnTo>
                    <a:pt x="126" y="4186"/>
                  </a:lnTo>
                  <a:lnTo>
                    <a:pt x="398" y="4186"/>
                  </a:lnTo>
                  <a:lnTo>
                    <a:pt x="440" y="4269"/>
                  </a:lnTo>
                  <a:lnTo>
                    <a:pt x="544" y="4374"/>
                  </a:lnTo>
                  <a:lnTo>
                    <a:pt x="565" y="4437"/>
                  </a:lnTo>
                  <a:lnTo>
                    <a:pt x="607" y="4479"/>
                  </a:lnTo>
                  <a:lnTo>
                    <a:pt x="712" y="4646"/>
                  </a:lnTo>
                  <a:lnTo>
                    <a:pt x="816" y="4709"/>
                  </a:lnTo>
                  <a:lnTo>
                    <a:pt x="816" y="4751"/>
                  </a:lnTo>
                  <a:lnTo>
                    <a:pt x="858" y="4813"/>
                  </a:lnTo>
                  <a:lnTo>
                    <a:pt x="963" y="4813"/>
                  </a:lnTo>
                  <a:lnTo>
                    <a:pt x="1047" y="4897"/>
                  </a:lnTo>
                  <a:lnTo>
                    <a:pt x="1088" y="5002"/>
                  </a:lnTo>
                  <a:lnTo>
                    <a:pt x="1172" y="5106"/>
                  </a:lnTo>
                  <a:lnTo>
                    <a:pt x="1193" y="5316"/>
                  </a:lnTo>
                  <a:lnTo>
                    <a:pt x="1256" y="5357"/>
                  </a:lnTo>
                  <a:lnTo>
                    <a:pt x="1298" y="5567"/>
                  </a:lnTo>
                  <a:lnTo>
                    <a:pt x="1340" y="5525"/>
                  </a:lnTo>
                  <a:lnTo>
                    <a:pt x="1402" y="5629"/>
                  </a:lnTo>
                  <a:lnTo>
                    <a:pt x="1507" y="5588"/>
                  </a:lnTo>
                  <a:lnTo>
                    <a:pt x="1612" y="5629"/>
                  </a:lnTo>
                  <a:lnTo>
                    <a:pt x="1612" y="5964"/>
                  </a:lnTo>
                  <a:lnTo>
                    <a:pt x="1695" y="6069"/>
                  </a:lnTo>
                  <a:lnTo>
                    <a:pt x="1821" y="6090"/>
                  </a:lnTo>
                  <a:lnTo>
                    <a:pt x="1967" y="6048"/>
                  </a:lnTo>
                  <a:lnTo>
                    <a:pt x="2093" y="6090"/>
                  </a:lnTo>
                  <a:lnTo>
                    <a:pt x="2386" y="6069"/>
                  </a:lnTo>
                  <a:lnTo>
                    <a:pt x="2490" y="6152"/>
                  </a:lnTo>
                  <a:lnTo>
                    <a:pt x="2721" y="6383"/>
                  </a:lnTo>
                  <a:lnTo>
                    <a:pt x="2867" y="6466"/>
                  </a:lnTo>
                  <a:lnTo>
                    <a:pt x="2951" y="6571"/>
                  </a:lnTo>
                  <a:lnTo>
                    <a:pt x="3055" y="6613"/>
                  </a:lnTo>
                  <a:lnTo>
                    <a:pt x="3244" y="6613"/>
                  </a:lnTo>
                  <a:lnTo>
                    <a:pt x="3369" y="6676"/>
                  </a:lnTo>
                  <a:lnTo>
                    <a:pt x="3537" y="6634"/>
                  </a:lnTo>
                  <a:lnTo>
                    <a:pt x="3641" y="6676"/>
                  </a:lnTo>
                  <a:lnTo>
                    <a:pt x="3850" y="6676"/>
                  </a:lnTo>
                  <a:lnTo>
                    <a:pt x="3997" y="6424"/>
                  </a:lnTo>
                  <a:lnTo>
                    <a:pt x="4060" y="6362"/>
                  </a:lnTo>
                  <a:lnTo>
                    <a:pt x="4164" y="6299"/>
                  </a:lnTo>
                  <a:lnTo>
                    <a:pt x="4269" y="6299"/>
                  </a:lnTo>
                  <a:lnTo>
                    <a:pt x="4311" y="6278"/>
                  </a:lnTo>
                  <a:lnTo>
                    <a:pt x="4583" y="6257"/>
                  </a:lnTo>
                  <a:lnTo>
                    <a:pt x="4645" y="6278"/>
                  </a:lnTo>
                  <a:lnTo>
                    <a:pt x="4729" y="6404"/>
                  </a:lnTo>
                  <a:lnTo>
                    <a:pt x="4834" y="6466"/>
                  </a:lnTo>
                  <a:lnTo>
                    <a:pt x="5043" y="6424"/>
                  </a:lnTo>
                  <a:lnTo>
                    <a:pt x="5210" y="6424"/>
                  </a:lnTo>
                  <a:lnTo>
                    <a:pt x="5252" y="6320"/>
                  </a:lnTo>
                  <a:lnTo>
                    <a:pt x="5441" y="6257"/>
                  </a:lnTo>
                  <a:lnTo>
                    <a:pt x="5629" y="6215"/>
                  </a:lnTo>
                  <a:lnTo>
                    <a:pt x="5775" y="6152"/>
                  </a:lnTo>
                  <a:lnTo>
                    <a:pt x="5880" y="6069"/>
                  </a:lnTo>
                  <a:lnTo>
                    <a:pt x="5943" y="5964"/>
                  </a:lnTo>
                  <a:lnTo>
                    <a:pt x="6068" y="5880"/>
                  </a:lnTo>
                  <a:lnTo>
                    <a:pt x="6173" y="5880"/>
                  </a:lnTo>
                  <a:lnTo>
                    <a:pt x="6278" y="5797"/>
                  </a:lnTo>
                  <a:lnTo>
                    <a:pt x="7010" y="5797"/>
                  </a:lnTo>
                  <a:lnTo>
                    <a:pt x="8788" y="4018"/>
                  </a:lnTo>
                  <a:lnTo>
                    <a:pt x="8056" y="4018"/>
                  </a:lnTo>
                  <a:lnTo>
                    <a:pt x="6361" y="3495"/>
                  </a:lnTo>
                  <a:lnTo>
                    <a:pt x="6215" y="3370"/>
                  </a:lnTo>
                  <a:lnTo>
                    <a:pt x="6006" y="3349"/>
                  </a:lnTo>
                  <a:lnTo>
                    <a:pt x="5943" y="3160"/>
                  </a:lnTo>
                  <a:lnTo>
                    <a:pt x="5964" y="3014"/>
                  </a:lnTo>
                  <a:lnTo>
                    <a:pt x="5796" y="2930"/>
                  </a:lnTo>
                  <a:lnTo>
                    <a:pt x="5692" y="2616"/>
                  </a:lnTo>
                  <a:lnTo>
                    <a:pt x="5650" y="2386"/>
                  </a:lnTo>
                  <a:lnTo>
                    <a:pt x="5692" y="2323"/>
                  </a:lnTo>
                  <a:lnTo>
                    <a:pt x="5587" y="2282"/>
                  </a:lnTo>
                  <a:lnTo>
                    <a:pt x="5441" y="2303"/>
                  </a:lnTo>
                  <a:lnTo>
                    <a:pt x="5315" y="2386"/>
                  </a:lnTo>
                  <a:lnTo>
                    <a:pt x="5106" y="2386"/>
                  </a:lnTo>
                  <a:lnTo>
                    <a:pt x="5022" y="2323"/>
                  </a:lnTo>
                  <a:lnTo>
                    <a:pt x="5127" y="2198"/>
                  </a:lnTo>
                  <a:lnTo>
                    <a:pt x="5127" y="2093"/>
                  </a:lnTo>
                  <a:lnTo>
                    <a:pt x="5169" y="1989"/>
                  </a:lnTo>
                  <a:lnTo>
                    <a:pt x="5169" y="1821"/>
                  </a:lnTo>
                  <a:lnTo>
                    <a:pt x="5210" y="1717"/>
                  </a:lnTo>
                  <a:lnTo>
                    <a:pt x="5252" y="1591"/>
                  </a:lnTo>
                  <a:lnTo>
                    <a:pt x="5357" y="1570"/>
                  </a:lnTo>
                  <a:lnTo>
                    <a:pt x="5210" y="1361"/>
                  </a:lnTo>
                  <a:lnTo>
                    <a:pt x="5127" y="1361"/>
                  </a:lnTo>
                  <a:lnTo>
                    <a:pt x="5106" y="1277"/>
                  </a:lnTo>
                  <a:lnTo>
                    <a:pt x="5064" y="1173"/>
                  </a:lnTo>
                  <a:lnTo>
                    <a:pt x="4959" y="1026"/>
                  </a:lnTo>
                  <a:lnTo>
                    <a:pt x="4855" y="984"/>
                  </a:lnTo>
                  <a:lnTo>
                    <a:pt x="4687" y="838"/>
                  </a:lnTo>
                  <a:lnTo>
                    <a:pt x="4541" y="733"/>
                  </a:lnTo>
                  <a:lnTo>
                    <a:pt x="4520" y="671"/>
                  </a:lnTo>
                  <a:lnTo>
                    <a:pt x="4415" y="671"/>
                  </a:lnTo>
                  <a:lnTo>
                    <a:pt x="4394" y="629"/>
                  </a:lnTo>
                  <a:lnTo>
                    <a:pt x="4227" y="629"/>
                  </a:lnTo>
                  <a:lnTo>
                    <a:pt x="4185" y="524"/>
                  </a:lnTo>
                  <a:lnTo>
                    <a:pt x="3976" y="336"/>
                  </a:lnTo>
                  <a:lnTo>
                    <a:pt x="3871" y="315"/>
                  </a:lnTo>
                  <a:lnTo>
                    <a:pt x="3788" y="231"/>
                  </a:lnTo>
                  <a:lnTo>
                    <a:pt x="3662" y="210"/>
                  </a:lnTo>
                  <a:lnTo>
                    <a:pt x="3578" y="231"/>
                  </a:lnTo>
                  <a:lnTo>
                    <a:pt x="3557" y="252"/>
                  </a:lnTo>
                  <a:lnTo>
                    <a:pt x="3369" y="106"/>
                  </a:lnTo>
                  <a:lnTo>
                    <a:pt x="3265" y="106"/>
                  </a:lnTo>
                  <a:lnTo>
                    <a:pt x="3223" y="147"/>
                  </a:lnTo>
                  <a:lnTo>
                    <a:pt x="3139" y="85"/>
                  </a:lnTo>
                  <a:lnTo>
                    <a:pt x="3034" y="106"/>
                  </a:lnTo>
                  <a:lnTo>
                    <a:pt x="2930" y="189"/>
                  </a:lnTo>
                  <a:lnTo>
                    <a:pt x="2825" y="189"/>
                  </a:lnTo>
                  <a:lnTo>
                    <a:pt x="2595" y="106"/>
                  </a:lnTo>
                  <a:lnTo>
                    <a:pt x="2553" y="43"/>
                  </a:lnTo>
                  <a:lnTo>
                    <a:pt x="25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2983;p68">
              <a:extLst>
                <a:ext uri="{FF2B5EF4-FFF2-40B4-BE49-F238E27FC236}">
                  <a16:creationId xmlns:a16="http://schemas.microsoft.com/office/drawing/2014/main" id="{5DD215DD-C6B1-4EBD-5CA4-0A501006D7AF}"/>
                </a:ext>
              </a:extLst>
            </p:cNvPr>
            <p:cNvSpPr/>
            <p:nvPr/>
          </p:nvSpPr>
          <p:spPr>
            <a:xfrm>
              <a:off x="3996236" y="3024695"/>
              <a:ext cx="46106" cy="39042"/>
            </a:xfrm>
            <a:custGeom>
              <a:avLst/>
              <a:gdLst/>
              <a:ahLst/>
              <a:cxnLst/>
              <a:rect l="l" t="t" r="r" b="b"/>
              <a:pathLst>
                <a:path w="3872" h="3433" extrusionOk="0">
                  <a:moveTo>
                    <a:pt x="1151" y="1"/>
                  </a:moveTo>
                  <a:lnTo>
                    <a:pt x="1068" y="105"/>
                  </a:lnTo>
                  <a:lnTo>
                    <a:pt x="963" y="168"/>
                  </a:lnTo>
                  <a:lnTo>
                    <a:pt x="858" y="189"/>
                  </a:lnTo>
                  <a:lnTo>
                    <a:pt x="838" y="273"/>
                  </a:lnTo>
                  <a:lnTo>
                    <a:pt x="712" y="273"/>
                  </a:lnTo>
                  <a:lnTo>
                    <a:pt x="628" y="315"/>
                  </a:lnTo>
                  <a:lnTo>
                    <a:pt x="524" y="336"/>
                  </a:lnTo>
                  <a:lnTo>
                    <a:pt x="524" y="398"/>
                  </a:lnTo>
                  <a:lnTo>
                    <a:pt x="524" y="440"/>
                  </a:lnTo>
                  <a:lnTo>
                    <a:pt x="524" y="524"/>
                  </a:lnTo>
                  <a:lnTo>
                    <a:pt x="356" y="524"/>
                  </a:lnTo>
                  <a:lnTo>
                    <a:pt x="314" y="545"/>
                  </a:lnTo>
                  <a:lnTo>
                    <a:pt x="314" y="691"/>
                  </a:lnTo>
                  <a:lnTo>
                    <a:pt x="231" y="817"/>
                  </a:lnTo>
                  <a:lnTo>
                    <a:pt x="294" y="838"/>
                  </a:lnTo>
                  <a:lnTo>
                    <a:pt x="335" y="900"/>
                  </a:lnTo>
                  <a:lnTo>
                    <a:pt x="294" y="942"/>
                  </a:lnTo>
                  <a:lnTo>
                    <a:pt x="231" y="1131"/>
                  </a:lnTo>
                  <a:lnTo>
                    <a:pt x="189" y="1424"/>
                  </a:lnTo>
                  <a:lnTo>
                    <a:pt x="84" y="1549"/>
                  </a:lnTo>
                  <a:lnTo>
                    <a:pt x="84" y="1654"/>
                  </a:lnTo>
                  <a:lnTo>
                    <a:pt x="22" y="1737"/>
                  </a:lnTo>
                  <a:lnTo>
                    <a:pt x="1" y="1863"/>
                  </a:lnTo>
                  <a:lnTo>
                    <a:pt x="84" y="2093"/>
                  </a:lnTo>
                  <a:lnTo>
                    <a:pt x="105" y="2219"/>
                  </a:lnTo>
                  <a:lnTo>
                    <a:pt x="126" y="2219"/>
                  </a:lnTo>
                  <a:lnTo>
                    <a:pt x="210" y="2260"/>
                  </a:lnTo>
                  <a:lnTo>
                    <a:pt x="335" y="2281"/>
                  </a:lnTo>
                  <a:lnTo>
                    <a:pt x="356" y="2198"/>
                  </a:lnTo>
                  <a:lnTo>
                    <a:pt x="461" y="2198"/>
                  </a:lnTo>
                  <a:lnTo>
                    <a:pt x="628" y="1863"/>
                  </a:lnTo>
                  <a:lnTo>
                    <a:pt x="670" y="1905"/>
                  </a:lnTo>
                  <a:lnTo>
                    <a:pt x="712" y="1968"/>
                  </a:lnTo>
                  <a:lnTo>
                    <a:pt x="942" y="2051"/>
                  </a:lnTo>
                  <a:lnTo>
                    <a:pt x="1047" y="2051"/>
                  </a:lnTo>
                  <a:lnTo>
                    <a:pt x="1151" y="1968"/>
                  </a:lnTo>
                  <a:lnTo>
                    <a:pt x="1256" y="1947"/>
                  </a:lnTo>
                  <a:lnTo>
                    <a:pt x="1340" y="2009"/>
                  </a:lnTo>
                  <a:lnTo>
                    <a:pt x="1382" y="1968"/>
                  </a:lnTo>
                  <a:lnTo>
                    <a:pt x="1486" y="1968"/>
                  </a:lnTo>
                  <a:lnTo>
                    <a:pt x="1674" y="2114"/>
                  </a:lnTo>
                  <a:lnTo>
                    <a:pt x="1695" y="2093"/>
                  </a:lnTo>
                  <a:lnTo>
                    <a:pt x="1779" y="2072"/>
                  </a:lnTo>
                  <a:lnTo>
                    <a:pt x="1905" y="2093"/>
                  </a:lnTo>
                  <a:lnTo>
                    <a:pt x="1988" y="2177"/>
                  </a:lnTo>
                  <a:lnTo>
                    <a:pt x="2093" y="2198"/>
                  </a:lnTo>
                  <a:lnTo>
                    <a:pt x="2302" y="2386"/>
                  </a:lnTo>
                  <a:lnTo>
                    <a:pt x="2344" y="2491"/>
                  </a:lnTo>
                  <a:lnTo>
                    <a:pt x="2511" y="2491"/>
                  </a:lnTo>
                  <a:lnTo>
                    <a:pt x="2532" y="2533"/>
                  </a:lnTo>
                  <a:lnTo>
                    <a:pt x="2637" y="2533"/>
                  </a:lnTo>
                  <a:lnTo>
                    <a:pt x="2658" y="2595"/>
                  </a:lnTo>
                  <a:lnTo>
                    <a:pt x="2804" y="2700"/>
                  </a:lnTo>
                  <a:lnTo>
                    <a:pt x="2972" y="2846"/>
                  </a:lnTo>
                  <a:lnTo>
                    <a:pt x="3076" y="2888"/>
                  </a:lnTo>
                  <a:lnTo>
                    <a:pt x="3181" y="3035"/>
                  </a:lnTo>
                  <a:lnTo>
                    <a:pt x="3223" y="3139"/>
                  </a:lnTo>
                  <a:lnTo>
                    <a:pt x="3244" y="3223"/>
                  </a:lnTo>
                  <a:lnTo>
                    <a:pt x="3327" y="3223"/>
                  </a:lnTo>
                  <a:lnTo>
                    <a:pt x="3474" y="3432"/>
                  </a:lnTo>
                  <a:lnTo>
                    <a:pt x="3599" y="3369"/>
                  </a:lnTo>
                  <a:lnTo>
                    <a:pt x="3662" y="3328"/>
                  </a:lnTo>
                  <a:lnTo>
                    <a:pt x="3746" y="3307"/>
                  </a:lnTo>
                  <a:lnTo>
                    <a:pt x="3871" y="3202"/>
                  </a:lnTo>
                  <a:lnTo>
                    <a:pt x="3809" y="3160"/>
                  </a:lnTo>
                  <a:lnTo>
                    <a:pt x="3809" y="3139"/>
                  </a:lnTo>
                  <a:lnTo>
                    <a:pt x="3767" y="3202"/>
                  </a:lnTo>
                  <a:lnTo>
                    <a:pt x="3683" y="3139"/>
                  </a:lnTo>
                  <a:lnTo>
                    <a:pt x="3641" y="3139"/>
                  </a:lnTo>
                  <a:lnTo>
                    <a:pt x="3579" y="3035"/>
                  </a:lnTo>
                  <a:lnTo>
                    <a:pt x="3599" y="3014"/>
                  </a:lnTo>
                  <a:lnTo>
                    <a:pt x="3537" y="2909"/>
                  </a:lnTo>
                  <a:lnTo>
                    <a:pt x="3453" y="2888"/>
                  </a:lnTo>
                  <a:lnTo>
                    <a:pt x="3348" y="2637"/>
                  </a:lnTo>
                  <a:lnTo>
                    <a:pt x="3327" y="2595"/>
                  </a:lnTo>
                  <a:lnTo>
                    <a:pt x="3327" y="2616"/>
                  </a:lnTo>
                  <a:lnTo>
                    <a:pt x="3265" y="2616"/>
                  </a:lnTo>
                  <a:lnTo>
                    <a:pt x="3181" y="2512"/>
                  </a:lnTo>
                  <a:lnTo>
                    <a:pt x="3055" y="2470"/>
                  </a:lnTo>
                  <a:lnTo>
                    <a:pt x="2972" y="2323"/>
                  </a:lnTo>
                  <a:lnTo>
                    <a:pt x="2804" y="2093"/>
                  </a:lnTo>
                  <a:lnTo>
                    <a:pt x="2742" y="2051"/>
                  </a:lnTo>
                  <a:lnTo>
                    <a:pt x="2595" y="2009"/>
                  </a:lnTo>
                  <a:lnTo>
                    <a:pt x="2532" y="1947"/>
                  </a:lnTo>
                  <a:lnTo>
                    <a:pt x="2428" y="1800"/>
                  </a:lnTo>
                  <a:lnTo>
                    <a:pt x="2344" y="1842"/>
                  </a:lnTo>
                  <a:lnTo>
                    <a:pt x="2218" y="1842"/>
                  </a:lnTo>
                  <a:lnTo>
                    <a:pt x="2177" y="1863"/>
                  </a:lnTo>
                  <a:lnTo>
                    <a:pt x="2114" y="1800"/>
                  </a:lnTo>
                  <a:lnTo>
                    <a:pt x="2009" y="1654"/>
                  </a:lnTo>
                  <a:lnTo>
                    <a:pt x="2072" y="1633"/>
                  </a:lnTo>
                  <a:lnTo>
                    <a:pt x="1967" y="1465"/>
                  </a:lnTo>
                  <a:lnTo>
                    <a:pt x="1905" y="1486"/>
                  </a:lnTo>
                  <a:lnTo>
                    <a:pt x="1905" y="1591"/>
                  </a:lnTo>
                  <a:lnTo>
                    <a:pt x="1926" y="1591"/>
                  </a:lnTo>
                  <a:lnTo>
                    <a:pt x="1926" y="1758"/>
                  </a:lnTo>
                  <a:lnTo>
                    <a:pt x="1821" y="1737"/>
                  </a:lnTo>
                  <a:lnTo>
                    <a:pt x="1800" y="1549"/>
                  </a:lnTo>
                  <a:lnTo>
                    <a:pt x="1758" y="1444"/>
                  </a:lnTo>
                  <a:lnTo>
                    <a:pt x="1674" y="1424"/>
                  </a:lnTo>
                  <a:lnTo>
                    <a:pt x="1674" y="1361"/>
                  </a:lnTo>
                  <a:lnTo>
                    <a:pt x="1654" y="1214"/>
                  </a:lnTo>
                  <a:lnTo>
                    <a:pt x="1591" y="1172"/>
                  </a:lnTo>
                  <a:lnTo>
                    <a:pt x="1507" y="754"/>
                  </a:lnTo>
                  <a:lnTo>
                    <a:pt x="1277" y="126"/>
                  </a:lnTo>
                  <a:lnTo>
                    <a:pt x="11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2984;p68">
              <a:extLst>
                <a:ext uri="{FF2B5EF4-FFF2-40B4-BE49-F238E27FC236}">
                  <a16:creationId xmlns:a16="http://schemas.microsoft.com/office/drawing/2014/main" id="{D51D6011-2743-64F3-8130-566E8CEF4CDC}"/>
                </a:ext>
              </a:extLst>
            </p:cNvPr>
            <p:cNvSpPr/>
            <p:nvPr/>
          </p:nvSpPr>
          <p:spPr>
            <a:xfrm>
              <a:off x="4033614" y="3061110"/>
              <a:ext cx="10467" cy="11907"/>
            </a:xfrm>
            <a:custGeom>
              <a:avLst/>
              <a:gdLst/>
              <a:ahLst/>
              <a:cxnLst/>
              <a:rect l="l" t="t" r="r" b="b"/>
              <a:pathLst>
                <a:path w="879" h="1047" extrusionOk="0">
                  <a:moveTo>
                    <a:pt x="732" y="0"/>
                  </a:moveTo>
                  <a:lnTo>
                    <a:pt x="607" y="105"/>
                  </a:lnTo>
                  <a:lnTo>
                    <a:pt x="523" y="126"/>
                  </a:lnTo>
                  <a:lnTo>
                    <a:pt x="460" y="167"/>
                  </a:lnTo>
                  <a:lnTo>
                    <a:pt x="230" y="251"/>
                  </a:lnTo>
                  <a:lnTo>
                    <a:pt x="188" y="377"/>
                  </a:lnTo>
                  <a:lnTo>
                    <a:pt x="147" y="481"/>
                  </a:lnTo>
                  <a:lnTo>
                    <a:pt x="147" y="649"/>
                  </a:lnTo>
                  <a:lnTo>
                    <a:pt x="105" y="753"/>
                  </a:lnTo>
                  <a:lnTo>
                    <a:pt x="105" y="858"/>
                  </a:lnTo>
                  <a:lnTo>
                    <a:pt x="0" y="983"/>
                  </a:lnTo>
                  <a:lnTo>
                    <a:pt x="84" y="1046"/>
                  </a:lnTo>
                  <a:lnTo>
                    <a:pt x="293" y="1046"/>
                  </a:lnTo>
                  <a:lnTo>
                    <a:pt x="419" y="963"/>
                  </a:lnTo>
                  <a:lnTo>
                    <a:pt x="565" y="942"/>
                  </a:lnTo>
                  <a:lnTo>
                    <a:pt x="670" y="983"/>
                  </a:lnTo>
                  <a:lnTo>
                    <a:pt x="670" y="963"/>
                  </a:lnTo>
                  <a:lnTo>
                    <a:pt x="837" y="732"/>
                  </a:lnTo>
                  <a:lnTo>
                    <a:pt x="816" y="670"/>
                  </a:lnTo>
                  <a:lnTo>
                    <a:pt x="649" y="670"/>
                  </a:lnTo>
                  <a:lnTo>
                    <a:pt x="565" y="732"/>
                  </a:lnTo>
                  <a:lnTo>
                    <a:pt x="523" y="691"/>
                  </a:lnTo>
                  <a:lnTo>
                    <a:pt x="460" y="628"/>
                  </a:lnTo>
                  <a:lnTo>
                    <a:pt x="565" y="628"/>
                  </a:lnTo>
                  <a:lnTo>
                    <a:pt x="649" y="544"/>
                  </a:lnTo>
                  <a:lnTo>
                    <a:pt x="732" y="544"/>
                  </a:lnTo>
                  <a:lnTo>
                    <a:pt x="837" y="419"/>
                  </a:lnTo>
                  <a:lnTo>
                    <a:pt x="879" y="377"/>
                  </a:lnTo>
                  <a:lnTo>
                    <a:pt x="858" y="230"/>
                  </a:lnTo>
                  <a:lnTo>
                    <a:pt x="879" y="147"/>
                  </a:lnTo>
                  <a:lnTo>
                    <a:pt x="858" y="147"/>
                  </a:lnTo>
                  <a:lnTo>
                    <a:pt x="732" y="21"/>
                  </a:lnTo>
                  <a:lnTo>
                    <a:pt x="7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2985;p68">
              <a:extLst>
                <a:ext uri="{FF2B5EF4-FFF2-40B4-BE49-F238E27FC236}">
                  <a16:creationId xmlns:a16="http://schemas.microsoft.com/office/drawing/2014/main" id="{FFFFA8D3-A9A7-D70D-B53F-EE1A957A380B}"/>
                </a:ext>
              </a:extLst>
            </p:cNvPr>
            <p:cNvSpPr/>
            <p:nvPr/>
          </p:nvSpPr>
          <p:spPr>
            <a:xfrm>
              <a:off x="4029125" y="3065864"/>
              <a:ext cx="70516" cy="89240"/>
            </a:xfrm>
            <a:custGeom>
              <a:avLst/>
              <a:gdLst/>
              <a:ahLst/>
              <a:cxnLst/>
              <a:rect l="l" t="t" r="r" b="b"/>
              <a:pathLst>
                <a:path w="5922" h="7847" extrusionOk="0">
                  <a:moveTo>
                    <a:pt x="5587" y="1"/>
                  </a:moveTo>
                  <a:lnTo>
                    <a:pt x="5587" y="21"/>
                  </a:lnTo>
                  <a:lnTo>
                    <a:pt x="5545" y="21"/>
                  </a:lnTo>
                  <a:lnTo>
                    <a:pt x="5482" y="105"/>
                  </a:lnTo>
                  <a:lnTo>
                    <a:pt x="5441" y="210"/>
                  </a:lnTo>
                  <a:lnTo>
                    <a:pt x="5420" y="168"/>
                  </a:lnTo>
                  <a:lnTo>
                    <a:pt x="5315" y="273"/>
                  </a:lnTo>
                  <a:lnTo>
                    <a:pt x="5127" y="314"/>
                  </a:lnTo>
                  <a:lnTo>
                    <a:pt x="5127" y="335"/>
                  </a:lnTo>
                  <a:lnTo>
                    <a:pt x="5085" y="314"/>
                  </a:lnTo>
                  <a:lnTo>
                    <a:pt x="4897" y="335"/>
                  </a:lnTo>
                  <a:lnTo>
                    <a:pt x="4792" y="419"/>
                  </a:lnTo>
                  <a:lnTo>
                    <a:pt x="4499" y="461"/>
                  </a:lnTo>
                  <a:lnTo>
                    <a:pt x="4457" y="461"/>
                  </a:lnTo>
                  <a:lnTo>
                    <a:pt x="4394" y="440"/>
                  </a:lnTo>
                  <a:lnTo>
                    <a:pt x="4227" y="440"/>
                  </a:lnTo>
                  <a:lnTo>
                    <a:pt x="4060" y="524"/>
                  </a:lnTo>
                  <a:lnTo>
                    <a:pt x="3913" y="524"/>
                  </a:lnTo>
                  <a:lnTo>
                    <a:pt x="3830" y="545"/>
                  </a:lnTo>
                  <a:lnTo>
                    <a:pt x="3704" y="482"/>
                  </a:lnTo>
                  <a:lnTo>
                    <a:pt x="3599" y="524"/>
                  </a:lnTo>
                  <a:lnTo>
                    <a:pt x="3244" y="733"/>
                  </a:lnTo>
                  <a:lnTo>
                    <a:pt x="3076" y="754"/>
                  </a:lnTo>
                  <a:lnTo>
                    <a:pt x="2972" y="691"/>
                  </a:lnTo>
                  <a:lnTo>
                    <a:pt x="2909" y="733"/>
                  </a:lnTo>
                  <a:lnTo>
                    <a:pt x="2762" y="733"/>
                  </a:lnTo>
                  <a:lnTo>
                    <a:pt x="2700" y="691"/>
                  </a:lnTo>
                  <a:lnTo>
                    <a:pt x="2658" y="691"/>
                  </a:lnTo>
                  <a:lnTo>
                    <a:pt x="2469" y="858"/>
                  </a:lnTo>
                  <a:lnTo>
                    <a:pt x="2365" y="858"/>
                  </a:lnTo>
                  <a:lnTo>
                    <a:pt x="2239" y="942"/>
                  </a:lnTo>
                  <a:lnTo>
                    <a:pt x="2177" y="1005"/>
                  </a:lnTo>
                  <a:lnTo>
                    <a:pt x="1988" y="1047"/>
                  </a:lnTo>
                  <a:lnTo>
                    <a:pt x="1863" y="984"/>
                  </a:lnTo>
                  <a:lnTo>
                    <a:pt x="1716" y="858"/>
                  </a:lnTo>
                  <a:lnTo>
                    <a:pt x="1653" y="858"/>
                  </a:lnTo>
                  <a:lnTo>
                    <a:pt x="1633" y="754"/>
                  </a:lnTo>
                  <a:lnTo>
                    <a:pt x="1256" y="377"/>
                  </a:lnTo>
                  <a:lnTo>
                    <a:pt x="1235" y="356"/>
                  </a:lnTo>
                  <a:lnTo>
                    <a:pt x="1214" y="314"/>
                  </a:lnTo>
                  <a:lnTo>
                    <a:pt x="1047" y="545"/>
                  </a:lnTo>
                  <a:lnTo>
                    <a:pt x="1005" y="628"/>
                  </a:lnTo>
                  <a:lnTo>
                    <a:pt x="1047" y="858"/>
                  </a:lnTo>
                  <a:lnTo>
                    <a:pt x="1151" y="1172"/>
                  </a:lnTo>
                  <a:lnTo>
                    <a:pt x="1319" y="1256"/>
                  </a:lnTo>
                  <a:lnTo>
                    <a:pt x="1298" y="1402"/>
                  </a:lnTo>
                  <a:lnTo>
                    <a:pt x="1361" y="1591"/>
                  </a:lnTo>
                  <a:lnTo>
                    <a:pt x="1570" y="1612"/>
                  </a:lnTo>
                  <a:lnTo>
                    <a:pt x="1716" y="1737"/>
                  </a:lnTo>
                  <a:lnTo>
                    <a:pt x="3411" y="2260"/>
                  </a:lnTo>
                  <a:lnTo>
                    <a:pt x="4143" y="2260"/>
                  </a:lnTo>
                  <a:lnTo>
                    <a:pt x="2365" y="4039"/>
                  </a:lnTo>
                  <a:lnTo>
                    <a:pt x="1633" y="4039"/>
                  </a:lnTo>
                  <a:lnTo>
                    <a:pt x="1528" y="4122"/>
                  </a:lnTo>
                  <a:lnTo>
                    <a:pt x="1423" y="4122"/>
                  </a:lnTo>
                  <a:lnTo>
                    <a:pt x="1298" y="4206"/>
                  </a:lnTo>
                  <a:lnTo>
                    <a:pt x="1235" y="4311"/>
                  </a:lnTo>
                  <a:lnTo>
                    <a:pt x="1130" y="4394"/>
                  </a:lnTo>
                  <a:lnTo>
                    <a:pt x="984" y="4457"/>
                  </a:lnTo>
                  <a:lnTo>
                    <a:pt x="796" y="4499"/>
                  </a:lnTo>
                  <a:lnTo>
                    <a:pt x="607" y="4562"/>
                  </a:lnTo>
                  <a:lnTo>
                    <a:pt x="565" y="4666"/>
                  </a:lnTo>
                  <a:lnTo>
                    <a:pt x="0" y="5169"/>
                  </a:lnTo>
                  <a:lnTo>
                    <a:pt x="0" y="7449"/>
                  </a:lnTo>
                  <a:lnTo>
                    <a:pt x="419" y="7847"/>
                  </a:lnTo>
                  <a:lnTo>
                    <a:pt x="419" y="7805"/>
                  </a:lnTo>
                  <a:lnTo>
                    <a:pt x="900" y="7261"/>
                  </a:lnTo>
                  <a:lnTo>
                    <a:pt x="942" y="7156"/>
                  </a:lnTo>
                  <a:lnTo>
                    <a:pt x="1089" y="7031"/>
                  </a:lnTo>
                  <a:lnTo>
                    <a:pt x="1193" y="7010"/>
                  </a:lnTo>
                  <a:lnTo>
                    <a:pt x="1235" y="6926"/>
                  </a:lnTo>
                  <a:lnTo>
                    <a:pt x="1298" y="6905"/>
                  </a:lnTo>
                  <a:lnTo>
                    <a:pt x="1633" y="6529"/>
                  </a:lnTo>
                  <a:lnTo>
                    <a:pt x="1716" y="6508"/>
                  </a:lnTo>
                  <a:lnTo>
                    <a:pt x="2093" y="6089"/>
                  </a:lnTo>
                  <a:lnTo>
                    <a:pt x="2302" y="5922"/>
                  </a:lnTo>
                  <a:lnTo>
                    <a:pt x="2469" y="5817"/>
                  </a:lnTo>
                  <a:lnTo>
                    <a:pt x="2658" y="5796"/>
                  </a:lnTo>
                  <a:lnTo>
                    <a:pt x="2930" y="5566"/>
                  </a:lnTo>
                  <a:lnTo>
                    <a:pt x="3558" y="4980"/>
                  </a:lnTo>
                  <a:lnTo>
                    <a:pt x="3871" y="4625"/>
                  </a:lnTo>
                  <a:lnTo>
                    <a:pt x="4060" y="4436"/>
                  </a:lnTo>
                  <a:lnTo>
                    <a:pt x="4081" y="4311"/>
                  </a:lnTo>
                  <a:lnTo>
                    <a:pt x="4478" y="3788"/>
                  </a:lnTo>
                  <a:lnTo>
                    <a:pt x="4478" y="3683"/>
                  </a:lnTo>
                  <a:lnTo>
                    <a:pt x="4687" y="3390"/>
                  </a:lnTo>
                  <a:lnTo>
                    <a:pt x="4708" y="3202"/>
                  </a:lnTo>
                  <a:lnTo>
                    <a:pt x="5022" y="2574"/>
                  </a:lnTo>
                  <a:lnTo>
                    <a:pt x="5106" y="2532"/>
                  </a:lnTo>
                  <a:lnTo>
                    <a:pt x="5064" y="2449"/>
                  </a:lnTo>
                  <a:lnTo>
                    <a:pt x="5064" y="2365"/>
                  </a:lnTo>
                  <a:lnTo>
                    <a:pt x="5190" y="2239"/>
                  </a:lnTo>
                  <a:lnTo>
                    <a:pt x="5231" y="2239"/>
                  </a:lnTo>
                  <a:lnTo>
                    <a:pt x="5315" y="2135"/>
                  </a:lnTo>
                  <a:lnTo>
                    <a:pt x="5441" y="1842"/>
                  </a:lnTo>
                  <a:lnTo>
                    <a:pt x="5650" y="1591"/>
                  </a:lnTo>
                  <a:lnTo>
                    <a:pt x="5650" y="1423"/>
                  </a:lnTo>
                  <a:lnTo>
                    <a:pt x="5692" y="1381"/>
                  </a:lnTo>
                  <a:lnTo>
                    <a:pt x="5713" y="1214"/>
                  </a:lnTo>
                  <a:lnTo>
                    <a:pt x="5650" y="1151"/>
                  </a:lnTo>
                  <a:lnTo>
                    <a:pt x="5734" y="1005"/>
                  </a:lnTo>
                  <a:lnTo>
                    <a:pt x="5796" y="984"/>
                  </a:lnTo>
                  <a:lnTo>
                    <a:pt x="5859" y="984"/>
                  </a:lnTo>
                  <a:lnTo>
                    <a:pt x="5901" y="1005"/>
                  </a:lnTo>
                  <a:lnTo>
                    <a:pt x="5922" y="1005"/>
                  </a:lnTo>
                  <a:lnTo>
                    <a:pt x="5901" y="942"/>
                  </a:lnTo>
                  <a:lnTo>
                    <a:pt x="5838" y="942"/>
                  </a:lnTo>
                  <a:lnTo>
                    <a:pt x="5859" y="963"/>
                  </a:lnTo>
                  <a:lnTo>
                    <a:pt x="5796" y="963"/>
                  </a:lnTo>
                  <a:lnTo>
                    <a:pt x="5817" y="879"/>
                  </a:lnTo>
                  <a:lnTo>
                    <a:pt x="5817" y="775"/>
                  </a:lnTo>
                  <a:lnTo>
                    <a:pt x="5754" y="691"/>
                  </a:lnTo>
                  <a:lnTo>
                    <a:pt x="5817" y="586"/>
                  </a:lnTo>
                  <a:lnTo>
                    <a:pt x="5859" y="545"/>
                  </a:lnTo>
                  <a:lnTo>
                    <a:pt x="5859" y="482"/>
                  </a:lnTo>
                  <a:lnTo>
                    <a:pt x="5796" y="482"/>
                  </a:lnTo>
                  <a:lnTo>
                    <a:pt x="5754" y="440"/>
                  </a:lnTo>
                  <a:lnTo>
                    <a:pt x="5796" y="377"/>
                  </a:lnTo>
                  <a:lnTo>
                    <a:pt x="5796" y="314"/>
                  </a:lnTo>
                  <a:lnTo>
                    <a:pt x="5838" y="210"/>
                  </a:lnTo>
                  <a:lnTo>
                    <a:pt x="5901" y="126"/>
                  </a:lnTo>
                  <a:lnTo>
                    <a:pt x="5859" y="105"/>
                  </a:lnTo>
                  <a:lnTo>
                    <a:pt x="5796" y="105"/>
                  </a:lnTo>
                  <a:lnTo>
                    <a:pt x="5650" y="42"/>
                  </a:lnTo>
                  <a:lnTo>
                    <a:pt x="55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2986;p68">
              <a:extLst>
                <a:ext uri="{FF2B5EF4-FFF2-40B4-BE49-F238E27FC236}">
                  <a16:creationId xmlns:a16="http://schemas.microsoft.com/office/drawing/2014/main" id="{5C852AB4-56F6-47AD-EDD8-A920F30F5FE7}"/>
                </a:ext>
              </a:extLst>
            </p:cNvPr>
            <p:cNvSpPr/>
            <p:nvPr/>
          </p:nvSpPr>
          <p:spPr>
            <a:xfrm>
              <a:off x="3978054" y="3108693"/>
              <a:ext cx="57811" cy="66882"/>
            </a:xfrm>
            <a:custGeom>
              <a:avLst/>
              <a:gdLst/>
              <a:ahLst/>
              <a:cxnLst/>
              <a:rect l="l" t="t" r="r" b="b"/>
              <a:pathLst>
                <a:path w="4855" h="5881" extrusionOk="0">
                  <a:moveTo>
                    <a:pt x="984" y="1"/>
                  </a:moveTo>
                  <a:lnTo>
                    <a:pt x="942" y="43"/>
                  </a:lnTo>
                  <a:lnTo>
                    <a:pt x="732" y="252"/>
                  </a:lnTo>
                  <a:lnTo>
                    <a:pt x="607" y="461"/>
                  </a:lnTo>
                  <a:lnTo>
                    <a:pt x="565" y="461"/>
                  </a:lnTo>
                  <a:lnTo>
                    <a:pt x="460" y="566"/>
                  </a:lnTo>
                  <a:lnTo>
                    <a:pt x="398" y="628"/>
                  </a:lnTo>
                  <a:lnTo>
                    <a:pt x="356" y="649"/>
                  </a:lnTo>
                  <a:lnTo>
                    <a:pt x="272" y="754"/>
                  </a:lnTo>
                  <a:lnTo>
                    <a:pt x="293" y="733"/>
                  </a:lnTo>
                  <a:lnTo>
                    <a:pt x="356" y="796"/>
                  </a:lnTo>
                  <a:lnTo>
                    <a:pt x="377" y="963"/>
                  </a:lnTo>
                  <a:lnTo>
                    <a:pt x="419" y="984"/>
                  </a:lnTo>
                  <a:lnTo>
                    <a:pt x="419" y="1089"/>
                  </a:lnTo>
                  <a:lnTo>
                    <a:pt x="502" y="1089"/>
                  </a:lnTo>
                  <a:lnTo>
                    <a:pt x="523" y="1214"/>
                  </a:lnTo>
                  <a:lnTo>
                    <a:pt x="523" y="1361"/>
                  </a:lnTo>
                  <a:lnTo>
                    <a:pt x="670" y="1486"/>
                  </a:lnTo>
                  <a:lnTo>
                    <a:pt x="732" y="1633"/>
                  </a:lnTo>
                  <a:lnTo>
                    <a:pt x="816" y="1696"/>
                  </a:lnTo>
                  <a:lnTo>
                    <a:pt x="900" y="1737"/>
                  </a:lnTo>
                  <a:lnTo>
                    <a:pt x="837" y="1800"/>
                  </a:lnTo>
                  <a:lnTo>
                    <a:pt x="921" y="1884"/>
                  </a:lnTo>
                  <a:lnTo>
                    <a:pt x="942" y="2009"/>
                  </a:lnTo>
                  <a:lnTo>
                    <a:pt x="942" y="2114"/>
                  </a:lnTo>
                  <a:lnTo>
                    <a:pt x="816" y="2261"/>
                  </a:lnTo>
                  <a:lnTo>
                    <a:pt x="816" y="2365"/>
                  </a:lnTo>
                  <a:lnTo>
                    <a:pt x="774" y="2512"/>
                  </a:lnTo>
                  <a:lnTo>
                    <a:pt x="565" y="2512"/>
                  </a:lnTo>
                  <a:lnTo>
                    <a:pt x="565" y="2553"/>
                  </a:lnTo>
                  <a:lnTo>
                    <a:pt x="502" y="2616"/>
                  </a:lnTo>
                  <a:lnTo>
                    <a:pt x="460" y="2721"/>
                  </a:lnTo>
                  <a:lnTo>
                    <a:pt x="377" y="2784"/>
                  </a:lnTo>
                  <a:lnTo>
                    <a:pt x="293" y="2930"/>
                  </a:lnTo>
                  <a:lnTo>
                    <a:pt x="188" y="3056"/>
                  </a:lnTo>
                  <a:lnTo>
                    <a:pt x="168" y="3202"/>
                  </a:lnTo>
                  <a:lnTo>
                    <a:pt x="0" y="3767"/>
                  </a:lnTo>
                  <a:lnTo>
                    <a:pt x="188" y="3767"/>
                  </a:lnTo>
                  <a:lnTo>
                    <a:pt x="2281" y="4981"/>
                  </a:lnTo>
                  <a:lnTo>
                    <a:pt x="2406" y="5169"/>
                  </a:lnTo>
                  <a:lnTo>
                    <a:pt x="2385" y="5253"/>
                  </a:lnTo>
                  <a:lnTo>
                    <a:pt x="2406" y="5294"/>
                  </a:lnTo>
                  <a:lnTo>
                    <a:pt x="2469" y="5378"/>
                  </a:lnTo>
                  <a:lnTo>
                    <a:pt x="3181" y="5880"/>
                  </a:lnTo>
                  <a:lnTo>
                    <a:pt x="3222" y="5880"/>
                  </a:lnTo>
                  <a:lnTo>
                    <a:pt x="3327" y="5818"/>
                  </a:lnTo>
                  <a:lnTo>
                    <a:pt x="3536" y="5546"/>
                  </a:lnTo>
                  <a:lnTo>
                    <a:pt x="3641" y="5357"/>
                  </a:lnTo>
                  <a:lnTo>
                    <a:pt x="3641" y="5232"/>
                  </a:lnTo>
                  <a:lnTo>
                    <a:pt x="3725" y="5085"/>
                  </a:lnTo>
                  <a:lnTo>
                    <a:pt x="3829" y="4939"/>
                  </a:lnTo>
                  <a:lnTo>
                    <a:pt x="3808" y="4918"/>
                  </a:lnTo>
                  <a:lnTo>
                    <a:pt x="3808" y="4855"/>
                  </a:lnTo>
                  <a:lnTo>
                    <a:pt x="3871" y="4750"/>
                  </a:lnTo>
                  <a:lnTo>
                    <a:pt x="3871" y="4730"/>
                  </a:lnTo>
                  <a:lnTo>
                    <a:pt x="3955" y="4709"/>
                  </a:lnTo>
                  <a:lnTo>
                    <a:pt x="4122" y="4709"/>
                  </a:lnTo>
                  <a:lnTo>
                    <a:pt x="4227" y="4541"/>
                  </a:lnTo>
                  <a:lnTo>
                    <a:pt x="4436" y="4458"/>
                  </a:lnTo>
                  <a:lnTo>
                    <a:pt x="4394" y="4416"/>
                  </a:lnTo>
                  <a:lnTo>
                    <a:pt x="4457" y="4332"/>
                  </a:lnTo>
                  <a:lnTo>
                    <a:pt x="4499" y="4332"/>
                  </a:lnTo>
                  <a:lnTo>
                    <a:pt x="4687" y="4102"/>
                  </a:lnTo>
                  <a:lnTo>
                    <a:pt x="4708" y="4081"/>
                  </a:lnTo>
                  <a:lnTo>
                    <a:pt x="4289" y="3683"/>
                  </a:lnTo>
                  <a:lnTo>
                    <a:pt x="4289" y="1403"/>
                  </a:lnTo>
                  <a:lnTo>
                    <a:pt x="4854" y="900"/>
                  </a:lnTo>
                  <a:lnTo>
                    <a:pt x="4687" y="900"/>
                  </a:lnTo>
                  <a:lnTo>
                    <a:pt x="4478" y="942"/>
                  </a:lnTo>
                  <a:lnTo>
                    <a:pt x="4373" y="880"/>
                  </a:lnTo>
                  <a:lnTo>
                    <a:pt x="4289" y="754"/>
                  </a:lnTo>
                  <a:lnTo>
                    <a:pt x="4227" y="733"/>
                  </a:lnTo>
                  <a:lnTo>
                    <a:pt x="3955" y="754"/>
                  </a:lnTo>
                  <a:lnTo>
                    <a:pt x="3913" y="775"/>
                  </a:lnTo>
                  <a:lnTo>
                    <a:pt x="3808" y="775"/>
                  </a:lnTo>
                  <a:lnTo>
                    <a:pt x="3704" y="838"/>
                  </a:lnTo>
                  <a:lnTo>
                    <a:pt x="3641" y="900"/>
                  </a:lnTo>
                  <a:lnTo>
                    <a:pt x="3494" y="1152"/>
                  </a:lnTo>
                  <a:lnTo>
                    <a:pt x="3285" y="1152"/>
                  </a:lnTo>
                  <a:lnTo>
                    <a:pt x="3181" y="1110"/>
                  </a:lnTo>
                  <a:lnTo>
                    <a:pt x="3013" y="1152"/>
                  </a:lnTo>
                  <a:lnTo>
                    <a:pt x="2888" y="1089"/>
                  </a:lnTo>
                  <a:lnTo>
                    <a:pt x="2699" y="1089"/>
                  </a:lnTo>
                  <a:lnTo>
                    <a:pt x="2595" y="1047"/>
                  </a:lnTo>
                  <a:lnTo>
                    <a:pt x="2511" y="942"/>
                  </a:lnTo>
                  <a:lnTo>
                    <a:pt x="2365" y="859"/>
                  </a:lnTo>
                  <a:lnTo>
                    <a:pt x="2134" y="628"/>
                  </a:lnTo>
                  <a:lnTo>
                    <a:pt x="2030" y="545"/>
                  </a:lnTo>
                  <a:lnTo>
                    <a:pt x="1737" y="566"/>
                  </a:lnTo>
                  <a:lnTo>
                    <a:pt x="1611" y="524"/>
                  </a:lnTo>
                  <a:lnTo>
                    <a:pt x="1465" y="566"/>
                  </a:lnTo>
                  <a:lnTo>
                    <a:pt x="1339" y="545"/>
                  </a:lnTo>
                  <a:lnTo>
                    <a:pt x="1256" y="440"/>
                  </a:lnTo>
                  <a:lnTo>
                    <a:pt x="1256" y="105"/>
                  </a:lnTo>
                  <a:lnTo>
                    <a:pt x="1151" y="64"/>
                  </a:lnTo>
                  <a:lnTo>
                    <a:pt x="1046" y="105"/>
                  </a:lnTo>
                  <a:lnTo>
                    <a:pt x="98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1602" name="Google Shape;2987;p68">
              <a:extLst>
                <a:ext uri="{FF2B5EF4-FFF2-40B4-BE49-F238E27FC236}">
                  <a16:creationId xmlns:a16="http://schemas.microsoft.com/office/drawing/2014/main" id="{23B84837-3EBB-11B9-F1E1-DB3A23B701BB}"/>
                </a:ext>
              </a:extLst>
            </p:cNvPr>
            <p:cNvSpPr/>
            <p:nvPr/>
          </p:nvSpPr>
          <p:spPr>
            <a:xfrm>
              <a:off x="3963598" y="3151999"/>
              <a:ext cx="5239" cy="11"/>
            </a:xfrm>
            <a:custGeom>
              <a:avLst/>
              <a:gdLst/>
              <a:ahLst/>
              <a:cxnLst/>
              <a:rect l="l" t="t" r="r" b="b"/>
              <a:pathLst>
                <a:path w="440" h="1" extrusionOk="0">
                  <a:moveTo>
                    <a:pt x="1" y="1"/>
                  </a:moveTo>
                  <a:lnTo>
                    <a:pt x="210" y="1"/>
                  </a:lnTo>
                  <a:lnTo>
                    <a:pt x="440" y="1"/>
                  </a:lnTo>
                  <a:lnTo>
                    <a:pt x="2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2988;p68">
              <a:extLst>
                <a:ext uri="{FF2B5EF4-FFF2-40B4-BE49-F238E27FC236}">
                  <a16:creationId xmlns:a16="http://schemas.microsoft.com/office/drawing/2014/main" id="{82EF9982-DF66-B833-ECD7-62550940CBC3}"/>
                </a:ext>
              </a:extLst>
            </p:cNvPr>
            <p:cNvSpPr/>
            <p:nvPr/>
          </p:nvSpPr>
          <p:spPr>
            <a:xfrm>
              <a:off x="3949392" y="3117029"/>
              <a:ext cx="39878" cy="37609"/>
            </a:xfrm>
            <a:custGeom>
              <a:avLst/>
              <a:gdLst/>
              <a:ahLst/>
              <a:cxnLst/>
              <a:rect l="l" t="t" r="r" b="b"/>
              <a:pathLst>
                <a:path w="3349" h="3307" extrusionOk="0">
                  <a:moveTo>
                    <a:pt x="2700" y="0"/>
                  </a:moveTo>
                  <a:lnTo>
                    <a:pt x="2679" y="21"/>
                  </a:lnTo>
                  <a:lnTo>
                    <a:pt x="2554" y="105"/>
                  </a:lnTo>
                  <a:lnTo>
                    <a:pt x="2491" y="209"/>
                  </a:lnTo>
                  <a:lnTo>
                    <a:pt x="2365" y="251"/>
                  </a:lnTo>
                  <a:lnTo>
                    <a:pt x="2240" y="209"/>
                  </a:lnTo>
                  <a:lnTo>
                    <a:pt x="2031" y="230"/>
                  </a:lnTo>
                  <a:lnTo>
                    <a:pt x="1884" y="272"/>
                  </a:lnTo>
                  <a:lnTo>
                    <a:pt x="1779" y="272"/>
                  </a:lnTo>
                  <a:lnTo>
                    <a:pt x="1759" y="314"/>
                  </a:lnTo>
                  <a:lnTo>
                    <a:pt x="1675" y="272"/>
                  </a:lnTo>
                  <a:lnTo>
                    <a:pt x="1612" y="356"/>
                  </a:lnTo>
                  <a:lnTo>
                    <a:pt x="1612" y="440"/>
                  </a:lnTo>
                  <a:lnTo>
                    <a:pt x="1549" y="440"/>
                  </a:lnTo>
                  <a:lnTo>
                    <a:pt x="1403" y="419"/>
                  </a:lnTo>
                  <a:lnTo>
                    <a:pt x="1403" y="314"/>
                  </a:lnTo>
                  <a:lnTo>
                    <a:pt x="1298" y="272"/>
                  </a:lnTo>
                  <a:lnTo>
                    <a:pt x="1215" y="314"/>
                  </a:lnTo>
                  <a:lnTo>
                    <a:pt x="1047" y="251"/>
                  </a:lnTo>
                  <a:lnTo>
                    <a:pt x="942" y="209"/>
                  </a:lnTo>
                  <a:lnTo>
                    <a:pt x="880" y="272"/>
                  </a:lnTo>
                  <a:lnTo>
                    <a:pt x="880" y="356"/>
                  </a:lnTo>
                  <a:lnTo>
                    <a:pt x="901" y="419"/>
                  </a:lnTo>
                  <a:lnTo>
                    <a:pt x="880" y="440"/>
                  </a:lnTo>
                  <a:lnTo>
                    <a:pt x="838" y="544"/>
                  </a:lnTo>
                  <a:lnTo>
                    <a:pt x="796" y="628"/>
                  </a:lnTo>
                  <a:lnTo>
                    <a:pt x="796" y="774"/>
                  </a:lnTo>
                  <a:lnTo>
                    <a:pt x="775" y="984"/>
                  </a:lnTo>
                  <a:lnTo>
                    <a:pt x="733" y="1109"/>
                  </a:lnTo>
                  <a:lnTo>
                    <a:pt x="817" y="1172"/>
                  </a:lnTo>
                  <a:lnTo>
                    <a:pt x="880" y="1256"/>
                  </a:lnTo>
                  <a:lnTo>
                    <a:pt x="922" y="1318"/>
                  </a:lnTo>
                  <a:lnTo>
                    <a:pt x="901" y="1402"/>
                  </a:lnTo>
                  <a:lnTo>
                    <a:pt x="608" y="1800"/>
                  </a:lnTo>
                  <a:lnTo>
                    <a:pt x="419" y="2009"/>
                  </a:lnTo>
                  <a:lnTo>
                    <a:pt x="378" y="2092"/>
                  </a:lnTo>
                  <a:lnTo>
                    <a:pt x="147" y="2511"/>
                  </a:lnTo>
                  <a:lnTo>
                    <a:pt x="106" y="2553"/>
                  </a:lnTo>
                  <a:lnTo>
                    <a:pt x="106" y="2720"/>
                  </a:lnTo>
                  <a:lnTo>
                    <a:pt x="85" y="2929"/>
                  </a:lnTo>
                  <a:lnTo>
                    <a:pt x="1" y="3139"/>
                  </a:lnTo>
                  <a:lnTo>
                    <a:pt x="43" y="3264"/>
                  </a:lnTo>
                  <a:lnTo>
                    <a:pt x="1" y="3285"/>
                  </a:lnTo>
                  <a:lnTo>
                    <a:pt x="43" y="3306"/>
                  </a:lnTo>
                  <a:lnTo>
                    <a:pt x="106" y="3285"/>
                  </a:lnTo>
                  <a:lnTo>
                    <a:pt x="210" y="3201"/>
                  </a:lnTo>
                  <a:lnTo>
                    <a:pt x="273" y="3243"/>
                  </a:lnTo>
                  <a:lnTo>
                    <a:pt x="315" y="3285"/>
                  </a:lnTo>
                  <a:lnTo>
                    <a:pt x="398" y="3285"/>
                  </a:lnTo>
                  <a:lnTo>
                    <a:pt x="461" y="3243"/>
                  </a:lnTo>
                  <a:lnTo>
                    <a:pt x="461" y="3160"/>
                  </a:lnTo>
                  <a:lnTo>
                    <a:pt x="566" y="3160"/>
                  </a:lnTo>
                  <a:lnTo>
                    <a:pt x="566" y="3180"/>
                  </a:lnTo>
                  <a:lnTo>
                    <a:pt x="608" y="3139"/>
                  </a:lnTo>
                  <a:lnTo>
                    <a:pt x="670" y="3139"/>
                  </a:lnTo>
                  <a:lnTo>
                    <a:pt x="712" y="3076"/>
                  </a:lnTo>
                  <a:lnTo>
                    <a:pt x="1633" y="3076"/>
                  </a:lnTo>
                  <a:lnTo>
                    <a:pt x="2407" y="3034"/>
                  </a:lnTo>
                  <a:lnTo>
                    <a:pt x="2575" y="2469"/>
                  </a:lnTo>
                  <a:lnTo>
                    <a:pt x="2595" y="2323"/>
                  </a:lnTo>
                  <a:lnTo>
                    <a:pt x="2700" y="2197"/>
                  </a:lnTo>
                  <a:lnTo>
                    <a:pt x="2784" y="2051"/>
                  </a:lnTo>
                  <a:lnTo>
                    <a:pt x="2867" y="1988"/>
                  </a:lnTo>
                  <a:lnTo>
                    <a:pt x="2909" y="1883"/>
                  </a:lnTo>
                  <a:lnTo>
                    <a:pt x="2972" y="1820"/>
                  </a:lnTo>
                  <a:lnTo>
                    <a:pt x="2972" y="1779"/>
                  </a:lnTo>
                  <a:lnTo>
                    <a:pt x="3181" y="1779"/>
                  </a:lnTo>
                  <a:lnTo>
                    <a:pt x="3223" y="1632"/>
                  </a:lnTo>
                  <a:lnTo>
                    <a:pt x="3223" y="1528"/>
                  </a:lnTo>
                  <a:lnTo>
                    <a:pt x="3349" y="1381"/>
                  </a:lnTo>
                  <a:lnTo>
                    <a:pt x="3349" y="1276"/>
                  </a:lnTo>
                  <a:lnTo>
                    <a:pt x="3328" y="1151"/>
                  </a:lnTo>
                  <a:lnTo>
                    <a:pt x="3244" y="1067"/>
                  </a:lnTo>
                  <a:lnTo>
                    <a:pt x="3307" y="1004"/>
                  </a:lnTo>
                  <a:lnTo>
                    <a:pt x="3223" y="963"/>
                  </a:lnTo>
                  <a:lnTo>
                    <a:pt x="3139" y="900"/>
                  </a:lnTo>
                  <a:lnTo>
                    <a:pt x="3077" y="753"/>
                  </a:lnTo>
                  <a:lnTo>
                    <a:pt x="2930" y="628"/>
                  </a:lnTo>
                  <a:lnTo>
                    <a:pt x="2930" y="481"/>
                  </a:lnTo>
                  <a:lnTo>
                    <a:pt x="2909" y="356"/>
                  </a:lnTo>
                  <a:lnTo>
                    <a:pt x="2826" y="356"/>
                  </a:lnTo>
                  <a:lnTo>
                    <a:pt x="2826" y="251"/>
                  </a:lnTo>
                  <a:lnTo>
                    <a:pt x="2784" y="230"/>
                  </a:lnTo>
                  <a:lnTo>
                    <a:pt x="2763" y="63"/>
                  </a:lnTo>
                  <a:lnTo>
                    <a:pt x="27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2989;p68">
              <a:extLst>
                <a:ext uri="{FF2B5EF4-FFF2-40B4-BE49-F238E27FC236}">
                  <a16:creationId xmlns:a16="http://schemas.microsoft.com/office/drawing/2014/main" id="{1C6F5CC2-D087-2B63-3E61-29933D9E6625}"/>
                </a:ext>
              </a:extLst>
            </p:cNvPr>
            <p:cNvSpPr/>
            <p:nvPr/>
          </p:nvSpPr>
          <p:spPr>
            <a:xfrm>
              <a:off x="3845999" y="3071334"/>
              <a:ext cx="89711" cy="57841"/>
            </a:xfrm>
            <a:custGeom>
              <a:avLst/>
              <a:gdLst/>
              <a:ahLst/>
              <a:cxnLst/>
              <a:rect l="l" t="t" r="r" b="b"/>
              <a:pathLst>
                <a:path w="7534" h="5086" extrusionOk="0">
                  <a:moveTo>
                    <a:pt x="4750" y="1"/>
                  </a:moveTo>
                  <a:lnTo>
                    <a:pt x="4708" y="64"/>
                  </a:lnTo>
                  <a:lnTo>
                    <a:pt x="4583" y="147"/>
                  </a:lnTo>
                  <a:lnTo>
                    <a:pt x="4499" y="84"/>
                  </a:lnTo>
                  <a:lnTo>
                    <a:pt x="4374" y="84"/>
                  </a:lnTo>
                  <a:lnTo>
                    <a:pt x="4269" y="168"/>
                  </a:lnTo>
                  <a:lnTo>
                    <a:pt x="4123" y="252"/>
                  </a:lnTo>
                  <a:lnTo>
                    <a:pt x="4081" y="315"/>
                  </a:lnTo>
                  <a:lnTo>
                    <a:pt x="4123" y="398"/>
                  </a:lnTo>
                  <a:lnTo>
                    <a:pt x="4039" y="419"/>
                  </a:lnTo>
                  <a:lnTo>
                    <a:pt x="3934" y="587"/>
                  </a:lnTo>
                  <a:lnTo>
                    <a:pt x="3872" y="587"/>
                  </a:lnTo>
                  <a:lnTo>
                    <a:pt x="3830" y="566"/>
                  </a:lnTo>
                  <a:lnTo>
                    <a:pt x="3746" y="670"/>
                  </a:lnTo>
                  <a:lnTo>
                    <a:pt x="3746" y="733"/>
                  </a:lnTo>
                  <a:lnTo>
                    <a:pt x="3662" y="796"/>
                  </a:lnTo>
                  <a:lnTo>
                    <a:pt x="3641" y="900"/>
                  </a:lnTo>
                  <a:lnTo>
                    <a:pt x="3662" y="984"/>
                  </a:lnTo>
                  <a:lnTo>
                    <a:pt x="3641" y="1089"/>
                  </a:lnTo>
                  <a:lnTo>
                    <a:pt x="3537" y="1131"/>
                  </a:lnTo>
                  <a:lnTo>
                    <a:pt x="3432" y="1214"/>
                  </a:lnTo>
                  <a:lnTo>
                    <a:pt x="3202" y="1235"/>
                  </a:lnTo>
                  <a:lnTo>
                    <a:pt x="3035" y="1256"/>
                  </a:lnTo>
                  <a:lnTo>
                    <a:pt x="2909" y="1235"/>
                  </a:lnTo>
                  <a:lnTo>
                    <a:pt x="2804" y="1193"/>
                  </a:lnTo>
                  <a:lnTo>
                    <a:pt x="2679" y="1214"/>
                  </a:lnTo>
                  <a:lnTo>
                    <a:pt x="2595" y="1193"/>
                  </a:lnTo>
                  <a:lnTo>
                    <a:pt x="2511" y="1235"/>
                  </a:lnTo>
                  <a:lnTo>
                    <a:pt x="2491" y="1340"/>
                  </a:lnTo>
                  <a:lnTo>
                    <a:pt x="2595" y="1445"/>
                  </a:lnTo>
                  <a:lnTo>
                    <a:pt x="2658" y="1445"/>
                  </a:lnTo>
                  <a:lnTo>
                    <a:pt x="2679" y="1528"/>
                  </a:lnTo>
                  <a:lnTo>
                    <a:pt x="2511" y="1633"/>
                  </a:lnTo>
                  <a:lnTo>
                    <a:pt x="2449" y="1737"/>
                  </a:lnTo>
                  <a:lnTo>
                    <a:pt x="2281" y="1737"/>
                  </a:lnTo>
                  <a:lnTo>
                    <a:pt x="1947" y="1821"/>
                  </a:lnTo>
                  <a:lnTo>
                    <a:pt x="1821" y="1926"/>
                  </a:lnTo>
                  <a:lnTo>
                    <a:pt x="1633" y="1968"/>
                  </a:lnTo>
                  <a:lnTo>
                    <a:pt x="1507" y="2072"/>
                  </a:lnTo>
                  <a:lnTo>
                    <a:pt x="1403" y="2093"/>
                  </a:lnTo>
                  <a:lnTo>
                    <a:pt x="1340" y="2051"/>
                  </a:lnTo>
                  <a:lnTo>
                    <a:pt x="1298" y="1926"/>
                  </a:lnTo>
                  <a:lnTo>
                    <a:pt x="1235" y="1863"/>
                  </a:lnTo>
                  <a:lnTo>
                    <a:pt x="1151" y="1926"/>
                  </a:lnTo>
                  <a:lnTo>
                    <a:pt x="1151" y="2051"/>
                  </a:lnTo>
                  <a:lnTo>
                    <a:pt x="1110" y="2177"/>
                  </a:lnTo>
                  <a:lnTo>
                    <a:pt x="942" y="2177"/>
                  </a:lnTo>
                  <a:lnTo>
                    <a:pt x="838" y="2198"/>
                  </a:lnTo>
                  <a:lnTo>
                    <a:pt x="733" y="2198"/>
                  </a:lnTo>
                  <a:lnTo>
                    <a:pt x="712" y="2072"/>
                  </a:lnTo>
                  <a:lnTo>
                    <a:pt x="670" y="2030"/>
                  </a:lnTo>
                  <a:lnTo>
                    <a:pt x="670" y="2051"/>
                  </a:lnTo>
                  <a:lnTo>
                    <a:pt x="566" y="2198"/>
                  </a:lnTo>
                  <a:lnTo>
                    <a:pt x="461" y="2240"/>
                  </a:lnTo>
                  <a:lnTo>
                    <a:pt x="398" y="2365"/>
                  </a:lnTo>
                  <a:lnTo>
                    <a:pt x="294" y="2553"/>
                  </a:lnTo>
                  <a:lnTo>
                    <a:pt x="252" y="2679"/>
                  </a:lnTo>
                  <a:lnTo>
                    <a:pt x="147" y="2867"/>
                  </a:lnTo>
                  <a:lnTo>
                    <a:pt x="63" y="2867"/>
                  </a:lnTo>
                  <a:lnTo>
                    <a:pt x="1" y="2930"/>
                  </a:lnTo>
                  <a:lnTo>
                    <a:pt x="42" y="3077"/>
                  </a:lnTo>
                  <a:lnTo>
                    <a:pt x="84" y="3223"/>
                  </a:lnTo>
                  <a:lnTo>
                    <a:pt x="63" y="3349"/>
                  </a:lnTo>
                  <a:lnTo>
                    <a:pt x="84" y="3516"/>
                  </a:lnTo>
                  <a:lnTo>
                    <a:pt x="105" y="3641"/>
                  </a:lnTo>
                  <a:lnTo>
                    <a:pt x="105" y="3872"/>
                  </a:lnTo>
                  <a:lnTo>
                    <a:pt x="168" y="3934"/>
                  </a:lnTo>
                  <a:lnTo>
                    <a:pt x="314" y="4018"/>
                  </a:lnTo>
                  <a:lnTo>
                    <a:pt x="419" y="4123"/>
                  </a:lnTo>
                  <a:lnTo>
                    <a:pt x="461" y="4248"/>
                  </a:lnTo>
                  <a:lnTo>
                    <a:pt x="607" y="4458"/>
                  </a:lnTo>
                  <a:lnTo>
                    <a:pt x="691" y="4604"/>
                  </a:lnTo>
                  <a:lnTo>
                    <a:pt x="775" y="4688"/>
                  </a:lnTo>
                  <a:lnTo>
                    <a:pt x="942" y="4813"/>
                  </a:lnTo>
                  <a:lnTo>
                    <a:pt x="942" y="4960"/>
                  </a:lnTo>
                  <a:lnTo>
                    <a:pt x="942" y="5022"/>
                  </a:lnTo>
                  <a:lnTo>
                    <a:pt x="984" y="5085"/>
                  </a:lnTo>
                  <a:lnTo>
                    <a:pt x="1005" y="5085"/>
                  </a:lnTo>
                  <a:lnTo>
                    <a:pt x="1256" y="4667"/>
                  </a:lnTo>
                  <a:lnTo>
                    <a:pt x="1403" y="4499"/>
                  </a:lnTo>
                  <a:lnTo>
                    <a:pt x="1507" y="4478"/>
                  </a:lnTo>
                  <a:lnTo>
                    <a:pt x="1549" y="4437"/>
                  </a:lnTo>
                  <a:lnTo>
                    <a:pt x="1779" y="4332"/>
                  </a:lnTo>
                  <a:lnTo>
                    <a:pt x="1884" y="4353"/>
                  </a:lnTo>
                  <a:lnTo>
                    <a:pt x="1947" y="4290"/>
                  </a:lnTo>
                  <a:lnTo>
                    <a:pt x="2135" y="4290"/>
                  </a:lnTo>
                  <a:lnTo>
                    <a:pt x="2156" y="4353"/>
                  </a:lnTo>
                  <a:lnTo>
                    <a:pt x="2260" y="4395"/>
                  </a:lnTo>
                  <a:lnTo>
                    <a:pt x="2302" y="4374"/>
                  </a:lnTo>
                  <a:lnTo>
                    <a:pt x="2386" y="4353"/>
                  </a:lnTo>
                  <a:lnTo>
                    <a:pt x="2386" y="4269"/>
                  </a:lnTo>
                  <a:lnTo>
                    <a:pt x="2407" y="4185"/>
                  </a:lnTo>
                  <a:lnTo>
                    <a:pt x="2470" y="4144"/>
                  </a:lnTo>
                  <a:lnTo>
                    <a:pt x="2365" y="4018"/>
                  </a:lnTo>
                  <a:lnTo>
                    <a:pt x="2365" y="3955"/>
                  </a:lnTo>
                  <a:lnTo>
                    <a:pt x="2449" y="3955"/>
                  </a:lnTo>
                  <a:lnTo>
                    <a:pt x="2491" y="3913"/>
                  </a:lnTo>
                  <a:lnTo>
                    <a:pt x="2491" y="3851"/>
                  </a:lnTo>
                  <a:lnTo>
                    <a:pt x="2553" y="3767"/>
                  </a:lnTo>
                  <a:lnTo>
                    <a:pt x="2553" y="3704"/>
                  </a:lnTo>
                  <a:lnTo>
                    <a:pt x="2595" y="3662"/>
                  </a:lnTo>
                  <a:lnTo>
                    <a:pt x="2679" y="3662"/>
                  </a:lnTo>
                  <a:lnTo>
                    <a:pt x="2763" y="3558"/>
                  </a:lnTo>
                  <a:lnTo>
                    <a:pt x="2867" y="3600"/>
                  </a:lnTo>
                  <a:lnTo>
                    <a:pt x="2867" y="3537"/>
                  </a:lnTo>
                  <a:lnTo>
                    <a:pt x="2930" y="3537"/>
                  </a:lnTo>
                  <a:lnTo>
                    <a:pt x="3014" y="3600"/>
                  </a:lnTo>
                  <a:lnTo>
                    <a:pt x="3076" y="3621"/>
                  </a:lnTo>
                  <a:lnTo>
                    <a:pt x="3244" y="3746"/>
                  </a:lnTo>
                  <a:lnTo>
                    <a:pt x="3327" y="3767"/>
                  </a:lnTo>
                  <a:lnTo>
                    <a:pt x="3495" y="3913"/>
                  </a:lnTo>
                  <a:lnTo>
                    <a:pt x="3516" y="3955"/>
                  </a:lnTo>
                  <a:lnTo>
                    <a:pt x="3641" y="3934"/>
                  </a:lnTo>
                  <a:lnTo>
                    <a:pt x="3767" y="4018"/>
                  </a:lnTo>
                  <a:lnTo>
                    <a:pt x="3913" y="4018"/>
                  </a:lnTo>
                  <a:lnTo>
                    <a:pt x="3976" y="4039"/>
                  </a:lnTo>
                  <a:lnTo>
                    <a:pt x="4060" y="3976"/>
                  </a:lnTo>
                  <a:lnTo>
                    <a:pt x="4144" y="3976"/>
                  </a:lnTo>
                  <a:lnTo>
                    <a:pt x="4248" y="4039"/>
                  </a:lnTo>
                  <a:lnTo>
                    <a:pt x="4374" y="4060"/>
                  </a:lnTo>
                  <a:lnTo>
                    <a:pt x="4436" y="4081"/>
                  </a:lnTo>
                  <a:lnTo>
                    <a:pt x="4562" y="4060"/>
                  </a:lnTo>
                  <a:lnTo>
                    <a:pt x="4583" y="4018"/>
                  </a:lnTo>
                  <a:lnTo>
                    <a:pt x="4541" y="3955"/>
                  </a:lnTo>
                  <a:lnTo>
                    <a:pt x="4499" y="3913"/>
                  </a:lnTo>
                  <a:lnTo>
                    <a:pt x="4604" y="3809"/>
                  </a:lnTo>
                  <a:lnTo>
                    <a:pt x="4688" y="3704"/>
                  </a:lnTo>
                  <a:lnTo>
                    <a:pt x="4792" y="3704"/>
                  </a:lnTo>
                  <a:lnTo>
                    <a:pt x="4897" y="3725"/>
                  </a:lnTo>
                  <a:lnTo>
                    <a:pt x="4980" y="3809"/>
                  </a:lnTo>
                  <a:lnTo>
                    <a:pt x="5064" y="3767"/>
                  </a:lnTo>
                  <a:lnTo>
                    <a:pt x="5294" y="3746"/>
                  </a:lnTo>
                  <a:lnTo>
                    <a:pt x="5336" y="3704"/>
                  </a:lnTo>
                  <a:lnTo>
                    <a:pt x="5420" y="3641"/>
                  </a:lnTo>
                  <a:lnTo>
                    <a:pt x="5650" y="3537"/>
                  </a:lnTo>
                  <a:lnTo>
                    <a:pt x="5734" y="3558"/>
                  </a:lnTo>
                  <a:lnTo>
                    <a:pt x="5755" y="3600"/>
                  </a:lnTo>
                  <a:lnTo>
                    <a:pt x="5796" y="3600"/>
                  </a:lnTo>
                  <a:lnTo>
                    <a:pt x="5817" y="3662"/>
                  </a:lnTo>
                  <a:lnTo>
                    <a:pt x="5859" y="3662"/>
                  </a:lnTo>
                  <a:lnTo>
                    <a:pt x="5943" y="3621"/>
                  </a:lnTo>
                  <a:lnTo>
                    <a:pt x="6068" y="3621"/>
                  </a:lnTo>
                  <a:lnTo>
                    <a:pt x="6152" y="3600"/>
                  </a:lnTo>
                  <a:lnTo>
                    <a:pt x="6236" y="3600"/>
                  </a:lnTo>
                  <a:lnTo>
                    <a:pt x="6320" y="3495"/>
                  </a:lnTo>
                  <a:lnTo>
                    <a:pt x="6278" y="3453"/>
                  </a:lnTo>
                  <a:lnTo>
                    <a:pt x="6278" y="3411"/>
                  </a:lnTo>
                  <a:lnTo>
                    <a:pt x="6361" y="3411"/>
                  </a:lnTo>
                  <a:lnTo>
                    <a:pt x="6445" y="3453"/>
                  </a:lnTo>
                  <a:lnTo>
                    <a:pt x="6633" y="3453"/>
                  </a:lnTo>
                  <a:lnTo>
                    <a:pt x="6675" y="3495"/>
                  </a:lnTo>
                  <a:lnTo>
                    <a:pt x="6759" y="3516"/>
                  </a:lnTo>
                  <a:lnTo>
                    <a:pt x="6843" y="3558"/>
                  </a:lnTo>
                  <a:lnTo>
                    <a:pt x="7073" y="3558"/>
                  </a:lnTo>
                  <a:lnTo>
                    <a:pt x="7094" y="3600"/>
                  </a:lnTo>
                  <a:lnTo>
                    <a:pt x="7282" y="3516"/>
                  </a:lnTo>
                  <a:lnTo>
                    <a:pt x="7408" y="3516"/>
                  </a:lnTo>
                  <a:lnTo>
                    <a:pt x="7512" y="3558"/>
                  </a:lnTo>
                  <a:lnTo>
                    <a:pt x="7533" y="3600"/>
                  </a:lnTo>
                  <a:lnTo>
                    <a:pt x="7533" y="3558"/>
                  </a:lnTo>
                  <a:lnTo>
                    <a:pt x="7491" y="3495"/>
                  </a:lnTo>
                  <a:lnTo>
                    <a:pt x="7387" y="3432"/>
                  </a:lnTo>
                  <a:lnTo>
                    <a:pt x="7303" y="3390"/>
                  </a:lnTo>
                  <a:lnTo>
                    <a:pt x="7303" y="3202"/>
                  </a:lnTo>
                  <a:lnTo>
                    <a:pt x="7303" y="3139"/>
                  </a:lnTo>
                  <a:lnTo>
                    <a:pt x="7219" y="3077"/>
                  </a:lnTo>
                  <a:lnTo>
                    <a:pt x="7010" y="3035"/>
                  </a:lnTo>
                  <a:lnTo>
                    <a:pt x="6968" y="2972"/>
                  </a:lnTo>
                  <a:lnTo>
                    <a:pt x="6989" y="2867"/>
                  </a:lnTo>
                  <a:lnTo>
                    <a:pt x="6947" y="2805"/>
                  </a:lnTo>
                  <a:lnTo>
                    <a:pt x="6843" y="2784"/>
                  </a:lnTo>
                  <a:lnTo>
                    <a:pt x="6780" y="2721"/>
                  </a:lnTo>
                  <a:lnTo>
                    <a:pt x="6759" y="2553"/>
                  </a:lnTo>
                  <a:lnTo>
                    <a:pt x="6738" y="2491"/>
                  </a:lnTo>
                  <a:lnTo>
                    <a:pt x="6550" y="2365"/>
                  </a:lnTo>
                  <a:lnTo>
                    <a:pt x="6487" y="2386"/>
                  </a:lnTo>
                  <a:lnTo>
                    <a:pt x="6382" y="2344"/>
                  </a:lnTo>
                  <a:lnTo>
                    <a:pt x="6361" y="2365"/>
                  </a:lnTo>
                  <a:lnTo>
                    <a:pt x="6257" y="2344"/>
                  </a:lnTo>
                  <a:lnTo>
                    <a:pt x="6131" y="2240"/>
                  </a:lnTo>
                  <a:lnTo>
                    <a:pt x="6173" y="2177"/>
                  </a:lnTo>
                  <a:lnTo>
                    <a:pt x="6215" y="2135"/>
                  </a:lnTo>
                  <a:lnTo>
                    <a:pt x="6278" y="2072"/>
                  </a:lnTo>
                  <a:lnTo>
                    <a:pt x="6320" y="1989"/>
                  </a:lnTo>
                  <a:lnTo>
                    <a:pt x="6257" y="1926"/>
                  </a:lnTo>
                  <a:lnTo>
                    <a:pt x="6152" y="1926"/>
                  </a:lnTo>
                  <a:lnTo>
                    <a:pt x="6048" y="1863"/>
                  </a:lnTo>
                  <a:lnTo>
                    <a:pt x="6006" y="1779"/>
                  </a:lnTo>
                  <a:lnTo>
                    <a:pt x="5922" y="1737"/>
                  </a:lnTo>
                  <a:lnTo>
                    <a:pt x="5817" y="1737"/>
                  </a:lnTo>
                  <a:lnTo>
                    <a:pt x="5692" y="1654"/>
                  </a:lnTo>
                  <a:lnTo>
                    <a:pt x="5608" y="1612"/>
                  </a:lnTo>
                  <a:lnTo>
                    <a:pt x="5587" y="1465"/>
                  </a:lnTo>
                  <a:lnTo>
                    <a:pt x="5629" y="1403"/>
                  </a:lnTo>
                  <a:lnTo>
                    <a:pt x="5545" y="1361"/>
                  </a:lnTo>
                  <a:lnTo>
                    <a:pt x="5399" y="1361"/>
                  </a:lnTo>
                  <a:lnTo>
                    <a:pt x="5336" y="1424"/>
                  </a:lnTo>
                  <a:lnTo>
                    <a:pt x="5211" y="1424"/>
                  </a:lnTo>
                  <a:lnTo>
                    <a:pt x="5106" y="1340"/>
                  </a:lnTo>
                  <a:lnTo>
                    <a:pt x="5106" y="1152"/>
                  </a:lnTo>
                  <a:lnTo>
                    <a:pt x="5169" y="1047"/>
                  </a:lnTo>
                  <a:lnTo>
                    <a:pt x="5190" y="1005"/>
                  </a:lnTo>
                  <a:lnTo>
                    <a:pt x="5211" y="880"/>
                  </a:lnTo>
                  <a:lnTo>
                    <a:pt x="5190" y="796"/>
                  </a:lnTo>
                  <a:lnTo>
                    <a:pt x="5085" y="566"/>
                  </a:lnTo>
                  <a:lnTo>
                    <a:pt x="4918" y="377"/>
                  </a:lnTo>
                  <a:lnTo>
                    <a:pt x="4897" y="294"/>
                  </a:lnTo>
                  <a:lnTo>
                    <a:pt x="4771" y="189"/>
                  </a:lnTo>
                  <a:lnTo>
                    <a:pt x="4813" y="168"/>
                  </a:lnTo>
                  <a:lnTo>
                    <a:pt x="4813" y="84"/>
                  </a:lnTo>
                  <a:lnTo>
                    <a:pt x="475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2990;p68">
              <a:extLst>
                <a:ext uri="{FF2B5EF4-FFF2-40B4-BE49-F238E27FC236}">
                  <a16:creationId xmlns:a16="http://schemas.microsoft.com/office/drawing/2014/main" id="{BB0DAD1E-252E-665A-1701-0CAF80EA1513}"/>
                </a:ext>
              </a:extLst>
            </p:cNvPr>
            <p:cNvSpPr/>
            <p:nvPr/>
          </p:nvSpPr>
          <p:spPr>
            <a:xfrm>
              <a:off x="3809372" y="2919523"/>
              <a:ext cx="106405" cy="94483"/>
            </a:xfrm>
            <a:custGeom>
              <a:avLst/>
              <a:gdLst/>
              <a:ahLst/>
              <a:cxnLst/>
              <a:rect l="l" t="t" r="r" b="b"/>
              <a:pathLst>
                <a:path w="8936" h="8308" extrusionOk="0">
                  <a:moveTo>
                    <a:pt x="1068" y="1"/>
                  </a:moveTo>
                  <a:lnTo>
                    <a:pt x="1047" y="42"/>
                  </a:lnTo>
                  <a:lnTo>
                    <a:pt x="1089" y="252"/>
                  </a:lnTo>
                  <a:lnTo>
                    <a:pt x="1152" y="314"/>
                  </a:lnTo>
                  <a:lnTo>
                    <a:pt x="1026" y="482"/>
                  </a:lnTo>
                  <a:lnTo>
                    <a:pt x="670" y="691"/>
                  </a:lnTo>
                  <a:lnTo>
                    <a:pt x="670" y="775"/>
                  </a:lnTo>
                  <a:lnTo>
                    <a:pt x="566" y="900"/>
                  </a:lnTo>
                  <a:lnTo>
                    <a:pt x="440" y="900"/>
                  </a:lnTo>
                  <a:lnTo>
                    <a:pt x="357" y="963"/>
                  </a:lnTo>
                  <a:lnTo>
                    <a:pt x="357" y="1047"/>
                  </a:lnTo>
                  <a:lnTo>
                    <a:pt x="336" y="1109"/>
                  </a:lnTo>
                  <a:lnTo>
                    <a:pt x="398" y="1298"/>
                  </a:lnTo>
                  <a:lnTo>
                    <a:pt x="398" y="1423"/>
                  </a:lnTo>
                  <a:lnTo>
                    <a:pt x="357" y="1465"/>
                  </a:lnTo>
                  <a:lnTo>
                    <a:pt x="357" y="1507"/>
                  </a:lnTo>
                  <a:lnTo>
                    <a:pt x="336" y="1570"/>
                  </a:lnTo>
                  <a:lnTo>
                    <a:pt x="294" y="1674"/>
                  </a:lnTo>
                  <a:lnTo>
                    <a:pt x="189" y="1716"/>
                  </a:lnTo>
                  <a:lnTo>
                    <a:pt x="147" y="1737"/>
                  </a:lnTo>
                  <a:lnTo>
                    <a:pt x="85" y="1737"/>
                  </a:lnTo>
                  <a:lnTo>
                    <a:pt x="22" y="1800"/>
                  </a:lnTo>
                  <a:lnTo>
                    <a:pt x="22" y="2009"/>
                  </a:lnTo>
                  <a:lnTo>
                    <a:pt x="85" y="2030"/>
                  </a:lnTo>
                  <a:lnTo>
                    <a:pt x="147" y="2156"/>
                  </a:lnTo>
                  <a:lnTo>
                    <a:pt x="147" y="2553"/>
                  </a:lnTo>
                  <a:lnTo>
                    <a:pt x="189" y="2762"/>
                  </a:lnTo>
                  <a:lnTo>
                    <a:pt x="189" y="2825"/>
                  </a:lnTo>
                  <a:lnTo>
                    <a:pt x="189" y="3139"/>
                  </a:lnTo>
                  <a:lnTo>
                    <a:pt x="252" y="3286"/>
                  </a:lnTo>
                  <a:lnTo>
                    <a:pt x="210" y="3599"/>
                  </a:lnTo>
                  <a:lnTo>
                    <a:pt x="189" y="3662"/>
                  </a:lnTo>
                  <a:lnTo>
                    <a:pt x="231" y="3788"/>
                  </a:lnTo>
                  <a:lnTo>
                    <a:pt x="252" y="3997"/>
                  </a:lnTo>
                  <a:lnTo>
                    <a:pt x="210" y="4081"/>
                  </a:lnTo>
                  <a:lnTo>
                    <a:pt x="85" y="4185"/>
                  </a:lnTo>
                  <a:lnTo>
                    <a:pt x="43" y="4227"/>
                  </a:lnTo>
                  <a:lnTo>
                    <a:pt x="1" y="4290"/>
                  </a:lnTo>
                  <a:lnTo>
                    <a:pt x="85" y="4353"/>
                  </a:lnTo>
                  <a:lnTo>
                    <a:pt x="210" y="4541"/>
                  </a:lnTo>
                  <a:lnTo>
                    <a:pt x="315" y="4771"/>
                  </a:lnTo>
                  <a:lnTo>
                    <a:pt x="357" y="4813"/>
                  </a:lnTo>
                  <a:lnTo>
                    <a:pt x="398" y="4938"/>
                  </a:lnTo>
                  <a:lnTo>
                    <a:pt x="357" y="5022"/>
                  </a:lnTo>
                  <a:lnTo>
                    <a:pt x="398" y="5169"/>
                  </a:lnTo>
                  <a:lnTo>
                    <a:pt x="440" y="5252"/>
                  </a:lnTo>
                  <a:lnTo>
                    <a:pt x="461" y="5357"/>
                  </a:lnTo>
                  <a:lnTo>
                    <a:pt x="545" y="5441"/>
                  </a:lnTo>
                  <a:lnTo>
                    <a:pt x="984" y="5441"/>
                  </a:lnTo>
                  <a:lnTo>
                    <a:pt x="1089" y="5503"/>
                  </a:lnTo>
                  <a:lnTo>
                    <a:pt x="1173" y="5650"/>
                  </a:lnTo>
                  <a:lnTo>
                    <a:pt x="1277" y="5880"/>
                  </a:lnTo>
                  <a:lnTo>
                    <a:pt x="1340" y="5922"/>
                  </a:lnTo>
                  <a:lnTo>
                    <a:pt x="1403" y="6006"/>
                  </a:lnTo>
                  <a:lnTo>
                    <a:pt x="1486" y="6089"/>
                  </a:lnTo>
                  <a:lnTo>
                    <a:pt x="2491" y="6319"/>
                  </a:lnTo>
                  <a:lnTo>
                    <a:pt x="2595" y="6424"/>
                  </a:lnTo>
                  <a:lnTo>
                    <a:pt x="3118" y="6215"/>
                  </a:lnTo>
                  <a:lnTo>
                    <a:pt x="3746" y="5964"/>
                  </a:lnTo>
                  <a:lnTo>
                    <a:pt x="8391" y="8307"/>
                  </a:lnTo>
                  <a:lnTo>
                    <a:pt x="8391" y="8098"/>
                  </a:lnTo>
                  <a:lnTo>
                    <a:pt x="8935" y="8056"/>
                  </a:lnTo>
                  <a:lnTo>
                    <a:pt x="8705" y="2344"/>
                  </a:lnTo>
                  <a:lnTo>
                    <a:pt x="8621" y="2051"/>
                  </a:lnTo>
                  <a:lnTo>
                    <a:pt x="8580" y="1905"/>
                  </a:lnTo>
                  <a:lnTo>
                    <a:pt x="8621" y="1716"/>
                  </a:lnTo>
                  <a:lnTo>
                    <a:pt x="8705" y="1507"/>
                  </a:lnTo>
                  <a:lnTo>
                    <a:pt x="8705" y="1381"/>
                  </a:lnTo>
                  <a:lnTo>
                    <a:pt x="8663" y="1214"/>
                  </a:lnTo>
                  <a:lnTo>
                    <a:pt x="8705" y="984"/>
                  </a:lnTo>
                  <a:lnTo>
                    <a:pt x="8726" y="879"/>
                  </a:lnTo>
                  <a:lnTo>
                    <a:pt x="8684" y="733"/>
                  </a:lnTo>
                  <a:lnTo>
                    <a:pt x="8600" y="649"/>
                  </a:lnTo>
                  <a:lnTo>
                    <a:pt x="8496" y="628"/>
                  </a:lnTo>
                  <a:lnTo>
                    <a:pt x="8391" y="649"/>
                  </a:lnTo>
                  <a:lnTo>
                    <a:pt x="7994" y="586"/>
                  </a:lnTo>
                  <a:lnTo>
                    <a:pt x="7931" y="524"/>
                  </a:lnTo>
                  <a:lnTo>
                    <a:pt x="7764" y="524"/>
                  </a:lnTo>
                  <a:lnTo>
                    <a:pt x="7575" y="461"/>
                  </a:lnTo>
                  <a:lnTo>
                    <a:pt x="7533" y="377"/>
                  </a:lnTo>
                  <a:lnTo>
                    <a:pt x="7575" y="356"/>
                  </a:lnTo>
                  <a:lnTo>
                    <a:pt x="7554" y="314"/>
                  </a:lnTo>
                  <a:lnTo>
                    <a:pt x="7324" y="168"/>
                  </a:lnTo>
                  <a:lnTo>
                    <a:pt x="7199" y="168"/>
                  </a:lnTo>
                  <a:lnTo>
                    <a:pt x="7010" y="126"/>
                  </a:lnTo>
                  <a:lnTo>
                    <a:pt x="6948" y="105"/>
                  </a:lnTo>
                  <a:lnTo>
                    <a:pt x="6885" y="147"/>
                  </a:lnTo>
                  <a:lnTo>
                    <a:pt x="6780" y="63"/>
                  </a:lnTo>
                  <a:lnTo>
                    <a:pt x="6717" y="63"/>
                  </a:lnTo>
                  <a:lnTo>
                    <a:pt x="6529" y="168"/>
                  </a:lnTo>
                  <a:lnTo>
                    <a:pt x="6257" y="210"/>
                  </a:lnTo>
                  <a:lnTo>
                    <a:pt x="6006" y="314"/>
                  </a:lnTo>
                  <a:lnTo>
                    <a:pt x="5880" y="440"/>
                  </a:lnTo>
                  <a:lnTo>
                    <a:pt x="5839" y="586"/>
                  </a:lnTo>
                  <a:lnTo>
                    <a:pt x="5776" y="670"/>
                  </a:lnTo>
                  <a:lnTo>
                    <a:pt x="5755" y="963"/>
                  </a:lnTo>
                  <a:lnTo>
                    <a:pt x="5859" y="1109"/>
                  </a:lnTo>
                  <a:lnTo>
                    <a:pt x="5943" y="1361"/>
                  </a:lnTo>
                  <a:lnTo>
                    <a:pt x="5880" y="1486"/>
                  </a:lnTo>
                  <a:lnTo>
                    <a:pt x="5734" y="1633"/>
                  </a:lnTo>
                  <a:lnTo>
                    <a:pt x="5692" y="1695"/>
                  </a:lnTo>
                  <a:lnTo>
                    <a:pt x="5525" y="1842"/>
                  </a:lnTo>
                  <a:lnTo>
                    <a:pt x="5378" y="1905"/>
                  </a:lnTo>
                  <a:lnTo>
                    <a:pt x="5148" y="1800"/>
                  </a:lnTo>
                  <a:lnTo>
                    <a:pt x="4918" y="1612"/>
                  </a:lnTo>
                  <a:lnTo>
                    <a:pt x="4730" y="1486"/>
                  </a:lnTo>
                  <a:lnTo>
                    <a:pt x="4479" y="1319"/>
                  </a:lnTo>
                  <a:lnTo>
                    <a:pt x="4060" y="1172"/>
                  </a:lnTo>
                  <a:lnTo>
                    <a:pt x="3872" y="1151"/>
                  </a:lnTo>
                  <a:lnTo>
                    <a:pt x="3788" y="1172"/>
                  </a:lnTo>
                  <a:lnTo>
                    <a:pt x="3579" y="1172"/>
                  </a:lnTo>
                  <a:lnTo>
                    <a:pt x="3390" y="1068"/>
                  </a:lnTo>
                  <a:lnTo>
                    <a:pt x="3223" y="733"/>
                  </a:lnTo>
                  <a:lnTo>
                    <a:pt x="3223" y="545"/>
                  </a:lnTo>
                  <a:lnTo>
                    <a:pt x="3056" y="356"/>
                  </a:lnTo>
                  <a:lnTo>
                    <a:pt x="2700" y="314"/>
                  </a:lnTo>
                  <a:lnTo>
                    <a:pt x="2512" y="168"/>
                  </a:lnTo>
                  <a:lnTo>
                    <a:pt x="2198" y="168"/>
                  </a:lnTo>
                  <a:lnTo>
                    <a:pt x="2010" y="105"/>
                  </a:lnTo>
                  <a:lnTo>
                    <a:pt x="1591" y="168"/>
                  </a:lnTo>
                  <a:lnTo>
                    <a:pt x="1298" y="126"/>
                  </a:lnTo>
                  <a:lnTo>
                    <a:pt x="1194" y="21"/>
                  </a:lnTo>
                  <a:lnTo>
                    <a:pt x="10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2991;p68">
              <a:extLst>
                <a:ext uri="{FF2B5EF4-FFF2-40B4-BE49-F238E27FC236}">
                  <a16:creationId xmlns:a16="http://schemas.microsoft.com/office/drawing/2014/main" id="{E495996D-6D68-45F2-8181-80D583E71C67}"/>
                </a:ext>
              </a:extLst>
            </p:cNvPr>
            <p:cNvSpPr/>
            <p:nvPr/>
          </p:nvSpPr>
          <p:spPr>
            <a:xfrm>
              <a:off x="3795917" y="2888589"/>
              <a:ext cx="27173" cy="50699"/>
            </a:xfrm>
            <a:custGeom>
              <a:avLst/>
              <a:gdLst/>
              <a:ahLst/>
              <a:cxnLst/>
              <a:rect l="l" t="t" r="r" b="b"/>
              <a:pathLst>
                <a:path w="2282" h="4458" extrusionOk="0">
                  <a:moveTo>
                    <a:pt x="1235" y="0"/>
                  </a:moveTo>
                  <a:lnTo>
                    <a:pt x="1110" y="21"/>
                  </a:lnTo>
                  <a:lnTo>
                    <a:pt x="1110" y="105"/>
                  </a:lnTo>
                  <a:lnTo>
                    <a:pt x="1026" y="21"/>
                  </a:lnTo>
                  <a:lnTo>
                    <a:pt x="859" y="42"/>
                  </a:lnTo>
                  <a:lnTo>
                    <a:pt x="650" y="147"/>
                  </a:lnTo>
                  <a:lnTo>
                    <a:pt x="524" y="272"/>
                  </a:lnTo>
                  <a:lnTo>
                    <a:pt x="503" y="356"/>
                  </a:lnTo>
                  <a:lnTo>
                    <a:pt x="524" y="440"/>
                  </a:lnTo>
                  <a:lnTo>
                    <a:pt x="503" y="586"/>
                  </a:lnTo>
                  <a:lnTo>
                    <a:pt x="503" y="775"/>
                  </a:lnTo>
                  <a:lnTo>
                    <a:pt x="399" y="1047"/>
                  </a:lnTo>
                  <a:lnTo>
                    <a:pt x="440" y="1193"/>
                  </a:lnTo>
                  <a:lnTo>
                    <a:pt x="503" y="1298"/>
                  </a:lnTo>
                  <a:lnTo>
                    <a:pt x="524" y="1319"/>
                  </a:lnTo>
                  <a:lnTo>
                    <a:pt x="482" y="1381"/>
                  </a:lnTo>
                  <a:lnTo>
                    <a:pt x="419" y="1465"/>
                  </a:lnTo>
                  <a:lnTo>
                    <a:pt x="503" y="1528"/>
                  </a:lnTo>
                  <a:lnTo>
                    <a:pt x="440" y="1591"/>
                  </a:lnTo>
                  <a:lnTo>
                    <a:pt x="419" y="1800"/>
                  </a:lnTo>
                  <a:lnTo>
                    <a:pt x="336" y="1842"/>
                  </a:lnTo>
                  <a:lnTo>
                    <a:pt x="294" y="1925"/>
                  </a:lnTo>
                  <a:lnTo>
                    <a:pt x="210" y="1946"/>
                  </a:lnTo>
                  <a:lnTo>
                    <a:pt x="85" y="2114"/>
                  </a:lnTo>
                  <a:lnTo>
                    <a:pt x="1" y="2365"/>
                  </a:lnTo>
                  <a:lnTo>
                    <a:pt x="64" y="2407"/>
                  </a:lnTo>
                  <a:lnTo>
                    <a:pt x="106" y="2553"/>
                  </a:lnTo>
                  <a:lnTo>
                    <a:pt x="85" y="2616"/>
                  </a:lnTo>
                  <a:lnTo>
                    <a:pt x="168" y="2741"/>
                  </a:lnTo>
                  <a:lnTo>
                    <a:pt x="210" y="2741"/>
                  </a:lnTo>
                  <a:lnTo>
                    <a:pt x="399" y="2888"/>
                  </a:lnTo>
                  <a:lnTo>
                    <a:pt x="419" y="3034"/>
                  </a:lnTo>
                  <a:lnTo>
                    <a:pt x="545" y="3076"/>
                  </a:lnTo>
                  <a:lnTo>
                    <a:pt x="608" y="3139"/>
                  </a:lnTo>
                  <a:lnTo>
                    <a:pt x="712" y="3160"/>
                  </a:lnTo>
                  <a:lnTo>
                    <a:pt x="838" y="3306"/>
                  </a:lnTo>
                  <a:lnTo>
                    <a:pt x="1215" y="4457"/>
                  </a:lnTo>
                  <a:lnTo>
                    <a:pt x="1277" y="4457"/>
                  </a:lnTo>
                  <a:lnTo>
                    <a:pt x="1319" y="4436"/>
                  </a:lnTo>
                  <a:lnTo>
                    <a:pt x="1424" y="4394"/>
                  </a:lnTo>
                  <a:lnTo>
                    <a:pt x="1466" y="4290"/>
                  </a:lnTo>
                  <a:lnTo>
                    <a:pt x="1487" y="4227"/>
                  </a:lnTo>
                  <a:lnTo>
                    <a:pt x="1487" y="4185"/>
                  </a:lnTo>
                  <a:lnTo>
                    <a:pt x="1528" y="4143"/>
                  </a:lnTo>
                  <a:lnTo>
                    <a:pt x="1528" y="4018"/>
                  </a:lnTo>
                  <a:lnTo>
                    <a:pt x="1466" y="3829"/>
                  </a:lnTo>
                  <a:lnTo>
                    <a:pt x="1487" y="3767"/>
                  </a:lnTo>
                  <a:lnTo>
                    <a:pt x="1487" y="3683"/>
                  </a:lnTo>
                  <a:lnTo>
                    <a:pt x="1570" y="3620"/>
                  </a:lnTo>
                  <a:lnTo>
                    <a:pt x="1696" y="3620"/>
                  </a:lnTo>
                  <a:lnTo>
                    <a:pt x="1800" y="3495"/>
                  </a:lnTo>
                  <a:lnTo>
                    <a:pt x="1800" y="3411"/>
                  </a:lnTo>
                  <a:lnTo>
                    <a:pt x="2156" y="3202"/>
                  </a:lnTo>
                  <a:lnTo>
                    <a:pt x="2282" y="3034"/>
                  </a:lnTo>
                  <a:lnTo>
                    <a:pt x="2219" y="2972"/>
                  </a:lnTo>
                  <a:lnTo>
                    <a:pt x="2177" y="2762"/>
                  </a:lnTo>
                  <a:lnTo>
                    <a:pt x="2198" y="2721"/>
                  </a:lnTo>
                  <a:lnTo>
                    <a:pt x="2156" y="2679"/>
                  </a:lnTo>
                  <a:lnTo>
                    <a:pt x="1968" y="2574"/>
                  </a:lnTo>
                  <a:lnTo>
                    <a:pt x="1947" y="2532"/>
                  </a:lnTo>
                  <a:lnTo>
                    <a:pt x="1947" y="2448"/>
                  </a:lnTo>
                  <a:lnTo>
                    <a:pt x="1863" y="2407"/>
                  </a:lnTo>
                  <a:lnTo>
                    <a:pt x="1842" y="2428"/>
                  </a:lnTo>
                  <a:lnTo>
                    <a:pt x="1842" y="2469"/>
                  </a:lnTo>
                  <a:lnTo>
                    <a:pt x="1779" y="2511"/>
                  </a:lnTo>
                  <a:lnTo>
                    <a:pt x="1696" y="2469"/>
                  </a:lnTo>
                  <a:lnTo>
                    <a:pt x="1675" y="2365"/>
                  </a:lnTo>
                  <a:lnTo>
                    <a:pt x="1591" y="2407"/>
                  </a:lnTo>
                  <a:lnTo>
                    <a:pt x="1424" y="2260"/>
                  </a:lnTo>
                  <a:lnTo>
                    <a:pt x="1340" y="2114"/>
                  </a:lnTo>
                  <a:lnTo>
                    <a:pt x="1382" y="1925"/>
                  </a:lnTo>
                  <a:lnTo>
                    <a:pt x="1675" y="1737"/>
                  </a:lnTo>
                  <a:lnTo>
                    <a:pt x="1842" y="1570"/>
                  </a:lnTo>
                  <a:lnTo>
                    <a:pt x="1884" y="1507"/>
                  </a:lnTo>
                  <a:lnTo>
                    <a:pt x="1842" y="1465"/>
                  </a:lnTo>
                  <a:lnTo>
                    <a:pt x="1884" y="1381"/>
                  </a:lnTo>
                  <a:lnTo>
                    <a:pt x="1863" y="1298"/>
                  </a:lnTo>
                  <a:lnTo>
                    <a:pt x="1842" y="1277"/>
                  </a:lnTo>
                  <a:lnTo>
                    <a:pt x="1842" y="1088"/>
                  </a:lnTo>
                  <a:lnTo>
                    <a:pt x="1654" y="1005"/>
                  </a:lnTo>
                  <a:lnTo>
                    <a:pt x="1528" y="837"/>
                  </a:lnTo>
                  <a:lnTo>
                    <a:pt x="1549" y="670"/>
                  </a:lnTo>
                  <a:lnTo>
                    <a:pt x="1675" y="586"/>
                  </a:lnTo>
                  <a:lnTo>
                    <a:pt x="1696" y="482"/>
                  </a:lnTo>
                  <a:lnTo>
                    <a:pt x="1800" y="314"/>
                  </a:lnTo>
                  <a:lnTo>
                    <a:pt x="1800" y="210"/>
                  </a:lnTo>
                  <a:lnTo>
                    <a:pt x="1759" y="147"/>
                  </a:lnTo>
                  <a:lnTo>
                    <a:pt x="1549" y="335"/>
                  </a:lnTo>
                  <a:lnTo>
                    <a:pt x="1487" y="419"/>
                  </a:lnTo>
                  <a:lnTo>
                    <a:pt x="1424" y="377"/>
                  </a:lnTo>
                  <a:lnTo>
                    <a:pt x="1340" y="168"/>
                  </a:lnTo>
                  <a:lnTo>
                    <a:pt x="1277" y="168"/>
                  </a:lnTo>
                  <a:lnTo>
                    <a:pt x="1277" y="63"/>
                  </a:lnTo>
                  <a:lnTo>
                    <a:pt x="12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2992;p68">
              <a:extLst>
                <a:ext uri="{FF2B5EF4-FFF2-40B4-BE49-F238E27FC236}">
                  <a16:creationId xmlns:a16="http://schemas.microsoft.com/office/drawing/2014/main" id="{866CCACB-0AD0-130D-DFFC-64A90960D392}"/>
                </a:ext>
              </a:extLst>
            </p:cNvPr>
            <p:cNvSpPr/>
            <p:nvPr/>
          </p:nvSpPr>
          <p:spPr>
            <a:xfrm>
              <a:off x="3689035" y="2890250"/>
              <a:ext cx="138044" cy="127554"/>
            </a:xfrm>
            <a:custGeom>
              <a:avLst/>
              <a:gdLst/>
              <a:ahLst/>
              <a:cxnLst/>
              <a:rect l="l" t="t" r="r" b="b"/>
              <a:pathLst>
                <a:path w="11593" h="11216" extrusionOk="0">
                  <a:moveTo>
                    <a:pt x="8307" y="1"/>
                  </a:moveTo>
                  <a:lnTo>
                    <a:pt x="8161" y="22"/>
                  </a:lnTo>
                  <a:lnTo>
                    <a:pt x="8140" y="106"/>
                  </a:lnTo>
                  <a:lnTo>
                    <a:pt x="8035" y="126"/>
                  </a:lnTo>
                  <a:lnTo>
                    <a:pt x="7994" y="210"/>
                  </a:lnTo>
                  <a:lnTo>
                    <a:pt x="7910" y="189"/>
                  </a:lnTo>
                  <a:lnTo>
                    <a:pt x="7805" y="189"/>
                  </a:lnTo>
                  <a:lnTo>
                    <a:pt x="7701" y="294"/>
                  </a:lnTo>
                  <a:lnTo>
                    <a:pt x="7575" y="294"/>
                  </a:lnTo>
                  <a:lnTo>
                    <a:pt x="7491" y="168"/>
                  </a:lnTo>
                  <a:lnTo>
                    <a:pt x="7324" y="168"/>
                  </a:lnTo>
                  <a:lnTo>
                    <a:pt x="7261" y="126"/>
                  </a:lnTo>
                  <a:lnTo>
                    <a:pt x="7115" y="168"/>
                  </a:lnTo>
                  <a:lnTo>
                    <a:pt x="6989" y="126"/>
                  </a:lnTo>
                  <a:lnTo>
                    <a:pt x="6947" y="168"/>
                  </a:lnTo>
                  <a:lnTo>
                    <a:pt x="6843" y="106"/>
                  </a:lnTo>
                  <a:lnTo>
                    <a:pt x="6759" y="126"/>
                  </a:lnTo>
                  <a:lnTo>
                    <a:pt x="6696" y="273"/>
                  </a:lnTo>
                  <a:lnTo>
                    <a:pt x="6571" y="273"/>
                  </a:lnTo>
                  <a:lnTo>
                    <a:pt x="6466" y="210"/>
                  </a:lnTo>
                  <a:lnTo>
                    <a:pt x="6320" y="336"/>
                  </a:lnTo>
                  <a:lnTo>
                    <a:pt x="6236" y="336"/>
                  </a:lnTo>
                  <a:lnTo>
                    <a:pt x="6110" y="273"/>
                  </a:lnTo>
                  <a:lnTo>
                    <a:pt x="5964" y="315"/>
                  </a:lnTo>
                  <a:lnTo>
                    <a:pt x="5629" y="315"/>
                  </a:lnTo>
                  <a:lnTo>
                    <a:pt x="5336" y="524"/>
                  </a:lnTo>
                  <a:lnTo>
                    <a:pt x="5190" y="545"/>
                  </a:lnTo>
                  <a:lnTo>
                    <a:pt x="5106" y="545"/>
                  </a:lnTo>
                  <a:lnTo>
                    <a:pt x="4981" y="629"/>
                  </a:lnTo>
                  <a:lnTo>
                    <a:pt x="4960" y="712"/>
                  </a:lnTo>
                  <a:lnTo>
                    <a:pt x="4897" y="817"/>
                  </a:lnTo>
                  <a:lnTo>
                    <a:pt x="4813" y="817"/>
                  </a:lnTo>
                  <a:lnTo>
                    <a:pt x="4792" y="796"/>
                  </a:lnTo>
                  <a:lnTo>
                    <a:pt x="4709" y="796"/>
                  </a:lnTo>
                  <a:lnTo>
                    <a:pt x="4646" y="817"/>
                  </a:lnTo>
                  <a:lnTo>
                    <a:pt x="4604" y="859"/>
                  </a:lnTo>
                  <a:lnTo>
                    <a:pt x="4457" y="901"/>
                  </a:lnTo>
                  <a:lnTo>
                    <a:pt x="4332" y="942"/>
                  </a:lnTo>
                  <a:lnTo>
                    <a:pt x="4248" y="1026"/>
                  </a:lnTo>
                  <a:lnTo>
                    <a:pt x="4227" y="1068"/>
                  </a:lnTo>
                  <a:lnTo>
                    <a:pt x="4123" y="1214"/>
                  </a:lnTo>
                  <a:lnTo>
                    <a:pt x="3934" y="1256"/>
                  </a:lnTo>
                  <a:lnTo>
                    <a:pt x="3767" y="1256"/>
                  </a:lnTo>
                  <a:lnTo>
                    <a:pt x="3830" y="1340"/>
                  </a:lnTo>
                  <a:lnTo>
                    <a:pt x="3851" y="1382"/>
                  </a:lnTo>
                  <a:lnTo>
                    <a:pt x="3913" y="1486"/>
                  </a:lnTo>
                  <a:lnTo>
                    <a:pt x="3934" y="1591"/>
                  </a:lnTo>
                  <a:lnTo>
                    <a:pt x="3955" y="1633"/>
                  </a:lnTo>
                  <a:lnTo>
                    <a:pt x="3955" y="1800"/>
                  </a:lnTo>
                  <a:lnTo>
                    <a:pt x="3955" y="2051"/>
                  </a:lnTo>
                  <a:lnTo>
                    <a:pt x="3976" y="2114"/>
                  </a:lnTo>
                  <a:lnTo>
                    <a:pt x="4039" y="2575"/>
                  </a:lnTo>
                  <a:lnTo>
                    <a:pt x="4123" y="2721"/>
                  </a:lnTo>
                  <a:lnTo>
                    <a:pt x="4144" y="2847"/>
                  </a:lnTo>
                  <a:lnTo>
                    <a:pt x="4227" y="2847"/>
                  </a:lnTo>
                  <a:lnTo>
                    <a:pt x="4269" y="2909"/>
                  </a:lnTo>
                  <a:lnTo>
                    <a:pt x="4353" y="2930"/>
                  </a:lnTo>
                  <a:lnTo>
                    <a:pt x="4395" y="2951"/>
                  </a:lnTo>
                  <a:lnTo>
                    <a:pt x="4332" y="3119"/>
                  </a:lnTo>
                  <a:lnTo>
                    <a:pt x="4353" y="3160"/>
                  </a:lnTo>
                  <a:lnTo>
                    <a:pt x="4269" y="3265"/>
                  </a:lnTo>
                  <a:lnTo>
                    <a:pt x="3600" y="3265"/>
                  </a:lnTo>
                  <a:lnTo>
                    <a:pt x="3453" y="3307"/>
                  </a:lnTo>
                  <a:lnTo>
                    <a:pt x="3307" y="3516"/>
                  </a:lnTo>
                  <a:lnTo>
                    <a:pt x="3202" y="3621"/>
                  </a:lnTo>
                  <a:lnTo>
                    <a:pt x="3118" y="3746"/>
                  </a:lnTo>
                  <a:lnTo>
                    <a:pt x="3139" y="3935"/>
                  </a:lnTo>
                  <a:lnTo>
                    <a:pt x="3097" y="4060"/>
                  </a:lnTo>
                  <a:lnTo>
                    <a:pt x="2700" y="4311"/>
                  </a:lnTo>
                  <a:lnTo>
                    <a:pt x="2072" y="4688"/>
                  </a:lnTo>
                  <a:lnTo>
                    <a:pt x="1612" y="4939"/>
                  </a:lnTo>
                  <a:lnTo>
                    <a:pt x="1361" y="5002"/>
                  </a:lnTo>
                  <a:lnTo>
                    <a:pt x="1152" y="5002"/>
                  </a:lnTo>
                  <a:lnTo>
                    <a:pt x="1047" y="5043"/>
                  </a:lnTo>
                  <a:lnTo>
                    <a:pt x="880" y="5043"/>
                  </a:lnTo>
                  <a:lnTo>
                    <a:pt x="587" y="5106"/>
                  </a:lnTo>
                  <a:lnTo>
                    <a:pt x="398" y="5211"/>
                  </a:lnTo>
                  <a:lnTo>
                    <a:pt x="294" y="5357"/>
                  </a:lnTo>
                  <a:lnTo>
                    <a:pt x="43" y="5546"/>
                  </a:lnTo>
                  <a:lnTo>
                    <a:pt x="43" y="6048"/>
                  </a:lnTo>
                  <a:lnTo>
                    <a:pt x="1" y="6194"/>
                  </a:lnTo>
                  <a:lnTo>
                    <a:pt x="2093" y="7617"/>
                  </a:lnTo>
                  <a:lnTo>
                    <a:pt x="5901" y="10128"/>
                  </a:lnTo>
                  <a:lnTo>
                    <a:pt x="5943" y="10379"/>
                  </a:lnTo>
                  <a:lnTo>
                    <a:pt x="6069" y="10484"/>
                  </a:lnTo>
                  <a:lnTo>
                    <a:pt x="6278" y="10484"/>
                  </a:lnTo>
                  <a:lnTo>
                    <a:pt x="6445" y="10546"/>
                  </a:lnTo>
                  <a:lnTo>
                    <a:pt x="6550" y="10672"/>
                  </a:lnTo>
                  <a:lnTo>
                    <a:pt x="6696" y="10735"/>
                  </a:lnTo>
                  <a:lnTo>
                    <a:pt x="6801" y="10797"/>
                  </a:lnTo>
                  <a:lnTo>
                    <a:pt x="6801" y="10902"/>
                  </a:lnTo>
                  <a:lnTo>
                    <a:pt x="6738" y="11090"/>
                  </a:lnTo>
                  <a:lnTo>
                    <a:pt x="6780" y="11174"/>
                  </a:lnTo>
                  <a:lnTo>
                    <a:pt x="6906" y="11216"/>
                  </a:lnTo>
                  <a:lnTo>
                    <a:pt x="7178" y="11195"/>
                  </a:lnTo>
                  <a:lnTo>
                    <a:pt x="7408" y="11111"/>
                  </a:lnTo>
                  <a:lnTo>
                    <a:pt x="8266" y="10902"/>
                  </a:lnTo>
                  <a:lnTo>
                    <a:pt x="8998" y="10253"/>
                  </a:lnTo>
                  <a:lnTo>
                    <a:pt x="11592" y="8663"/>
                  </a:lnTo>
                  <a:lnTo>
                    <a:pt x="11509" y="8580"/>
                  </a:lnTo>
                  <a:lnTo>
                    <a:pt x="11446" y="8496"/>
                  </a:lnTo>
                  <a:lnTo>
                    <a:pt x="11383" y="8454"/>
                  </a:lnTo>
                  <a:lnTo>
                    <a:pt x="11279" y="8224"/>
                  </a:lnTo>
                  <a:lnTo>
                    <a:pt x="11195" y="8077"/>
                  </a:lnTo>
                  <a:lnTo>
                    <a:pt x="11090" y="8015"/>
                  </a:lnTo>
                  <a:lnTo>
                    <a:pt x="10651" y="8015"/>
                  </a:lnTo>
                  <a:lnTo>
                    <a:pt x="10567" y="7931"/>
                  </a:lnTo>
                  <a:lnTo>
                    <a:pt x="10546" y="7826"/>
                  </a:lnTo>
                  <a:lnTo>
                    <a:pt x="10504" y="7743"/>
                  </a:lnTo>
                  <a:lnTo>
                    <a:pt x="10463" y="7596"/>
                  </a:lnTo>
                  <a:lnTo>
                    <a:pt x="10504" y="7512"/>
                  </a:lnTo>
                  <a:lnTo>
                    <a:pt x="10463" y="7387"/>
                  </a:lnTo>
                  <a:lnTo>
                    <a:pt x="10421" y="7345"/>
                  </a:lnTo>
                  <a:lnTo>
                    <a:pt x="10316" y="7115"/>
                  </a:lnTo>
                  <a:lnTo>
                    <a:pt x="10191" y="6927"/>
                  </a:lnTo>
                  <a:lnTo>
                    <a:pt x="10107" y="6864"/>
                  </a:lnTo>
                  <a:lnTo>
                    <a:pt x="10149" y="6801"/>
                  </a:lnTo>
                  <a:lnTo>
                    <a:pt x="10191" y="6759"/>
                  </a:lnTo>
                  <a:lnTo>
                    <a:pt x="10316" y="6655"/>
                  </a:lnTo>
                  <a:lnTo>
                    <a:pt x="10358" y="6571"/>
                  </a:lnTo>
                  <a:lnTo>
                    <a:pt x="10337" y="6362"/>
                  </a:lnTo>
                  <a:lnTo>
                    <a:pt x="10295" y="6236"/>
                  </a:lnTo>
                  <a:lnTo>
                    <a:pt x="10316" y="6173"/>
                  </a:lnTo>
                  <a:lnTo>
                    <a:pt x="10358" y="5860"/>
                  </a:lnTo>
                  <a:lnTo>
                    <a:pt x="10295" y="5713"/>
                  </a:lnTo>
                  <a:lnTo>
                    <a:pt x="10295" y="5399"/>
                  </a:lnTo>
                  <a:lnTo>
                    <a:pt x="10295" y="5336"/>
                  </a:lnTo>
                  <a:lnTo>
                    <a:pt x="10253" y="5127"/>
                  </a:lnTo>
                  <a:lnTo>
                    <a:pt x="10253" y="4730"/>
                  </a:lnTo>
                  <a:lnTo>
                    <a:pt x="10191" y="4604"/>
                  </a:lnTo>
                  <a:lnTo>
                    <a:pt x="10128" y="4583"/>
                  </a:lnTo>
                  <a:lnTo>
                    <a:pt x="10128" y="4374"/>
                  </a:lnTo>
                  <a:lnTo>
                    <a:pt x="10191" y="4311"/>
                  </a:lnTo>
                  <a:lnTo>
                    <a:pt x="9814" y="3160"/>
                  </a:lnTo>
                  <a:lnTo>
                    <a:pt x="9688" y="3014"/>
                  </a:lnTo>
                  <a:lnTo>
                    <a:pt x="9584" y="2993"/>
                  </a:lnTo>
                  <a:lnTo>
                    <a:pt x="9521" y="2930"/>
                  </a:lnTo>
                  <a:lnTo>
                    <a:pt x="9395" y="2888"/>
                  </a:lnTo>
                  <a:lnTo>
                    <a:pt x="9375" y="2742"/>
                  </a:lnTo>
                  <a:lnTo>
                    <a:pt x="9186" y="2595"/>
                  </a:lnTo>
                  <a:lnTo>
                    <a:pt x="9144" y="2595"/>
                  </a:lnTo>
                  <a:lnTo>
                    <a:pt x="9061" y="2470"/>
                  </a:lnTo>
                  <a:lnTo>
                    <a:pt x="9082" y="2407"/>
                  </a:lnTo>
                  <a:lnTo>
                    <a:pt x="9040" y="2261"/>
                  </a:lnTo>
                  <a:lnTo>
                    <a:pt x="8977" y="2219"/>
                  </a:lnTo>
                  <a:lnTo>
                    <a:pt x="9061" y="1968"/>
                  </a:lnTo>
                  <a:lnTo>
                    <a:pt x="9186" y="1800"/>
                  </a:lnTo>
                  <a:lnTo>
                    <a:pt x="9270" y="1779"/>
                  </a:lnTo>
                  <a:lnTo>
                    <a:pt x="9312" y="1696"/>
                  </a:lnTo>
                  <a:lnTo>
                    <a:pt x="9395" y="1654"/>
                  </a:lnTo>
                  <a:lnTo>
                    <a:pt x="9416" y="1445"/>
                  </a:lnTo>
                  <a:lnTo>
                    <a:pt x="9479" y="1382"/>
                  </a:lnTo>
                  <a:lnTo>
                    <a:pt x="9395" y="1319"/>
                  </a:lnTo>
                  <a:lnTo>
                    <a:pt x="9458" y="1235"/>
                  </a:lnTo>
                  <a:lnTo>
                    <a:pt x="9500" y="1173"/>
                  </a:lnTo>
                  <a:lnTo>
                    <a:pt x="9479" y="1152"/>
                  </a:lnTo>
                  <a:lnTo>
                    <a:pt x="9416" y="1047"/>
                  </a:lnTo>
                  <a:lnTo>
                    <a:pt x="9375" y="901"/>
                  </a:lnTo>
                  <a:lnTo>
                    <a:pt x="9479" y="629"/>
                  </a:lnTo>
                  <a:lnTo>
                    <a:pt x="9479" y="440"/>
                  </a:lnTo>
                  <a:lnTo>
                    <a:pt x="9500" y="294"/>
                  </a:lnTo>
                  <a:lnTo>
                    <a:pt x="9479" y="210"/>
                  </a:lnTo>
                  <a:lnTo>
                    <a:pt x="9500" y="126"/>
                  </a:lnTo>
                  <a:lnTo>
                    <a:pt x="9479" y="106"/>
                  </a:lnTo>
                  <a:lnTo>
                    <a:pt x="9291" y="126"/>
                  </a:lnTo>
                  <a:lnTo>
                    <a:pt x="9207" y="106"/>
                  </a:lnTo>
                  <a:lnTo>
                    <a:pt x="8977" y="189"/>
                  </a:lnTo>
                  <a:lnTo>
                    <a:pt x="8851" y="85"/>
                  </a:lnTo>
                  <a:lnTo>
                    <a:pt x="8684" y="22"/>
                  </a:lnTo>
                  <a:lnTo>
                    <a:pt x="8684" y="85"/>
                  </a:lnTo>
                  <a:lnTo>
                    <a:pt x="8579" y="189"/>
                  </a:lnTo>
                  <a:lnTo>
                    <a:pt x="8370" y="168"/>
                  </a:lnTo>
                  <a:lnTo>
                    <a:pt x="8370" y="64"/>
                  </a:lnTo>
                  <a:lnTo>
                    <a:pt x="83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2993;p68">
              <a:extLst>
                <a:ext uri="{FF2B5EF4-FFF2-40B4-BE49-F238E27FC236}">
                  <a16:creationId xmlns:a16="http://schemas.microsoft.com/office/drawing/2014/main" id="{621C2AFD-F56D-E7BE-0020-50A03A803454}"/>
                </a:ext>
              </a:extLst>
            </p:cNvPr>
            <p:cNvSpPr/>
            <p:nvPr/>
          </p:nvSpPr>
          <p:spPr>
            <a:xfrm>
              <a:off x="3661636" y="2898825"/>
              <a:ext cx="79733" cy="60206"/>
            </a:xfrm>
            <a:custGeom>
              <a:avLst/>
              <a:gdLst/>
              <a:ahLst/>
              <a:cxnLst/>
              <a:rect l="l" t="t" r="r" b="b"/>
              <a:pathLst>
                <a:path w="6696" h="5294" extrusionOk="0">
                  <a:moveTo>
                    <a:pt x="4269" y="0"/>
                  </a:moveTo>
                  <a:lnTo>
                    <a:pt x="4164" y="42"/>
                  </a:lnTo>
                  <a:lnTo>
                    <a:pt x="4122" y="84"/>
                  </a:lnTo>
                  <a:lnTo>
                    <a:pt x="4038" y="84"/>
                  </a:lnTo>
                  <a:lnTo>
                    <a:pt x="3913" y="188"/>
                  </a:lnTo>
                  <a:lnTo>
                    <a:pt x="3871" y="502"/>
                  </a:lnTo>
                  <a:lnTo>
                    <a:pt x="3766" y="691"/>
                  </a:lnTo>
                  <a:lnTo>
                    <a:pt x="3745" y="921"/>
                  </a:lnTo>
                  <a:lnTo>
                    <a:pt x="3662" y="1046"/>
                  </a:lnTo>
                  <a:lnTo>
                    <a:pt x="3411" y="1318"/>
                  </a:lnTo>
                  <a:lnTo>
                    <a:pt x="3327" y="1318"/>
                  </a:lnTo>
                  <a:lnTo>
                    <a:pt x="3222" y="1402"/>
                  </a:lnTo>
                  <a:lnTo>
                    <a:pt x="2992" y="1465"/>
                  </a:lnTo>
                  <a:lnTo>
                    <a:pt x="2825" y="1632"/>
                  </a:lnTo>
                  <a:lnTo>
                    <a:pt x="2783" y="1632"/>
                  </a:lnTo>
                  <a:lnTo>
                    <a:pt x="2553" y="1779"/>
                  </a:lnTo>
                  <a:lnTo>
                    <a:pt x="2406" y="1841"/>
                  </a:lnTo>
                  <a:lnTo>
                    <a:pt x="2344" y="1967"/>
                  </a:lnTo>
                  <a:lnTo>
                    <a:pt x="2072" y="2155"/>
                  </a:lnTo>
                  <a:lnTo>
                    <a:pt x="2155" y="2365"/>
                  </a:lnTo>
                  <a:lnTo>
                    <a:pt x="2155" y="2490"/>
                  </a:lnTo>
                  <a:lnTo>
                    <a:pt x="1925" y="2699"/>
                  </a:lnTo>
                  <a:lnTo>
                    <a:pt x="1758" y="3013"/>
                  </a:lnTo>
                  <a:lnTo>
                    <a:pt x="1758" y="3118"/>
                  </a:lnTo>
                  <a:lnTo>
                    <a:pt x="1862" y="3327"/>
                  </a:lnTo>
                  <a:lnTo>
                    <a:pt x="1779" y="3536"/>
                  </a:lnTo>
                  <a:lnTo>
                    <a:pt x="1841" y="3599"/>
                  </a:lnTo>
                  <a:lnTo>
                    <a:pt x="1883" y="3662"/>
                  </a:lnTo>
                  <a:lnTo>
                    <a:pt x="1862" y="3829"/>
                  </a:lnTo>
                  <a:lnTo>
                    <a:pt x="1507" y="4248"/>
                  </a:lnTo>
                  <a:lnTo>
                    <a:pt x="1444" y="4394"/>
                  </a:lnTo>
                  <a:lnTo>
                    <a:pt x="1297" y="4582"/>
                  </a:lnTo>
                  <a:lnTo>
                    <a:pt x="1109" y="4603"/>
                  </a:lnTo>
                  <a:lnTo>
                    <a:pt x="712" y="4959"/>
                  </a:lnTo>
                  <a:lnTo>
                    <a:pt x="147" y="5064"/>
                  </a:lnTo>
                  <a:lnTo>
                    <a:pt x="0" y="5273"/>
                  </a:lnTo>
                  <a:lnTo>
                    <a:pt x="2344" y="5294"/>
                  </a:lnTo>
                  <a:lnTo>
                    <a:pt x="2344" y="4792"/>
                  </a:lnTo>
                  <a:lnTo>
                    <a:pt x="2595" y="4603"/>
                  </a:lnTo>
                  <a:lnTo>
                    <a:pt x="2699" y="4457"/>
                  </a:lnTo>
                  <a:lnTo>
                    <a:pt x="2888" y="4352"/>
                  </a:lnTo>
                  <a:lnTo>
                    <a:pt x="3181" y="4289"/>
                  </a:lnTo>
                  <a:lnTo>
                    <a:pt x="3348" y="4289"/>
                  </a:lnTo>
                  <a:lnTo>
                    <a:pt x="3453" y="4248"/>
                  </a:lnTo>
                  <a:lnTo>
                    <a:pt x="3662" y="4248"/>
                  </a:lnTo>
                  <a:lnTo>
                    <a:pt x="3913" y="4185"/>
                  </a:lnTo>
                  <a:lnTo>
                    <a:pt x="4373" y="3934"/>
                  </a:lnTo>
                  <a:lnTo>
                    <a:pt x="5001" y="3557"/>
                  </a:lnTo>
                  <a:lnTo>
                    <a:pt x="5398" y="3306"/>
                  </a:lnTo>
                  <a:lnTo>
                    <a:pt x="5440" y="3181"/>
                  </a:lnTo>
                  <a:lnTo>
                    <a:pt x="5419" y="2992"/>
                  </a:lnTo>
                  <a:lnTo>
                    <a:pt x="5503" y="2867"/>
                  </a:lnTo>
                  <a:lnTo>
                    <a:pt x="5608" y="2762"/>
                  </a:lnTo>
                  <a:lnTo>
                    <a:pt x="5754" y="2553"/>
                  </a:lnTo>
                  <a:lnTo>
                    <a:pt x="5901" y="2511"/>
                  </a:lnTo>
                  <a:lnTo>
                    <a:pt x="6570" y="2511"/>
                  </a:lnTo>
                  <a:lnTo>
                    <a:pt x="6654" y="2406"/>
                  </a:lnTo>
                  <a:lnTo>
                    <a:pt x="6633" y="2365"/>
                  </a:lnTo>
                  <a:lnTo>
                    <a:pt x="6696" y="2197"/>
                  </a:lnTo>
                  <a:lnTo>
                    <a:pt x="6654" y="2176"/>
                  </a:lnTo>
                  <a:lnTo>
                    <a:pt x="6570" y="2155"/>
                  </a:lnTo>
                  <a:lnTo>
                    <a:pt x="6528" y="2093"/>
                  </a:lnTo>
                  <a:lnTo>
                    <a:pt x="6445" y="2093"/>
                  </a:lnTo>
                  <a:lnTo>
                    <a:pt x="6424" y="1967"/>
                  </a:lnTo>
                  <a:lnTo>
                    <a:pt x="6340" y="1821"/>
                  </a:lnTo>
                  <a:lnTo>
                    <a:pt x="6277" y="1360"/>
                  </a:lnTo>
                  <a:lnTo>
                    <a:pt x="6256" y="1297"/>
                  </a:lnTo>
                  <a:lnTo>
                    <a:pt x="6256" y="1046"/>
                  </a:lnTo>
                  <a:lnTo>
                    <a:pt x="6256" y="879"/>
                  </a:lnTo>
                  <a:lnTo>
                    <a:pt x="6235" y="837"/>
                  </a:lnTo>
                  <a:lnTo>
                    <a:pt x="6214" y="732"/>
                  </a:lnTo>
                  <a:lnTo>
                    <a:pt x="6152" y="628"/>
                  </a:lnTo>
                  <a:lnTo>
                    <a:pt x="6131" y="586"/>
                  </a:lnTo>
                  <a:lnTo>
                    <a:pt x="6068" y="502"/>
                  </a:lnTo>
                  <a:lnTo>
                    <a:pt x="6005" y="523"/>
                  </a:lnTo>
                  <a:lnTo>
                    <a:pt x="5691" y="502"/>
                  </a:lnTo>
                  <a:lnTo>
                    <a:pt x="5608" y="419"/>
                  </a:lnTo>
                  <a:lnTo>
                    <a:pt x="5587" y="314"/>
                  </a:lnTo>
                  <a:lnTo>
                    <a:pt x="5524" y="293"/>
                  </a:lnTo>
                  <a:lnTo>
                    <a:pt x="5419" y="398"/>
                  </a:lnTo>
                  <a:lnTo>
                    <a:pt x="5231" y="460"/>
                  </a:lnTo>
                  <a:lnTo>
                    <a:pt x="5064" y="398"/>
                  </a:lnTo>
                  <a:lnTo>
                    <a:pt x="4959" y="398"/>
                  </a:lnTo>
                  <a:lnTo>
                    <a:pt x="4854" y="460"/>
                  </a:lnTo>
                  <a:lnTo>
                    <a:pt x="4666" y="481"/>
                  </a:lnTo>
                  <a:lnTo>
                    <a:pt x="4541" y="460"/>
                  </a:lnTo>
                  <a:lnTo>
                    <a:pt x="4373" y="293"/>
                  </a:lnTo>
                  <a:lnTo>
                    <a:pt x="4331" y="251"/>
                  </a:lnTo>
                  <a:lnTo>
                    <a:pt x="4290" y="147"/>
                  </a:lnTo>
                  <a:lnTo>
                    <a:pt x="4290" y="84"/>
                  </a:lnTo>
                  <a:lnTo>
                    <a:pt x="4290" y="42"/>
                  </a:lnTo>
                  <a:lnTo>
                    <a:pt x="426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2994;p68">
              <a:extLst>
                <a:ext uri="{FF2B5EF4-FFF2-40B4-BE49-F238E27FC236}">
                  <a16:creationId xmlns:a16="http://schemas.microsoft.com/office/drawing/2014/main" id="{D21E4CF4-1CD8-BCAB-7D7F-B0F81DCD43CD}"/>
                </a:ext>
              </a:extLst>
            </p:cNvPr>
            <p:cNvSpPr/>
            <p:nvPr/>
          </p:nvSpPr>
          <p:spPr>
            <a:xfrm>
              <a:off x="3632974" y="2958780"/>
              <a:ext cx="56573" cy="43318"/>
            </a:xfrm>
            <a:custGeom>
              <a:avLst/>
              <a:gdLst/>
              <a:ahLst/>
              <a:cxnLst/>
              <a:rect l="l" t="t" r="r" b="b"/>
              <a:pathLst>
                <a:path w="4751" h="3809" extrusionOk="0">
                  <a:moveTo>
                    <a:pt x="2407" y="1"/>
                  </a:moveTo>
                  <a:lnTo>
                    <a:pt x="2177" y="315"/>
                  </a:lnTo>
                  <a:lnTo>
                    <a:pt x="2177" y="524"/>
                  </a:lnTo>
                  <a:lnTo>
                    <a:pt x="2072" y="545"/>
                  </a:lnTo>
                  <a:lnTo>
                    <a:pt x="1675" y="754"/>
                  </a:lnTo>
                  <a:lnTo>
                    <a:pt x="1633" y="859"/>
                  </a:lnTo>
                  <a:lnTo>
                    <a:pt x="1466" y="942"/>
                  </a:lnTo>
                  <a:lnTo>
                    <a:pt x="1528" y="1089"/>
                  </a:lnTo>
                  <a:lnTo>
                    <a:pt x="1194" y="1612"/>
                  </a:lnTo>
                  <a:lnTo>
                    <a:pt x="1152" y="1779"/>
                  </a:lnTo>
                  <a:lnTo>
                    <a:pt x="901" y="2030"/>
                  </a:lnTo>
                  <a:lnTo>
                    <a:pt x="796" y="2093"/>
                  </a:lnTo>
                  <a:lnTo>
                    <a:pt x="671" y="2365"/>
                  </a:lnTo>
                  <a:lnTo>
                    <a:pt x="671" y="2470"/>
                  </a:lnTo>
                  <a:lnTo>
                    <a:pt x="461" y="2763"/>
                  </a:lnTo>
                  <a:lnTo>
                    <a:pt x="419" y="2847"/>
                  </a:lnTo>
                  <a:lnTo>
                    <a:pt x="503" y="2888"/>
                  </a:lnTo>
                  <a:lnTo>
                    <a:pt x="398" y="2930"/>
                  </a:lnTo>
                  <a:lnTo>
                    <a:pt x="210" y="3265"/>
                  </a:lnTo>
                  <a:lnTo>
                    <a:pt x="147" y="3286"/>
                  </a:lnTo>
                  <a:lnTo>
                    <a:pt x="64" y="3370"/>
                  </a:lnTo>
                  <a:lnTo>
                    <a:pt x="85" y="3495"/>
                  </a:lnTo>
                  <a:lnTo>
                    <a:pt x="1" y="3621"/>
                  </a:lnTo>
                  <a:lnTo>
                    <a:pt x="43" y="3809"/>
                  </a:lnTo>
                  <a:lnTo>
                    <a:pt x="2344" y="3809"/>
                  </a:lnTo>
                  <a:lnTo>
                    <a:pt x="2303" y="2742"/>
                  </a:lnTo>
                  <a:lnTo>
                    <a:pt x="2386" y="2575"/>
                  </a:lnTo>
                  <a:lnTo>
                    <a:pt x="2512" y="2512"/>
                  </a:lnTo>
                  <a:lnTo>
                    <a:pt x="2658" y="2470"/>
                  </a:lnTo>
                  <a:lnTo>
                    <a:pt x="2867" y="2470"/>
                  </a:lnTo>
                  <a:lnTo>
                    <a:pt x="2888" y="963"/>
                  </a:lnTo>
                  <a:lnTo>
                    <a:pt x="4709" y="984"/>
                  </a:lnTo>
                  <a:lnTo>
                    <a:pt x="4709" y="168"/>
                  </a:lnTo>
                  <a:lnTo>
                    <a:pt x="4751" y="22"/>
                  </a:lnTo>
                  <a:lnTo>
                    <a:pt x="24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2995;p68">
              <a:extLst>
                <a:ext uri="{FF2B5EF4-FFF2-40B4-BE49-F238E27FC236}">
                  <a16:creationId xmlns:a16="http://schemas.microsoft.com/office/drawing/2014/main" id="{DD7179D6-7723-A06C-23E4-D249B719C11D}"/>
                </a:ext>
              </a:extLst>
            </p:cNvPr>
            <p:cNvSpPr/>
            <p:nvPr/>
          </p:nvSpPr>
          <p:spPr>
            <a:xfrm>
              <a:off x="3632736" y="2960691"/>
              <a:ext cx="81233" cy="85430"/>
            </a:xfrm>
            <a:custGeom>
              <a:avLst/>
              <a:gdLst/>
              <a:ahLst/>
              <a:cxnLst/>
              <a:rect l="l" t="t" r="r" b="b"/>
              <a:pathLst>
                <a:path w="6822" h="7512" extrusionOk="0">
                  <a:moveTo>
                    <a:pt x="4729" y="0"/>
                  </a:moveTo>
                  <a:lnTo>
                    <a:pt x="4729" y="816"/>
                  </a:lnTo>
                  <a:lnTo>
                    <a:pt x="2908" y="795"/>
                  </a:lnTo>
                  <a:lnTo>
                    <a:pt x="2887" y="2302"/>
                  </a:lnTo>
                  <a:lnTo>
                    <a:pt x="2678" y="2302"/>
                  </a:lnTo>
                  <a:lnTo>
                    <a:pt x="2532" y="2344"/>
                  </a:lnTo>
                  <a:lnTo>
                    <a:pt x="2406" y="2407"/>
                  </a:lnTo>
                  <a:lnTo>
                    <a:pt x="2323" y="2574"/>
                  </a:lnTo>
                  <a:lnTo>
                    <a:pt x="2364" y="3641"/>
                  </a:lnTo>
                  <a:lnTo>
                    <a:pt x="63" y="3641"/>
                  </a:lnTo>
                  <a:lnTo>
                    <a:pt x="63" y="3662"/>
                  </a:lnTo>
                  <a:lnTo>
                    <a:pt x="0" y="3808"/>
                  </a:lnTo>
                  <a:lnTo>
                    <a:pt x="0" y="4039"/>
                  </a:lnTo>
                  <a:lnTo>
                    <a:pt x="126" y="3871"/>
                  </a:lnTo>
                  <a:lnTo>
                    <a:pt x="188" y="4018"/>
                  </a:lnTo>
                  <a:lnTo>
                    <a:pt x="209" y="4039"/>
                  </a:lnTo>
                  <a:lnTo>
                    <a:pt x="293" y="3976"/>
                  </a:lnTo>
                  <a:lnTo>
                    <a:pt x="439" y="4248"/>
                  </a:lnTo>
                  <a:lnTo>
                    <a:pt x="398" y="4331"/>
                  </a:lnTo>
                  <a:lnTo>
                    <a:pt x="418" y="4436"/>
                  </a:lnTo>
                  <a:lnTo>
                    <a:pt x="398" y="4645"/>
                  </a:lnTo>
                  <a:lnTo>
                    <a:pt x="314" y="4645"/>
                  </a:lnTo>
                  <a:lnTo>
                    <a:pt x="230" y="4687"/>
                  </a:lnTo>
                  <a:lnTo>
                    <a:pt x="418" y="4917"/>
                  </a:lnTo>
                  <a:lnTo>
                    <a:pt x="523" y="5524"/>
                  </a:lnTo>
                  <a:lnTo>
                    <a:pt x="481" y="5943"/>
                  </a:lnTo>
                  <a:lnTo>
                    <a:pt x="335" y="6131"/>
                  </a:lnTo>
                  <a:lnTo>
                    <a:pt x="272" y="6487"/>
                  </a:lnTo>
                  <a:lnTo>
                    <a:pt x="209" y="6738"/>
                  </a:lnTo>
                  <a:lnTo>
                    <a:pt x="314" y="6654"/>
                  </a:lnTo>
                  <a:lnTo>
                    <a:pt x="398" y="6654"/>
                  </a:lnTo>
                  <a:lnTo>
                    <a:pt x="523" y="6549"/>
                  </a:lnTo>
                  <a:lnTo>
                    <a:pt x="837" y="6487"/>
                  </a:lnTo>
                  <a:lnTo>
                    <a:pt x="1130" y="6382"/>
                  </a:lnTo>
                  <a:lnTo>
                    <a:pt x="1235" y="6382"/>
                  </a:lnTo>
                  <a:lnTo>
                    <a:pt x="1486" y="6466"/>
                  </a:lnTo>
                  <a:lnTo>
                    <a:pt x="1653" y="6487"/>
                  </a:lnTo>
                  <a:lnTo>
                    <a:pt x="1779" y="6654"/>
                  </a:lnTo>
                  <a:lnTo>
                    <a:pt x="1779" y="6738"/>
                  </a:lnTo>
                  <a:lnTo>
                    <a:pt x="1862" y="6759"/>
                  </a:lnTo>
                  <a:lnTo>
                    <a:pt x="1946" y="6696"/>
                  </a:lnTo>
                  <a:lnTo>
                    <a:pt x="1988" y="6738"/>
                  </a:lnTo>
                  <a:lnTo>
                    <a:pt x="2071" y="6738"/>
                  </a:lnTo>
                  <a:lnTo>
                    <a:pt x="2113" y="6780"/>
                  </a:lnTo>
                  <a:lnTo>
                    <a:pt x="2155" y="6905"/>
                  </a:lnTo>
                  <a:lnTo>
                    <a:pt x="2281" y="7010"/>
                  </a:lnTo>
                  <a:lnTo>
                    <a:pt x="2281" y="7156"/>
                  </a:lnTo>
                  <a:lnTo>
                    <a:pt x="2406" y="7177"/>
                  </a:lnTo>
                  <a:lnTo>
                    <a:pt x="2427" y="7303"/>
                  </a:lnTo>
                  <a:lnTo>
                    <a:pt x="2532" y="7324"/>
                  </a:lnTo>
                  <a:lnTo>
                    <a:pt x="2699" y="7428"/>
                  </a:lnTo>
                  <a:lnTo>
                    <a:pt x="2720" y="7512"/>
                  </a:lnTo>
                  <a:lnTo>
                    <a:pt x="2846" y="7407"/>
                  </a:lnTo>
                  <a:lnTo>
                    <a:pt x="3034" y="7407"/>
                  </a:lnTo>
                  <a:lnTo>
                    <a:pt x="3097" y="7261"/>
                  </a:lnTo>
                  <a:lnTo>
                    <a:pt x="3097" y="7177"/>
                  </a:lnTo>
                  <a:lnTo>
                    <a:pt x="3097" y="6947"/>
                  </a:lnTo>
                  <a:lnTo>
                    <a:pt x="3264" y="6884"/>
                  </a:lnTo>
                  <a:lnTo>
                    <a:pt x="3411" y="6884"/>
                  </a:lnTo>
                  <a:lnTo>
                    <a:pt x="3431" y="7052"/>
                  </a:lnTo>
                  <a:lnTo>
                    <a:pt x="3515" y="7219"/>
                  </a:lnTo>
                  <a:lnTo>
                    <a:pt x="3578" y="7282"/>
                  </a:lnTo>
                  <a:lnTo>
                    <a:pt x="3724" y="6989"/>
                  </a:lnTo>
                  <a:lnTo>
                    <a:pt x="3996" y="6863"/>
                  </a:lnTo>
                  <a:lnTo>
                    <a:pt x="4143" y="6905"/>
                  </a:lnTo>
                  <a:lnTo>
                    <a:pt x="4164" y="7093"/>
                  </a:lnTo>
                  <a:lnTo>
                    <a:pt x="4206" y="7156"/>
                  </a:lnTo>
                  <a:lnTo>
                    <a:pt x="4310" y="7052"/>
                  </a:lnTo>
                  <a:lnTo>
                    <a:pt x="4394" y="7052"/>
                  </a:lnTo>
                  <a:lnTo>
                    <a:pt x="4457" y="7114"/>
                  </a:lnTo>
                  <a:lnTo>
                    <a:pt x="4520" y="7156"/>
                  </a:lnTo>
                  <a:lnTo>
                    <a:pt x="6570" y="7156"/>
                  </a:lnTo>
                  <a:lnTo>
                    <a:pt x="6758" y="6633"/>
                  </a:lnTo>
                  <a:lnTo>
                    <a:pt x="6570" y="6528"/>
                  </a:lnTo>
                  <a:lnTo>
                    <a:pt x="6131" y="1423"/>
                  </a:lnTo>
                  <a:lnTo>
                    <a:pt x="6821" y="1423"/>
                  </a:lnTo>
                  <a:lnTo>
                    <a:pt x="47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2996;p68">
              <a:extLst>
                <a:ext uri="{FF2B5EF4-FFF2-40B4-BE49-F238E27FC236}">
                  <a16:creationId xmlns:a16="http://schemas.microsoft.com/office/drawing/2014/main" id="{28092A6F-67F8-0FDB-60B5-DD14B4781104}"/>
                </a:ext>
              </a:extLst>
            </p:cNvPr>
            <p:cNvSpPr/>
            <p:nvPr/>
          </p:nvSpPr>
          <p:spPr>
            <a:xfrm>
              <a:off x="3665125" y="2976874"/>
              <a:ext cx="112121" cy="99236"/>
            </a:xfrm>
            <a:custGeom>
              <a:avLst/>
              <a:gdLst/>
              <a:ahLst/>
              <a:cxnLst/>
              <a:rect l="l" t="t" r="r" b="b"/>
              <a:pathLst>
                <a:path w="9416" h="8726" extrusionOk="0">
                  <a:moveTo>
                    <a:pt x="3411" y="0"/>
                  </a:moveTo>
                  <a:lnTo>
                    <a:pt x="3850" y="5105"/>
                  </a:lnTo>
                  <a:lnTo>
                    <a:pt x="4038" y="5210"/>
                  </a:lnTo>
                  <a:lnTo>
                    <a:pt x="3850" y="5733"/>
                  </a:lnTo>
                  <a:lnTo>
                    <a:pt x="1800" y="5733"/>
                  </a:lnTo>
                  <a:lnTo>
                    <a:pt x="1737" y="5691"/>
                  </a:lnTo>
                  <a:lnTo>
                    <a:pt x="1674" y="5629"/>
                  </a:lnTo>
                  <a:lnTo>
                    <a:pt x="1590" y="5629"/>
                  </a:lnTo>
                  <a:lnTo>
                    <a:pt x="1486" y="5733"/>
                  </a:lnTo>
                  <a:lnTo>
                    <a:pt x="1444" y="5670"/>
                  </a:lnTo>
                  <a:lnTo>
                    <a:pt x="1423" y="5482"/>
                  </a:lnTo>
                  <a:lnTo>
                    <a:pt x="1276" y="5440"/>
                  </a:lnTo>
                  <a:lnTo>
                    <a:pt x="1004" y="5566"/>
                  </a:lnTo>
                  <a:lnTo>
                    <a:pt x="858" y="5859"/>
                  </a:lnTo>
                  <a:lnTo>
                    <a:pt x="795" y="5796"/>
                  </a:lnTo>
                  <a:lnTo>
                    <a:pt x="711" y="5629"/>
                  </a:lnTo>
                  <a:lnTo>
                    <a:pt x="691" y="5461"/>
                  </a:lnTo>
                  <a:lnTo>
                    <a:pt x="544" y="5461"/>
                  </a:lnTo>
                  <a:lnTo>
                    <a:pt x="377" y="5524"/>
                  </a:lnTo>
                  <a:lnTo>
                    <a:pt x="377" y="5754"/>
                  </a:lnTo>
                  <a:lnTo>
                    <a:pt x="377" y="5838"/>
                  </a:lnTo>
                  <a:lnTo>
                    <a:pt x="314" y="5984"/>
                  </a:lnTo>
                  <a:lnTo>
                    <a:pt x="126" y="5984"/>
                  </a:lnTo>
                  <a:lnTo>
                    <a:pt x="0" y="6089"/>
                  </a:lnTo>
                  <a:lnTo>
                    <a:pt x="84" y="6173"/>
                  </a:lnTo>
                  <a:lnTo>
                    <a:pt x="84" y="6277"/>
                  </a:lnTo>
                  <a:lnTo>
                    <a:pt x="105" y="6361"/>
                  </a:lnTo>
                  <a:lnTo>
                    <a:pt x="63" y="6591"/>
                  </a:lnTo>
                  <a:lnTo>
                    <a:pt x="84" y="6675"/>
                  </a:lnTo>
                  <a:lnTo>
                    <a:pt x="209" y="6800"/>
                  </a:lnTo>
                  <a:lnTo>
                    <a:pt x="272" y="6926"/>
                  </a:lnTo>
                  <a:lnTo>
                    <a:pt x="335" y="7010"/>
                  </a:lnTo>
                  <a:lnTo>
                    <a:pt x="398" y="6989"/>
                  </a:lnTo>
                  <a:lnTo>
                    <a:pt x="481" y="7030"/>
                  </a:lnTo>
                  <a:lnTo>
                    <a:pt x="502" y="7114"/>
                  </a:lnTo>
                  <a:lnTo>
                    <a:pt x="586" y="7219"/>
                  </a:lnTo>
                  <a:lnTo>
                    <a:pt x="586" y="7261"/>
                  </a:lnTo>
                  <a:lnTo>
                    <a:pt x="523" y="7344"/>
                  </a:lnTo>
                  <a:lnTo>
                    <a:pt x="544" y="7428"/>
                  </a:lnTo>
                  <a:lnTo>
                    <a:pt x="691" y="7512"/>
                  </a:lnTo>
                  <a:lnTo>
                    <a:pt x="691" y="7616"/>
                  </a:lnTo>
                  <a:lnTo>
                    <a:pt x="649" y="7679"/>
                  </a:lnTo>
                  <a:lnTo>
                    <a:pt x="732" y="7721"/>
                  </a:lnTo>
                  <a:lnTo>
                    <a:pt x="837" y="7658"/>
                  </a:lnTo>
                  <a:lnTo>
                    <a:pt x="921" y="7679"/>
                  </a:lnTo>
                  <a:lnTo>
                    <a:pt x="1046" y="7784"/>
                  </a:lnTo>
                  <a:lnTo>
                    <a:pt x="1214" y="7784"/>
                  </a:lnTo>
                  <a:lnTo>
                    <a:pt x="1318" y="7721"/>
                  </a:lnTo>
                  <a:lnTo>
                    <a:pt x="1381" y="7679"/>
                  </a:lnTo>
                  <a:lnTo>
                    <a:pt x="1486" y="7533"/>
                  </a:lnTo>
                  <a:lnTo>
                    <a:pt x="1632" y="7533"/>
                  </a:lnTo>
                  <a:lnTo>
                    <a:pt x="1779" y="7616"/>
                  </a:lnTo>
                  <a:lnTo>
                    <a:pt x="1800" y="7554"/>
                  </a:lnTo>
                  <a:lnTo>
                    <a:pt x="1904" y="7533"/>
                  </a:lnTo>
                  <a:lnTo>
                    <a:pt x="1946" y="7574"/>
                  </a:lnTo>
                  <a:lnTo>
                    <a:pt x="2072" y="7679"/>
                  </a:lnTo>
                  <a:lnTo>
                    <a:pt x="2113" y="7826"/>
                  </a:lnTo>
                  <a:lnTo>
                    <a:pt x="2092" y="7972"/>
                  </a:lnTo>
                  <a:lnTo>
                    <a:pt x="2155" y="8035"/>
                  </a:lnTo>
                  <a:lnTo>
                    <a:pt x="2281" y="8056"/>
                  </a:lnTo>
                  <a:lnTo>
                    <a:pt x="2281" y="8098"/>
                  </a:lnTo>
                  <a:lnTo>
                    <a:pt x="2176" y="8265"/>
                  </a:lnTo>
                  <a:lnTo>
                    <a:pt x="2113" y="8411"/>
                  </a:lnTo>
                  <a:lnTo>
                    <a:pt x="2113" y="8411"/>
                  </a:lnTo>
                  <a:lnTo>
                    <a:pt x="2218" y="8390"/>
                  </a:lnTo>
                  <a:lnTo>
                    <a:pt x="2281" y="8307"/>
                  </a:lnTo>
                  <a:lnTo>
                    <a:pt x="2364" y="8307"/>
                  </a:lnTo>
                  <a:lnTo>
                    <a:pt x="2364" y="8411"/>
                  </a:lnTo>
                  <a:lnTo>
                    <a:pt x="2385" y="8495"/>
                  </a:lnTo>
                  <a:lnTo>
                    <a:pt x="2385" y="8558"/>
                  </a:lnTo>
                  <a:lnTo>
                    <a:pt x="2532" y="8579"/>
                  </a:lnTo>
                  <a:lnTo>
                    <a:pt x="2595" y="8621"/>
                  </a:lnTo>
                  <a:lnTo>
                    <a:pt x="2595" y="8704"/>
                  </a:lnTo>
                  <a:lnTo>
                    <a:pt x="2783" y="8600"/>
                  </a:lnTo>
                  <a:lnTo>
                    <a:pt x="2846" y="8600"/>
                  </a:lnTo>
                  <a:lnTo>
                    <a:pt x="2992" y="8683"/>
                  </a:lnTo>
                  <a:lnTo>
                    <a:pt x="3222" y="8683"/>
                  </a:lnTo>
                  <a:lnTo>
                    <a:pt x="3264" y="8662"/>
                  </a:lnTo>
                  <a:lnTo>
                    <a:pt x="3264" y="8600"/>
                  </a:lnTo>
                  <a:lnTo>
                    <a:pt x="3452" y="8558"/>
                  </a:lnTo>
                  <a:lnTo>
                    <a:pt x="3620" y="8579"/>
                  </a:lnTo>
                  <a:lnTo>
                    <a:pt x="3578" y="8621"/>
                  </a:lnTo>
                  <a:lnTo>
                    <a:pt x="3620" y="8683"/>
                  </a:lnTo>
                  <a:lnTo>
                    <a:pt x="3787" y="8725"/>
                  </a:lnTo>
                  <a:lnTo>
                    <a:pt x="3892" y="8579"/>
                  </a:lnTo>
                  <a:lnTo>
                    <a:pt x="3976" y="8516"/>
                  </a:lnTo>
                  <a:lnTo>
                    <a:pt x="3997" y="8390"/>
                  </a:lnTo>
                  <a:lnTo>
                    <a:pt x="3976" y="8307"/>
                  </a:lnTo>
                  <a:lnTo>
                    <a:pt x="3976" y="8181"/>
                  </a:lnTo>
                  <a:lnTo>
                    <a:pt x="4080" y="8160"/>
                  </a:lnTo>
                  <a:lnTo>
                    <a:pt x="4059" y="7993"/>
                  </a:lnTo>
                  <a:lnTo>
                    <a:pt x="4038" y="7888"/>
                  </a:lnTo>
                  <a:lnTo>
                    <a:pt x="4143" y="7826"/>
                  </a:lnTo>
                  <a:lnTo>
                    <a:pt x="4269" y="7679"/>
                  </a:lnTo>
                  <a:lnTo>
                    <a:pt x="4457" y="7407"/>
                  </a:lnTo>
                  <a:lnTo>
                    <a:pt x="4561" y="7219"/>
                  </a:lnTo>
                  <a:lnTo>
                    <a:pt x="4582" y="7135"/>
                  </a:lnTo>
                  <a:lnTo>
                    <a:pt x="4708" y="6926"/>
                  </a:lnTo>
                  <a:lnTo>
                    <a:pt x="4792" y="6905"/>
                  </a:lnTo>
                  <a:lnTo>
                    <a:pt x="4813" y="6821"/>
                  </a:lnTo>
                  <a:lnTo>
                    <a:pt x="4980" y="6800"/>
                  </a:lnTo>
                  <a:lnTo>
                    <a:pt x="5043" y="6821"/>
                  </a:lnTo>
                  <a:lnTo>
                    <a:pt x="5336" y="6738"/>
                  </a:lnTo>
                  <a:lnTo>
                    <a:pt x="5398" y="6612"/>
                  </a:lnTo>
                  <a:lnTo>
                    <a:pt x="5712" y="6403"/>
                  </a:lnTo>
                  <a:lnTo>
                    <a:pt x="6152" y="6173"/>
                  </a:lnTo>
                  <a:lnTo>
                    <a:pt x="6277" y="6047"/>
                  </a:lnTo>
                  <a:lnTo>
                    <a:pt x="6465" y="5942"/>
                  </a:lnTo>
                  <a:lnTo>
                    <a:pt x="6758" y="5901"/>
                  </a:lnTo>
                  <a:lnTo>
                    <a:pt x="6884" y="5880"/>
                  </a:lnTo>
                  <a:lnTo>
                    <a:pt x="7072" y="5942"/>
                  </a:lnTo>
                  <a:lnTo>
                    <a:pt x="7177" y="5942"/>
                  </a:lnTo>
                  <a:lnTo>
                    <a:pt x="7198" y="5984"/>
                  </a:lnTo>
                  <a:lnTo>
                    <a:pt x="7219" y="5963"/>
                  </a:lnTo>
                  <a:lnTo>
                    <a:pt x="7344" y="5984"/>
                  </a:lnTo>
                  <a:lnTo>
                    <a:pt x="7742" y="5963"/>
                  </a:lnTo>
                  <a:lnTo>
                    <a:pt x="7867" y="5963"/>
                  </a:lnTo>
                  <a:lnTo>
                    <a:pt x="8035" y="5880"/>
                  </a:lnTo>
                  <a:lnTo>
                    <a:pt x="8390" y="5880"/>
                  </a:lnTo>
                  <a:lnTo>
                    <a:pt x="8558" y="5775"/>
                  </a:lnTo>
                  <a:lnTo>
                    <a:pt x="8746" y="5775"/>
                  </a:lnTo>
                  <a:lnTo>
                    <a:pt x="8893" y="5670"/>
                  </a:lnTo>
                  <a:lnTo>
                    <a:pt x="9186" y="5524"/>
                  </a:lnTo>
                  <a:lnTo>
                    <a:pt x="9227" y="5377"/>
                  </a:lnTo>
                  <a:lnTo>
                    <a:pt x="9269" y="5210"/>
                  </a:lnTo>
                  <a:lnTo>
                    <a:pt x="9332" y="5126"/>
                  </a:lnTo>
                  <a:lnTo>
                    <a:pt x="9395" y="4624"/>
                  </a:lnTo>
                  <a:lnTo>
                    <a:pt x="9416" y="3494"/>
                  </a:lnTo>
                  <a:lnTo>
                    <a:pt x="9186" y="3578"/>
                  </a:lnTo>
                  <a:lnTo>
                    <a:pt x="8914" y="3599"/>
                  </a:lnTo>
                  <a:lnTo>
                    <a:pt x="8788" y="3557"/>
                  </a:lnTo>
                  <a:lnTo>
                    <a:pt x="8746" y="3473"/>
                  </a:lnTo>
                  <a:lnTo>
                    <a:pt x="8809" y="3285"/>
                  </a:lnTo>
                  <a:lnTo>
                    <a:pt x="8809" y="3180"/>
                  </a:lnTo>
                  <a:lnTo>
                    <a:pt x="8704" y="3118"/>
                  </a:lnTo>
                  <a:lnTo>
                    <a:pt x="8558" y="3055"/>
                  </a:lnTo>
                  <a:lnTo>
                    <a:pt x="8453" y="2929"/>
                  </a:lnTo>
                  <a:lnTo>
                    <a:pt x="8286" y="2867"/>
                  </a:lnTo>
                  <a:lnTo>
                    <a:pt x="8077" y="2867"/>
                  </a:lnTo>
                  <a:lnTo>
                    <a:pt x="7951" y="2762"/>
                  </a:lnTo>
                  <a:lnTo>
                    <a:pt x="7909" y="2511"/>
                  </a:lnTo>
                  <a:lnTo>
                    <a:pt x="41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2997;p68">
              <a:extLst>
                <a:ext uri="{FF2B5EF4-FFF2-40B4-BE49-F238E27FC236}">
                  <a16:creationId xmlns:a16="http://schemas.microsoft.com/office/drawing/2014/main" id="{80733705-0C3A-7E08-84E7-372E707D8F34}"/>
                </a:ext>
              </a:extLst>
            </p:cNvPr>
            <p:cNvSpPr/>
            <p:nvPr/>
          </p:nvSpPr>
          <p:spPr>
            <a:xfrm>
              <a:off x="3712457" y="3043733"/>
              <a:ext cx="51833" cy="35948"/>
            </a:xfrm>
            <a:custGeom>
              <a:avLst/>
              <a:gdLst/>
              <a:ahLst/>
              <a:cxnLst/>
              <a:rect l="l" t="t" r="r" b="b"/>
              <a:pathLst>
                <a:path w="4353" h="3161" extrusionOk="0">
                  <a:moveTo>
                    <a:pt x="2909" y="1"/>
                  </a:moveTo>
                  <a:lnTo>
                    <a:pt x="2783" y="22"/>
                  </a:lnTo>
                  <a:lnTo>
                    <a:pt x="2490" y="63"/>
                  </a:lnTo>
                  <a:lnTo>
                    <a:pt x="2302" y="168"/>
                  </a:lnTo>
                  <a:lnTo>
                    <a:pt x="2177" y="294"/>
                  </a:lnTo>
                  <a:lnTo>
                    <a:pt x="1737" y="524"/>
                  </a:lnTo>
                  <a:lnTo>
                    <a:pt x="1423" y="733"/>
                  </a:lnTo>
                  <a:lnTo>
                    <a:pt x="1361" y="859"/>
                  </a:lnTo>
                  <a:lnTo>
                    <a:pt x="1068" y="942"/>
                  </a:lnTo>
                  <a:lnTo>
                    <a:pt x="1005" y="921"/>
                  </a:lnTo>
                  <a:lnTo>
                    <a:pt x="838" y="942"/>
                  </a:lnTo>
                  <a:lnTo>
                    <a:pt x="817" y="1026"/>
                  </a:lnTo>
                  <a:lnTo>
                    <a:pt x="733" y="1047"/>
                  </a:lnTo>
                  <a:lnTo>
                    <a:pt x="607" y="1256"/>
                  </a:lnTo>
                  <a:lnTo>
                    <a:pt x="586" y="1340"/>
                  </a:lnTo>
                  <a:lnTo>
                    <a:pt x="482" y="1528"/>
                  </a:lnTo>
                  <a:lnTo>
                    <a:pt x="294" y="1800"/>
                  </a:lnTo>
                  <a:lnTo>
                    <a:pt x="168" y="1947"/>
                  </a:lnTo>
                  <a:lnTo>
                    <a:pt x="63" y="2009"/>
                  </a:lnTo>
                  <a:lnTo>
                    <a:pt x="84" y="2114"/>
                  </a:lnTo>
                  <a:lnTo>
                    <a:pt x="105" y="2281"/>
                  </a:lnTo>
                  <a:lnTo>
                    <a:pt x="1" y="2302"/>
                  </a:lnTo>
                  <a:lnTo>
                    <a:pt x="1" y="2428"/>
                  </a:lnTo>
                  <a:lnTo>
                    <a:pt x="22" y="2511"/>
                  </a:lnTo>
                  <a:lnTo>
                    <a:pt x="1" y="2637"/>
                  </a:lnTo>
                  <a:lnTo>
                    <a:pt x="22" y="2637"/>
                  </a:lnTo>
                  <a:lnTo>
                    <a:pt x="189" y="2783"/>
                  </a:lnTo>
                  <a:lnTo>
                    <a:pt x="398" y="2888"/>
                  </a:lnTo>
                  <a:lnTo>
                    <a:pt x="503" y="2888"/>
                  </a:lnTo>
                  <a:lnTo>
                    <a:pt x="545" y="2930"/>
                  </a:lnTo>
                  <a:lnTo>
                    <a:pt x="649" y="2930"/>
                  </a:lnTo>
                  <a:lnTo>
                    <a:pt x="754" y="2993"/>
                  </a:lnTo>
                  <a:lnTo>
                    <a:pt x="838" y="3097"/>
                  </a:lnTo>
                  <a:lnTo>
                    <a:pt x="1026" y="3160"/>
                  </a:lnTo>
                  <a:lnTo>
                    <a:pt x="1151" y="3139"/>
                  </a:lnTo>
                  <a:lnTo>
                    <a:pt x="1256" y="3055"/>
                  </a:lnTo>
                  <a:lnTo>
                    <a:pt x="1340" y="3055"/>
                  </a:lnTo>
                  <a:lnTo>
                    <a:pt x="1423" y="3139"/>
                  </a:lnTo>
                  <a:lnTo>
                    <a:pt x="1549" y="3139"/>
                  </a:lnTo>
                  <a:lnTo>
                    <a:pt x="1549" y="2993"/>
                  </a:lnTo>
                  <a:lnTo>
                    <a:pt x="1465" y="2825"/>
                  </a:lnTo>
                  <a:lnTo>
                    <a:pt x="1423" y="2783"/>
                  </a:lnTo>
                  <a:lnTo>
                    <a:pt x="1361" y="2595"/>
                  </a:lnTo>
                  <a:lnTo>
                    <a:pt x="1382" y="2470"/>
                  </a:lnTo>
                  <a:lnTo>
                    <a:pt x="1591" y="2428"/>
                  </a:lnTo>
                  <a:lnTo>
                    <a:pt x="2365" y="2428"/>
                  </a:lnTo>
                  <a:lnTo>
                    <a:pt x="2574" y="2386"/>
                  </a:lnTo>
                  <a:lnTo>
                    <a:pt x="2721" y="2386"/>
                  </a:lnTo>
                  <a:lnTo>
                    <a:pt x="2846" y="2323"/>
                  </a:lnTo>
                  <a:lnTo>
                    <a:pt x="2930" y="2323"/>
                  </a:lnTo>
                  <a:lnTo>
                    <a:pt x="3537" y="2491"/>
                  </a:lnTo>
                  <a:lnTo>
                    <a:pt x="3558" y="2428"/>
                  </a:lnTo>
                  <a:lnTo>
                    <a:pt x="3683" y="2386"/>
                  </a:lnTo>
                  <a:lnTo>
                    <a:pt x="3683" y="2281"/>
                  </a:lnTo>
                  <a:lnTo>
                    <a:pt x="3767" y="2198"/>
                  </a:lnTo>
                  <a:lnTo>
                    <a:pt x="3767" y="2093"/>
                  </a:lnTo>
                  <a:lnTo>
                    <a:pt x="3871" y="2051"/>
                  </a:lnTo>
                  <a:lnTo>
                    <a:pt x="3955" y="2072"/>
                  </a:lnTo>
                  <a:lnTo>
                    <a:pt x="4143" y="1967"/>
                  </a:lnTo>
                  <a:lnTo>
                    <a:pt x="4206" y="1967"/>
                  </a:lnTo>
                  <a:lnTo>
                    <a:pt x="4353" y="1800"/>
                  </a:lnTo>
                  <a:lnTo>
                    <a:pt x="4353" y="1737"/>
                  </a:lnTo>
                  <a:lnTo>
                    <a:pt x="4311" y="1737"/>
                  </a:lnTo>
                  <a:lnTo>
                    <a:pt x="4185" y="1570"/>
                  </a:lnTo>
                  <a:lnTo>
                    <a:pt x="4248" y="1465"/>
                  </a:lnTo>
                  <a:lnTo>
                    <a:pt x="4248" y="1361"/>
                  </a:lnTo>
                  <a:lnTo>
                    <a:pt x="4185" y="1319"/>
                  </a:lnTo>
                  <a:lnTo>
                    <a:pt x="4185" y="1256"/>
                  </a:lnTo>
                  <a:lnTo>
                    <a:pt x="4102" y="1214"/>
                  </a:lnTo>
                  <a:lnTo>
                    <a:pt x="3871" y="1340"/>
                  </a:lnTo>
                  <a:lnTo>
                    <a:pt x="3662" y="1214"/>
                  </a:lnTo>
                  <a:lnTo>
                    <a:pt x="3662" y="963"/>
                  </a:lnTo>
                  <a:lnTo>
                    <a:pt x="3118" y="607"/>
                  </a:lnTo>
                  <a:lnTo>
                    <a:pt x="3118" y="419"/>
                  </a:lnTo>
                  <a:lnTo>
                    <a:pt x="3202" y="314"/>
                  </a:lnTo>
                  <a:lnTo>
                    <a:pt x="3202" y="168"/>
                  </a:lnTo>
                  <a:lnTo>
                    <a:pt x="3223" y="105"/>
                  </a:lnTo>
                  <a:lnTo>
                    <a:pt x="3202" y="63"/>
                  </a:lnTo>
                  <a:lnTo>
                    <a:pt x="3097" y="63"/>
                  </a:lnTo>
                  <a:lnTo>
                    <a:pt x="290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2998;p68">
              <a:extLst>
                <a:ext uri="{FF2B5EF4-FFF2-40B4-BE49-F238E27FC236}">
                  <a16:creationId xmlns:a16="http://schemas.microsoft.com/office/drawing/2014/main" id="{C1B4E605-B1E4-6744-5A49-E9880871D4DD}"/>
                </a:ext>
              </a:extLst>
            </p:cNvPr>
            <p:cNvSpPr/>
            <p:nvPr/>
          </p:nvSpPr>
          <p:spPr>
            <a:xfrm>
              <a:off x="3628997" y="3033259"/>
              <a:ext cx="44355" cy="30956"/>
            </a:xfrm>
            <a:custGeom>
              <a:avLst/>
              <a:gdLst/>
              <a:ahLst/>
              <a:cxnLst/>
              <a:rect l="l" t="t" r="r" b="b"/>
              <a:pathLst>
                <a:path w="3725" h="2722" extrusionOk="0">
                  <a:moveTo>
                    <a:pt x="1444" y="1"/>
                  </a:moveTo>
                  <a:lnTo>
                    <a:pt x="1151" y="106"/>
                  </a:lnTo>
                  <a:lnTo>
                    <a:pt x="837" y="168"/>
                  </a:lnTo>
                  <a:lnTo>
                    <a:pt x="712" y="273"/>
                  </a:lnTo>
                  <a:lnTo>
                    <a:pt x="628" y="273"/>
                  </a:lnTo>
                  <a:lnTo>
                    <a:pt x="523" y="357"/>
                  </a:lnTo>
                  <a:lnTo>
                    <a:pt x="502" y="524"/>
                  </a:lnTo>
                  <a:lnTo>
                    <a:pt x="377" y="817"/>
                  </a:lnTo>
                  <a:lnTo>
                    <a:pt x="0" y="1131"/>
                  </a:lnTo>
                  <a:lnTo>
                    <a:pt x="188" y="1298"/>
                  </a:lnTo>
                  <a:lnTo>
                    <a:pt x="314" y="1528"/>
                  </a:lnTo>
                  <a:lnTo>
                    <a:pt x="419" y="1528"/>
                  </a:lnTo>
                  <a:lnTo>
                    <a:pt x="419" y="1654"/>
                  </a:lnTo>
                  <a:lnTo>
                    <a:pt x="398" y="1654"/>
                  </a:lnTo>
                  <a:lnTo>
                    <a:pt x="523" y="1759"/>
                  </a:lnTo>
                  <a:lnTo>
                    <a:pt x="440" y="1821"/>
                  </a:lnTo>
                  <a:lnTo>
                    <a:pt x="481" y="1863"/>
                  </a:lnTo>
                  <a:lnTo>
                    <a:pt x="732" y="1863"/>
                  </a:lnTo>
                  <a:lnTo>
                    <a:pt x="795" y="1842"/>
                  </a:lnTo>
                  <a:lnTo>
                    <a:pt x="900" y="1842"/>
                  </a:lnTo>
                  <a:lnTo>
                    <a:pt x="1109" y="1675"/>
                  </a:lnTo>
                  <a:lnTo>
                    <a:pt x="1256" y="1612"/>
                  </a:lnTo>
                  <a:lnTo>
                    <a:pt x="1360" y="1633"/>
                  </a:lnTo>
                  <a:lnTo>
                    <a:pt x="1486" y="1633"/>
                  </a:lnTo>
                  <a:lnTo>
                    <a:pt x="1674" y="1759"/>
                  </a:lnTo>
                  <a:lnTo>
                    <a:pt x="1779" y="1759"/>
                  </a:lnTo>
                  <a:lnTo>
                    <a:pt x="2051" y="1926"/>
                  </a:lnTo>
                  <a:lnTo>
                    <a:pt x="2093" y="1884"/>
                  </a:lnTo>
                  <a:lnTo>
                    <a:pt x="2155" y="1968"/>
                  </a:lnTo>
                  <a:lnTo>
                    <a:pt x="2093" y="2052"/>
                  </a:lnTo>
                  <a:lnTo>
                    <a:pt x="1967" y="2052"/>
                  </a:lnTo>
                  <a:lnTo>
                    <a:pt x="1779" y="1968"/>
                  </a:lnTo>
                  <a:lnTo>
                    <a:pt x="1632" y="1926"/>
                  </a:lnTo>
                  <a:lnTo>
                    <a:pt x="1528" y="1926"/>
                  </a:lnTo>
                  <a:lnTo>
                    <a:pt x="1381" y="1821"/>
                  </a:lnTo>
                  <a:lnTo>
                    <a:pt x="1318" y="1842"/>
                  </a:lnTo>
                  <a:lnTo>
                    <a:pt x="1235" y="1926"/>
                  </a:lnTo>
                  <a:lnTo>
                    <a:pt x="1214" y="1884"/>
                  </a:lnTo>
                  <a:lnTo>
                    <a:pt x="1130" y="1863"/>
                  </a:lnTo>
                  <a:lnTo>
                    <a:pt x="1005" y="1947"/>
                  </a:lnTo>
                  <a:lnTo>
                    <a:pt x="900" y="1968"/>
                  </a:lnTo>
                  <a:lnTo>
                    <a:pt x="795" y="2093"/>
                  </a:lnTo>
                  <a:lnTo>
                    <a:pt x="419" y="2093"/>
                  </a:lnTo>
                  <a:lnTo>
                    <a:pt x="377" y="2156"/>
                  </a:lnTo>
                  <a:lnTo>
                    <a:pt x="377" y="2282"/>
                  </a:lnTo>
                  <a:lnTo>
                    <a:pt x="314" y="2344"/>
                  </a:lnTo>
                  <a:lnTo>
                    <a:pt x="335" y="2386"/>
                  </a:lnTo>
                  <a:lnTo>
                    <a:pt x="481" y="2303"/>
                  </a:lnTo>
                  <a:lnTo>
                    <a:pt x="691" y="2386"/>
                  </a:lnTo>
                  <a:lnTo>
                    <a:pt x="544" y="2470"/>
                  </a:lnTo>
                  <a:lnTo>
                    <a:pt x="502" y="2449"/>
                  </a:lnTo>
                  <a:lnTo>
                    <a:pt x="398" y="2407"/>
                  </a:lnTo>
                  <a:lnTo>
                    <a:pt x="398" y="2407"/>
                  </a:lnTo>
                  <a:lnTo>
                    <a:pt x="440" y="2470"/>
                  </a:lnTo>
                  <a:lnTo>
                    <a:pt x="419" y="2575"/>
                  </a:lnTo>
                  <a:lnTo>
                    <a:pt x="586" y="2616"/>
                  </a:lnTo>
                  <a:lnTo>
                    <a:pt x="753" y="2512"/>
                  </a:lnTo>
                  <a:lnTo>
                    <a:pt x="1151" y="2554"/>
                  </a:lnTo>
                  <a:lnTo>
                    <a:pt x="1256" y="2407"/>
                  </a:lnTo>
                  <a:lnTo>
                    <a:pt x="1465" y="2344"/>
                  </a:lnTo>
                  <a:lnTo>
                    <a:pt x="1988" y="2344"/>
                  </a:lnTo>
                  <a:lnTo>
                    <a:pt x="2113" y="2386"/>
                  </a:lnTo>
                  <a:lnTo>
                    <a:pt x="2113" y="2365"/>
                  </a:lnTo>
                  <a:lnTo>
                    <a:pt x="2260" y="2344"/>
                  </a:lnTo>
                  <a:lnTo>
                    <a:pt x="2595" y="2365"/>
                  </a:lnTo>
                  <a:lnTo>
                    <a:pt x="2825" y="2470"/>
                  </a:lnTo>
                  <a:lnTo>
                    <a:pt x="2929" y="2554"/>
                  </a:lnTo>
                  <a:lnTo>
                    <a:pt x="3118" y="2554"/>
                  </a:lnTo>
                  <a:lnTo>
                    <a:pt x="3306" y="2616"/>
                  </a:lnTo>
                  <a:lnTo>
                    <a:pt x="3411" y="2554"/>
                  </a:lnTo>
                  <a:lnTo>
                    <a:pt x="3515" y="2575"/>
                  </a:lnTo>
                  <a:lnTo>
                    <a:pt x="3557" y="2616"/>
                  </a:lnTo>
                  <a:lnTo>
                    <a:pt x="3683" y="2616"/>
                  </a:lnTo>
                  <a:lnTo>
                    <a:pt x="3683" y="2721"/>
                  </a:lnTo>
                  <a:lnTo>
                    <a:pt x="3725" y="2658"/>
                  </a:lnTo>
                  <a:lnTo>
                    <a:pt x="3725" y="2554"/>
                  </a:lnTo>
                  <a:lnTo>
                    <a:pt x="3578" y="2470"/>
                  </a:lnTo>
                  <a:lnTo>
                    <a:pt x="3557" y="2386"/>
                  </a:lnTo>
                  <a:lnTo>
                    <a:pt x="3620" y="2303"/>
                  </a:lnTo>
                  <a:lnTo>
                    <a:pt x="3620" y="2261"/>
                  </a:lnTo>
                  <a:lnTo>
                    <a:pt x="3536" y="2156"/>
                  </a:lnTo>
                  <a:lnTo>
                    <a:pt x="3515" y="2072"/>
                  </a:lnTo>
                  <a:lnTo>
                    <a:pt x="3432" y="2031"/>
                  </a:lnTo>
                  <a:lnTo>
                    <a:pt x="3369" y="2052"/>
                  </a:lnTo>
                  <a:lnTo>
                    <a:pt x="3306" y="1968"/>
                  </a:lnTo>
                  <a:lnTo>
                    <a:pt x="3243" y="1842"/>
                  </a:lnTo>
                  <a:lnTo>
                    <a:pt x="3118" y="1717"/>
                  </a:lnTo>
                  <a:lnTo>
                    <a:pt x="3097" y="1633"/>
                  </a:lnTo>
                  <a:lnTo>
                    <a:pt x="3139" y="1403"/>
                  </a:lnTo>
                  <a:lnTo>
                    <a:pt x="3118" y="1319"/>
                  </a:lnTo>
                  <a:lnTo>
                    <a:pt x="3118" y="1215"/>
                  </a:lnTo>
                  <a:lnTo>
                    <a:pt x="3034" y="1131"/>
                  </a:lnTo>
                  <a:lnTo>
                    <a:pt x="3013" y="1047"/>
                  </a:lnTo>
                  <a:lnTo>
                    <a:pt x="2846" y="943"/>
                  </a:lnTo>
                  <a:lnTo>
                    <a:pt x="2741" y="922"/>
                  </a:lnTo>
                  <a:lnTo>
                    <a:pt x="2720" y="796"/>
                  </a:lnTo>
                  <a:lnTo>
                    <a:pt x="2595" y="775"/>
                  </a:lnTo>
                  <a:lnTo>
                    <a:pt x="2595" y="629"/>
                  </a:lnTo>
                  <a:lnTo>
                    <a:pt x="2469" y="524"/>
                  </a:lnTo>
                  <a:lnTo>
                    <a:pt x="2427" y="399"/>
                  </a:lnTo>
                  <a:lnTo>
                    <a:pt x="2385" y="357"/>
                  </a:lnTo>
                  <a:lnTo>
                    <a:pt x="2302" y="357"/>
                  </a:lnTo>
                  <a:lnTo>
                    <a:pt x="2260" y="315"/>
                  </a:lnTo>
                  <a:lnTo>
                    <a:pt x="2176" y="378"/>
                  </a:lnTo>
                  <a:lnTo>
                    <a:pt x="2093" y="357"/>
                  </a:lnTo>
                  <a:lnTo>
                    <a:pt x="2093" y="273"/>
                  </a:lnTo>
                  <a:lnTo>
                    <a:pt x="1967" y="106"/>
                  </a:lnTo>
                  <a:lnTo>
                    <a:pt x="1800" y="85"/>
                  </a:lnTo>
                  <a:lnTo>
                    <a:pt x="15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2999;p68">
              <a:extLst>
                <a:ext uri="{FF2B5EF4-FFF2-40B4-BE49-F238E27FC236}">
                  <a16:creationId xmlns:a16="http://schemas.microsoft.com/office/drawing/2014/main" id="{79DDC43F-6487-523F-0D8A-CB8BF24B5644}"/>
                </a:ext>
              </a:extLst>
            </p:cNvPr>
            <p:cNvSpPr/>
            <p:nvPr/>
          </p:nvSpPr>
          <p:spPr>
            <a:xfrm>
              <a:off x="3633975" y="3059916"/>
              <a:ext cx="21195" cy="12146"/>
            </a:xfrm>
            <a:custGeom>
              <a:avLst/>
              <a:gdLst/>
              <a:ahLst/>
              <a:cxnLst/>
              <a:rect l="l" t="t" r="r" b="b"/>
              <a:pathLst>
                <a:path w="1780" h="1068" extrusionOk="0">
                  <a:moveTo>
                    <a:pt x="1047" y="0"/>
                  </a:moveTo>
                  <a:lnTo>
                    <a:pt x="838" y="63"/>
                  </a:lnTo>
                  <a:lnTo>
                    <a:pt x="733" y="210"/>
                  </a:lnTo>
                  <a:lnTo>
                    <a:pt x="335" y="168"/>
                  </a:lnTo>
                  <a:lnTo>
                    <a:pt x="168" y="272"/>
                  </a:lnTo>
                  <a:lnTo>
                    <a:pt x="1" y="231"/>
                  </a:lnTo>
                  <a:lnTo>
                    <a:pt x="1" y="231"/>
                  </a:lnTo>
                  <a:lnTo>
                    <a:pt x="63" y="314"/>
                  </a:lnTo>
                  <a:lnTo>
                    <a:pt x="273" y="335"/>
                  </a:lnTo>
                  <a:lnTo>
                    <a:pt x="335" y="335"/>
                  </a:lnTo>
                  <a:lnTo>
                    <a:pt x="231" y="419"/>
                  </a:lnTo>
                  <a:lnTo>
                    <a:pt x="335" y="524"/>
                  </a:lnTo>
                  <a:lnTo>
                    <a:pt x="440" y="524"/>
                  </a:lnTo>
                  <a:lnTo>
                    <a:pt x="482" y="586"/>
                  </a:lnTo>
                  <a:lnTo>
                    <a:pt x="545" y="586"/>
                  </a:lnTo>
                  <a:lnTo>
                    <a:pt x="691" y="544"/>
                  </a:lnTo>
                  <a:lnTo>
                    <a:pt x="838" y="524"/>
                  </a:lnTo>
                  <a:lnTo>
                    <a:pt x="1005" y="586"/>
                  </a:lnTo>
                  <a:lnTo>
                    <a:pt x="942" y="649"/>
                  </a:lnTo>
                  <a:lnTo>
                    <a:pt x="649" y="649"/>
                  </a:lnTo>
                  <a:lnTo>
                    <a:pt x="691" y="691"/>
                  </a:lnTo>
                  <a:lnTo>
                    <a:pt x="796" y="691"/>
                  </a:lnTo>
                  <a:lnTo>
                    <a:pt x="838" y="754"/>
                  </a:lnTo>
                  <a:lnTo>
                    <a:pt x="817" y="796"/>
                  </a:lnTo>
                  <a:lnTo>
                    <a:pt x="859" y="796"/>
                  </a:lnTo>
                  <a:lnTo>
                    <a:pt x="733" y="963"/>
                  </a:lnTo>
                  <a:lnTo>
                    <a:pt x="963" y="942"/>
                  </a:lnTo>
                  <a:lnTo>
                    <a:pt x="963" y="1047"/>
                  </a:lnTo>
                  <a:lnTo>
                    <a:pt x="1005" y="1068"/>
                  </a:lnTo>
                  <a:lnTo>
                    <a:pt x="1131" y="1047"/>
                  </a:lnTo>
                  <a:lnTo>
                    <a:pt x="1214" y="879"/>
                  </a:lnTo>
                  <a:lnTo>
                    <a:pt x="1319" y="858"/>
                  </a:lnTo>
                  <a:lnTo>
                    <a:pt x="1465" y="775"/>
                  </a:lnTo>
                  <a:lnTo>
                    <a:pt x="1675" y="733"/>
                  </a:lnTo>
                  <a:lnTo>
                    <a:pt x="1758" y="670"/>
                  </a:lnTo>
                  <a:lnTo>
                    <a:pt x="1779" y="565"/>
                  </a:lnTo>
                  <a:lnTo>
                    <a:pt x="1695" y="482"/>
                  </a:lnTo>
                  <a:lnTo>
                    <a:pt x="1695" y="314"/>
                  </a:lnTo>
                  <a:lnTo>
                    <a:pt x="1737" y="210"/>
                  </a:lnTo>
                  <a:lnTo>
                    <a:pt x="1695" y="42"/>
                  </a:lnTo>
                  <a:lnTo>
                    <a:pt x="15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15" name="Google Shape;3000;p68">
              <a:extLst>
                <a:ext uri="{FF2B5EF4-FFF2-40B4-BE49-F238E27FC236}">
                  <a16:creationId xmlns:a16="http://schemas.microsoft.com/office/drawing/2014/main" id="{BF89501B-1882-D3E0-65DE-09D7E3EF40CD}"/>
                </a:ext>
              </a:extLst>
            </p:cNvPr>
            <p:cNvGrpSpPr/>
            <p:nvPr/>
          </p:nvGrpSpPr>
          <p:grpSpPr>
            <a:xfrm>
              <a:off x="3632736" y="3051591"/>
              <a:ext cx="63288" cy="45217"/>
              <a:chOff x="3450375" y="3038225"/>
              <a:chExt cx="132875" cy="99400"/>
            </a:xfrm>
            <a:grpFill/>
          </p:grpSpPr>
          <p:sp>
            <p:nvSpPr>
              <p:cNvPr id="1651" name="Google Shape;3001;p68">
                <a:extLst>
                  <a:ext uri="{FF2B5EF4-FFF2-40B4-BE49-F238E27FC236}">
                    <a16:creationId xmlns:a16="http://schemas.microsoft.com/office/drawing/2014/main" id="{A2BB60A9-6C59-8C17-E426-E3B50D741642}"/>
                  </a:ext>
                </a:extLst>
              </p:cNvPr>
              <p:cNvSpPr/>
              <p:nvPr/>
            </p:nvSpPr>
            <p:spPr>
              <a:xfrm>
                <a:off x="3450375" y="3038225"/>
                <a:ext cx="46050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1842" h="545" extrusionOk="0">
                    <a:moveTo>
                      <a:pt x="942" y="0"/>
                    </a:moveTo>
                    <a:lnTo>
                      <a:pt x="795" y="63"/>
                    </a:lnTo>
                    <a:lnTo>
                      <a:pt x="586" y="230"/>
                    </a:lnTo>
                    <a:lnTo>
                      <a:pt x="481" y="230"/>
                    </a:lnTo>
                    <a:lnTo>
                      <a:pt x="418" y="251"/>
                    </a:lnTo>
                    <a:lnTo>
                      <a:pt x="167" y="251"/>
                    </a:lnTo>
                    <a:lnTo>
                      <a:pt x="188" y="335"/>
                    </a:lnTo>
                    <a:lnTo>
                      <a:pt x="314" y="419"/>
                    </a:lnTo>
                    <a:lnTo>
                      <a:pt x="439" y="377"/>
                    </a:lnTo>
                    <a:lnTo>
                      <a:pt x="439" y="377"/>
                    </a:lnTo>
                    <a:lnTo>
                      <a:pt x="377" y="460"/>
                    </a:lnTo>
                    <a:lnTo>
                      <a:pt x="209" y="460"/>
                    </a:lnTo>
                    <a:lnTo>
                      <a:pt x="105" y="314"/>
                    </a:lnTo>
                    <a:lnTo>
                      <a:pt x="0" y="419"/>
                    </a:lnTo>
                    <a:lnTo>
                      <a:pt x="63" y="481"/>
                    </a:lnTo>
                    <a:lnTo>
                      <a:pt x="63" y="544"/>
                    </a:lnTo>
                    <a:lnTo>
                      <a:pt x="105" y="481"/>
                    </a:lnTo>
                    <a:lnTo>
                      <a:pt x="481" y="481"/>
                    </a:lnTo>
                    <a:lnTo>
                      <a:pt x="586" y="356"/>
                    </a:lnTo>
                    <a:lnTo>
                      <a:pt x="691" y="335"/>
                    </a:lnTo>
                    <a:lnTo>
                      <a:pt x="816" y="251"/>
                    </a:lnTo>
                    <a:lnTo>
                      <a:pt x="900" y="272"/>
                    </a:lnTo>
                    <a:lnTo>
                      <a:pt x="921" y="314"/>
                    </a:lnTo>
                    <a:lnTo>
                      <a:pt x="1004" y="230"/>
                    </a:lnTo>
                    <a:lnTo>
                      <a:pt x="1067" y="209"/>
                    </a:lnTo>
                    <a:lnTo>
                      <a:pt x="1214" y="314"/>
                    </a:lnTo>
                    <a:lnTo>
                      <a:pt x="1318" y="314"/>
                    </a:lnTo>
                    <a:lnTo>
                      <a:pt x="1465" y="356"/>
                    </a:lnTo>
                    <a:lnTo>
                      <a:pt x="1653" y="440"/>
                    </a:lnTo>
                    <a:lnTo>
                      <a:pt x="1779" y="440"/>
                    </a:lnTo>
                    <a:lnTo>
                      <a:pt x="1841" y="356"/>
                    </a:lnTo>
                    <a:lnTo>
                      <a:pt x="1779" y="272"/>
                    </a:lnTo>
                    <a:lnTo>
                      <a:pt x="1737" y="314"/>
                    </a:lnTo>
                    <a:lnTo>
                      <a:pt x="1465" y="147"/>
                    </a:lnTo>
                    <a:lnTo>
                      <a:pt x="1360" y="147"/>
                    </a:lnTo>
                    <a:lnTo>
                      <a:pt x="1172" y="21"/>
                    </a:lnTo>
                    <a:lnTo>
                      <a:pt x="1046" y="21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2" name="Google Shape;3002;p68">
                <a:extLst>
                  <a:ext uri="{FF2B5EF4-FFF2-40B4-BE49-F238E27FC236}">
                    <a16:creationId xmlns:a16="http://schemas.microsoft.com/office/drawing/2014/main" id="{B4A7C5A4-7381-EE9C-B969-BB3BB14F4FB4}"/>
                  </a:ext>
                </a:extLst>
              </p:cNvPr>
              <p:cNvSpPr/>
              <p:nvPr/>
            </p:nvSpPr>
            <p:spPr>
              <a:xfrm>
                <a:off x="3481225" y="3056525"/>
                <a:ext cx="102025" cy="81100"/>
              </a:xfrm>
              <a:custGeom>
                <a:avLst/>
                <a:gdLst/>
                <a:ahLst/>
                <a:cxnLst/>
                <a:rect l="l" t="t" r="r" b="b"/>
                <a:pathLst>
                  <a:path w="4081" h="3244" extrusionOk="0">
                    <a:moveTo>
                      <a:pt x="712" y="0"/>
                    </a:moveTo>
                    <a:lnTo>
                      <a:pt x="565" y="21"/>
                    </a:lnTo>
                    <a:lnTo>
                      <a:pt x="565" y="42"/>
                    </a:lnTo>
                    <a:lnTo>
                      <a:pt x="607" y="210"/>
                    </a:lnTo>
                    <a:lnTo>
                      <a:pt x="565" y="314"/>
                    </a:lnTo>
                    <a:lnTo>
                      <a:pt x="565" y="482"/>
                    </a:lnTo>
                    <a:lnTo>
                      <a:pt x="649" y="565"/>
                    </a:lnTo>
                    <a:lnTo>
                      <a:pt x="628" y="670"/>
                    </a:lnTo>
                    <a:lnTo>
                      <a:pt x="545" y="733"/>
                    </a:lnTo>
                    <a:lnTo>
                      <a:pt x="335" y="775"/>
                    </a:lnTo>
                    <a:lnTo>
                      <a:pt x="189" y="858"/>
                    </a:lnTo>
                    <a:lnTo>
                      <a:pt x="84" y="879"/>
                    </a:lnTo>
                    <a:lnTo>
                      <a:pt x="1" y="1046"/>
                    </a:lnTo>
                    <a:lnTo>
                      <a:pt x="21" y="1005"/>
                    </a:lnTo>
                    <a:lnTo>
                      <a:pt x="105" y="1109"/>
                    </a:lnTo>
                    <a:lnTo>
                      <a:pt x="42" y="1319"/>
                    </a:lnTo>
                    <a:lnTo>
                      <a:pt x="189" y="1507"/>
                    </a:lnTo>
                    <a:lnTo>
                      <a:pt x="314" y="1528"/>
                    </a:lnTo>
                    <a:lnTo>
                      <a:pt x="398" y="1570"/>
                    </a:lnTo>
                    <a:lnTo>
                      <a:pt x="440" y="1486"/>
                    </a:lnTo>
                    <a:lnTo>
                      <a:pt x="545" y="1528"/>
                    </a:lnTo>
                    <a:lnTo>
                      <a:pt x="503" y="1570"/>
                    </a:lnTo>
                    <a:lnTo>
                      <a:pt x="503" y="1674"/>
                    </a:lnTo>
                    <a:lnTo>
                      <a:pt x="545" y="1716"/>
                    </a:lnTo>
                    <a:lnTo>
                      <a:pt x="670" y="1716"/>
                    </a:lnTo>
                    <a:lnTo>
                      <a:pt x="733" y="1904"/>
                    </a:lnTo>
                    <a:lnTo>
                      <a:pt x="879" y="1988"/>
                    </a:lnTo>
                    <a:lnTo>
                      <a:pt x="963" y="2051"/>
                    </a:lnTo>
                    <a:lnTo>
                      <a:pt x="1047" y="2030"/>
                    </a:lnTo>
                    <a:lnTo>
                      <a:pt x="1235" y="1946"/>
                    </a:lnTo>
                    <a:lnTo>
                      <a:pt x="1235" y="1884"/>
                    </a:lnTo>
                    <a:lnTo>
                      <a:pt x="1381" y="1716"/>
                    </a:lnTo>
                    <a:lnTo>
                      <a:pt x="1486" y="1632"/>
                    </a:lnTo>
                    <a:lnTo>
                      <a:pt x="1612" y="1570"/>
                    </a:lnTo>
                    <a:lnTo>
                      <a:pt x="2114" y="1570"/>
                    </a:lnTo>
                    <a:lnTo>
                      <a:pt x="2197" y="1716"/>
                    </a:lnTo>
                    <a:lnTo>
                      <a:pt x="2239" y="1821"/>
                    </a:lnTo>
                    <a:lnTo>
                      <a:pt x="2407" y="2093"/>
                    </a:lnTo>
                    <a:lnTo>
                      <a:pt x="2386" y="2156"/>
                    </a:lnTo>
                    <a:lnTo>
                      <a:pt x="2490" y="2260"/>
                    </a:lnTo>
                    <a:lnTo>
                      <a:pt x="2490" y="2365"/>
                    </a:lnTo>
                    <a:lnTo>
                      <a:pt x="2407" y="2407"/>
                    </a:lnTo>
                    <a:lnTo>
                      <a:pt x="2407" y="2511"/>
                    </a:lnTo>
                    <a:lnTo>
                      <a:pt x="2449" y="2532"/>
                    </a:lnTo>
                    <a:lnTo>
                      <a:pt x="2449" y="2574"/>
                    </a:lnTo>
                    <a:lnTo>
                      <a:pt x="2595" y="2532"/>
                    </a:lnTo>
                    <a:lnTo>
                      <a:pt x="2637" y="2532"/>
                    </a:lnTo>
                    <a:lnTo>
                      <a:pt x="2867" y="2449"/>
                    </a:lnTo>
                    <a:lnTo>
                      <a:pt x="3014" y="2511"/>
                    </a:lnTo>
                    <a:lnTo>
                      <a:pt x="3055" y="2637"/>
                    </a:lnTo>
                    <a:lnTo>
                      <a:pt x="3181" y="2721"/>
                    </a:lnTo>
                    <a:lnTo>
                      <a:pt x="3160" y="2930"/>
                    </a:lnTo>
                    <a:lnTo>
                      <a:pt x="3139" y="3055"/>
                    </a:lnTo>
                    <a:lnTo>
                      <a:pt x="3286" y="3202"/>
                    </a:lnTo>
                    <a:lnTo>
                      <a:pt x="3369" y="3202"/>
                    </a:lnTo>
                    <a:lnTo>
                      <a:pt x="3537" y="3076"/>
                    </a:lnTo>
                    <a:lnTo>
                      <a:pt x="3578" y="3076"/>
                    </a:lnTo>
                    <a:lnTo>
                      <a:pt x="3683" y="3181"/>
                    </a:lnTo>
                    <a:lnTo>
                      <a:pt x="3704" y="3244"/>
                    </a:lnTo>
                    <a:lnTo>
                      <a:pt x="3704" y="3202"/>
                    </a:lnTo>
                    <a:lnTo>
                      <a:pt x="3809" y="3181"/>
                    </a:lnTo>
                    <a:lnTo>
                      <a:pt x="3976" y="2846"/>
                    </a:lnTo>
                    <a:lnTo>
                      <a:pt x="3976" y="2721"/>
                    </a:lnTo>
                    <a:lnTo>
                      <a:pt x="3955" y="2658"/>
                    </a:lnTo>
                    <a:lnTo>
                      <a:pt x="3850" y="2553"/>
                    </a:lnTo>
                    <a:lnTo>
                      <a:pt x="3850" y="2469"/>
                    </a:lnTo>
                    <a:lnTo>
                      <a:pt x="3913" y="2428"/>
                    </a:lnTo>
                    <a:lnTo>
                      <a:pt x="3997" y="2449"/>
                    </a:lnTo>
                    <a:lnTo>
                      <a:pt x="4018" y="2365"/>
                    </a:lnTo>
                    <a:lnTo>
                      <a:pt x="3955" y="2239"/>
                    </a:lnTo>
                    <a:lnTo>
                      <a:pt x="3871" y="2218"/>
                    </a:lnTo>
                    <a:lnTo>
                      <a:pt x="3871" y="2009"/>
                    </a:lnTo>
                    <a:lnTo>
                      <a:pt x="3892" y="1925"/>
                    </a:lnTo>
                    <a:lnTo>
                      <a:pt x="3871" y="1674"/>
                    </a:lnTo>
                    <a:lnTo>
                      <a:pt x="3809" y="1612"/>
                    </a:lnTo>
                    <a:lnTo>
                      <a:pt x="3809" y="1507"/>
                    </a:lnTo>
                    <a:lnTo>
                      <a:pt x="4060" y="1423"/>
                    </a:lnTo>
                    <a:lnTo>
                      <a:pt x="4081" y="1402"/>
                    </a:lnTo>
                    <a:lnTo>
                      <a:pt x="4081" y="1319"/>
                    </a:lnTo>
                    <a:lnTo>
                      <a:pt x="4018" y="1277"/>
                    </a:lnTo>
                    <a:lnTo>
                      <a:pt x="3871" y="1256"/>
                    </a:lnTo>
                    <a:lnTo>
                      <a:pt x="3871" y="1193"/>
                    </a:lnTo>
                    <a:lnTo>
                      <a:pt x="3850" y="1109"/>
                    </a:lnTo>
                    <a:lnTo>
                      <a:pt x="3850" y="1005"/>
                    </a:lnTo>
                    <a:lnTo>
                      <a:pt x="3767" y="1005"/>
                    </a:lnTo>
                    <a:lnTo>
                      <a:pt x="3704" y="1088"/>
                    </a:lnTo>
                    <a:lnTo>
                      <a:pt x="3599" y="1109"/>
                    </a:lnTo>
                    <a:lnTo>
                      <a:pt x="3599" y="1109"/>
                    </a:lnTo>
                    <a:lnTo>
                      <a:pt x="3662" y="963"/>
                    </a:lnTo>
                    <a:lnTo>
                      <a:pt x="3767" y="796"/>
                    </a:lnTo>
                    <a:lnTo>
                      <a:pt x="3767" y="754"/>
                    </a:lnTo>
                    <a:lnTo>
                      <a:pt x="3641" y="733"/>
                    </a:lnTo>
                    <a:lnTo>
                      <a:pt x="3578" y="670"/>
                    </a:lnTo>
                    <a:lnTo>
                      <a:pt x="3599" y="524"/>
                    </a:lnTo>
                    <a:lnTo>
                      <a:pt x="3558" y="377"/>
                    </a:lnTo>
                    <a:lnTo>
                      <a:pt x="3432" y="272"/>
                    </a:lnTo>
                    <a:lnTo>
                      <a:pt x="3390" y="231"/>
                    </a:lnTo>
                    <a:lnTo>
                      <a:pt x="3286" y="252"/>
                    </a:lnTo>
                    <a:lnTo>
                      <a:pt x="3265" y="314"/>
                    </a:lnTo>
                    <a:lnTo>
                      <a:pt x="3118" y="231"/>
                    </a:lnTo>
                    <a:lnTo>
                      <a:pt x="2972" y="231"/>
                    </a:lnTo>
                    <a:lnTo>
                      <a:pt x="2867" y="377"/>
                    </a:lnTo>
                    <a:lnTo>
                      <a:pt x="2804" y="419"/>
                    </a:lnTo>
                    <a:lnTo>
                      <a:pt x="2700" y="482"/>
                    </a:lnTo>
                    <a:lnTo>
                      <a:pt x="2532" y="482"/>
                    </a:lnTo>
                    <a:lnTo>
                      <a:pt x="2407" y="377"/>
                    </a:lnTo>
                    <a:lnTo>
                      <a:pt x="2323" y="356"/>
                    </a:lnTo>
                    <a:lnTo>
                      <a:pt x="2218" y="419"/>
                    </a:lnTo>
                    <a:lnTo>
                      <a:pt x="2135" y="377"/>
                    </a:lnTo>
                    <a:lnTo>
                      <a:pt x="2135" y="272"/>
                    </a:lnTo>
                    <a:lnTo>
                      <a:pt x="2009" y="272"/>
                    </a:lnTo>
                    <a:lnTo>
                      <a:pt x="1967" y="231"/>
                    </a:lnTo>
                    <a:lnTo>
                      <a:pt x="1863" y="210"/>
                    </a:lnTo>
                    <a:lnTo>
                      <a:pt x="1758" y="272"/>
                    </a:lnTo>
                    <a:lnTo>
                      <a:pt x="1570" y="210"/>
                    </a:lnTo>
                    <a:lnTo>
                      <a:pt x="1381" y="210"/>
                    </a:lnTo>
                    <a:lnTo>
                      <a:pt x="1277" y="126"/>
                    </a:lnTo>
                    <a:lnTo>
                      <a:pt x="1047" y="21"/>
                    </a:lnTo>
                    <a:lnTo>
                      <a:pt x="71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16" name="Google Shape;3003;p68">
              <a:extLst>
                <a:ext uri="{FF2B5EF4-FFF2-40B4-BE49-F238E27FC236}">
                  <a16:creationId xmlns:a16="http://schemas.microsoft.com/office/drawing/2014/main" id="{C91EABF1-B583-7939-F630-0697F3F24E77}"/>
                </a:ext>
              </a:extLst>
            </p:cNvPr>
            <p:cNvSpPr/>
            <p:nvPr/>
          </p:nvSpPr>
          <p:spPr>
            <a:xfrm>
              <a:off x="3657897" y="3077759"/>
              <a:ext cx="19195" cy="21903"/>
            </a:xfrm>
            <a:custGeom>
              <a:avLst/>
              <a:gdLst/>
              <a:ahLst/>
              <a:cxnLst/>
              <a:rect l="l" t="t" r="r" b="b"/>
              <a:pathLst>
                <a:path w="1612" h="1926" extrusionOk="0">
                  <a:moveTo>
                    <a:pt x="733" y="1"/>
                  </a:moveTo>
                  <a:lnTo>
                    <a:pt x="607" y="63"/>
                  </a:lnTo>
                  <a:lnTo>
                    <a:pt x="502" y="147"/>
                  </a:lnTo>
                  <a:lnTo>
                    <a:pt x="356" y="315"/>
                  </a:lnTo>
                  <a:lnTo>
                    <a:pt x="356" y="377"/>
                  </a:lnTo>
                  <a:lnTo>
                    <a:pt x="168" y="461"/>
                  </a:lnTo>
                  <a:lnTo>
                    <a:pt x="84" y="482"/>
                  </a:lnTo>
                  <a:lnTo>
                    <a:pt x="42" y="587"/>
                  </a:lnTo>
                  <a:lnTo>
                    <a:pt x="0" y="670"/>
                  </a:lnTo>
                  <a:lnTo>
                    <a:pt x="105" y="733"/>
                  </a:lnTo>
                  <a:lnTo>
                    <a:pt x="42" y="880"/>
                  </a:lnTo>
                  <a:lnTo>
                    <a:pt x="63" y="963"/>
                  </a:lnTo>
                  <a:lnTo>
                    <a:pt x="168" y="984"/>
                  </a:lnTo>
                  <a:lnTo>
                    <a:pt x="251" y="1172"/>
                  </a:lnTo>
                  <a:lnTo>
                    <a:pt x="251" y="1298"/>
                  </a:lnTo>
                  <a:lnTo>
                    <a:pt x="377" y="1424"/>
                  </a:lnTo>
                  <a:lnTo>
                    <a:pt x="482" y="1382"/>
                  </a:lnTo>
                  <a:lnTo>
                    <a:pt x="482" y="1403"/>
                  </a:lnTo>
                  <a:lnTo>
                    <a:pt x="419" y="1507"/>
                  </a:lnTo>
                  <a:lnTo>
                    <a:pt x="502" y="1591"/>
                  </a:lnTo>
                  <a:lnTo>
                    <a:pt x="586" y="1675"/>
                  </a:lnTo>
                  <a:lnTo>
                    <a:pt x="565" y="1737"/>
                  </a:lnTo>
                  <a:lnTo>
                    <a:pt x="691" y="1779"/>
                  </a:lnTo>
                  <a:lnTo>
                    <a:pt x="1005" y="1926"/>
                  </a:lnTo>
                  <a:lnTo>
                    <a:pt x="1046" y="1926"/>
                  </a:lnTo>
                  <a:lnTo>
                    <a:pt x="1088" y="1842"/>
                  </a:lnTo>
                  <a:lnTo>
                    <a:pt x="1151" y="1696"/>
                  </a:lnTo>
                  <a:lnTo>
                    <a:pt x="1298" y="1633"/>
                  </a:lnTo>
                  <a:lnTo>
                    <a:pt x="1402" y="1507"/>
                  </a:lnTo>
                  <a:lnTo>
                    <a:pt x="1402" y="1403"/>
                  </a:lnTo>
                  <a:lnTo>
                    <a:pt x="1444" y="1256"/>
                  </a:lnTo>
                  <a:lnTo>
                    <a:pt x="1528" y="1214"/>
                  </a:lnTo>
                  <a:lnTo>
                    <a:pt x="1528" y="1152"/>
                  </a:lnTo>
                  <a:lnTo>
                    <a:pt x="1549" y="1005"/>
                  </a:lnTo>
                  <a:lnTo>
                    <a:pt x="1570" y="1005"/>
                  </a:lnTo>
                  <a:lnTo>
                    <a:pt x="1570" y="963"/>
                  </a:lnTo>
                  <a:lnTo>
                    <a:pt x="1528" y="942"/>
                  </a:lnTo>
                  <a:lnTo>
                    <a:pt x="1528" y="838"/>
                  </a:lnTo>
                  <a:lnTo>
                    <a:pt x="1611" y="796"/>
                  </a:lnTo>
                  <a:lnTo>
                    <a:pt x="1611" y="691"/>
                  </a:lnTo>
                  <a:lnTo>
                    <a:pt x="1507" y="587"/>
                  </a:lnTo>
                  <a:lnTo>
                    <a:pt x="1528" y="524"/>
                  </a:lnTo>
                  <a:lnTo>
                    <a:pt x="1360" y="252"/>
                  </a:lnTo>
                  <a:lnTo>
                    <a:pt x="1318" y="147"/>
                  </a:lnTo>
                  <a:lnTo>
                    <a:pt x="123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3004;p68">
              <a:extLst>
                <a:ext uri="{FF2B5EF4-FFF2-40B4-BE49-F238E27FC236}">
                  <a16:creationId xmlns:a16="http://schemas.microsoft.com/office/drawing/2014/main" id="{37DB4595-5FA8-E61D-3112-0B1E086CD078}"/>
                </a:ext>
              </a:extLst>
            </p:cNvPr>
            <p:cNvSpPr/>
            <p:nvPr/>
          </p:nvSpPr>
          <p:spPr>
            <a:xfrm>
              <a:off x="3670352" y="3087756"/>
              <a:ext cx="27911" cy="28568"/>
            </a:xfrm>
            <a:custGeom>
              <a:avLst/>
              <a:gdLst/>
              <a:ahLst/>
              <a:cxnLst/>
              <a:rect l="l" t="t" r="r" b="b"/>
              <a:pathLst>
                <a:path w="2344" h="2512" extrusionOk="0">
                  <a:moveTo>
                    <a:pt x="942" y="1"/>
                  </a:moveTo>
                  <a:lnTo>
                    <a:pt x="712" y="84"/>
                  </a:lnTo>
                  <a:lnTo>
                    <a:pt x="670" y="84"/>
                  </a:lnTo>
                  <a:lnTo>
                    <a:pt x="524" y="126"/>
                  </a:lnTo>
                  <a:lnTo>
                    <a:pt x="503" y="126"/>
                  </a:lnTo>
                  <a:lnTo>
                    <a:pt x="482" y="273"/>
                  </a:lnTo>
                  <a:lnTo>
                    <a:pt x="482" y="335"/>
                  </a:lnTo>
                  <a:lnTo>
                    <a:pt x="398" y="377"/>
                  </a:lnTo>
                  <a:lnTo>
                    <a:pt x="356" y="524"/>
                  </a:lnTo>
                  <a:lnTo>
                    <a:pt x="356" y="628"/>
                  </a:lnTo>
                  <a:lnTo>
                    <a:pt x="252" y="754"/>
                  </a:lnTo>
                  <a:lnTo>
                    <a:pt x="105" y="817"/>
                  </a:lnTo>
                  <a:lnTo>
                    <a:pt x="42" y="963"/>
                  </a:lnTo>
                  <a:lnTo>
                    <a:pt x="0" y="1047"/>
                  </a:lnTo>
                  <a:lnTo>
                    <a:pt x="168" y="1047"/>
                  </a:lnTo>
                  <a:lnTo>
                    <a:pt x="252" y="1109"/>
                  </a:lnTo>
                  <a:lnTo>
                    <a:pt x="210" y="1172"/>
                  </a:lnTo>
                  <a:lnTo>
                    <a:pt x="293" y="1235"/>
                  </a:lnTo>
                  <a:lnTo>
                    <a:pt x="461" y="1444"/>
                  </a:lnTo>
                  <a:lnTo>
                    <a:pt x="524" y="1444"/>
                  </a:lnTo>
                  <a:lnTo>
                    <a:pt x="775" y="1591"/>
                  </a:lnTo>
                  <a:lnTo>
                    <a:pt x="796" y="1591"/>
                  </a:lnTo>
                  <a:lnTo>
                    <a:pt x="1130" y="1967"/>
                  </a:lnTo>
                  <a:lnTo>
                    <a:pt x="1256" y="1988"/>
                  </a:lnTo>
                  <a:lnTo>
                    <a:pt x="1716" y="2302"/>
                  </a:lnTo>
                  <a:lnTo>
                    <a:pt x="2260" y="2511"/>
                  </a:lnTo>
                  <a:lnTo>
                    <a:pt x="2260" y="2386"/>
                  </a:lnTo>
                  <a:lnTo>
                    <a:pt x="2197" y="2281"/>
                  </a:lnTo>
                  <a:lnTo>
                    <a:pt x="2260" y="2156"/>
                  </a:lnTo>
                  <a:lnTo>
                    <a:pt x="2239" y="2072"/>
                  </a:lnTo>
                  <a:lnTo>
                    <a:pt x="2260" y="1967"/>
                  </a:lnTo>
                  <a:lnTo>
                    <a:pt x="2302" y="1884"/>
                  </a:lnTo>
                  <a:lnTo>
                    <a:pt x="2260" y="1800"/>
                  </a:lnTo>
                  <a:lnTo>
                    <a:pt x="2344" y="1758"/>
                  </a:lnTo>
                  <a:lnTo>
                    <a:pt x="2302" y="1653"/>
                  </a:lnTo>
                  <a:lnTo>
                    <a:pt x="2239" y="1633"/>
                  </a:lnTo>
                  <a:lnTo>
                    <a:pt x="2156" y="1570"/>
                  </a:lnTo>
                  <a:lnTo>
                    <a:pt x="2093" y="1465"/>
                  </a:lnTo>
                  <a:lnTo>
                    <a:pt x="2030" y="1444"/>
                  </a:lnTo>
                  <a:lnTo>
                    <a:pt x="1967" y="1444"/>
                  </a:lnTo>
                  <a:lnTo>
                    <a:pt x="1884" y="1361"/>
                  </a:lnTo>
                  <a:lnTo>
                    <a:pt x="1779" y="1361"/>
                  </a:lnTo>
                  <a:lnTo>
                    <a:pt x="1758" y="1381"/>
                  </a:lnTo>
                  <a:lnTo>
                    <a:pt x="1653" y="1361"/>
                  </a:lnTo>
                  <a:lnTo>
                    <a:pt x="1633" y="1256"/>
                  </a:lnTo>
                  <a:lnTo>
                    <a:pt x="1716" y="1151"/>
                  </a:lnTo>
                  <a:lnTo>
                    <a:pt x="1821" y="942"/>
                  </a:lnTo>
                  <a:lnTo>
                    <a:pt x="1758" y="837"/>
                  </a:lnTo>
                  <a:lnTo>
                    <a:pt x="1779" y="796"/>
                  </a:lnTo>
                  <a:lnTo>
                    <a:pt x="1758" y="733"/>
                  </a:lnTo>
                  <a:lnTo>
                    <a:pt x="1653" y="628"/>
                  </a:lnTo>
                  <a:lnTo>
                    <a:pt x="1612" y="628"/>
                  </a:lnTo>
                  <a:lnTo>
                    <a:pt x="1444" y="754"/>
                  </a:lnTo>
                  <a:lnTo>
                    <a:pt x="1361" y="754"/>
                  </a:lnTo>
                  <a:lnTo>
                    <a:pt x="1214" y="607"/>
                  </a:lnTo>
                  <a:lnTo>
                    <a:pt x="1235" y="482"/>
                  </a:lnTo>
                  <a:lnTo>
                    <a:pt x="1256" y="273"/>
                  </a:lnTo>
                  <a:lnTo>
                    <a:pt x="1130" y="189"/>
                  </a:lnTo>
                  <a:lnTo>
                    <a:pt x="1089" y="63"/>
                  </a:lnTo>
                  <a:lnTo>
                    <a:pt x="9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3005;p68">
              <a:extLst>
                <a:ext uri="{FF2B5EF4-FFF2-40B4-BE49-F238E27FC236}">
                  <a16:creationId xmlns:a16="http://schemas.microsoft.com/office/drawing/2014/main" id="{B50FD23D-CB6C-31C1-E836-FE145EEBDBCF}"/>
                </a:ext>
              </a:extLst>
            </p:cNvPr>
            <p:cNvSpPr/>
            <p:nvPr/>
          </p:nvSpPr>
          <p:spPr>
            <a:xfrm>
              <a:off x="3689785" y="3073722"/>
              <a:ext cx="42617" cy="42840"/>
            </a:xfrm>
            <a:custGeom>
              <a:avLst/>
              <a:gdLst/>
              <a:ahLst/>
              <a:cxnLst/>
              <a:rect l="l" t="t" r="r" b="b"/>
              <a:pathLst>
                <a:path w="3579" h="3767" extrusionOk="0">
                  <a:moveTo>
                    <a:pt x="1905" y="0"/>
                  </a:moveTo>
                  <a:lnTo>
                    <a:pt x="1821" y="63"/>
                  </a:lnTo>
                  <a:lnTo>
                    <a:pt x="1716" y="209"/>
                  </a:lnTo>
                  <a:lnTo>
                    <a:pt x="1549" y="167"/>
                  </a:lnTo>
                  <a:lnTo>
                    <a:pt x="1507" y="105"/>
                  </a:lnTo>
                  <a:lnTo>
                    <a:pt x="1549" y="63"/>
                  </a:lnTo>
                  <a:lnTo>
                    <a:pt x="1381" y="42"/>
                  </a:lnTo>
                  <a:lnTo>
                    <a:pt x="1193" y="84"/>
                  </a:lnTo>
                  <a:lnTo>
                    <a:pt x="1193" y="146"/>
                  </a:lnTo>
                  <a:lnTo>
                    <a:pt x="1151" y="167"/>
                  </a:lnTo>
                  <a:lnTo>
                    <a:pt x="921" y="167"/>
                  </a:lnTo>
                  <a:lnTo>
                    <a:pt x="775" y="84"/>
                  </a:lnTo>
                  <a:lnTo>
                    <a:pt x="712" y="84"/>
                  </a:lnTo>
                  <a:lnTo>
                    <a:pt x="503" y="209"/>
                  </a:lnTo>
                  <a:lnTo>
                    <a:pt x="252" y="293"/>
                  </a:lnTo>
                  <a:lnTo>
                    <a:pt x="252" y="398"/>
                  </a:lnTo>
                  <a:lnTo>
                    <a:pt x="314" y="460"/>
                  </a:lnTo>
                  <a:lnTo>
                    <a:pt x="335" y="711"/>
                  </a:lnTo>
                  <a:lnTo>
                    <a:pt x="314" y="795"/>
                  </a:lnTo>
                  <a:lnTo>
                    <a:pt x="314" y="1004"/>
                  </a:lnTo>
                  <a:lnTo>
                    <a:pt x="398" y="1025"/>
                  </a:lnTo>
                  <a:lnTo>
                    <a:pt x="461" y="1151"/>
                  </a:lnTo>
                  <a:lnTo>
                    <a:pt x="440" y="1235"/>
                  </a:lnTo>
                  <a:lnTo>
                    <a:pt x="356" y="1214"/>
                  </a:lnTo>
                  <a:lnTo>
                    <a:pt x="293" y="1255"/>
                  </a:lnTo>
                  <a:lnTo>
                    <a:pt x="293" y="1339"/>
                  </a:lnTo>
                  <a:lnTo>
                    <a:pt x="398" y="1444"/>
                  </a:lnTo>
                  <a:lnTo>
                    <a:pt x="419" y="1507"/>
                  </a:lnTo>
                  <a:lnTo>
                    <a:pt x="419" y="1632"/>
                  </a:lnTo>
                  <a:lnTo>
                    <a:pt x="252" y="1967"/>
                  </a:lnTo>
                  <a:lnTo>
                    <a:pt x="147" y="1988"/>
                  </a:lnTo>
                  <a:lnTo>
                    <a:pt x="147" y="2030"/>
                  </a:lnTo>
                  <a:lnTo>
                    <a:pt x="126" y="2071"/>
                  </a:lnTo>
                  <a:lnTo>
                    <a:pt x="189" y="2176"/>
                  </a:lnTo>
                  <a:lnTo>
                    <a:pt x="84" y="2385"/>
                  </a:lnTo>
                  <a:lnTo>
                    <a:pt x="1" y="2490"/>
                  </a:lnTo>
                  <a:lnTo>
                    <a:pt x="21" y="2595"/>
                  </a:lnTo>
                  <a:lnTo>
                    <a:pt x="126" y="2615"/>
                  </a:lnTo>
                  <a:lnTo>
                    <a:pt x="147" y="2595"/>
                  </a:lnTo>
                  <a:lnTo>
                    <a:pt x="252" y="2595"/>
                  </a:lnTo>
                  <a:lnTo>
                    <a:pt x="335" y="2678"/>
                  </a:lnTo>
                  <a:lnTo>
                    <a:pt x="398" y="2678"/>
                  </a:lnTo>
                  <a:lnTo>
                    <a:pt x="461" y="2699"/>
                  </a:lnTo>
                  <a:lnTo>
                    <a:pt x="524" y="2804"/>
                  </a:lnTo>
                  <a:lnTo>
                    <a:pt x="607" y="2867"/>
                  </a:lnTo>
                  <a:lnTo>
                    <a:pt x="670" y="2887"/>
                  </a:lnTo>
                  <a:lnTo>
                    <a:pt x="712" y="2992"/>
                  </a:lnTo>
                  <a:lnTo>
                    <a:pt x="628" y="3034"/>
                  </a:lnTo>
                  <a:lnTo>
                    <a:pt x="670" y="3118"/>
                  </a:lnTo>
                  <a:lnTo>
                    <a:pt x="628" y="3201"/>
                  </a:lnTo>
                  <a:lnTo>
                    <a:pt x="607" y="3306"/>
                  </a:lnTo>
                  <a:lnTo>
                    <a:pt x="628" y="3390"/>
                  </a:lnTo>
                  <a:lnTo>
                    <a:pt x="565" y="3515"/>
                  </a:lnTo>
                  <a:lnTo>
                    <a:pt x="628" y="3620"/>
                  </a:lnTo>
                  <a:lnTo>
                    <a:pt x="628" y="3745"/>
                  </a:lnTo>
                  <a:lnTo>
                    <a:pt x="712" y="3766"/>
                  </a:lnTo>
                  <a:lnTo>
                    <a:pt x="879" y="3599"/>
                  </a:lnTo>
                  <a:lnTo>
                    <a:pt x="1026" y="3599"/>
                  </a:lnTo>
                  <a:lnTo>
                    <a:pt x="1068" y="3536"/>
                  </a:lnTo>
                  <a:lnTo>
                    <a:pt x="1465" y="3390"/>
                  </a:lnTo>
                  <a:lnTo>
                    <a:pt x="1465" y="3327"/>
                  </a:lnTo>
                  <a:lnTo>
                    <a:pt x="1674" y="3306"/>
                  </a:lnTo>
                  <a:lnTo>
                    <a:pt x="2449" y="3306"/>
                  </a:lnTo>
                  <a:lnTo>
                    <a:pt x="2742" y="3201"/>
                  </a:lnTo>
                  <a:lnTo>
                    <a:pt x="3014" y="3327"/>
                  </a:lnTo>
                  <a:lnTo>
                    <a:pt x="3034" y="3201"/>
                  </a:lnTo>
                  <a:lnTo>
                    <a:pt x="3139" y="3180"/>
                  </a:lnTo>
                  <a:lnTo>
                    <a:pt x="3223" y="3306"/>
                  </a:lnTo>
                  <a:lnTo>
                    <a:pt x="3244" y="3285"/>
                  </a:lnTo>
                  <a:lnTo>
                    <a:pt x="3348" y="3285"/>
                  </a:lnTo>
                  <a:lnTo>
                    <a:pt x="3453" y="3243"/>
                  </a:lnTo>
                  <a:lnTo>
                    <a:pt x="3453" y="3097"/>
                  </a:lnTo>
                  <a:lnTo>
                    <a:pt x="3390" y="2992"/>
                  </a:lnTo>
                  <a:lnTo>
                    <a:pt x="3265" y="2971"/>
                  </a:lnTo>
                  <a:lnTo>
                    <a:pt x="3244" y="2804"/>
                  </a:lnTo>
                  <a:lnTo>
                    <a:pt x="3160" y="2595"/>
                  </a:lnTo>
                  <a:lnTo>
                    <a:pt x="3076" y="2511"/>
                  </a:lnTo>
                  <a:lnTo>
                    <a:pt x="3118" y="2469"/>
                  </a:lnTo>
                  <a:lnTo>
                    <a:pt x="3139" y="2448"/>
                  </a:lnTo>
                  <a:lnTo>
                    <a:pt x="3139" y="2176"/>
                  </a:lnTo>
                  <a:lnTo>
                    <a:pt x="3181" y="2092"/>
                  </a:lnTo>
                  <a:lnTo>
                    <a:pt x="3223" y="1967"/>
                  </a:lnTo>
                  <a:lnTo>
                    <a:pt x="3244" y="1883"/>
                  </a:lnTo>
                  <a:lnTo>
                    <a:pt x="3244" y="1758"/>
                  </a:lnTo>
                  <a:lnTo>
                    <a:pt x="3432" y="1507"/>
                  </a:lnTo>
                  <a:lnTo>
                    <a:pt x="3537" y="1423"/>
                  </a:lnTo>
                  <a:lnTo>
                    <a:pt x="3537" y="1318"/>
                  </a:lnTo>
                  <a:lnTo>
                    <a:pt x="3578" y="1193"/>
                  </a:lnTo>
                  <a:lnTo>
                    <a:pt x="3537" y="1025"/>
                  </a:lnTo>
                  <a:lnTo>
                    <a:pt x="3453" y="942"/>
                  </a:lnTo>
                  <a:lnTo>
                    <a:pt x="3453" y="879"/>
                  </a:lnTo>
                  <a:lnTo>
                    <a:pt x="3390" y="732"/>
                  </a:lnTo>
                  <a:lnTo>
                    <a:pt x="3453" y="565"/>
                  </a:lnTo>
                  <a:lnTo>
                    <a:pt x="3453" y="502"/>
                  </a:lnTo>
                  <a:lnTo>
                    <a:pt x="3327" y="502"/>
                  </a:lnTo>
                  <a:lnTo>
                    <a:pt x="3244" y="418"/>
                  </a:lnTo>
                  <a:lnTo>
                    <a:pt x="3160" y="418"/>
                  </a:lnTo>
                  <a:lnTo>
                    <a:pt x="3055" y="502"/>
                  </a:lnTo>
                  <a:lnTo>
                    <a:pt x="2930" y="523"/>
                  </a:lnTo>
                  <a:lnTo>
                    <a:pt x="2742" y="460"/>
                  </a:lnTo>
                  <a:lnTo>
                    <a:pt x="2658" y="356"/>
                  </a:lnTo>
                  <a:lnTo>
                    <a:pt x="2553" y="293"/>
                  </a:lnTo>
                  <a:lnTo>
                    <a:pt x="2449" y="293"/>
                  </a:lnTo>
                  <a:lnTo>
                    <a:pt x="2407" y="251"/>
                  </a:lnTo>
                  <a:lnTo>
                    <a:pt x="2302" y="251"/>
                  </a:lnTo>
                  <a:lnTo>
                    <a:pt x="2093" y="146"/>
                  </a:lnTo>
                  <a:lnTo>
                    <a:pt x="19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3006;p68">
              <a:extLst>
                <a:ext uri="{FF2B5EF4-FFF2-40B4-BE49-F238E27FC236}">
                  <a16:creationId xmlns:a16="http://schemas.microsoft.com/office/drawing/2014/main" id="{FFC75AF6-FE68-8282-BC87-1AB7F40BEB6C}"/>
                </a:ext>
              </a:extLst>
            </p:cNvPr>
            <p:cNvSpPr/>
            <p:nvPr/>
          </p:nvSpPr>
          <p:spPr>
            <a:xfrm>
              <a:off x="3726412" y="3070151"/>
              <a:ext cx="29161" cy="43557"/>
            </a:xfrm>
            <a:custGeom>
              <a:avLst/>
              <a:gdLst/>
              <a:ahLst/>
              <a:cxnLst/>
              <a:rect l="l" t="t" r="r" b="b"/>
              <a:pathLst>
                <a:path w="2449" h="3830" extrusionOk="0">
                  <a:moveTo>
                    <a:pt x="1674" y="0"/>
                  </a:moveTo>
                  <a:lnTo>
                    <a:pt x="1549" y="63"/>
                  </a:lnTo>
                  <a:lnTo>
                    <a:pt x="1402" y="63"/>
                  </a:lnTo>
                  <a:lnTo>
                    <a:pt x="1193" y="105"/>
                  </a:lnTo>
                  <a:lnTo>
                    <a:pt x="419" y="105"/>
                  </a:lnTo>
                  <a:lnTo>
                    <a:pt x="210" y="147"/>
                  </a:lnTo>
                  <a:lnTo>
                    <a:pt x="189" y="272"/>
                  </a:lnTo>
                  <a:lnTo>
                    <a:pt x="251" y="460"/>
                  </a:lnTo>
                  <a:lnTo>
                    <a:pt x="293" y="502"/>
                  </a:lnTo>
                  <a:lnTo>
                    <a:pt x="377" y="670"/>
                  </a:lnTo>
                  <a:lnTo>
                    <a:pt x="377" y="816"/>
                  </a:lnTo>
                  <a:lnTo>
                    <a:pt x="377" y="879"/>
                  </a:lnTo>
                  <a:lnTo>
                    <a:pt x="314" y="1046"/>
                  </a:lnTo>
                  <a:lnTo>
                    <a:pt x="377" y="1193"/>
                  </a:lnTo>
                  <a:lnTo>
                    <a:pt x="377" y="1256"/>
                  </a:lnTo>
                  <a:lnTo>
                    <a:pt x="461" y="1339"/>
                  </a:lnTo>
                  <a:lnTo>
                    <a:pt x="502" y="1507"/>
                  </a:lnTo>
                  <a:lnTo>
                    <a:pt x="461" y="1632"/>
                  </a:lnTo>
                  <a:lnTo>
                    <a:pt x="461" y="1737"/>
                  </a:lnTo>
                  <a:lnTo>
                    <a:pt x="356" y="1821"/>
                  </a:lnTo>
                  <a:lnTo>
                    <a:pt x="168" y="2072"/>
                  </a:lnTo>
                  <a:lnTo>
                    <a:pt x="168" y="2197"/>
                  </a:lnTo>
                  <a:lnTo>
                    <a:pt x="147" y="2281"/>
                  </a:lnTo>
                  <a:lnTo>
                    <a:pt x="105" y="2406"/>
                  </a:lnTo>
                  <a:lnTo>
                    <a:pt x="63" y="2490"/>
                  </a:lnTo>
                  <a:lnTo>
                    <a:pt x="63" y="2762"/>
                  </a:lnTo>
                  <a:lnTo>
                    <a:pt x="42" y="2783"/>
                  </a:lnTo>
                  <a:lnTo>
                    <a:pt x="0" y="2825"/>
                  </a:lnTo>
                  <a:lnTo>
                    <a:pt x="84" y="2909"/>
                  </a:lnTo>
                  <a:lnTo>
                    <a:pt x="168" y="3118"/>
                  </a:lnTo>
                  <a:lnTo>
                    <a:pt x="189" y="3285"/>
                  </a:lnTo>
                  <a:lnTo>
                    <a:pt x="314" y="3306"/>
                  </a:lnTo>
                  <a:lnTo>
                    <a:pt x="377" y="3411"/>
                  </a:lnTo>
                  <a:lnTo>
                    <a:pt x="377" y="3557"/>
                  </a:lnTo>
                  <a:lnTo>
                    <a:pt x="272" y="3599"/>
                  </a:lnTo>
                  <a:lnTo>
                    <a:pt x="168" y="3599"/>
                  </a:lnTo>
                  <a:lnTo>
                    <a:pt x="147" y="3620"/>
                  </a:lnTo>
                  <a:lnTo>
                    <a:pt x="168" y="3662"/>
                  </a:lnTo>
                  <a:lnTo>
                    <a:pt x="482" y="3725"/>
                  </a:lnTo>
                  <a:lnTo>
                    <a:pt x="712" y="3829"/>
                  </a:lnTo>
                  <a:lnTo>
                    <a:pt x="1214" y="3599"/>
                  </a:lnTo>
                  <a:lnTo>
                    <a:pt x="1549" y="3557"/>
                  </a:lnTo>
                  <a:lnTo>
                    <a:pt x="1863" y="3306"/>
                  </a:lnTo>
                  <a:lnTo>
                    <a:pt x="2135" y="3181"/>
                  </a:lnTo>
                  <a:lnTo>
                    <a:pt x="2448" y="3118"/>
                  </a:lnTo>
                  <a:lnTo>
                    <a:pt x="2386" y="3034"/>
                  </a:lnTo>
                  <a:lnTo>
                    <a:pt x="2302" y="2971"/>
                  </a:lnTo>
                  <a:lnTo>
                    <a:pt x="2260" y="2929"/>
                  </a:lnTo>
                  <a:lnTo>
                    <a:pt x="2197" y="2804"/>
                  </a:lnTo>
                  <a:lnTo>
                    <a:pt x="2176" y="2657"/>
                  </a:lnTo>
                  <a:lnTo>
                    <a:pt x="2197" y="2490"/>
                  </a:lnTo>
                  <a:lnTo>
                    <a:pt x="2197" y="2448"/>
                  </a:lnTo>
                  <a:lnTo>
                    <a:pt x="2260" y="2302"/>
                  </a:lnTo>
                  <a:lnTo>
                    <a:pt x="2260" y="1967"/>
                  </a:lnTo>
                  <a:lnTo>
                    <a:pt x="2197" y="1883"/>
                  </a:lnTo>
                  <a:lnTo>
                    <a:pt x="2239" y="1674"/>
                  </a:lnTo>
                  <a:lnTo>
                    <a:pt x="2176" y="1611"/>
                  </a:lnTo>
                  <a:lnTo>
                    <a:pt x="2239" y="1528"/>
                  </a:lnTo>
                  <a:lnTo>
                    <a:pt x="2197" y="1423"/>
                  </a:lnTo>
                  <a:lnTo>
                    <a:pt x="2155" y="1360"/>
                  </a:lnTo>
                  <a:lnTo>
                    <a:pt x="2176" y="1297"/>
                  </a:lnTo>
                  <a:lnTo>
                    <a:pt x="2197" y="1214"/>
                  </a:lnTo>
                  <a:lnTo>
                    <a:pt x="2197" y="1004"/>
                  </a:lnTo>
                  <a:lnTo>
                    <a:pt x="2155" y="1004"/>
                  </a:lnTo>
                  <a:lnTo>
                    <a:pt x="2093" y="942"/>
                  </a:lnTo>
                  <a:lnTo>
                    <a:pt x="2093" y="732"/>
                  </a:lnTo>
                  <a:lnTo>
                    <a:pt x="2135" y="586"/>
                  </a:lnTo>
                  <a:lnTo>
                    <a:pt x="1988" y="502"/>
                  </a:lnTo>
                  <a:lnTo>
                    <a:pt x="1946" y="419"/>
                  </a:lnTo>
                  <a:lnTo>
                    <a:pt x="1821" y="293"/>
                  </a:lnTo>
                  <a:lnTo>
                    <a:pt x="1821" y="209"/>
                  </a:lnTo>
                  <a:lnTo>
                    <a:pt x="1758" y="168"/>
                  </a:lnTo>
                  <a:lnTo>
                    <a:pt x="17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3007;p68">
              <a:extLst>
                <a:ext uri="{FF2B5EF4-FFF2-40B4-BE49-F238E27FC236}">
                  <a16:creationId xmlns:a16="http://schemas.microsoft.com/office/drawing/2014/main" id="{CD870283-754A-3479-B5AE-EE98D3A5DEC5}"/>
                </a:ext>
              </a:extLst>
            </p:cNvPr>
            <p:cNvSpPr/>
            <p:nvPr/>
          </p:nvSpPr>
          <p:spPr>
            <a:xfrm>
              <a:off x="3746846" y="3070151"/>
              <a:ext cx="13956" cy="35459"/>
            </a:xfrm>
            <a:custGeom>
              <a:avLst/>
              <a:gdLst/>
              <a:ahLst/>
              <a:cxnLst/>
              <a:rect l="l" t="t" r="r" b="b"/>
              <a:pathLst>
                <a:path w="1172" h="3118" extrusionOk="0">
                  <a:moveTo>
                    <a:pt x="0" y="0"/>
                  </a:moveTo>
                  <a:lnTo>
                    <a:pt x="42" y="168"/>
                  </a:lnTo>
                  <a:lnTo>
                    <a:pt x="105" y="209"/>
                  </a:lnTo>
                  <a:lnTo>
                    <a:pt x="105" y="293"/>
                  </a:lnTo>
                  <a:lnTo>
                    <a:pt x="230" y="419"/>
                  </a:lnTo>
                  <a:lnTo>
                    <a:pt x="272" y="502"/>
                  </a:lnTo>
                  <a:lnTo>
                    <a:pt x="419" y="586"/>
                  </a:lnTo>
                  <a:lnTo>
                    <a:pt x="377" y="732"/>
                  </a:lnTo>
                  <a:lnTo>
                    <a:pt x="377" y="942"/>
                  </a:lnTo>
                  <a:lnTo>
                    <a:pt x="439" y="1004"/>
                  </a:lnTo>
                  <a:lnTo>
                    <a:pt x="481" y="1004"/>
                  </a:lnTo>
                  <a:lnTo>
                    <a:pt x="481" y="1214"/>
                  </a:lnTo>
                  <a:lnTo>
                    <a:pt x="460" y="1297"/>
                  </a:lnTo>
                  <a:lnTo>
                    <a:pt x="439" y="1360"/>
                  </a:lnTo>
                  <a:lnTo>
                    <a:pt x="481" y="1423"/>
                  </a:lnTo>
                  <a:lnTo>
                    <a:pt x="523" y="1528"/>
                  </a:lnTo>
                  <a:lnTo>
                    <a:pt x="460" y="1611"/>
                  </a:lnTo>
                  <a:lnTo>
                    <a:pt x="523" y="1674"/>
                  </a:lnTo>
                  <a:lnTo>
                    <a:pt x="481" y="1883"/>
                  </a:lnTo>
                  <a:lnTo>
                    <a:pt x="544" y="1967"/>
                  </a:lnTo>
                  <a:lnTo>
                    <a:pt x="544" y="2302"/>
                  </a:lnTo>
                  <a:lnTo>
                    <a:pt x="481" y="2448"/>
                  </a:lnTo>
                  <a:lnTo>
                    <a:pt x="481" y="2490"/>
                  </a:lnTo>
                  <a:lnTo>
                    <a:pt x="460" y="2657"/>
                  </a:lnTo>
                  <a:lnTo>
                    <a:pt x="481" y="2804"/>
                  </a:lnTo>
                  <a:lnTo>
                    <a:pt x="544" y="2929"/>
                  </a:lnTo>
                  <a:lnTo>
                    <a:pt x="586" y="2971"/>
                  </a:lnTo>
                  <a:lnTo>
                    <a:pt x="670" y="3034"/>
                  </a:lnTo>
                  <a:lnTo>
                    <a:pt x="732" y="3118"/>
                  </a:lnTo>
                  <a:lnTo>
                    <a:pt x="774" y="3118"/>
                  </a:lnTo>
                  <a:lnTo>
                    <a:pt x="1088" y="2929"/>
                  </a:lnTo>
                  <a:lnTo>
                    <a:pt x="1151" y="2929"/>
                  </a:lnTo>
                  <a:lnTo>
                    <a:pt x="1172" y="2825"/>
                  </a:lnTo>
                  <a:lnTo>
                    <a:pt x="1088" y="2699"/>
                  </a:lnTo>
                  <a:lnTo>
                    <a:pt x="1088" y="2553"/>
                  </a:lnTo>
                  <a:lnTo>
                    <a:pt x="1046" y="2385"/>
                  </a:lnTo>
                  <a:lnTo>
                    <a:pt x="1067" y="1716"/>
                  </a:lnTo>
                  <a:lnTo>
                    <a:pt x="1067" y="1611"/>
                  </a:lnTo>
                  <a:lnTo>
                    <a:pt x="1109" y="1528"/>
                  </a:lnTo>
                  <a:lnTo>
                    <a:pt x="1109" y="1402"/>
                  </a:lnTo>
                  <a:lnTo>
                    <a:pt x="1088" y="1297"/>
                  </a:lnTo>
                  <a:lnTo>
                    <a:pt x="1088" y="1130"/>
                  </a:lnTo>
                  <a:lnTo>
                    <a:pt x="1046" y="900"/>
                  </a:lnTo>
                  <a:lnTo>
                    <a:pt x="900" y="586"/>
                  </a:lnTo>
                  <a:lnTo>
                    <a:pt x="858" y="565"/>
                  </a:lnTo>
                  <a:lnTo>
                    <a:pt x="774" y="481"/>
                  </a:lnTo>
                  <a:lnTo>
                    <a:pt x="649" y="398"/>
                  </a:lnTo>
                  <a:lnTo>
                    <a:pt x="628" y="209"/>
                  </a:lnTo>
                  <a:lnTo>
                    <a:pt x="649" y="168"/>
                  </a:ln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3008;p68">
              <a:extLst>
                <a:ext uri="{FF2B5EF4-FFF2-40B4-BE49-F238E27FC236}">
                  <a16:creationId xmlns:a16="http://schemas.microsoft.com/office/drawing/2014/main" id="{4AB050E7-0A99-F17E-6737-3FD1271F9CA4}"/>
                </a:ext>
              </a:extLst>
            </p:cNvPr>
            <p:cNvSpPr/>
            <p:nvPr/>
          </p:nvSpPr>
          <p:spPr>
            <a:xfrm>
              <a:off x="3754312" y="3061110"/>
              <a:ext cx="21445" cy="42840"/>
            </a:xfrm>
            <a:custGeom>
              <a:avLst/>
              <a:gdLst/>
              <a:ahLst/>
              <a:cxnLst/>
              <a:rect l="l" t="t" r="r" b="b"/>
              <a:pathLst>
                <a:path w="1801" h="3767" extrusionOk="0">
                  <a:moveTo>
                    <a:pt x="1047" y="0"/>
                  </a:moveTo>
                  <a:lnTo>
                    <a:pt x="984" y="105"/>
                  </a:lnTo>
                  <a:lnTo>
                    <a:pt x="1005" y="147"/>
                  </a:lnTo>
                  <a:lnTo>
                    <a:pt x="900" y="209"/>
                  </a:lnTo>
                  <a:lnTo>
                    <a:pt x="838" y="209"/>
                  </a:lnTo>
                  <a:lnTo>
                    <a:pt x="838" y="272"/>
                  </a:lnTo>
                  <a:lnTo>
                    <a:pt x="691" y="439"/>
                  </a:lnTo>
                  <a:lnTo>
                    <a:pt x="628" y="439"/>
                  </a:lnTo>
                  <a:lnTo>
                    <a:pt x="440" y="544"/>
                  </a:lnTo>
                  <a:lnTo>
                    <a:pt x="356" y="523"/>
                  </a:lnTo>
                  <a:lnTo>
                    <a:pt x="252" y="565"/>
                  </a:lnTo>
                  <a:lnTo>
                    <a:pt x="252" y="670"/>
                  </a:lnTo>
                  <a:lnTo>
                    <a:pt x="168" y="753"/>
                  </a:lnTo>
                  <a:lnTo>
                    <a:pt x="168" y="858"/>
                  </a:lnTo>
                  <a:lnTo>
                    <a:pt x="43" y="900"/>
                  </a:lnTo>
                  <a:lnTo>
                    <a:pt x="22" y="963"/>
                  </a:lnTo>
                  <a:lnTo>
                    <a:pt x="1" y="1004"/>
                  </a:lnTo>
                  <a:lnTo>
                    <a:pt x="22" y="1193"/>
                  </a:lnTo>
                  <a:lnTo>
                    <a:pt x="147" y="1276"/>
                  </a:lnTo>
                  <a:lnTo>
                    <a:pt x="231" y="1360"/>
                  </a:lnTo>
                  <a:lnTo>
                    <a:pt x="273" y="1381"/>
                  </a:lnTo>
                  <a:lnTo>
                    <a:pt x="419" y="1695"/>
                  </a:lnTo>
                  <a:lnTo>
                    <a:pt x="461" y="1925"/>
                  </a:lnTo>
                  <a:lnTo>
                    <a:pt x="461" y="2092"/>
                  </a:lnTo>
                  <a:lnTo>
                    <a:pt x="482" y="2197"/>
                  </a:lnTo>
                  <a:lnTo>
                    <a:pt x="482" y="2323"/>
                  </a:lnTo>
                  <a:lnTo>
                    <a:pt x="440" y="2406"/>
                  </a:lnTo>
                  <a:lnTo>
                    <a:pt x="440" y="2511"/>
                  </a:lnTo>
                  <a:lnTo>
                    <a:pt x="419" y="3180"/>
                  </a:lnTo>
                  <a:lnTo>
                    <a:pt x="461" y="3348"/>
                  </a:lnTo>
                  <a:lnTo>
                    <a:pt x="461" y="3494"/>
                  </a:lnTo>
                  <a:lnTo>
                    <a:pt x="545" y="3620"/>
                  </a:lnTo>
                  <a:lnTo>
                    <a:pt x="524" y="3724"/>
                  </a:lnTo>
                  <a:lnTo>
                    <a:pt x="733" y="3766"/>
                  </a:lnTo>
                  <a:lnTo>
                    <a:pt x="1110" y="3620"/>
                  </a:lnTo>
                  <a:lnTo>
                    <a:pt x="1152" y="3620"/>
                  </a:lnTo>
                  <a:lnTo>
                    <a:pt x="1110" y="3515"/>
                  </a:lnTo>
                  <a:lnTo>
                    <a:pt x="1152" y="3243"/>
                  </a:lnTo>
                  <a:lnTo>
                    <a:pt x="1110" y="3139"/>
                  </a:lnTo>
                  <a:lnTo>
                    <a:pt x="1152" y="3055"/>
                  </a:lnTo>
                  <a:lnTo>
                    <a:pt x="1110" y="2825"/>
                  </a:lnTo>
                  <a:lnTo>
                    <a:pt x="1110" y="2720"/>
                  </a:lnTo>
                  <a:lnTo>
                    <a:pt x="1110" y="2657"/>
                  </a:lnTo>
                  <a:lnTo>
                    <a:pt x="1089" y="2616"/>
                  </a:lnTo>
                  <a:lnTo>
                    <a:pt x="1110" y="2553"/>
                  </a:lnTo>
                  <a:lnTo>
                    <a:pt x="1089" y="2469"/>
                  </a:lnTo>
                  <a:lnTo>
                    <a:pt x="1089" y="2427"/>
                  </a:lnTo>
                  <a:lnTo>
                    <a:pt x="1089" y="2302"/>
                  </a:lnTo>
                  <a:lnTo>
                    <a:pt x="1110" y="2218"/>
                  </a:lnTo>
                  <a:lnTo>
                    <a:pt x="1110" y="2113"/>
                  </a:lnTo>
                  <a:lnTo>
                    <a:pt x="1152" y="2051"/>
                  </a:lnTo>
                  <a:lnTo>
                    <a:pt x="1256" y="2009"/>
                  </a:lnTo>
                  <a:lnTo>
                    <a:pt x="1298" y="2009"/>
                  </a:lnTo>
                  <a:lnTo>
                    <a:pt x="1361" y="1946"/>
                  </a:lnTo>
                  <a:lnTo>
                    <a:pt x="1403" y="1841"/>
                  </a:lnTo>
                  <a:lnTo>
                    <a:pt x="1486" y="1716"/>
                  </a:lnTo>
                  <a:lnTo>
                    <a:pt x="1528" y="1611"/>
                  </a:lnTo>
                  <a:lnTo>
                    <a:pt x="1612" y="1569"/>
                  </a:lnTo>
                  <a:lnTo>
                    <a:pt x="1696" y="1569"/>
                  </a:lnTo>
                  <a:lnTo>
                    <a:pt x="1716" y="1507"/>
                  </a:lnTo>
                  <a:lnTo>
                    <a:pt x="1591" y="1381"/>
                  </a:lnTo>
                  <a:lnTo>
                    <a:pt x="1591" y="1318"/>
                  </a:lnTo>
                  <a:lnTo>
                    <a:pt x="1633" y="1255"/>
                  </a:lnTo>
                  <a:lnTo>
                    <a:pt x="1779" y="1255"/>
                  </a:lnTo>
                  <a:lnTo>
                    <a:pt x="1800" y="1172"/>
                  </a:lnTo>
                  <a:lnTo>
                    <a:pt x="1737" y="963"/>
                  </a:lnTo>
                  <a:lnTo>
                    <a:pt x="1716" y="837"/>
                  </a:lnTo>
                  <a:lnTo>
                    <a:pt x="1570" y="691"/>
                  </a:lnTo>
                  <a:lnTo>
                    <a:pt x="1528" y="628"/>
                  </a:lnTo>
                  <a:lnTo>
                    <a:pt x="1570" y="481"/>
                  </a:lnTo>
                  <a:lnTo>
                    <a:pt x="1591" y="481"/>
                  </a:lnTo>
                  <a:lnTo>
                    <a:pt x="1465" y="314"/>
                  </a:lnTo>
                  <a:lnTo>
                    <a:pt x="1319" y="272"/>
                  </a:lnTo>
                  <a:lnTo>
                    <a:pt x="1214" y="147"/>
                  </a:lnTo>
                  <a:lnTo>
                    <a:pt x="10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3009;p68">
              <a:extLst>
                <a:ext uri="{FF2B5EF4-FFF2-40B4-BE49-F238E27FC236}">
                  <a16:creationId xmlns:a16="http://schemas.microsoft.com/office/drawing/2014/main" id="{D9298494-147F-C36E-CC3D-C6F18D4FD3B2}"/>
                </a:ext>
              </a:extLst>
            </p:cNvPr>
            <p:cNvSpPr/>
            <p:nvPr/>
          </p:nvSpPr>
          <p:spPr>
            <a:xfrm>
              <a:off x="3838283" y="2987337"/>
              <a:ext cx="71755" cy="108994"/>
            </a:xfrm>
            <a:custGeom>
              <a:avLst/>
              <a:gdLst/>
              <a:ahLst/>
              <a:cxnLst/>
              <a:rect l="l" t="t" r="r" b="b"/>
              <a:pathLst>
                <a:path w="6026" h="9584" extrusionOk="0">
                  <a:moveTo>
                    <a:pt x="1318" y="1"/>
                  </a:moveTo>
                  <a:lnTo>
                    <a:pt x="690" y="252"/>
                  </a:lnTo>
                  <a:lnTo>
                    <a:pt x="732" y="336"/>
                  </a:lnTo>
                  <a:lnTo>
                    <a:pt x="1025" y="1110"/>
                  </a:lnTo>
                  <a:lnTo>
                    <a:pt x="1004" y="1277"/>
                  </a:lnTo>
                  <a:lnTo>
                    <a:pt x="962" y="1361"/>
                  </a:lnTo>
                  <a:lnTo>
                    <a:pt x="1360" y="1821"/>
                  </a:lnTo>
                  <a:lnTo>
                    <a:pt x="1339" y="2030"/>
                  </a:lnTo>
                  <a:lnTo>
                    <a:pt x="1255" y="2114"/>
                  </a:lnTo>
                  <a:lnTo>
                    <a:pt x="1109" y="3202"/>
                  </a:lnTo>
                  <a:lnTo>
                    <a:pt x="1130" y="4039"/>
                  </a:lnTo>
                  <a:lnTo>
                    <a:pt x="167" y="5022"/>
                  </a:lnTo>
                  <a:lnTo>
                    <a:pt x="126" y="5085"/>
                  </a:lnTo>
                  <a:lnTo>
                    <a:pt x="0" y="5085"/>
                  </a:lnTo>
                  <a:lnTo>
                    <a:pt x="0" y="5169"/>
                  </a:lnTo>
                  <a:lnTo>
                    <a:pt x="21" y="5901"/>
                  </a:lnTo>
                  <a:lnTo>
                    <a:pt x="105" y="5922"/>
                  </a:lnTo>
                  <a:lnTo>
                    <a:pt x="272" y="6131"/>
                  </a:lnTo>
                  <a:lnTo>
                    <a:pt x="335" y="6278"/>
                  </a:lnTo>
                  <a:lnTo>
                    <a:pt x="628" y="6424"/>
                  </a:lnTo>
                  <a:lnTo>
                    <a:pt x="753" y="6529"/>
                  </a:lnTo>
                  <a:lnTo>
                    <a:pt x="795" y="6717"/>
                  </a:lnTo>
                  <a:lnTo>
                    <a:pt x="837" y="6759"/>
                  </a:lnTo>
                  <a:lnTo>
                    <a:pt x="858" y="6864"/>
                  </a:lnTo>
                  <a:lnTo>
                    <a:pt x="942" y="7031"/>
                  </a:lnTo>
                  <a:lnTo>
                    <a:pt x="942" y="7115"/>
                  </a:lnTo>
                  <a:lnTo>
                    <a:pt x="921" y="7157"/>
                  </a:lnTo>
                  <a:lnTo>
                    <a:pt x="900" y="7219"/>
                  </a:lnTo>
                  <a:lnTo>
                    <a:pt x="962" y="7282"/>
                  </a:lnTo>
                  <a:lnTo>
                    <a:pt x="921" y="7429"/>
                  </a:lnTo>
                  <a:lnTo>
                    <a:pt x="837" y="7491"/>
                  </a:lnTo>
                  <a:lnTo>
                    <a:pt x="858" y="7596"/>
                  </a:lnTo>
                  <a:lnTo>
                    <a:pt x="962" y="7763"/>
                  </a:lnTo>
                  <a:lnTo>
                    <a:pt x="1046" y="7805"/>
                  </a:lnTo>
                  <a:lnTo>
                    <a:pt x="1067" y="7910"/>
                  </a:lnTo>
                  <a:lnTo>
                    <a:pt x="1234" y="8056"/>
                  </a:lnTo>
                  <a:lnTo>
                    <a:pt x="1276" y="8077"/>
                  </a:lnTo>
                  <a:lnTo>
                    <a:pt x="1234" y="8119"/>
                  </a:lnTo>
                  <a:lnTo>
                    <a:pt x="1151" y="8098"/>
                  </a:lnTo>
                  <a:lnTo>
                    <a:pt x="1067" y="8077"/>
                  </a:lnTo>
                  <a:lnTo>
                    <a:pt x="942" y="8056"/>
                  </a:lnTo>
                  <a:lnTo>
                    <a:pt x="900" y="8077"/>
                  </a:lnTo>
                  <a:lnTo>
                    <a:pt x="795" y="8056"/>
                  </a:lnTo>
                  <a:lnTo>
                    <a:pt x="690" y="8077"/>
                  </a:lnTo>
                  <a:lnTo>
                    <a:pt x="628" y="8056"/>
                  </a:lnTo>
                  <a:lnTo>
                    <a:pt x="439" y="8056"/>
                  </a:lnTo>
                  <a:lnTo>
                    <a:pt x="439" y="8161"/>
                  </a:lnTo>
                  <a:lnTo>
                    <a:pt x="418" y="8203"/>
                  </a:lnTo>
                  <a:lnTo>
                    <a:pt x="418" y="8307"/>
                  </a:lnTo>
                  <a:lnTo>
                    <a:pt x="418" y="8370"/>
                  </a:lnTo>
                  <a:lnTo>
                    <a:pt x="502" y="8412"/>
                  </a:lnTo>
                  <a:lnTo>
                    <a:pt x="502" y="8496"/>
                  </a:lnTo>
                  <a:lnTo>
                    <a:pt x="607" y="8517"/>
                  </a:lnTo>
                  <a:lnTo>
                    <a:pt x="816" y="8705"/>
                  </a:lnTo>
                  <a:lnTo>
                    <a:pt x="1025" y="8914"/>
                  </a:lnTo>
                  <a:lnTo>
                    <a:pt x="1109" y="8998"/>
                  </a:lnTo>
                  <a:lnTo>
                    <a:pt x="1214" y="9144"/>
                  </a:lnTo>
                  <a:lnTo>
                    <a:pt x="1276" y="9312"/>
                  </a:lnTo>
                  <a:lnTo>
                    <a:pt x="1318" y="9416"/>
                  </a:lnTo>
                  <a:lnTo>
                    <a:pt x="1360" y="9458"/>
                  </a:lnTo>
                  <a:lnTo>
                    <a:pt x="1381" y="9584"/>
                  </a:lnTo>
                  <a:lnTo>
                    <a:pt x="1486" y="9584"/>
                  </a:lnTo>
                  <a:lnTo>
                    <a:pt x="1590" y="9563"/>
                  </a:lnTo>
                  <a:lnTo>
                    <a:pt x="1758" y="9563"/>
                  </a:lnTo>
                  <a:lnTo>
                    <a:pt x="1799" y="9437"/>
                  </a:lnTo>
                  <a:lnTo>
                    <a:pt x="1799" y="9312"/>
                  </a:lnTo>
                  <a:lnTo>
                    <a:pt x="1883" y="9249"/>
                  </a:lnTo>
                  <a:lnTo>
                    <a:pt x="1946" y="9312"/>
                  </a:lnTo>
                  <a:lnTo>
                    <a:pt x="1988" y="9437"/>
                  </a:lnTo>
                  <a:lnTo>
                    <a:pt x="2051" y="9479"/>
                  </a:lnTo>
                  <a:lnTo>
                    <a:pt x="2155" y="9458"/>
                  </a:lnTo>
                  <a:lnTo>
                    <a:pt x="2281" y="9354"/>
                  </a:lnTo>
                  <a:lnTo>
                    <a:pt x="2469" y="9312"/>
                  </a:lnTo>
                  <a:lnTo>
                    <a:pt x="2595" y="9207"/>
                  </a:lnTo>
                  <a:lnTo>
                    <a:pt x="2929" y="9123"/>
                  </a:lnTo>
                  <a:lnTo>
                    <a:pt x="3097" y="9123"/>
                  </a:lnTo>
                  <a:lnTo>
                    <a:pt x="3159" y="9019"/>
                  </a:lnTo>
                  <a:lnTo>
                    <a:pt x="3327" y="8914"/>
                  </a:lnTo>
                  <a:lnTo>
                    <a:pt x="3306" y="8831"/>
                  </a:lnTo>
                  <a:lnTo>
                    <a:pt x="3243" y="8831"/>
                  </a:lnTo>
                  <a:lnTo>
                    <a:pt x="3139" y="8726"/>
                  </a:lnTo>
                  <a:lnTo>
                    <a:pt x="3159" y="8621"/>
                  </a:lnTo>
                  <a:lnTo>
                    <a:pt x="3243" y="8579"/>
                  </a:lnTo>
                  <a:lnTo>
                    <a:pt x="3327" y="8600"/>
                  </a:lnTo>
                  <a:lnTo>
                    <a:pt x="3452" y="8579"/>
                  </a:lnTo>
                  <a:lnTo>
                    <a:pt x="3557" y="8621"/>
                  </a:lnTo>
                  <a:lnTo>
                    <a:pt x="3683" y="8642"/>
                  </a:lnTo>
                  <a:lnTo>
                    <a:pt x="3850" y="8621"/>
                  </a:lnTo>
                  <a:lnTo>
                    <a:pt x="4080" y="8600"/>
                  </a:lnTo>
                  <a:lnTo>
                    <a:pt x="4185" y="8517"/>
                  </a:lnTo>
                  <a:lnTo>
                    <a:pt x="4289" y="8475"/>
                  </a:lnTo>
                  <a:lnTo>
                    <a:pt x="4310" y="8370"/>
                  </a:lnTo>
                  <a:lnTo>
                    <a:pt x="4289" y="8286"/>
                  </a:lnTo>
                  <a:lnTo>
                    <a:pt x="4310" y="8182"/>
                  </a:lnTo>
                  <a:lnTo>
                    <a:pt x="4394" y="8119"/>
                  </a:lnTo>
                  <a:lnTo>
                    <a:pt x="4394" y="8056"/>
                  </a:lnTo>
                  <a:lnTo>
                    <a:pt x="4478" y="7952"/>
                  </a:lnTo>
                  <a:lnTo>
                    <a:pt x="4520" y="7973"/>
                  </a:lnTo>
                  <a:lnTo>
                    <a:pt x="4582" y="7973"/>
                  </a:lnTo>
                  <a:lnTo>
                    <a:pt x="4687" y="7805"/>
                  </a:lnTo>
                  <a:lnTo>
                    <a:pt x="4771" y="7784"/>
                  </a:lnTo>
                  <a:lnTo>
                    <a:pt x="4729" y="7701"/>
                  </a:lnTo>
                  <a:lnTo>
                    <a:pt x="4771" y="7638"/>
                  </a:lnTo>
                  <a:lnTo>
                    <a:pt x="4917" y="7554"/>
                  </a:lnTo>
                  <a:lnTo>
                    <a:pt x="5022" y="7470"/>
                  </a:lnTo>
                  <a:lnTo>
                    <a:pt x="5147" y="7470"/>
                  </a:lnTo>
                  <a:lnTo>
                    <a:pt x="5231" y="7533"/>
                  </a:lnTo>
                  <a:lnTo>
                    <a:pt x="5356" y="7450"/>
                  </a:lnTo>
                  <a:lnTo>
                    <a:pt x="5398" y="7387"/>
                  </a:lnTo>
                  <a:lnTo>
                    <a:pt x="5419" y="7366"/>
                  </a:lnTo>
                  <a:lnTo>
                    <a:pt x="5419" y="7282"/>
                  </a:lnTo>
                  <a:lnTo>
                    <a:pt x="5461" y="7219"/>
                  </a:lnTo>
                  <a:lnTo>
                    <a:pt x="5419" y="7136"/>
                  </a:lnTo>
                  <a:lnTo>
                    <a:pt x="5189" y="7052"/>
                  </a:lnTo>
                  <a:lnTo>
                    <a:pt x="5147" y="6947"/>
                  </a:lnTo>
                  <a:lnTo>
                    <a:pt x="5147" y="6822"/>
                  </a:lnTo>
                  <a:lnTo>
                    <a:pt x="5105" y="6717"/>
                  </a:lnTo>
                  <a:lnTo>
                    <a:pt x="5147" y="6634"/>
                  </a:lnTo>
                  <a:lnTo>
                    <a:pt x="5084" y="6592"/>
                  </a:lnTo>
                  <a:lnTo>
                    <a:pt x="5126" y="6529"/>
                  </a:lnTo>
                  <a:lnTo>
                    <a:pt x="5126" y="6445"/>
                  </a:lnTo>
                  <a:lnTo>
                    <a:pt x="5084" y="6424"/>
                  </a:lnTo>
                  <a:lnTo>
                    <a:pt x="4938" y="6529"/>
                  </a:lnTo>
                  <a:lnTo>
                    <a:pt x="4875" y="6445"/>
                  </a:lnTo>
                  <a:lnTo>
                    <a:pt x="4875" y="6320"/>
                  </a:lnTo>
                  <a:lnTo>
                    <a:pt x="5043" y="6131"/>
                  </a:lnTo>
                  <a:lnTo>
                    <a:pt x="5105" y="6027"/>
                  </a:lnTo>
                  <a:lnTo>
                    <a:pt x="5084" y="5922"/>
                  </a:lnTo>
                  <a:lnTo>
                    <a:pt x="4980" y="5880"/>
                  </a:lnTo>
                  <a:lnTo>
                    <a:pt x="5001" y="5797"/>
                  </a:lnTo>
                  <a:lnTo>
                    <a:pt x="5126" y="5713"/>
                  </a:lnTo>
                  <a:lnTo>
                    <a:pt x="5189" y="5587"/>
                  </a:lnTo>
                  <a:lnTo>
                    <a:pt x="5126" y="5545"/>
                  </a:lnTo>
                  <a:lnTo>
                    <a:pt x="5105" y="5441"/>
                  </a:lnTo>
                  <a:lnTo>
                    <a:pt x="5210" y="5357"/>
                  </a:lnTo>
                  <a:lnTo>
                    <a:pt x="5252" y="5357"/>
                  </a:lnTo>
                  <a:lnTo>
                    <a:pt x="5461" y="5085"/>
                  </a:lnTo>
                  <a:lnTo>
                    <a:pt x="5524" y="4960"/>
                  </a:lnTo>
                  <a:lnTo>
                    <a:pt x="5461" y="4876"/>
                  </a:lnTo>
                  <a:lnTo>
                    <a:pt x="5461" y="4750"/>
                  </a:lnTo>
                  <a:lnTo>
                    <a:pt x="5566" y="4667"/>
                  </a:lnTo>
                  <a:lnTo>
                    <a:pt x="5712" y="4667"/>
                  </a:lnTo>
                  <a:lnTo>
                    <a:pt x="5817" y="4729"/>
                  </a:lnTo>
                  <a:lnTo>
                    <a:pt x="5921" y="4646"/>
                  </a:lnTo>
                  <a:lnTo>
                    <a:pt x="6026" y="4625"/>
                  </a:lnTo>
                  <a:lnTo>
                    <a:pt x="5963" y="2344"/>
                  </a:lnTo>
                  <a:lnTo>
                    <a:pt x="13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3010;p68">
              <a:extLst>
                <a:ext uri="{FF2B5EF4-FFF2-40B4-BE49-F238E27FC236}">
                  <a16:creationId xmlns:a16="http://schemas.microsoft.com/office/drawing/2014/main" id="{866B0D00-01AD-A968-6BC1-B77018AD721C}"/>
                </a:ext>
              </a:extLst>
            </p:cNvPr>
            <p:cNvSpPr/>
            <p:nvPr/>
          </p:nvSpPr>
          <p:spPr>
            <a:xfrm>
              <a:off x="3829555" y="3057778"/>
              <a:ext cx="2251" cy="1194"/>
            </a:xfrm>
            <a:custGeom>
              <a:avLst/>
              <a:gdLst/>
              <a:ahLst/>
              <a:cxnLst/>
              <a:rect l="l" t="t" r="r" b="b"/>
              <a:pathLst>
                <a:path w="189" h="105" extrusionOk="0">
                  <a:moveTo>
                    <a:pt x="189" y="0"/>
                  </a:moveTo>
                  <a:lnTo>
                    <a:pt x="1" y="42"/>
                  </a:lnTo>
                  <a:lnTo>
                    <a:pt x="63" y="105"/>
                  </a:lnTo>
                  <a:lnTo>
                    <a:pt x="168" y="84"/>
                  </a:lnTo>
                  <a:lnTo>
                    <a:pt x="1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3011;p68">
              <a:extLst>
                <a:ext uri="{FF2B5EF4-FFF2-40B4-BE49-F238E27FC236}">
                  <a16:creationId xmlns:a16="http://schemas.microsoft.com/office/drawing/2014/main" id="{55325B9E-BD36-8B4E-3F86-A2EBD3F69990}"/>
                </a:ext>
              </a:extLst>
            </p:cNvPr>
            <p:cNvSpPr/>
            <p:nvPr/>
          </p:nvSpPr>
          <p:spPr>
            <a:xfrm>
              <a:off x="3749584" y="2988770"/>
              <a:ext cx="104905" cy="77822"/>
            </a:xfrm>
            <a:custGeom>
              <a:avLst/>
              <a:gdLst/>
              <a:ahLst/>
              <a:cxnLst/>
              <a:rect l="l" t="t" r="r" b="b"/>
              <a:pathLst>
                <a:path w="8810" h="6843" extrusionOk="0">
                  <a:moveTo>
                    <a:pt x="6507" y="0"/>
                  </a:moveTo>
                  <a:lnTo>
                    <a:pt x="3913" y="1590"/>
                  </a:lnTo>
                  <a:lnTo>
                    <a:pt x="3181" y="2239"/>
                  </a:lnTo>
                  <a:lnTo>
                    <a:pt x="2323" y="2448"/>
                  </a:lnTo>
                  <a:lnTo>
                    <a:pt x="2302" y="3578"/>
                  </a:lnTo>
                  <a:lnTo>
                    <a:pt x="2239" y="4080"/>
                  </a:lnTo>
                  <a:lnTo>
                    <a:pt x="2176" y="4164"/>
                  </a:lnTo>
                  <a:lnTo>
                    <a:pt x="2134" y="4331"/>
                  </a:lnTo>
                  <a:lnTo>
                    <a:pt x="2093" y="4478"/>
                  </a:lnTo>
                  <a:lnTo>
                    <a:pt x="1800" y="4624"/>
                  </a:lnTo>
                  <a:lnTo>
                    <a:pt x="1653" y="4729"/>
                  </a:lnTo>
                  <a:lnTo>
                    <a:pt x="1465" y="4729"/>
                  </a:lnTo>
                  <a:lnTo>
                    <a:pt x="1297" y="4834"/>
                  </a:lnTo>
                  <a:lnTo>
                    <a:pt x="942" y="4834"/>
                  </a:lnTo>
                  <a:lnTo>
                    <a:pt x="774" y="4917"/>
                  </a:lnTo>
                  <a:lnTo>
                    <a:pt x="649" y="4917"/>
                  </a:lnTo>
                  <a:lnTo>
                    <a:pt x="251" y="4938"/>
                  </a:lnTo>
                  <a:lnTo>
                    <a:pt x="126" y="4917"/>
                  </a:lnTo>
                  <a:lnTo>
                    <a:pt x="84" y="5001"/>
                  </a:lnTo>
                  <a:lnTo>
                    <a:pt x="84" y="5147"/>
                  </a:lnTo>
                  <a:lnTo>
                    <a:pt x="0" y="5252"/>
                  </a:lnTo>
                  <a:lnTo>
                    <a:pt x="0" y="5440"/>
                  </a:lnTo>
                  <a:lnTo>
                    <a:pt x="544" y="5796"/>
                  </a:lnTo>
                  <a:lnTo>
                    <a:pt x="544" y="6047"/>
                  </a:lnTo>
                  <a:lnTo>
                    <a:pt x="753" y="6173"/>
                  </a:lnTo>
                  <a:lnTo>
                    <a:pt x="984" y="6047"/>
                  </a:lnTo>
                  <a:lnTo>
                    <a:pt x="1067" y="6089"/>
                  </a:lnTo>
                  <a:lnTo>
                    <a:pt x="1067" y="6152"/>
                  </a:lnTo>
                  <a:lnTo>
                    <a:pt x="1130" y="6194"/>
                  </a:lnTo>
                  <a:lnTo>
                    <a:pt x="1130" y="6298"/>
                  </a:lnTo>
                  <a:lnTo>
                    <a:pt x="1067" y="6403"/>
                  </a:lnTo>
                  <a:lnTo>
                    <a:pt x="1193" y="6570"/>
                  </a:lnTo>
                  <a:lnTo>
                    <a:pt x="1297" y="6570"/>
                  </a:lnTo>
                  <a:lnTo>
                    <a:pt x="1402" y="6508"/>
                  </a:lnTo>
                  <a:lnTo>
                    <a:pt x="1381" y="6466"/>
                  </a:lnTo>
                  <a:lnTo>
                    <a:pt x="1444" y="6361"/>
                  </a:lnTo>
                  <a:lnTo>
                    <a:pt x="1611" y="6508"/>
                  </a:lnTo>
                  <a:lnTo>
                    <a:pt x="1716" y="6633"/>
                  </a:lnTo>
                  <a:lnTo>
                    <a:pt x="1862" y="6675"/>
                  </a:lnTo>
                  <a:lnTo>
                    <a:pt x="1988" y="6842"/>
                  </a:lnTo>
                  <a:lnTo>
                    <a:pt x="2072" y="6780"/>
                  </a:lnTo>
                  <a:lnTo>
                    <a:pt x="2072" y="6717"/>
                  </a:lnTo>
                  <a:lnTo>
                    <a:pt x="2009" y="6696"/>
                  </a:lnTo>
                  <a:lnTo>
                    <a:pt x="1925" y="6528"/>
                  </a:lnTo>
                  <a:lnTo>
                    <a:pt x="1967" y="6487"/>
                  </a:lnTo>
                  <a:lnTo>
                    <a:pt x="1967" y="6403"/>
                  </a:lnTo>
                  <a:lnTo>
                    <a:pt x="2072" y="6298"/>
                  </a:lnTo>
                  <a:lnTo>
                    <a:pt x="2176" y="6298"/>
                  </a:lnTo>
                  <a:lnTo>
                    <a:pt x="2176" y="6215"/>
                  </a:lnTo>
                  <a:lnTo>
                    <a:pt x="2113" y="6173"/>
                  </a:lnTo>
                  <a:lnTo>
                    <a:pt x="2093" y="6068"/>
                  </a:lnTo>
                  <a:lnTo>
                    <a:pt x="2113" y="6005"/>
                  </a:lnTo>
                  <a:lnTo>
                    <a:pt x="2134" y="5984"/>
                  </a:lnTo>
                  <a:lnTo>
                    <a:pt x="2113" y="5943"/>
                  </a:lnTo>
                  <a:lnTo>
                    <a:pt x="2113" y="5880"/>
                  </a:lnTo>
                  <a:lnTo>
                    <a:pt x="2239" y="5775"/>
                  </a:lnTo>
                  <a:lnTo>
                    <a:pt x="2323" y="5754"/>
                  </a:lnTo>
                  <a:lnTo>
                    <a:pt x="2385" y="5733"/>
                  </a:lnTo>
                  <a:lnTo>
                    <a:pt x="2490" y="5692"/>
                  </a:lnTo>
                  <a:lnTo>
                    <a:pt x="2804" y="5692"/>
                  </a:lnTo>
                  <a:lnTo>
                    <a:pt x="2846" y="5650"/>
                  </a:lnTo>
                  <a:lnTo>
                    <a:pt x="2930" y="5650"/>
                  </a:lnTo>
                  <a:lnTo>
                    <a:pt x="3013" y="5671"/>
                  </a:lnTo>
                  <a:lnTo>
                    <a:pt x="3160" y="5692"/>
                  </a:lnTo>
                  <a:lnTo>
                    <a:pt x="3243" y="5733"/>
                  </a:lnTo>
                  <a:lnTo>
                    <a:pt x="3327" y="5754"/>
                  </a:lnTo>
                  <a:lnTo>
                    <a:pt x="3494" y="5796"/>
                  </a:lnTo>
                  <a:lnTo>
                    <a:pt x="3557" y="5880"/>
                  </a:lnTo>
                  <a:lnTo>
                    <a:pt x="3683" y="6068"/>
                  </a:lnTo>
                  <a:lnTo>
                    <a:pt x="3787" y="6152"/>
                  </a:lnTo>
                  <a:lnTo>
                    <a:pt x="3850" y="6110"/>
                  </a:lnTo>
                  <a:lnTo>
                    <a:pt x="3913" y="6047"/>
                  </a:lnTo>
                  <a:lnTo>
                    <a:pt x="3997" y="6005"/>
                  </a:lnTo>
                  <a:lnTo>
                    <a:pt x="4080" y="5984"/>
                  </a:lnTo>
                  <a:lnTo>
                    <a:pt x="4227" y="5964"/>
                  </a:lnTo>
                  <a:lnTo>
                    <a:pt x="4269" y="5943"/>
                  </a:lnTo>
                  <a:lnTo>
                    <a:pt x="4373" y="5943"/>
                  </a:lnTo>
                  <a:lnTo>
                    <a:pt x="4478" y="6005"/>
                  </a:lnTo>
                  <a:lnTo>
                    <a:pt x="4478" y="6068"/>
                  </a:lnTo>
                  <a:lnTo>
                    <a:pt x="4582" y="6089"/>
                  </a:lnTo>
                  <a:lnTo>
                    <a:pt x="4750" y="6194"/>
                  </a:lnTo>
                  <a:lnTo>
                    <a:pt x="4896" y="6215"/>
                  </a:lnTo>
                  <a:lnTo>
                    <a:pt x="5126" y="6298"/>
                  </a:lnTo>
                  <a:lnTo>
                    <a:pt x="5231" y="6319"/>
                  </a:lnTo>
                  <a:lnTo>
                    <a:pt x="5357" y="6256"/>
                  </a:lnTo>
                  <a:lnTo>
                    <a:pt x="5524" y="6047"/>
                  </a:lnTo>
                  <a:lnTo>
                    <a:pt x="5629" y="5984"/>
                  </a:lnTo>
                  <a:lnTo>
                    <a:pt x="5943" y="6005"/>
                  </a:lnTo>
                  <a:lnTo>
                    <a:pt x="6068" y="5964"/>
                  </a:lnTo>
                  <a:lnTo>
                    <a:pt x="6319" y="5984"/>
                  </a:lnTo>
                  <a:lnTo>
                    <a:pt x="6507" y="6068"/>
                  </a:lnTo>
                  <a:lnTo>
                    <a:pt x="6675" y="6089"/>
                  </a:lnTo>
                  <a:lnTo>
                    <a:pt x="6717" y="6110"/>
                  </a:lnTo>
                  <a:lnTo>
                    <a:pt x="6905" y="6068"/>
                  </a:lnTo>
                  <a:lnTo>
                    <a:pt x="6926" y="6047"/>
                  </a:lnTo>
                  <a:lnTo>
                    <a:pt x="7031" y="5984"/>
                  </a:lnTo>
                  <a:lnTo>
                    <a:pt x="7093" y="5943"/>
                  </a:lnTo>
                  <a:lnTo>
                    <a:pt x="7156" y="5901"/>
                  </a:lnTo>
                  <a:lnTo>
                    <a:pt x="7240" y="5943"/>
                  </a:lnTo>
                  <a:lnTo>
                    <a:pt x="7303" y="5901"/>
                  </a:lnTo>
                  <a:lnTo>
                    <a:pt x="7323" y="5838"/>
                  </a:lnTo>
                  <a:lnTo>
                    <a:pt x="7365" y="5733"/>
                  </a:lnTo>
                  <a:lnTo>
                    <a:pt x="7470" y="5775"/>
                  </a:lnTo>
                  <a:lnTo>
                    <a:pt x="7470" y="5775"/>
                  </a:lnTo>
                  <a:lnTo>
                    <a:pt x="7449" y="5043"/>
                  </a:lnTo>
                  <a:lnTo>
                    <a:pt x="7449" y="4959"/>
                  </a:lnTo>
                  <a:lnTo>
                    <a:pt x="7575" y="4959"/>
                  </a:lnTo>
                  <a:lnTo>
                    <a:pt x="7616" y="4896"/>
                  </a:lnTo>
                  <a:lnTo>
                    <a:pt x="8579" y="3913"/>
                  </a:lnTo>
                  <a:lnTo>
                    <a:pt x="8558" y="3076"/>
                  </a:lnTo>
                  <a:lnTo>
                    <a:pt x="8704" y="1988"/>
                  </a:lnTo>
                  <a:lnTo>
                    <a:pt x="8788" y="1904"/>
                  </a:lnTo>
                  <a:lnTo>
                    <a:pt x="8809" y="1695"/>
                  </a:lnTo>
                  <a:lnTo>
                    <a:pt x="8411" y="1235"/>
                  </a:lnTo>
                  <a:lnTo>
                    <a:pt x="8453" y="1151"/>
                  </a:lnTo>
                  <a:lnTo>
                    <a:pt x="8474" y="984"/>
                  </a:lnTo>
                  <a:lnTo>
                    <a:pt x="8181" y="210"/>
                  </a:lnTo>
                  <a:lnTo>
                    <a:pt x="8139" y="126"/>
                  </a:lnTo>
                  <a:lnTo>
                    <a:pt x="7616" y="335"/>
                  </a:lnTo>
                  <a:lnTo>
                    <a:pt x="7512" y="230"/>
                  </a:lnTo>
                  <a:lnTo>
                    <a:pt x="65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A6CBC2"/>
                </a:solidFill>
              </a:endParaRPr>
            </a:p>
          </p:txBody>
        </p:sp>
        <p:sp>
          <p:nvSpPr>
            <p:cNvPr id="1625" name="Google Shape;3012;p68">
              <a:extLst>
                <a:ext uri="{FF2B5EF4-FFF2-40B4-BE49-F238E27FC236}">
                  <a16:creationId xmlns:a16="http://schemas.microsoft.com/office/drawing/2014/main" id="{0BE73D21-9F05-B18B-6DF7-A8377BA6F28A}"/>
                </a:ext>
              </a:extLst>
            </p:cNvPr>
            <p:cNvSpPr/>
            <p:nvPr/>
          </p:nvSpPr>
          <p:spPr>
            <a:xfrm>
              <a:off x="3767267" y="3053013"/>
              <a:ext cx="78744" cy="64493"/>
            </a:xfrm>
            <a:custGeom>
              <a:avLst/>
              <a:gdLst/>
              <a:ahLst/>
              <a:cxnLst/>
              <a:rect l="l" t="t" r="r" b="b"/>
              <a:pathLst>
                <a:path w="6613" h="5671" extrusionOk="0">
                  <a:moveTo>
                    <a:pt x="1361" y="1"/>
                  </a:moveTo>
                  <a:lnTo>
                    <a:pt x="1319" y="43"/>
                  </a:lnTo>
                  <a:lnTo>
                    <a:pt x="1005" y="43"/>
                  </a:lnTo>
                  <a:lnTo>
                    <a:pt x="900" y="84"/>
                  </a:lnTo>
                  <a:lnTo>
                    <a:pt x="838" y="105"/>
                  </a:lnTo>
                  <a:lnTo>
                    <a:pt x="754" y="126"/>
                  </a:lnTo>
                  <a:lnTo>
                    <a:pt x="628" y="231"/>
                  </a:lnTo>
                  <a:lnTo>
                    <a:pt x="628" y="294"/>
                  </a:lnTo>
                  <a:lnTo>
                    <a:pt x="649" y="335"/>
                  </a:lnTo>
                  <a:lnTo>
                    <a:pt x="628" y="356"/>
                  </a:lnTo>
                  <a:lnTo>
                    <a:pt x="608" y="419"/>
                  </a:lnTo>
                  <a:lnTo>
                    <a:pt x="628" y="524"/>
                  </a:lnTo>
                  <a:lnTo>
                    <a:pt x="691" y="566"/>
                  </a:lnTo>
                  <a:lnTo>
                    <a:pt x="691" y="649"/>
                  </a:lnTo>
                  <a:lnTo>
                    <a:pt x="587" y="649"/>
                  </a:lnTo>
                  <a:lnTo>
                    <a:pt x="482" y="754"/>
                  </a:lnTo>
                  <a:lnTo>
                    <a:pt x="482" y="838"/>
                  </a:lnTo>
                  <a:lnTo>
                    <a:pt x="440" y="879"/>
                  </a:lnTo>
                  <a:lnTo>
                    <a:pt x="524" y="1047"/>
                  </a:lnTo>
                  <a:lnTo>
                    <a:pt x="587" y="1068"/>
                  </a:lnTo>
                  <a:lnTo>
                    <a:pt x="587" y="1131"/>
                  </a:lnTo>
                  <a:lnTo>
                    <a:pt x="503" y="1193"/>
                  </a:lnTo>
                  <a:lnTo>
                    <a:pt x="482" y="1193"/>
                  </a:lnTo>
                  <a:lnTo>
                    <a:pt x="440" y="1340"/>
                  </a:lnTo>
                  <a:lnTo>
                    <a:pt x="482" y="1403"/>
                  </a:lnTo>
                  <a:lnTo>
                    <a:pt x="628" y="1549"/>
                  </a:lnTo>
                  <a:lnTo>
                    <a:pt x="649" y="1675"/>
                  </a:lnTo>
                  <a:lnTo>
                    <a:pt x="712" y="1884"/>
                  </a:lnTo>
                  <a:lnTo>
                    <a:pt x="691" y="1967"/>
                  </a:lnTo>
                  <a:lnTo>
                    <a:pt x="545" y="1967"/>
                  </a:lnTo>
                  <a:lnTo>
                    <a:pt x="503" y="2030"/>
                  </a:lnTo>
                  <a:lnTo>
                    <a:pt x="503" y="2093"/>
                  </a:lnTo>
                  <a:lnTo>
                    <a:pt x="628" y="2219"/>
                  </a:lnTo>
                  <a:lnTo>
                    <a:pt x="608" y="2281"/>
                  </a:lnTo>
                  <a:lnTo>
                    <a:pt x="524" y="2281"/>
                  </a:lnTo>
                  <a:lnTo>
                    <a:pt x="440" y="2323"/>
                  </a:lnTo>
                  <a:lnTo>
                    <a:pt x="398" y="2428"/>
                  </a:lnTo>
                  <a:lnTo>
                    <a:pt x="315" y="2553"/>
                  </a:lnTo>
                  <a:lnTo>
                    <a:pt x="273" y="2658"/>
                  </a:lnTo>
                  <a:lnTo>
                    <a:pt x="210" y="2721"/>
                  </a:lnTo>
                  <a:lnTo>
                    <a:pt x="168" y="2721"/>
                  </a:lnTo>
                  <a:lnTo>
                    <a:pt x="64" y="2763"/>
                  </a:lnTo>
                  <a:lnTo>
                    <a:pt x="22" y="2825"/>
                  </a:lnTo>
                  <a:lnTo>
                    <a:pt x="22" y="2930"/>
                  </a:lnTo>
                  <a:lnTo>
                    <a:pt x="1" y="3014"/>
                  </a:lnTo>
                  <a:lnTo>
                    <a:pt x="1" y="3139"/>
                  </a:lnTo>
                  <a:lnTo>
                    <a:pt x="1" y="3181"/>
                  </a:lnTo>
                  <a:lnTo>
                    <a:pt x="22" y="3265"/>
                  </a:lnTo>
                  <a:lnTo>
                    <a:pt x="1" y="3328"/>
                  </a:lnTo>
                  <a:lnTo>
                    <a:pt x="22" y="3369"/>
                  </a:lnTo>
                  <a:lnTo>
                    <a:pt x="22" y="3432"/>
                  </a:lnTo>
                  <a:lnTo>
                    <a:pt x="22" y="3537"/>
                  </a:lnTo>
                  <a:lnTo>
                    <a:pt x="64" y="3767"/>
                  </a:lnTo>
                  <a:lnTo>
                    <a:pt x="22" y="3851"/>
                  </a:lnTo>
                  <a:lnTo>
                    <a:pt x="64" y="3955"/>
                  </a:lnTo>
                  <a:lnTo>
                    <a:pt x="22" y="4227"/>
                  </a:lnTo>
                  <a:lnTo>
                    <a:pt x="64" y="4332"/>
                  </a:lnTo>
                  <a:lnTo>
                    <a:pt x="294" y="4395"/>
                  </a:lnTo>
                  <a:lnTo>
                    <a:pt x="482" y="4311"/>
                  </a:lnTo>
                  <a:lnTo>
                    <a:pt x="900" y="4541"/>
                  </a:lnTo>
                  <a:lnTo>
                    <a:pt x="1131" y="4750"/>
                  </a:lnTo>
                  <a:lnTo>
                    <a:pt x="1256" y="5043"/>
                  </a:lnTo>
                  <a:lnTo>
                    <a:pt x="1256" y="5232"/>
                  </a:lnTo>
                  <a:lnTo>
                    <a:pt x="1340" y="5273"/>
                  </a:lnTo>
                  <a:lnTo>
                    <a:pt x="1424" y="5462"/>
                  </a:lnTo>
                  <a:lnTo>
                    <a:pt x="1549" y="5587"/>
                  </a:lnTo>
                  <a:lnTo>
                    <a:pt x="1758" y="5671"/>
                  </a:lnTo>
                  <a:lnTo>
                    <a:pt x="2323" y="5629"/>
                  </a:lnTo>
                  <a:lnTo>
                    <a:pt x="2428" y="5566"/>
                  </a:lnTo>
                  <a:lnTo>
                    <a:pt x="2512" y="5587"/>
                  </a:lnTo>
                  <a:lnTo>
                    <a:pt x="2784" y="5483"/>
                  </a:lnTo>
                  <a:lnTo>
                    <a:pt x="2888" y="5545"/>
                  </a:lnTo>
                  <a:lnTo>
                    <a:pt x="3014" y="5524"/>
                  </a:lnTo>
                  <a:lnTo>
                    <a:pt x="3056" y="5357"/>
                  </a:lnTo>
                  <a:lnTo>
                    <a:pt x="3160" y="5462"/>
                  </a:lnTo>
                  <a:lnTo>
                    <a:pt x="3223" y="5441"/>
                  </a:lnTo>
                  <a:lnTo>
                    <a:pt x="3223" y="5357"/>
                  </a:lnTo>
                  <a:lnTo>
                    <a:pt x="3369" y="5211"/>
                  </a:lnTo>
                  <a:lnTo>
                    <a:pt x="3432" y="5043"/>
                  </a:lnTo>
                  <a:lnTo>
                    <a:pt x="3432" y="4918"/>
                  </a:lnTo>
                  <a:lnTo>
                    <a:pt x="3411" y="4792"/>
                  </a:lnTo>
                  <a:lnTo>
                    <a:pt x="3474" y="4729"/>
                  </a:lnTo>
                  <a:lnTo>
                    <a:pt x="3474" y="4646"/>
                  </a:lnTo>
                  <a:lnTo>
                    <a:pt x="3558" y="4583"/>
                  </a:lnTo>
                  <a:lnTo>
                    <a:pt x="3662" y="4499"/>
                  </a:lnTo>
                  <a:lnTo>
                    <a:pt x="3725" y="4436"/>
                  </a:lnTo>
                  <a:lnTo>
                    <a:pt x="3893" y="4311"/>
                  </a:lnTo>
                  <a:lnTo>
                    <a:pt x="3872" y="4206"/>
                  </a:lnTo>
                  <a:lnTo>
                    <a:pt x="3893" y="4123"/>
                  </a:lnTo>
                  <a:lnTo>
                    <a:pt x="4039" y="4123"/>
                  </a:lnTo>
                  <a:lnTo>
                    <a:pt x="4081" y="4060"/>
                  </a:lnTo>
                  <a:lnTo>
                    <a:pt x="4102" y="4081"/>
                  </a:lnTo>
                  <a:lnTo>
                    <a:pt x="4269" y="4123"/>
                  </a:lnTo>
                  <a:lnTo>
                    <a:pt x="4353" y="4123"/>
                  </a:lnTo>
                  <a:lnTo>
                    <a:pt x="4458" y="4185"/>
                  </a:lnTo>
                  <a:lnTo>
                    <a:pt x="4499" y="4311"/>
                  </a:lnTo>
                  <a:lnTo>
                    <a:pt x="4604" y="4374"/>
                  </a:lnTo>
                  <a:lnTo>
                    <a:pt x="4688" y="4395"/>
                  </a:lnTo>
                  <a:lnTo>
                    <a:pt x="4792" y="4332"/>
                  </a:lnTo>
                  <a:lnTo>
                    <a:pt x="4876" y="4206"/>
                  </a:lnTo>
                  <a:lnTo>
                    <a:pt x="4876" y="4164"/>
                  </a:lnTo>
                  <a:lnTo>
                    <a:pt x="4918" y="4081"/>
                  </a:lnTo>
                  <a:lnTo>
                    <a:pt x="5002" y="4060"/>
                  </a:lnTo>
                  <a:lnTo>
                    <a:pt x="5085" y="3955"/>
                  </a:lnTo>
                  <a:lnTo>
                    <a:pt x="5085" y="3872"/>
                  </a:lnTo>
                  <a:lnTo>
                    <a:pt x="5106" y="3746"/>
                  </a:lnTo>
                  <a:lnTo>
                    <a:pt x="5294" y="3558"/>
                  </a:lnTo>
                  <a:lnTo>
                    <a:pt x="5315" y="3453"/>
                  </a:lnTo>
                  <a:lnTo>
                    <a:pt x="5294" y="3369"/>
                  </a:lnTo>
                  <a:lnTo>
                    <a:pt x="5336" y="3286"/>
                  </a:lnTo>
                  <a:lnTo>
                    <a:pt x="5504" y="3139"/>
                  </a:lnTo>
                  <a:lnTo>
                    <a:pt x="5608" y="3056"/>
                  </a:lnTo>
                  <a:lnTo>
                    <a:pt x="5629" y="2930"/>
                  </a:lnTo>
                  <a:lnTo>
                    <a:pt x="5650" y="2846"/>
                  </a:lnTo>
                  <a:lnTo>
                    <a:pt x="5629" y="2658"/>
                  </a:lnTo>
                  <a:lnTo>
                    <a:pt x="5734" y="2595"/>
                  </a:lnTo>
                  <a:lnTo>
                    <a:pt x="5880" y="2553"/>
                  </a:lnTo>
                  <a:lnTo>
                    <a:pt x="5964" y="2428"/>
                  </a:lnTo>
                  <a:lnTo>
                    <a:pt x="5985" y="2302"/>
                  </a:lnTo>
                  <a:lnTo>
                    <a:pt x="5985" y="2135"/>
                  </a:lnTo>
                  <a:lnTo>
                    <a:pt x="5985" y="2030"/>
                  </a:lnTo>
                  <a:lnTo>
                    <a:pt x="6048" y="1926"/>
                  </a:lnTo>
                  <a:lnTo>
                    <a:pt x="6152" y="1758"/>
                  </a:lnTo>
                  <a:lnTo>
                    <a:pt x="6194" y="1695"/>
                  </a:lnTo>
                  <a:lnTo>
                    <a:pt x="6236" y="1654"/>
                  </a:lnTo>
                  <a:lnTo>
                    <a:pt x="6341" y="1570"/>
                  </a:lnTo>
                  <a:lnTo>
                    <a:pt x="6382" y="1570"/>
                  </a:lnTo>
                  <a:lnTo>
                    <a:pt x="6466" y="1465"/>
                  </a:lnTo>
                  <a:lnTo>
                    <a:pt x="6592" y="1403"/>
                  </a:lnTo>
                  <a:lnTo>
                    <a:pt x="6613" y="1340"/>
                  </a:lnTo>
                  <a:lnTo>
                    <a:pt x="6571" y="1193"/>
                  </a:lnTo>
                  <a:lnTo>
                    <a:pt x="6571" y="1131"/>
                  </a:lnTo>
                  <a:lnTo>
                    <a:pt x="6550" y="1047"/>
                  </a:lnTo>
                  <a:lnTo>
                    <a:pt x="6445" y="984"/>
                  </a:lnTo>
                  <a:lnTo>
                    <a:pt x="6382" y="921"/>
                  </a:lnTo>
                  <a:lnTo>
                    <a:pt x="6382" y="733"/>
                  </a:lnTo>
                  <a:lnTo>
                    <a:pt x="6362" y="628"/>
                  </a:lnTo>
                  <a:lnTo>
                    <a:pt x="6299" y="503"/>
                  </a:lnTo>
                  <a:lnTo>
                    <a:pt x="6236" y="356"/>
                  </a:lnTo>
                  <a:lnTo>
                    <a:pt x="6069" y="147"/>
                  </a:lnTo>
                  <a:lnTo>
                    <a:pt x="5985" y="126"/>
                  </a:lnTo>
                  <a:lnTo>
                    <a:pt x="5880" y="84"/>
                  </a:lnTo>
                  <a:lnTo>
                    <a:pt x="5838" y="189"/>
                  </a:lnTo>
                  <a:lnTo>
                    <a:pt x="5818" y="252"/>
                  </a:lnTo>
                  <a:lnTo>
                    <a:pt x="5755" y="294"/>
                  </a:lnTo>
                  <a:lnTo>
                    <a:pt x="5671" y="252"/>
                  </a:lnTo>
                  <a:lnTo>
                    <a:pt x="5608" y="294"/>
                  </a:lnTo>
                  <a:lnTo>
                    <a:pt x="5546" y="335"/>
                  </a:lnTo>
                  <a:lnTo>
                    <a:pt x="5441" y="398"/>
                  </a:lnTo>
                  <a:lnTo>
                    <a:pt x="5399" y="503"/>
                  </a:lnTo>
                  <a:lnTo>
                    <a:pt x="5294" y="524"/>
                  </a:lnTo>
                  <a:lnTo>
                    <a:pt x="5232" y="461"/>
                  </a:lnTo>
                  <a:lnTo>
                    <a:pt x="5190" y="440"/>
                  </a:lnTo>
                  <a:lnTo>
                    <a:pt x="5022" y="419"/>
                  </a:lnTo>
                  <a:lnTo>
                    <a:pt x="4834" y="335"/>
                  </a:lnTo>
                  <a:lnTo>
                    <a:pt x="4583" y="315"/>
                  </a:lnTo>
                  <a:lnTo>
                    <a:pt x="4458" y="356"/>
                  </a:lnTo>
                  <a:lnTo>
                    <a:pt x="4144" y="335"/>
                  </a:lnTo>
                  <a:lnTo>
                    <a:pt x="4039" y="398"/>
                  </a:lnTo>
                  <a:lnTo>
                    <a:pt x="3872" y="607"/>
                  </a:lnTo>
                  <a:lnTo>
                    <a:pt x="3746" y="670"/>
                  </a:lnTo>
                  <a:lnTo>
                    <a:pt x="3641" y="649"/>
                  </a:lnTo>
                  <a:lnTo>
                    <a:pt x="3411" y="566"/>
                  </a:lnTo>
                  <a:lnTo>
                    <a:pt x="3265" y="545"/>
                  </a:lnTo>
                  <a:lnTo>
                    <a:pt x="3097" y="440"/>
                  </a:lnTo>
                  <a:lnTo>
                    <a:pt x="2993" y="419"/>
                  </a:lnTo>
                  <a:lnTo>
                    <a:pt x="2993" y="356"/>
                  </a:lnTo>
                  <a:lnTo>
                    <a:pt x="2888" y="294"/>
                  </a:lnTo>
                  <a:lnTo>
                    <a:pt x="2784" y="294"/>
                  </a:lnTo>
                  <a:lnTo>
                    <a:pt x="2742" y="315"/>
                  </a:lnTo>
                  <a:lnTo>
                    <a:pt x="2595" y="335"/>
                  </a:lnTo>
                  <a:lnTo>
                    <a:pt x="2512" y="356"/>
                  </a:lnTo>
                  <a:lnTo>
                    <a:pt x="2428" y="398"/>
                  </a:lnTo>
                  <a:lnTo>
                    <a:pt x="2365" y="461"/>
                  </a:lnTo>
                  <a:lnTo>
                    <a:pt x="2302" y="503"/>
                  </a:lnTo>
                  <a:lnTo>
                    <a:pt x="2198" y="419"/>
                  </a:lnTo>
                  <a:lnTo>
                    <a:pt x="2072" y="231"/>
                  </a:lnTo>
                  <a:lnTo>
                    <a:pt x="2009" y="147"/>
                  </a:lnTo>
                  <a:lnTo>
                    <a:pt x="1842" y="105"/>
                  </a:lnTo>
                  <a:lnTo>
                    <a:pt x="1758" y="84"/>
                  </a:lnTo>
                  <a:lnTo>
                    <a:pt x="1675" y="43"/>
                  </a:lnTo>
                  <a:lnTo>
                    <a:pt x="1528" y="22"/>
                  </a:lnTo>
                  <a:lnTo>
                    <a:pt x="144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3013;p68">
              <a:extLst>
                <a:ext uri="{FF2B5EF4-FFF2-40B4-BE49-F238E27FC236}">
                  <a16:creationId xmlns:a16="http://schemas.microsoft.com/office/drawing/2014/main" id="{24955318-23FE-0C58-84FD-A937831EA6C2}"/>
                </a:ext>
              </a:extLst>
            </p:cNvPr>
            <p:cNvSpPr/>
            <p:nvPr/>
          </p:nvSpPr>
          <p:spPr>
            <a:xfrm>
              <a:off x="3805645" y="3058722"/>
              <a:ext cx="52322" cy="74968"/>
            </a:xfrm>
            <a:custGeom>
              <a:avLst/>
              <a:gdLst/>
              <a:ahLst/>
              <a:cxnLst/>
              <a:rect l="l" t="t" r="r" b="b"/>
              <a:pathLst>
                <a:path w="4394" h="6592" extrusionOk="0">
                  <a:moveTo>
                    <a:pt x="3076" y="1"/>
                  </a:moveTo>
                  <a:lnTo>
                    <a:pt x="3139" y="126"/>
                  </a:lnTo>
                  <a:lnTo>
                    <a:pt x="3159" y="231"/>
                  </a:lnTo>
                  <a:lnTo>
                    <a:pt x="3159" y="419"/>
                  </a:lnTo>
                  <a:lnTo>
                    <a:pt x="3222" y="482"/>
                  </a:lnTo>
                  <a:lnTo>
                    <a:pt x="3327" y="545"/>
                  </a:lnTo>
                  <a:lnTo>
                    <a:pt x="3348" y="629"/>
                  </a:lnTo>
                  <a:lnTo>
                    <a:pt x="3348" y="691"/>
                  </a:lnTo>
                  <a:lnTo>
                    <a:pt x="3390" y="838"/>
                  </a:lnTo>
                  <a:lnTo>
                    <a:pt x="3369" y="901"/>
                  </a:lnTo>
                  <a:lnTo>
                    <a:pt x="3243" y="963"/>
                  </a:lnTo>
                  <a:lnTo>
                    <a:pt x="3159" y="1068"/>
                  </a:lnTo>
                  <a:lnTo>
                    <a:pt x="3118" y="1068"/>
                  </a:lnTo>
                  <a:lnTo>
                    <a:pt x="3013" y="1152"/>
                  </a:lnTo>
                  <a:lnTo>
                    <a:pt x="2971" y="1193"/>
                  </a:lnTo>
                  <a:lnTo>
                    <a:pt x="2929" y="1256"/>
                  </a:lnTo>
                  <a:lnTo>
                    <a:pt x="2825" y="1424"/>
                  </a:lnTo>
                  <a:lnTo>
                    <a:pt x="2762" y="1528"/>
                  </a:lnTo>
                  <a:lnTo>
                    <a:pt x="2762" y="1633"/>
                  </a:lnTo>
                  <a:lnTo>
                    <a:pt x="2762" y="1800"/>
                  </a:lnTo>
                  <a:lnTo>
                    <a:pt x="2741" y="1926"/>
                  </a:lnTo>
                  <a:lnTo>
                    <a:pt x="2657" y="2051"/>
                  </a:lnTo>
                  <a:lnTo>
                    <a:pt x="2511" y="2093"/>
                  </a:lnTo>
                  <a:lnTo>
                    <a:pt x="2406" y="2156"/>
                  </a:lnTo>
                  <a:lnTo>
                    <a:pt x="2427" y="2344"/>
                  </a:lnTo>
                  <a:lnTo>
                    <a:pt x="2406" y="2428"/>
                  </a:lnTo>
                  <a:lnTo>
                    <a:pt x="2385" y="2554"/>
                  </a:lnTo>
                  <a:lnTo>
                    <a:pt x="2281" y="2637"/>
                  </a:lnTo>
                  <a:lnTo>
                    <a:pt x="2113" y="2784"/>
                  </a:lnTo>
                  <a:lnTo>
                    <a:pt x="2071" y="2867"/>
                  </a:lnTo>
                  <a:lnTo>
                    <a:pt x="2092" y="2951"/>
                  </a:lnTo>
                  <a:lnTo>
                    <a:pt x="2071" y="3056"/>
                  </a:lnTo>
                  <a:lnTo>
                    <a:pt x="1883" y="3244"/>
                  </a:lnTo>
                  <a:lnTo>
                    <a:pt x="1862" y="3370"/>
                  </a:lnTo>
                  <a:lnTo>
                    <a:pt x="1862" y="3453"/>
                  </a:lnTo>
                  <a:lnTo>
                    <a:pt x="1779" y="3558"/>
                  </a:lnTo>
                  <a:lnTo>
                    <a:pt x="1695" y="3579"/>
                  </a:lnTo>
                  <a:lnTo>
                    <a:pt x="1653" y="3662"/>
                  </a:lnTo>
                  <a:lnTo>
                    <a:pt x="1653" y="3704"/>
                  </a:lnTo>
                  <a:lnTo>
                    <a:pt x="1569" y="3830"/>
                  </a:lnTo>
                  <a:lnTo>
                    <a:pt x="1465" y="3893"/>
                  </a:lnTo>
                  <a:lnTo>
                    <a:pt x="1381" y="3872"/>
                  </a:lnTo>
                  <a:lnTo>
                    <a:pt x="1276" y="3809"/>
                  </a:lnTo>
                  <a:lnTo>
                    <a:pt x="1235" y="3683"/>
                  </a:lnTo>
                  <a:lnTo>
                    <a:pt x="1130" y="3621"/>
                  </a:lnTo>
                  <a:lnTo>
                    <a:pt x="1046" y="3621"/>
                  </a:lnTo>
                  <a:lnTo>
                    <a:pt x="879" y="3579"/>
                  </a:lnTo>
                  <a:lnTo>
                    <a:pt x="858" y="3558"/>
                  </a:lnTo>
                  <a:lnTo>
                    <a:pt x="816" y="3621"/>
                  </a:lnTo>
                  <a:lnTo>
                    <a:pt x="670" y="3621"/>
                  </a:lnTo>
                  <a:lnTo>
                    <a:pt x="649" y="3704"/>
                  </a:lnTo>
                  <a:lnTo>
                    <a:pt x="670" y="3809"/>
                  </a:lnTo>
                  <a:lnTo>
                    <a:pt x="502" y="3934"/>
                  </a:lnTo>
                  <a:lnTo>
                    <a:pt x="439" y="3997"/>
                  </a:lnTo>
                  <a:lnTo>
                    <a:pt x="335" y="4081"/>
                  </a:lnTo>
                  <a:lnTo>
                    <a:pt x="251" y="4144"/>
                  </a:lnTo>
                  <a:lnTo>
                    <a:pt x="251" y="4227"/>
                  </a:lnTo>
                  <a:lnTo>
                    <a:pt x="188" y="4290"/>
                  </a:lnTo>
                  <a:lnTo>
                    <a:pt x="209" y="4416"/>
                  </a:lnTo>
                  <a:lnTo>
                    <a:pt x="209" y="4541"/>
                  </a:lnTo>
                  <a:lnTo>
                    <a:pt x="146" y="4709"/>
                  </a:lnTo>
                  <a:lnTo>
                    <a:pt x="0" y="4855"/>
                  </a:lnTo>
                  <a:lnTo>
                    <a:pt x="0" y="4939"/>
                  </a:lnTo>
                  <a:lnTo>
                    <a:pt x="84" y="4960"/>
                  </a:lnTo>
                  <a:lnTo>
                    <a:pt x="188" y="4918"/>
                  </a:lnTo>
                  <a:lnTo>
                    <a:pt x="230" y="5274"/>
                  </a:lnTo>
                  <a:lnTo>
                    <a:pt x="335" y="5274"/>
                  </a:lnTo>
                  <a:lnTo>
                    <a:pt x="398" y="5357"/>
                  </a:lnTo>
                  <a:lnTo>
                    <a:pt x="565" y="5274"/>
                  </a:lnTo>
                  <a:lnTo>
                    <a:pt x="649" y="5399"/>
                  </a:lnTo>
                  <a:lnTo>
                    <a:pt x="628" y="5483"/>
                  </a:lnTo>
                  <a:lnTo>
                    <a:pt x="628" y="5650"/>
                  </a:lnTo>
                  <a:lnTo>
                    <a:pt x="732" y="5797"/>
                  </a:lnTo>
                  <a:lnTo>
                    <a:pt x="732" y="6006"/>
                  </a:lnTo>
                  <a:lnTo>
                    <a:pt x="649" y="6215"/>
                  </a:lnTo>
                  <a:lnTo>
                    <a:pt x="753" y="6299"/>
                  </a:lnTo>
                  <a:lnTo>
                    <a:pt x="649" y="6403"/>
                  </a:lnTo>
                  <a:lnTo>
                    <a:pt x="649" y="6403"/>
                  </a:lnTo>
                  <a:lnTo>
                    <a:pt x="732" y="6383"/>
                  </a:lnTo>
                  <a:lnTo>
                    <a:pt x="816" y="6383"/>
                  </a:lnTo>
                  <a:lnTo>
                    <a:pt x="837" y="6403"/>
                  </a:lnTo>
                  <a:lnTo>
                    <a:pt x="1507" y="6403"/>
                  </a:lnTo>
                  <a:lnTo>
                    <a:pt x="1548" y="6383"/>
                  </a:lnTo>
                  <a:lnTo>
                    <a:pt x="1590" y="6341"/>
                  </a:lnTo>
                  <a:lnTo>
                    <a:pt x="1653" y="6383"/>
                  </a:lnTo>
                  <a:lnTo>
                    <a:pt x="1695" y="6320"/>
                  </a:lnTo>
                  <a:lnTo>
                    <a:pt x="1862" y="6341"/>
                  </a:lnTo>
                  <a:lnTo>
                    <a:pt x="1904" y="6320"/>
                  </a:lnTo>
                  <a:lnTo>
                    <a:pt x="2092" y="6320"/>
                  </a:lnTo>
                  <a:lnTo>
                    <a:pt x="2134" y="6341"/>
                  </a:lnTo>
                  <a:lnTo>
                    <a:pt x="2239" y="6320"/>
                  </a:lnTo>
                  <a:lnTo>
                    <a:pt x="2323" y="6320"/>
                  </a:lnTo>
                  <a:lnTo>
                    <a:pt x="2323" y="6341"/>
                  </a:lnTo>
                  <a:lnTo>
                    <a:pt x="2490" y="6383"/>
                  </a:lnTo>
                  <a:lnTo>
                    <a:pt x="2511" y="6341"/>
                  </a:lnTo>
                  <a:lnTo>
                    <a:pt x="2553" y="6341"/>
                  </a:lnTo>
                  <a:lnTo>
                    <a:pt x="2595" y="6403"/>
                  </a:lnTo>
                  <a:lnTo>
                    <a:pt x="3327" y="6403"/>
                  </a:lnTo>
                  <a:lnTo>
                    <a:pt x="3390" y="6424"/>
                  </a:lnTo>
                  <a:lnTo>
                    <a:pt x="3431" y="6403"/>
                  </a:lnTo>
                  <a:lnTo>
                    <a:pt x="3452" y="6403"/>
                  </a:lnTo>
                  <a:lnTo>
                    <a:pt x="3536" y="6487"/>
                  </a:lnTo>
                  <a:lnTo>
                    <a:pt x="3578" y="6445"/>
                  </a:lnTo>
                  <a:lnTo>
                    <a:pt x="3662" y="6487"/>
                  </a:lnTo>
                  <a:lnTo>
                    <a:pt x="3683" y="6529"/>
                  </a:lnTo>
                  <a:lnTo>
                    <a:pt x="3745" y="6508"/>
                  </a:lnTo>
                  <a:lnTo>
                    <a:pt x="3766" y="6487"/>
                  </a:lnTo>
                  <a:lnTo>
                    <a:pt x="3808" y="6487"/>
                  </a:lnTo>
                  <a:lnTo>
                    <a:pt x="3892" y="6550"/>
                  </a:lnTo>
                  <a:lnTo>
                    <a:pt x="3955" y="6529"/>
                  </a:lnTo>
                  <a:lnTo>
                    <a:pt x="4059" y="6529"/>
                  </a:lnTo>
                  <a:lnTo>
                    <a:pt x="4101" y="6550"/>
                  </a:lnTo>
                  <a:lnTo>
                    <a:pt x="4206" y="6550"/>
                  </a:lnTo>
                  <a:lnTo>
                    <a:pt x="4206" y="6592"/>
                  </a:lnTo>
                  <a:lnTo>
                    <a:pt x="4289" y="6592"/>
                  </a:lnTo>
                  <a:lnTo>
                    <a:pt x="4310" y="6529"/>
                  </a:lnTo>
                  <a:lnTo>
                    <a:pt x="4268" y="6424"/>
                  </a:lnTo>
                  <a:lnTo>
                    <a:pt x="4268" y="6403"/>
                  </a:lnTo>
                  <a:lnTo>
                    <a:pt x="4331" y="6299"/>
                  </a:lnTo>
                  <a:lnTo>
                    <a:pt x="4373" y="6215"/>
                  </a:lnTo>
                  <a:lnTo>
                    <a:pt x="4394" y="6194"/>
                  </a:lnTo>
                  <a:lnTo>
                    <a:pt x="4373" y="6194"/>
                  </a:lnTo>
                  <a:lnTo>
                    <a:pt x="4331" y="6131"/>
                  </a:lnTo>
                  <a:lnTo>
                    <a:pt x="4331" y="6069"/>
                  </a:lnTo>
                  <a:lnTo>
                    <a:pt x="4331" y="5922"/>
                  </a:lnTo>
                  <a:lnTo>
                    <a:pt x="4164" y="5797"/>
                  </a:lnTo>
                  <a:lnTo>
                    <a:pt x="4080" y="5713"/>
                  </a:lnTo>
                  <a:lnTo>
                    <a:pt x="3996" y="5567"/>
                  </a:lnTo>
                  <a:lnTo>
                    <a:pt x="3850" y="5357"/>
                  </a:lnTo>
                  <a:lnTo>
                    <a:pt x="3808" y="5232"/>
                  </a:lnTo>
                  <a:lnTo>
                    <a:pt x="3703" y="5127"/>
                  </a:lnTo>
                  <a:lnTo>
                    <a:pt x="3557" y="5043"/>
                  </a:lnTo>
                  <a:lnTo>
                    <a:pt x="3494" y="4981"/>
                  </a:lnTo>
                  <a:lnTo>
                    <a:pt x="3494" y="4750"/>
                  </a:lnTo>
                  <a:lnTo>
                    <a:pt x="3473" y="4625"/>
                  </a:lnTo>
                  <a:lnTo>
                    <a:pt x="3452" y="4458"/>
                  </a:lnTo>
                  <a:lnTo>
                    <a:pt x="3473" y="4332"/>
                  </a:lnTo>
                  <a:lnTo>
                    <a:pt x="3431" y="4186"/>
                  </a:lnTo>
                  <a:lnTo>
                    <a:pt x="3390" y="4039"/>
                  </a:lnTo>
                  <a:lnTo>
                    <a:pt x="3452" y="3976"/>
                  </a:lnTo>
                  <a:lnTo>
                    <a:pt x="3536" y="3976"/>
                  </a:lnTo>
                  <a:lnTo>
                    <a:pt x="3641" y="3788"/>
                  </a:lnTo>
                  <a:lnTo>
                    <a:pt x="3683" y="3662"/>
                  </a:lnTo>
                  <a:lnTo>
                    <a:pt x="3787" y="3474"/>
                  </a:lnTo>
                  <a:lnTo>
                    <a:pt x="3850" y="3349"/>
                  </a:lnTo>
                  <a:lnTo>
                    <a:pt x="3955" y="3307"/>
                  </a:lnTo>
                  <a:lnTo>
                    <a:pt x="4059" y="3160"/>
                  </a:lnTo>
                  <a:lnTo>
                    <a:pt x="4059" y="3139"/>
                  </a:lnTo>
                  <a:lnTo>
                    <a:pt x="4017" y="3035"/>
                  </a:lnTo>
                  <a:lnTo>
                    <a:pt x="3955" y="2867"/>
                  </a:lnTo>
                  <a:lnTo>
                    <a:pt x="3850" y="2721"/>
                  </a:lnTo>
                  <a:lnTo>
                    <a:pt x="3766" y="2637"/>
                  </a:lnTo>
                  <a:lnTo>
                    <a:pt x="3557" y="2428"/>
                  </a:lnTo>
                  <a:lnTo>
                    <a:pt x="3348" y="2240"/>
                  </a:lnTo>
                  <a:lnTo>
                    <a:pt x="3243" y="2219"/>
                  </a:lnTo>
                  <a:lnTo>
                    <a:pt x="3243" y="2135"/>
                  </a:lnTo>
                  <a:lnTo>
                    <a:pt x="3159" y="2093"/>
                  </a:lnTo>
                  <a:lnTo>
                    <a:pt x="3159" y="2030"/>
                  </a:lnTo>
                  <a:lnTo>
                    <a:pt x="3159" y="1926"/>
                  </a:lnTo>
                  <a:lnTo>
                    <a:pt x="3180" y="1884"/>
                  </a:lnTo>
                  <a:lnTo>
                    <a:pt x="3180" y="1779"/>
                  </a:lnTo>
                  <a:lnTo>
                    <a:pt x="3369" y="1779"/>
                  </a:lnTo>
                  <a:lnTo>
                    <a:pt x="3431" y="1800"/>
                  </a:lnTo>
                  <a:lnTo>
                    <a:pt x="3536" y="1779"/>
                  </a:lnTo>
                  <a:lnTo>
                    <a:pt x="3641" y="1800"/>
                  </a:lnTo>
                  <a:lnTo>
                    <a:pt x="3683" y="1779"/>
                  </a:lnTo>
                  <a:lnTo>
                    <a:pt x="3808" y="1800"/>
                  </a:lnTo>
                  <a:lnTo>
                    <a:pt x="3892" y="1821"/>
                  </a:lnTo>
                  <a:lnTo>
                    <a:pt x="3975" y="1842"/>
                  </a:lnTo>
                  <a:lnTo>
                    <a:pt x="4017" y="1800"/>
                  </a:lnTo>
                  <a:lnTo>
                    <a:pt x="3975" y="1779"/>
                  </a:lnTo>
                  <a:lnTo>
                    <a:pt x="3808" y="1633"/>
                  </a:lnTo>
                  <a:lnTo>
                    <a:pt x="3787" y="1528"/>
                  </a:lnTo>
                  <a:lnTo>
                    <a:pt x="3703" y="1486"/>
                  </a:lnTo>
                  <a:lnTo>
                    <a:pt x="3599" y="1319"/>
                  </a:lnTo>
                  <a:lnTo>
                    <a:pt x="3578" y="1214"/>
                  </a:lnTo>
                  <a:lnTo>
                    <a:pt x="3662" y="1152"/>
                  </a:lnTo>
                  <a:lnTo>
                    <a:pt x="3703" y="1005"/>
                  </a:lnTo>
                  <a:lnTo>
                    <a:pt x="3641" y="942"/>
                  </a:lnTo>
                  <a:lnTo>
                    <a:pt x="3662" y="880"/>
                  </a:lnTo>
                  <a:lnTo>
                    <a:pt x="3683" y="838"/>
                  </a:lnTo>
                  <a:lnTo>
                    <a:pt x="3683" y="754"/>
                  </a:lnTo>
                  <a:lnTo>
                    <a:pt x="3599" y="587"/>
                  </a:lnTo>
                  <a:lnTo>
                    <a:pt x="3578" y="482"/>
                  </a:lnTo>
                  <a:lnTo>
                    <a:pt x="3536" y="440"/>
                  </a:lnTo>
                  <a:lnTo>
                    <a:pt x="3494" y="252"/>
                  </a:lnTo>
                  <a:lnTo>
                    <a:pt x="3369" y="147"/>
                  </a:lnTo>
                  <a:lnTo>
                    <a:pt x="307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3014;p68">
              <a:extLst>
                <a:ext uri="{FF2B5EF4-FFF2-40B4-BE49-F238E27FC236}">
                  <a16:creationId xmlns:a16="http://schemas.microsoft.com/office/drawing/2014/main" id="{8214E10A-7721-204C-A2B0-087E52E559B7}"/>
                </a:ext>
              </a:extLst>
            </p:cNvPr>
            <p:cNvSpPr/>
            <p:nvPr/>
          </p:nvSpPr>
          <p:spPr>
            <a:xfrm>
              <a:off x="3805883" y="3130585"/>
              <a:ext cx="39378" cy="40702"/>
            </a:xfrm>
            <a:custGeom>
              <a:avLst/>
              <a:gdLst/>
              <a:ahLst/>
              <a:cxnLst/>
              <a:rect l="l" t="t" r="r" b="b"/>
              <a:pathLst>
                <a:path w="3307" h="3579" extrusionOk="0">
                  <a:moveTo>
                    <a:pt x="1675" y="1"/>
                  </a:moveTo>
                  <a:lnTo>
                    <a:pt x="1633" y="64"/>
                  </a:lnTo>
                  <a:lnTo>
                    <a:pt x="1570" y="22"/>
                  </a:lnTo>
                  <a:lnTo>
                    <a:pt x="1528" y="64"/>
                  </a:lnTo>
                  <a:lnTo>
                    <a:pt x="1487" y="84"/>
                  </a:lnTo>
                  <a:lnTo>
                    <a:pt x="1487" y="754"/>
                  </a:lnTo>
                  <a:lnTo>
                    <a:pt x="712" y="754"/>
                  </a:lnTo>
                  <a:lnTo>
                    <a:pt x="691" y="733"/>
                  </a:lnTo>
                  <a:lnTo>
                    <a:pt x="608" y="754"/>
                  </a:lnTo>
                  <a:lnTo>
                    <a:pt x="524" y="817"/>
                  </a:lnTo>
                  <a:lnTo>
                    <a:pt x="482" y="796"/>
                  </a:lnTo>
                  <a:lnTo>
                    <a:pt x="482" y="921"/>
                  </a:lnTo>
                  <a:lnTo>
                    <a:pt x="336" y="942"/>
                  </a:lnTo>
                  <a:lnTo>
                    <a:pt x="440" y="1131"/>
                  </a:lnTo>
                  <a:lnTo>
                    <a:pt x="629" y="1172"/>
                  </a:lnTo>
                  <a:lnTo>
                    <a:pt x="378" y="1235"/>
                  </a:lnTo>
                  <a:lnTo>
                    <a:pt x="315" y="1152"/>
                  </a:lnTo>
                  <a:lnTo>
                    <a:pt x="294" y="1340"/>
                  </a:lnTo>
                  <a:lnTo>
                    <a:pt x="273" y="1654"/>
                  </a:lnTo>
                  <a:lnTo>
                    <a:pt x="168" y="1737"/>
                  </a:lnTo>
                  <a:lnTo>
                    <a:pt x="22" y="1675"/>
                  </a:lnTo>
                  <a:lnTo>
                    <a:pt x="1" y="1758"/>
                  </a:lnTo>
                  <a:lnTo>
                    <a:pt x="126" y="1988"/>
                  </a:lnTo>
                  <a:lnTo>
                    <a:pt x="210" y="2051"/>
                  </a:lnTo>
                  <a:lnTo>
                    <a:pt x="210" y="2156"/>
                  </a:lnTo>
                  <a:lnTo>
                    <a:pt x="315" y="2281"/>
                  </a:lnTo>
                  <a:lnTo>
                    <a:pt x="315" y="2470"/>
                  </a:lnTo>
                  <a:lnTo>
                    <a:pt x="398" y="2533"/>
                  </a:lnTo>
                  <a:lnTo>
                    <a:pt x="440" y="2679"/>
                  </a:lnTo>
                  <a:lnTo>
                    <a:pt x="608" y="2805"/>
                  </a:lnTo>
                  <a:lnTo>
                    <a:pt x="545" y="2825"/>
                  </a:lnTo>
                  <a:lnTo>
                    <a:pt x="712" y="2993"/>
                  </a:lnTo>
                  <a:lnTo>
                    <a:pt x="963" y="3202"/>
                  </a:lnTo>
                  <a:lnTo>
                    <a:pt x="1026" y="3328"/>
                  </a:lnTo>
                  <a:lnTo>
                    <a:pt x="1235" y="3432"/>
                  </a:lnTo>
                  <a:lnTo>
                    <a:pt x="1256" y="3537"/>
                  </a:lnTo>
                  <a:lnTo>
                    <a:pt x="1361" y="3558"/>
                  </a:lnTo>
                  <a:lnTo>
                    <a:pt x="1382" y="3579"/>
                  </a:lnTo>
                  <a:lnTo>
                    <a:pt x="1466" y="3474"/>
                  </a:lnTo>
                  <a:lnTo>
                    <a:pt x="1466" y="3411"/>
                  </a:lnTo>
                  <a:lnTo>
                    <a:pt x="1528" y="3369"/>
                  </a:lnTo>
                  <a:lnTo>
                    <a:pt x="1633" y="3369"/>
                  </a:lnTo>
                  <a:lnTo>
                    <a:pt x="1675" y="3307"/>
                  </a:lnTo>
                  <a:lnTo>
                    <a:pt x="1696" y="3307"/>
                  </a:lnTo>
                  <a:lnTo>
                    <a:pt x="1884" y="3432"/>
                  </a:lnTo>
                  <a:lnTo>
                    <a:pt x="1884" y="3328"/>
                  </a:lnTo>
                  <a:lnTo>
                    <a:pt x="1863" y="3035"/>
                  </a:lnTo>
                  <a:lnTo>
                    <a:pt x="1779" y="2951"/>
                  </a:lnTo>
                  <a:lnTo>
                    <a:pt x="1696" y="2930"/>
                  </a:lnTo>
                  <a:lnTo>
                    <a:pt x="1633" y="2951"/>
                  </a:lnTo>
                  <a:lnTo>
                    <a:pt x="1549" y="2993"/>
                  </a:lnTo>
                  <a:lnTo>
                    <a:pt x="1549" y="2846"/>
                  </a:lnTo>
                  <a:lnTo>
                    <a:pt x="1528" y="2784"/>
                  </a:lnTo>
                  <a:lnTo>
                    <a:pt x="1570" y="2721"/>
                  </a:lnTo>
                  <a:lnTo>
                    <a:pt x="1675" y="2721"/>
                  </a:lnTo>
                  <a:lnTo>
                    <a:pt x="1800" y="2784"/>
                  </a:lnTo>
                  <a:lnTo>
                    <a:pt x="1863" y="2721"/>
                  </a:lnTo>
                  <a:lnTo>
                    <a:pt x="1884" y="2679"/>
                  </a:lnTo>
                  <a:lnTo>
                    <a:pt x="1968" y="2679"/>
                  </a:lnTo>
                  <a:lnTo>
                    <a:pt x="2177" y="2637"/>
                  </a:lnTo>
                  <a:lnTo>
                    <a:pt x="2198" y="2574"/>
                  </a:lnTo>
                  <a:lnTo>
                    <a:pt x="2177" y="2407"/>
                  </a:lnTo>
                  <a:lnTo>
                    <a:pt x="2219" y="2365"/>
                  </a:lnTo>
                  <a:lnTo>
                    <a:pt x="2365" y="2365"/>
                  </a:lnTo>
                  <a:lnTo>
                    <a:pt x="2428" y="2595"/>
                  </a:lnTo>
                  <a:lnTo>
                    <a:pt x="2512" y="2700"/>
                  </a:lnTo>
                  <a:lnTo>
                    <a:pt x="2637" y="2637"/>
                  </a:lnTo>
                  <a:lnTo>
                    <a:pt x="2721" y="2679"/>
                  </a:lnTo>
                  <a:lnTo>
                    <a:pt x="2805" y="2616"/>
                  </a:lnTo>
                  <a:lnTo>
                    <a:pt x="2909" y="2616"/>
                  </a:lnTo>
                  <a:lnTo>
                    <a:pt x="3035" y="2679"/>
                  </a:lnTo>
                  <a:lnTo>
                    <a:pt x="3056" y="2742"/>
                  </a:lnTo>
                  <a:lnTo>
                    <a:pt x="3119" y="2742"/>
                  </a:lnTo>
                  <a:lnTo>
                    <a:pt x="3119" y="2637"/>
                  </a:lnTo>
                  <a:lnTo>
                    <a:pt x="3098" y="2533"/>
                  </a:lnTo>
                  <a:lnTo>
                    <a:pt x="3244" y="2114"/>
                  </a:lnTo>
                  <a:lnTo>
                    <a:pt x="3307" y="1884"/>
                  </a:lnTo>
                  <a:lnTo>
                    <a:pt x="3307" y="1779"/>
                  </a:lnTo>
                  <a:lnTo>
                    <a:pt x="3244" y="1696"/>
                  </a:lnTo>
                  <a:lnTo>
                    <a:pt x="3223" y="1654"/>
                  </a:lnTo>
                  <a:lnTo>
                    <a:pt x="3139" y="1570"/>
                  </a:lnTo>
                  <a:lnTo>
                    <a:pt x="3119" y="1528"/>
                  </a:lnTo>
                  <a:lnTo>
                    <a:pt x="3035" y="1486"/>
                  </a:lnTo>
                  <a:lnTo>
                    <a:pt x="3014" y="1444"/>
                  </a:lnTo>
                  <a:lnTo>
                    <a:pt x="2993" y="1382"/>
                  </a:lnTo>
                  <a:lnTo>
                    <a:pt x="2993" y="1340"/>
                  </a:lnTo>
                  <a:lnTo>
                    <a:pt x="3035" y="1319"/>
                  </a:lnTo>
                  <a:lnTo>
                    <a:pt x="3056" y="1277"/>
                  </a:lnTo>
                  <a:lnTo>
                    <a:pt x="3119" y="1277"/>
                  </a:lnTo>
                  <a:lnTo>
                    <a:pt x="3098" y="1214"/>
                  </a:lnTo>
                  <a:lnTo>
                    <a:pt x="3056" y="1172"/>
                  </a:lnTo>
                  <a:lnTo>
                    <a:pt x="3056" y="1110"/>
                  </a:lnTo>
                  <a:lnTo>
                    <a:pt x="3202" y="1026"/>
                  </a:lnTo>
                  <a:lnTo>
                    <a:pt x="3307" y="1005"/>
                  </a:lnTo>
                  <a:lnTo>
                    <a:pt x="3307" y="900"/>
                  </a:lnTo>
                  <a:lnTo>
                    <a:pt x="3265" y="838"/>
                  </a:lnTo>
                  <a:lnTo>
                    <a:pt x="3307" y="754"/>
                  </a:lnTo>
                  <a:lnTo>
                    <a:pt x="3307" y="587"/>
                  </a:lnTo>
                  <a:lnTo>
                    <a:pt x="3244" y="545"/>
                  </a:lnTo>
                  <a:lnTo>
                    <a:pt x="3056" y="524"/>
                  </a:lnTo>
                  <a:lnTo>
                    <a:pt x="2930" y="587"/>
                  </a:lnTo>
                  <a:lnTo>
                    <a:pt x="2805" y="628"/>
                  </a:lnTo>
                  <a:lnTo>
                    <a:pt x="2721" y="608"/>
                  </a:lnTo>
                  <a:lnTo>
                    <a:pt x="2616" y="649"/>
                  </a:lnTo>
                  <a:lnTo>
                    <a:pt x="2575" y="608"/>
                  </a:lnTo>
                  <a:lnTo>
                    <a:pt x="2595" y="545"/>
                  </a:lnTo>
                  <a:lnTo>
                    <a:pt x="2575" y="440"/>
                  </a:lnTo>
                  <a:lnTo>
                    <a:pt x="2575" y="315"/>
                  </a:lnTo>
                  <a:lnTo>
                    <a:pt x="2533" y="189"/>
                  </a:lnTo>
                  <a:lnTo>
                    <a:pt x="2575" y="84"/>
                  </a:lnTo>
                  <a:lnTo>
                    <a:pt x="2533" y="22"/>
                  </a:lnTo>
                  <a:lnTo>
                    <a:pt x="2491" y="22"/>
                  </a:lnTo>
                  <a:lnTo>
                    <a:pt x="2470" y="64"/>
                  </a:lnTo>
                  <a:lnTo>
                    <a:pt x="2303" y="22"/>
                  </a:lnTo>
                  <a:lnTo>
                    <a:pt x="2303" y="1"/>
                  </a:lnTo>
                  <a:lnTo>
                    <a:pt x="2219" y="1"/>
                  </a:lnTo>
                  <a:lnTo>
                    <a:pt x="2114" y="22"/>
                  </a:lnTo>
                  <a:lnTo>
                    <a:pt x="2072" y="1"/>
                  </a:lnTo>
                  <a:lnTo>
                    <a:pt x="1884" y="1"/>
                  </a:lnTo>
                  <a:lnTo>
                    <a:pt x="1842" y="22"/>
                  </a:lnTo>
                  <a:lnTo>
                    <a:pt x="16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3015;p68">
              <a:extLst>
                <a:ext uri="{FF2B5EF4-FFF2-40B4-BE49-F238E27FC236}">
                  <a16:creationId xmlns:a16="http://schemas.microsoft.com/office/drawing/2014/main" id="{26D48801-3F6E-0D3B-B909-4A972D921484}"/>
                </a:ext>
              </a:extLst>
            </p:cNvPr>
            <p:cNvSpPr/>
            <p:nvPr/>
          </p:nvSpPr>
          <p:spPr>
            <a:xfrm>
              <a:off x="3809622" y="3131301"/>
              <a:ext cx="13967" cy="8575"/>
            </a:xfrm>
            <a:custGeom>
              <a:avLst/>
              <a:gdLst/>
              <a:ahLst/>
              <a:cxnLst/>
              <a:rect l="l" t="t" r="r" b="b"/>
              <a:pathLst>
                <a:path w="1173" h="754" extrusionOk="0">
                  <a:moveTo>
                    <a:pt x="398" y="1"/>
                  </a:moveTo>
                  <a:lnTo>
                    <a:pt x="315" y="21"/>
                  </a:lnTo>
                  <a:lnTo>
                    <a:pt x="294" y="42"/>
                  </a:lnTo>
                  <a:lnTo>
                    <a:pt x="336" y="147"/>
                  </a:lnTo>
                  <a:lnTo>
                    <a:pt x="168" y="335"/>
                  </a:lnTo>
                  <a:lnTo>
                    <a:pt x="1" y="628"/>
                  </a:lnTo>
                  <a:lnTo>
                    <a:pt x="168" y="691"/>
                  </a:lnTo>
                  <a:lnTo>
                    <a:pt x="168" y="733"/>
                  </a:lnTo>
                  <a:lnTo>
                    <a:pt x="210" y="754"/>
                  </a:lnTo>
                  <a:lnTo>
                    <a:pt x="294" y="691"/>
                  </a:lnTo>
                  <a:lnTo>
                    <a:pt x="377" y="670"/>
                  </a:lnTo>
                  <a:lnTo>
                    <a:pt x="398" y="691"/>
                  </a:lnTo>
                  <a:lnTo>
                    <a:pt x="1173" y="691"/>
                  </a:lnTo>
                  <a:lnTo>
                    <a:pt x="1173" y="21"/>
                  </a:lnTo>
                  <a:lnTo>
                    <a:pt x="503" y="21"/>
                  </a:lnTo>
                  <a:lnTo>
                    <a:pt x="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3016;p68">
              <a:extLst>
                <a:ext uri="{FF2B5EF4-FFF2-40B4-BE49-F238E27FC236}">
                  <a16:creationId xmlns:a16="http://schemas.microsoft.com/office/drawing/2014/main" id="{F7228CBA-F012-FBD9-1A87-3908778A267F}"/>
                </a:ext>
              </a:extLst>
            </p:cNvPr>
            <p:cNvSpPr/>
            <p:nvPr/>
          </p:nvSpPr>
          <p:spPr>
            <a:xfrm>
              <a:off x="3822327" y="3120122"/>
              <a:ext cx="52834" cy="59023"/>
            </a:xfrm>
            <a:custGeom>
              <a:avLst/>
              <a:gdLst/>
              <a:ahLst/>
              <a:cxnLst/>
              <a:rect l="l" t="t" r="r" b="b"/>
              <a:pathLst>
                <a:path w="4437" h="5190" extrusionOk="0">
                  <a:moveTo>
                    <a:pt x="3935" y="0"/>
                  </a:moveTo>
                  <a:lnTo>
                    <a:pt x="3872" y="63"/>
                  </a:lnTo>
                  <a:lnTo>
                    <a:pt x="3767" y="42"/>
                  </a:lnTo>
                  <a:lnTo>
                    <a:pt x="3537" y="147"/>
                  </a:lnTo>
                  <a:lnTo>
                    <a:pt x="3495" y="188"/>
                  </a:lnTo>
                  <a:lnTo>
                    <a:pt x="3391" y="209"/>
                  </a:lnTo>
                  <a:lnTo>
                    <a:pt x="3244" y="377"/>
                  </a:lnTo>
                  <a:lnTo>
                    <a:pt x="2972" y="816"/>
                  </a:lnTo>
                  <a:lnTo>
                    <a:pt x="2930" y="900"/>
                  </a:lnTo>
                  <a:lnTo>
                    <a:pt x="2867" y="1004"/>
                  </a:lnTo>
                  <a:lnTo>
                    <a:pt x="2867" y="1025"/>
                  </a:lnTo>
                  <a:lnTo>
                    <a:pt x="2909" y="1130"/>
                  </a:lnTo>
                  <a:lnTo>
                    <a:pt x="2888" y="1193"/>
                  </a:lnTo>
                  <a:lnTo>
                    <a:pt x="2805" y="1193"/>
                  </a:lnTo>
                  <a:lnTo>
                    <a:pt x="2805" y="1151"/>
                  </a:lnTo>
                  <a:lnTo>
                    <a:pt x="2700" y="1151"/>
                  </a:lnTo>
                  <a:lnTo>
                    <a:pt x="2658" y="1130"/>
                  </a:lnTo>
                  <a:lnTo>
                    <a:pt x="2554" y="1130"/>
                  </a:lnTo>
                  <a:lnTo>
                    <a:pt x="2491" y="1151"/>
                  </a:lnTo>
                  <a:lnTo>
                    <a:pt x="2407" y="1088"/>
                  </a:lnTo>
                  <a:lnTo>
                    <a:pt x="2365" y="1088"/>
                  </a:lnTo>
                  <a:lnTo>
                    <a:pt x="2344" y="1109"/>
                  </a:lnTo>
                  <a:lnTo>
                    <a:pt x="2282" y="1130"/>
                  </a:lnTo>
                  <a:lnTo>
                    <a:pt x="2261" y="1088"/>
                  </a:lnTo>
                  <a:lnTo>
                    <a:pt x="2177" y="1046"/>
                  </a:lnTo>
                  <a:lnTo>
                    <a:pt x="2135" y="1088"/>
                  </a:lnTo>
                  <a:lnTo>
                    <a:pt x="2051" y="1004"/>
                  </a:lnTo>
                  <a:lnTo>
                    <a:pt x="2030" y="1004"/>
                  </a:lnTo>
                  <a:lnTo>
                    <a:pt x="1989" y="1025"/>
                  </a:lnTo>
                  <a:lnTo>
                    <a:pt x="1926" y="1004"/>
                  </a:lnTo>
                  <a:lnTo>
                    <a:pt x="1194" y="1004"/>
                  </a:lnTo>
                  <a:lnTo>
                    <a:pt x="1152" y="1109"/>
                  </a:lnTo>
                  <a:lnTo>
                    <a:pt x="1194" y="1235"/>
                  </a:lnTo>
                  <a:lnTo>
                    <a:pt x="1194" y="1360"/>
                  </a:lnTo>
                  <a:lnTo>
                    <a:pt x="1214" y="1465"/>
                  </a:lnTo>
                  <a:lnTo>
                    <a:pt x="1194" y="1528"/>
                  </a:lnTo>
                  <a:lnTo>
                    <a:pt x="1235" y="1569"/>
                  </a:lnTo>
                  <a:lnTo>
                    <a:pt x="1340" y="1528"/>
                  </a:lnTo>
                  <a:lnTo>
                    <a:pt x="1424" y="1548"/>
                  </a:lnTo>
                  <a:lnTo>
                    <a:pt x="1549" y="1507"/>
                  </a:lnTo>
                  <a:lnTo>
                    <a:pt x="1675" y="1444"/>
                  </a:lnTo>
                  <a:lnTo>
                    <a:pt x="1863" y="1465"/>
                  </a:lnTo>
                  <a:lnTo>
                    <a:pt x="1926" y="1507"/>
                  </a:lnTo>
                  <a:lnTo>
                    <a:pt x="1926" y="1674"/>
                  </a:lnTo>
                  <a:lnTo>
                    <a:pt x="1884" y="1758"/>
                  </a:lnTo>
                  <a:lnTo>
                    <a:pt x="1926" y="1820"/>
                  </a:lnTo>
                  <a:lnTo>
                    <a:pt x="1926" y="1925"/>
                  </a:lnTo>
                  <a:lnTo>
                    <a:pt x="1821" y="1946"/>
                  </a:lnTo>
                  <a:lnTo>
                    <a:pt x="1675" y="2030"/>
                  </a:lnTo>
                  <a:lnTo>
                    <a:pt x="1675" y="2092"/>
                  </a:lnTo>
                  <a:lnTo>
                    <a:pt x="1717" y="2134"/>
                  </a:lnTo>
                  <a:lnTo>
                    <a:pt x="1738" y="2197"/>
                  </a:lnTo>
                  <a:lnTo>
                    <a:pt x="1675" y="2197"/>
                  </a:lnTo>
                  <a:lnTo>
                    <a:pt x="1654" y="2239"/>
                  </a:lnTo>
                  <a:lnTo>
                    <a:pt x="1612" y="2260"/>
                  </a:lnTo>
                  <a:lnTo>
                    <a:pt x="1612" y="2302"/>
                  </a:lnTo>
                  <a:lnTo>
                    <a:pt x="1633" y="2364"/>
                  </a:lnTo>
                  <a:lnTo>
                    <a:pt x="1654" y="2406"/>
                  </a:lnTo>
                  <a:lnTo>
                    <a:pt x="1738" y="2448"/>
                  </a:lnTo>
                  <a:lnTo>
                    <a:pt x="1758" y="2490"/>
                  </a:lnTo>
                  <a:lnTo>
                    <a:pt x="1842" y="2574"/>
                  </a:lnTo>
                  <a:lnTo>
                    <a:pt x="1863" y="2616"/>
                  </a:lnTo>
                  <a:lnTo>
                    <a:pt x="1926" y="2699"/>
                  </a:lnTo>
                  <a:lnTo>
                    <a:pt x="1926" y="2804"/>
                  </a:lnTo>
                  <a:lnTo>
                    <a:pt x="1863" y="3034"/>
                  </a:lnTo>
                  <a:lnTo>
                    <a:pt x="1717" y="3453"/>
                  </a:lnTo>
                  <a:lnTo>
                    <a:pt x="1738" y="3557"/>
                  </a:lnTo>
                  <a:lnTo>
                    <a:pt x="1738" y="3662"/>
                  </a:lnTo>
                  <a:lnTo>
                    <a:pt x="1675" y="3662"/>
                  </a:lnTo>
                  <a:lnTo>
                    <a:pt x="1654" y="3599"/>
                  </a:lnTo>
                  <a:lnTo>
                    <a:pt x="1528" y="3536"/>
                  </a:lnTo>
                  <a:lnTo>
                    <a:pt x="1424" y="3536"/>
                  </a:lnTo>
                  <a:lnTo>
                    <a:pt x="1340" y="3599"/>
                  </a:lnTo>
                  <a:lnTo>
                    <a:pt x="1256" y="3557"/>
                  </a:lnTo>
                  <a:lnTo>
                    <a:pt x="1131" y="3620"/>
                  </a:lnTo>
                  <a:lnTo>
                    <a:pt x="1047" y="3515"/>
                  </a:lnTo>
                  <a:lnTo>
                    <a:pt x="984" y="3285"/>
                  </a:lnTo>
                  <a:lnTo>
                    <a:pt x="838" y="3285"/>
                  </a:lnTo>
                  <a:lnTo>
                    <a:pt x="796" y="3327"/>
                  </a:lnTo>
                  <a:lnTo>
                    <a:pt x="817" y="3494"/>
                  </a:lnTo>
                  <a:lnTo>
                    <a:pt x="796" y="3557"/>
                  </a:lnTo>
                  <a:lnTo>
                    <a:pt x="587" y="3599"/>
                  </a:lnTo>
                  <a:lnTo>
                    <a:pt x="503" y="3599"/>
                  </a:lnTo>
                  <a:lnTo>
                    <a:pt x="482" y="3641"/>
                  </a:lnTo>
                  <a:lnTo>
                    <a:pt x="419" y="3704"/>
                  </a:lnTo>
                  <a:lnTo>
                    <a:pt x="294" y="3641"/>
                  </a:lnTo>
                  <a:lnTo>
                    <a:pt x="189" y="3641"/>
                  </a:lnTo>
                  <a:lnTo>
                    <a:pt x="147" y="3704"/>
                  </a:lnTo>
                  <a:lnTo>
                    <a:pt x="168" y="3766"/>
                  </a:lnTo>
                  <a:lnTo>
                    <a:pt x="168" y="3913"/>
                  </a:lnTo>
                  <a:lnTo>
                    <a:pt x="252" y="3871"/>
                  </a:lnTo>
                  <a:lnTo>
                    <a:pt x="315" y="3850"/>
                  </a:lnTo>
                  <a:lnTo>
                    <a:pt x="398" y="3871"/>
                  </a:lnTo>
                  <a:lnTo>
                    <a:pt x="482" y="3955"/>
                  </a:lnTo>
                  <a:lnTo>
                    <a:pt x="503" y="4248"/>
                  </a:lnTo>
                  <a:lnTo>
                    <a:pt x="503" y="4352"/>
                  </a:lnTo>
                  <a:lnTo>
                    <a:pt x="315" y="4227"/>
                  </a:lnTo>
                  <a:lnTo>
                    <a:pt x="294" y="4227"/>
                  </a:lnTo>
                  <a:lnTo>
                    <a:pt x="252" y="4289"/>
                  </a:lnTo>
                  <a:lnTo>
                    <a:pt x="147" y="4289"/>
                  </a:lnTo>
                  <a:lnTo>
                    <a:pt x="85" y="4331"/>
                  </a:lnTo>
                  <a:lnTo>
                    <a:pt x="85" y="4394"/>
                  </a:lnTo>
                  <a:lnTo>
                    <a:pt x="1" y="4499"/>
                  </a:lnTo>
                  <a:lnTo>
                    <a:pt x="106" y="4603"/>
                  </a:lnTo>
                  <a:lnTo>
                    <a:pt x="168" y="4687"/>
                  </a:lnTo>
                  <a:lnTo>
                    <a:pt x="315" y="4792"/>
                  </a:lnTo>
                  <a:lnTo>
                    <a:pt x="315" y="4896"/>
                  </a:lnTo>
                  <a:lnTo>
                    <a:pt x="419" y="5001"/>
                  </a:lnTo>
                  <a:lnTo>
                    <a:pt x="419" y="5126"/>
                  </a:lnTo>
                  <a:lnTo>
                    <a:pt x="482" y="5189"/>
                  </a:lnTo>
                  <a:lnTo>
                    <a:pt x="524" y="5168"/>
                  </a:lnTo>
                  <a:lnTo>
                    <a:pt x="608" y="5022"/>
                  </a:lnTo>
                  <a:lnTo>
                    <a:pt x="629" y="5022"/>
                  </a:lnTo>
                  <a:lnTo>
                    <a:pt x="712" y="4980"/>
                  </a:lnTo>
                  <a:lnTo>
                    <a:pt x="775" y="4875"/>
                  </a:lnTo>
                  <a:lnTo>
                    <a:pt x="838" y="4854"/>
                  </a:lnTo>
                  <a:lnTo>
                    <a:pt x="942" y="4771"/>
                  </a:lnTo>
                  <a:lnTo>
                    <a:pt x="1005" y="4771"/>
                  </a:lnTo>
                  <a:lnTo>
                    <a:pt x="1047" y="4813"/>
                  </a:lnTo>
                  <a:lnTo>
                    <a:pt x="1110" y="4896"/>
                  </a:lnTo>
                  <a:lnTo>
                    <a:pt x="1110" y="5001"/>
                  </a:lnTo>
                  <a:lnTo>
                    <a:pt x="1131" y="4980"/>
                  </a:lnTo>
                  <a:lnTo>
                    <a:pt x="1194" y="5001"/>
                  </a:lnTo>
                  <a:lnTo>
                    <a:pt x="1298" y="4959"/>
                  </a:lnTo>
                  <a:lnTo>
                    <a:pt x="1319" y="5001"/>
                  </a:lnTo>
                  <a:lnTo>
                    <a:pt x="1319" y="5064"/>
                  </a:lnTo>
                  <a:lnTo>
                    <a:pt x="1424" y="5064"/>
                  </a:lnTo>
                  <a:lnTo>
                    <a:pt x="1507" y="4980"/>
                  </a:lnTo>
                  <a:lnTo>
                    <a:pt x="1507" y="4875"/>
                  </a:lnTo>
                  <a:lnTo>
                    <a:pt x="1570" y="4854"/>
                  </a:lnTo>
                  <a:lnTo>
                    <a:pt x="1654" y="4875"/>
                  </a:lnTo>
                  <a:lnTo>
                    <a:pt x="1758" y="4771"/>
                  </a:lnTo>
                  <a:lnTo>
                    <a:pt x="1947" y="4708"/>
                  </a:lnTo>
                  <a:lnTo>
                    <a:pt x="1947" y="4771"/>
                  </a:lnTo>
                  <a:lnTo>
                    <a:pt x="1863" y="4896"/>
                  </a:lnTo>
                  <a:lnTo>
                    <a:pt x="1884" y="4917"/>
                  </a:lnTo>
                  <a:lnTo>
                    <a:pt x="1947" y="5022"/>
                  </a:lnTo>
                  <a:lnTo>
                    <a:pt x="2072" y="5105"/>
                  </a:lnTo>
                  <a:lnTo>
                    <a:pt x="2198" y="5022"/>
                  </a:lnTo>
                  <a:lnTo>
                    <a:pt x="2282" y="4917"/>
                  </a:lnTo>
                  <a:lnTo>
                    <a:pt x="2512" y="4687"/>
                  </a:lnTo>
                  <a:lnTo>
                    <a:pt x="2574" y="4603"/>
                  </a:lnTo>
                  <a:lnTo>
                    <a:pt x="2658" y="4541"/>
                  </a:lnTo>
                  <a:lnTo>
                    <a:pt x="2763" y="4499"/>
                  </a:lnTo>
                  <a:lnTo>
                    <a:pt x="2867" y="4352"/>
                  </a:lnTo>
                  <a:lnTo>
                    <a:pt x="2867" y="4248"/>
                  </a:lnTo>
                  <a:lnTo>
                    <a:pt x="2888" y="4080"/>
                  </a:lnTo>
                  <a:lnTo>
                    <a:pt x="2909" y="3766"/>
                  </a:lnTo>
                  <a:lnTo>
                    <a:pt x="2888" y="3745"/>
                  </a:lnTo>
                  <a:lnTo>
                    <a:pt x="2867" y="3557"/>
                  </a:lnTo>
                  <a:lnTo>
                    <a:pt x="2909" y="3453"/>
                  </a:lnTo>
                  <a:lnTo>
                    <a:pt x="3098" y="3285"/>
                  </a:lnTo>
                  <a:lnTo>
                    <a:pt x="3098" y="3139"/>
                  </a:lnTo>
                  <a:lnTo>
                    <a:pt x="3202" y="3013"/>
                  </a:lnTo>
                  <a:lnTo>
                    <a:pt x="3328" y="2908"/>
                  </a:lnTo>
                  <a:lnTo>
                    <a:pt x="3411" y="2929"/>
                  </a:lnTo>
                  <a:lnTo>
                    <a:pt x="3516" y="2867"/>
                  </a:lnTo>
                  <a:lnTo>
                    <a:pt x="3621" y="2825"/>
                  </a:lnTo>
                  <a:lnTo>
                    <a:pt x="3809" y="2511"/>
                  </a:lnTo>
                  <a:lnTo>
                    <a:pt x="3809" y="2344"/>
                  </a:lnTo>
                  <a:lnTo>
                    <a:pt x="3851" y="2155"/>
                  </a:lnTo>
                  <a:lnTo>
                    <a:pt x="3935" y="2092"/>
                  </a:lnTo>
                  <a:lnTo>
                    <a:pt x="3955" y="1946"/>
                  </a:lnTo>
                  <a:lnTo>
                    <a:pt x="3935" y="1925"/>
                  </a:lnTo>
                  <a:lnTo>
                    <a:pt x="3955" y="1737"/>
                  </a:lnTo>
                  <a:lnTo>
                    <a:pt x="3955" y="1653"/>
                  </a:lnTo>
                  <a:lnTo>
                    <a:pt x="3955" y="1507"/>
                  </a:lnTo>
                  <a:lnTo>
                    <a:pt x="4060" y="1402"/>
                  </a:lnTo>
                  <a:lnTo>
                    <a:pt x="4060" y="1256"/>
                  </a:lnTo>
                  <a:lnTo>
                    <a:pt x="4081" y="1130"/>
                  </a:lnTo>
                  <a:lnTo>
                    <a:pt x="4039" y="921"/>
                  </a:lnTo>
                  <a:lnTo>
                    <a:pt x="4290" y="607"/>
                  </a:lnTo>
                  <a:lnTo>
                    <a:pt x="4332" y="502"/>
                  </a:lnTo>
                  <a:lnTo>
                    <a:pt x="4437" y="460"/>
                  </a:lnTo>
                  <a:lnTo>
                    <a:pt x="4437" y="209"/>
                  </a:lnTo>
                  <a:lnTo>
                    <a:pt x="4374" y="105"/>
                  </a:lnTo>
                  <a:lnTo>
                    <a:pt x="4374" y="63"/>
                  </a:lnTo>
                  <a:lnTo>
                    <a:pt x="4290" y="84"/>
                  </a:lnTo>
                  <a:lnTo>
                    <a:pt x="4248" y="105"/>
                  </a:lnTo>
                  <a:lnTo>
                    <a:pt x="4144" y="63"/>
                  </a:lnTo>
                  <a:lnTo>
                    <a:pt x="41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3017;p68">
              <a:extLst>
                <a:ext uri="{FF2B5EF4-FFF2-40B4-BE49-F238E27FC236}">
                  <a16:creationId xmlns:a16="http://schemas.microsoft.com/office/drawing/2014/main" id="{07080396-C621-1994-16CC-489C7525A9F0}"/>
                </a:ext>
              </a:extLst>
            </p:cNvPr>
            <p:cNvSpPr/>
            <p:nvPr/>
          </p:nvSpPr>
          <p:spPr>
            <a:xfrm>
              <a:off x="3828067" y="3174369"/>
              <a:ext cx="7478" cy="9769"/>
            </a:xfrm>
            <a:custGeom>
              <a:avLst/>
              <a:gdLst/>
              <a:ahLst/>
              <a:cxnLst/>
              <a:rect l="l" t="t" r="r" b="b"/>
              <a:pathLst>
                <a:path w="628" h="859" extrusionOk="0">
                  <a:moveTo>
                    <a:pt x="460" y="1"/>
                  </a:moveTo>
                  <a:lnTo>
                    <a:pt x="356" y="84"/>
                  </a:lnTo>
                  <a:lnTo>
                    <a:pt x="293" y="105"/>
                  </a:lnTo>
                  <a:lnTo>
                    <a:pt x="230" y="210"/>
                  </a:lnTo>
                  <a:lnTo>
                    <a:pt x="147" y="252"/>
                  </a:lnTo>
                  <a:lnTo>
                    <a:pt x="126" y="252"/>
                  </a:lnTo>
                  <a:lnTo>
                    <a:pt x="42" y="398"/>
                  </a:lnTo>
                  <a:lnTo>
                    <a:pt x="0" y="419"/>
                  </a:lnTo>
                  <a:lnTo>
                    <a:pt x="84" y="503"/>
                  </a:lnTo>
                  <a:lnTo>
                    <a:pt x="105" y="670"/>
                  </a:lnTo>
                  <a:lnTo>
                    <a:pt x="42" y="775"/>
                  </a:lnTo>
                  <a:lnTo>
                    <a:pt x="84" y="859"/>
                  </a:lnTo>
                  <a:lnTo>
                    <a:pt x="188" y="775"/>
                  </a:lnTo>
                  <a:lnTo>
                    <a:pt x="293" y="775"/>
                  </a:lnTo>
                  <a:lnTo>
                    <a:pt x="356" y="712"/>
                  </a:lnTo>
                  <a:lnTo>
                    <a:pt x="335" y="503"/>
                  </a:lnTo>
                  <a:lnTo>
                    <a:pt x="398" y="440"/>
                  </a:lnTo>
                  <a:lnTo>
                    <a:pt x="523" y="335"/>
                  </a:lnTo>
                  <a:lnTo>
                    <a:pt x="628" y="231"/>
                  </a:lnTo>
                  <a:lnTo>
                    <a:pt x="628" y="126"/>
                  </a:lnTo>
                  <a:lnTo>
                    <a:pt x="565" y="43"/>
                  </a:lnTo>
                  <a:lnTo>
                    <a:pt x="5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3018;p68">
              <a:extLst>
                <a:ext uri="{FF2B5EF4-FFF2-40B4-BE49-F238E27FC236}">
                  <a16:creationId xmlns:a16="http://schemas.microsoft.com/office/drawing/2014/main" id="{BAA2A382-055E-729C-BEB8-F49226E1AD08}"/>
                </a:ext>
              </a:extLst>
            </p:cNvPr>
            <p:cNvSpPr/>
            <p:nvPr/>
          </p:nvSpPr>
          <p:spPr>
            <a:xfrm>
              <a:off x="3947654" y="3151533"/>
              <a:ext cx="76994" cy="74956"/>
            </a:xfrm>
            <a:custGeom>
              <a:avLst/>
              <a:gdLst/>
              <a:ahLst/>
              <a:cxnLst/>
              <a:rect l="l" t="t" r="r" b="b"/>
              <a:pathLst>
                <a:path w="6466" h="6591" extrusionOk="0">
                  <a:moveTo>
                    <a:pt x="2553" y="0"/>
                  </a:moveTo>
                  <a:lnTo>
                    <a:pt x="1779" y="42"/>
                  </a:lnTo>
                  <a:lnTo>
                    <a:pt x="858" y="42"/>
                  </a:lnTo>
                  <a:lnTo>
                    <a:pt x="816" y="105"/>
                  </a:lnTo>
                  <a:lnTo>
                    <a:pt x="754" y="105"/>
                  </a:lnTo>
                  <a:lnTo>
                    <a:pt x="712" y="146"/>
                  </a:lnTo>
                  <a:lnTo>
                    <a:pt x="775" y="230"/>
                  </a:lnTo>
                  <a:lnTo>
                    <a:pt x="858" y="314"/>
                  </a:lnTo>
                  <a:lnTo>
                    <a:pt x="858" y="356"/>
                  </a:lnTo>
                  <a:lnTo>
                    <a:pt x="921" y="439"/>
                  </a:lnTo>
                  <a:lnTo>
                    <a:pt x="963" y="628"/>
                  </a:lnTo>
                  <a:lnTo>
                    <a:pt x="984" y="732"/>
                  </a:lnTo>
                  <a:lnTo>
                    <a:pt x="942" y="795"/>
                  </a:lnTo>
                  <a:lnTo>
                    <a:pt x="942" y="879"/>
                  </a:lnTo>
                  <a:lnTo>
                    <a:pt x="879" y="942"/>
                  </a:lnTo>
                  <a:lnTo>
                    <a:pt x="816" y="963"/>
                  </a:lnTo>
                  <a:lnTo>
                    <a:pt x="754" y="963"/>
                  </a:lnTo>
                  <a:lnTo>
                    <a:pt x="733" y="942"/>
                  </a:lnTo>
                  <a:lnTo>
                    <a:pt x="733" y="983"/>
                  </a:lnTo>
                  <a:lnTo>
                    <a:pt x="754" y="1046"/>
                  </a:lnTo>
                  <a:lnTo>
                    <a:pt x="754" y="1109"/>
                  </a:lnTo>
                  <a:lnTo>
                    <a:pt x="858" y="1151"/>
                  </a:lnTo>
                  <a:lnTo>
                    <a:pt x="858" y="1214"/>
                  </a:lnTo>
                  <a:lnTo>
                    <a:pt x="942" y="1214"/>
                  </a:lnTo>
                  <a:lnTo>
                    <a:pt x="963" y="1402"/>
                  </a:lnTo>
                  <a:lnTo>
                    <a:pt x="963" y="1486"/>
                  </a:lnTo>
                  <a:lnTo>
                    <a:pt x="858" y="1590"/>
                  </a:lnTo>
                  <a:lnTo>
                    <a:pt x="775" y="1674"/>
                  </a:lnTo>
                  <a:lnTo>
                    <a:pt x="733" y="1716"/>
                  </a:lnTo>
                  <a:lnTo>
                    <a:pt x="565" y="1883"/>
                  </a:lnTo>
                  <a:lnTo>
                    <a:pt x="461" y="2030"/>
                  </a:lnTo>
                  <a:lnTo>
                    <a:pt x="293" y="2092"/>
                  </a:lnTo>
                  <a:lnTo>
                    <a:pt x="0" y="2092"/>
                  </a:lnTo>
                  <a:lnTo>
                    <a:pt x="84" y="2553"/>
                  </a:lnTo>
                  <a:lnTo>
                    <a:pt x="210" y="3243"/>
                  </a:lnTo>
                  <a:lnTo>
                    <a:pt x="628" y="3808"/>
                  </a:lnTo>
                  <a:lnTo>
                    <a:pt x="754" y="4248"/>
                  </a:lnTo>
                  <a:lnTo>
                    <a:pt x="942" y="4352"/>
                  </a:lnTo>
                  <a:lnTo>
                    <a:pt x="1026" y="4352"/>
                  </a:lnTo>
                  <a:lnTo>
                    <a:pt x="1130" y="4394"/>
                  </a:lnTo>
                  <a:lnTo>
                    <a:pt x="1172" y="4394"/>
                  </a:lnTo>
                  <a:lnTo>
                    <a:pt x="1256" y="4436"/>
                  </a:lnTo>
                  <a:lnTo>
                    <a:pt x="1256" y="4499"/>
                  </a:lnTo>
                  <a:lnTo>
                    <a:pt x="1340" y="4561"/>
                  </a:lnTo>
                  <a:lnTo>
                    <a:pt x="1444" y="4561"/>
                  </a:lnTo>
                  <a:lnTo>
                    <a:pt x="1695" y="4645"/>
                  </a:lnTo>
                  <a:lnTo>
                    <a:pt x="1779" y="4645"/>
                  </a:lnTo>
                  <a:lnTo>
                    <a:pt x="1821" y="4708"/>
                  </a:lnTo>
                  <a:lnTo>
                    <a:pt x="1884" y="4729"/>
                  </a:lnTo>
                  <a:lnTo>
                    <a:pt x="1925" y="4812"/>
                  </a:lnTo>
                  <a:lnTo>
                    <a:pt x="2030" y="4917"/>
                  </a:lnTo>
                  <a:lnTo>
                    <a:pt x="2093" y="4917"/>
                  </a:lnTo>
                  <a:lnTo>
                    <a:pt x="2093" y="4938"/>
                  </a:lnTo>
                  <a:lnTo>
                    <a:pt x="2114" y="4917"/>
                  </a:lnTo>
                  <a:lnTo>
                    <a:pt x="2177" y="4917"/>
                  </a:lnTo>
                  <a:lnTo>
                    <a:pt x="2197" y="4980"/>
                  </a:lnTo>
                  <a:lnTo>
                    <a:pt x="2281" y="4980"/>
                  </a:lnTo>
                  <a:lnTo>
                    <a:pt x="2302" y="5022"/>
                  </a:lnTo>
                  <a:lnTo>
                    <a:pt x="2323" y="4980"/>
                  </a:lnTo>
                  <a:lnTo>
                    <a:pt x="2407" y="5022"/>
                  </a:lnTo>
                  <a:lnTo>
                    <a:pt x="2428" y="5043"/>
                  </a:lnTo>
                  <a:lnTo>
                    <a:pt x="2490" y="5043"/>
                  </a:lnTo>
                  <a:lnTo>
                    <a:pt x="2511" y="5084"/>
                  </a:lnTo>
                  <a:lnTo>
                    <a:pt x="2553" y="5126"/>
                  </a:lnTo>
                  <a:lnTo>
                    <a:pt x="2637" y="5189"/>
                  </a:lnTo>
                  <a:lnTo>
                    <a:pt x="2825" y="5398"/>
                  </a:lnTo>
                  <a:lnTo>
                    <a:pt x="2846" y="5608"/>
                  </a:lnTo>
                  <a:lnTo>
                    <a:pt x="2846" y="6591"/>
                  </a:lnTo>
                  <a:lnTo>
                    <a:pt x="2951" y="6193"/>
                  </a:lnTo>
                  <a:lnTo>
                    <a:pt x="3495" y="6173"/>
                  </a:lnTo>
                  <a:lnTo>
                    <a:pt x="3599" y="6131"/>
                  </a:lnTo>
                  <a:lnTo>
                    <a:pt x="3641" y="6110"/>
                  </a:lnTo>
                  <a:lnTo>
                    <a:pt x="3704" y="6089"/>
                  </a:lnTo>
                  <a:lnTo>
                    <a:pt x="3704" y="6131"/>
                  </a:lnTo>
                  <a:lnTo>
                    <a:pt x="3788" y="6173"/>
                  </a:lnTo>
                  <a:lnTo>
                    <a:pt x="3871" y="6214"/>
                  </a:lnTo>
                  <a:lnTo>
                    <a:pt x="3955" y="6214"/>
                  </a:lnTo>
                  <a:lnTo>
                    <a:pt x="3997" y="6298"/>
                  </a:lnTo>
                  <a:lnTo>
                    <a:pt x="3976" y="6319"/>
                  </a:lnTo>
                  <a:lnTo>
                    <a:pt x="4164" y="6298"/>
                  </a:lnTo>
                  <a:lnTo>
                    <a:pt x="4269" y="6193"/>
                  </a:lnTo>
                  <a:lnTo>
                    <a:pt x="4332" y="6193"/>
                  </a:lnTo>
                  <a:lnTo>
                    <a:pt x="4394" y="6131"/>
                  </a:lnTo>
                  <a:lnTo>
                    <a:pt x="4436" y="6173"/>
                  </a:lnTo>
                  <a:lnTo>
                    <a:pt x="4436" y="6214"/>
                  </a:lnTo>
                  <a:lnTo>
                    <a:pt x="4520" y="6214"/>
                  </a:lnTo>
                  <a:lnTo>
                    <a:pt x="4604" y="6277"/>
                  </a:lnTo>
                  <a:lnTo>
                    <a:pt x="4729" y="6214"/>
                  </a:lnTo>
                  <a:lnTo>
                    <a:pt x="4897" y="6193"/>
                  </a:lnTo>
                  <a:lnTo>
                    <a:pt x="4918" y="6110"/>
                  </a:lnTo>
                  <a:lnTo>
                    <a:pt x="4897" y="6068"/>
                  </a:lnTo>
                  <a:lnTo>
                    <a:pt x="4938" y="6005"/>
                  </a:lnTo>
                  <a:lnTo>
                    <a:pt x="5043" y="6026"/>
                  </a:lnTo>
                  <a:lnTo>
                    <a:pt x="5127" y="6026"/>
                  </a:lnTo>
                  <a:lnTo>
                    <a:pt x="5210" y="6089"/>
                  </a:lnTo>
                  <a:lnTo>
                    <a:pt x="5315" y="6068"/>
                  </a:lnTo>
                  <a:lnTo>
                    <a:pt x="5357" y="6026"/>
                  </a:lnTo>
                  <a:lnTo>
                    <a:pt x="5566" y="5963"/>
                  </a:lnTo>
                  <a:lnTo>
                    <a:pt x="5650" y="5984"/>
                  </a:lnTo>
                  <a:lnTo>
                    <a:pt x="5754" y="5963"/>
                  </a:lnTo>
                  <a:lnTo>
                    <a:pt x="5775" y="5900"/>
                  </a:lnTo>
                  <a:lnTo>
                    <a:pt x="5901" y="5900"/>
                  </a:lnTo>
                  <a:lnTo>
                    <a:pt x="5985" y="5817"/>
                  </a:lnTo>
                  <a:lnTo>
                    <a:pt x="6110" y="5796"/>
                  </a:lnTo>
                  <a:lnTo>
                    <a:pt x="6194" y="5712"/>
                  </a:lnTo>
                  <a:lnTo>
                    <a:pt x="6278" y="5649"/>
                  </a:lnTo>
                  <a:lnTo>
                    <a:pt x="6382" y="5670"/>
                  </a:lnTo>
                  <a:lnTo>
                    <a:pt x="6424" y="5608"/>
                  </a:lnTo>
                  <a:lnTo>
                    <a:pt x="6466" y="5587"/>
                  </a:lnTo>
                  <a:lnTo>
                    <a:pt x="6424" y="5587"/>
                  </a:lnTo>
                  <a:lnTo>
                    <a:pt x="6424" y="5545"/>
                  </a:lnTo>
                  <a:lnTo>
                    <a:pt x="6298" y="5440"/>
                  </a:lnTo>
                  <a:lnTo>
                    <a:pt x="6173" y="5398"/>
                  </a:lnTo>
                  <a:lnTo>
                    <a:pt x="5964" y="5189"/>
                  </a:lnTo>
                  <a:lnTo>
                    <a:pt x="5985" y="5126"/>
                  </a:lnTo>
                  <a:lnTo>
                    <a:pt x="5901" y="4938"/>
                  </a:lnTo>
                  <a:lnTo>
                    <a:pt x="5859" y="4875"/>
                  </a:lnTo>
                  <a:lnTo>
                    <a:pt x="5901" y="4771"/>
                  </a:lnTo>
                  <a:lnTo>
                    <a:pt x="5859" y="4729"/>
                  </a:lnTo>
                  <a:lnTo>
                    <a:pt x="5838" y="4624"/>
                  </a:lnTo>
                  <a:lnTo>
                    <a:pt x="5796" y="4540"/>
                  </a:lnTo>
                  <a:lnTo>
                    <a:pt x="5838" y="4540"/>
                  </a:lnTo>
                  <a:lnTo>
                    <a:pt x="5775" y="4394"/>
                  </a:lnTo>
                  <a:lnTo>
                    <a:pt x="5754" y="4248"/>
                  </a:lnTo>
                  <a:lnTo>
                    <a:pt x="5838" y="4206"/>
                  </a:lnTo>
                  <a:lnTo>
                    <a:pt x="5838" y="4038"/>
                  </a:lnTo>
                  <a:lnTo>
                    <a:pt x="5754" y="3976"/>
                  </a:lnTo>
                  <a:lnTo>
                    <a:pt x="5754" y="3766"/>
                  </a:lnTo>
                  <a:lnTo>
                    <a:pt x="5775" y="3620"/>
                  </a:lnTo>
                  <a:lnTo>
                    <a:pt x="5859" y="3578"/>
                  </a:lnTo>
                  <a:lnTo>
                    <a:pt x="5880" y="3599"/>
                  </a:lnTo>
                  <a:lnTo>
                    <a:pt x="5943" y="3515"/>
                  </a:lnTo>
                  <a:lnTo>
                    <a:pt x="5859" y="3306"/>
                  </a:lnTo>
                  <a:lnTo>
                    <a:pt x="5775" y="3306"/>
                  </a:lnTo>
                  <a:lnTo>
                    <a:pt x="5650" y="3180"/>
                  </a:lnTo>
                  <a:lnTo>
                    <a:pt x="5482" y="3055"/>
                  </a:lnTo>
                  <a:lnTo>
                    <a:pt x="5482" y="2929"/>
                  </a:lnTo>
                  <a:lnTo>
                    <a:pt x="5566" y="2657"/>
                  </a:lnTo>
                  <a:lnTo>
                    <a:pt x="5692" y="2302"/>
                  </a:lnTo>
                  <a:lnTo>
                    <a:pt x="5754" y="2239"/>
                  </a:lnTo>
                  <a:lnTo>
                    <a:pt x="5734" y="2134"/>
                  </a:lnTo>
                  <a:lnTo>
                    <a:pt x="5692" y="2113"/>
                  </a:lnTo>
                  <a:lnTo>
                    <a:pt x="5734" y="2113"/>
                  </a:lnTo>
                  <a:lnTo>
                    <a:pt x="5022" y="1611"/>
                  </a:lnTo>
                  <a:lnTo>
                    <a:pt x="4959" y="1527"/>
                  </a:lnTo>
                  <a:lnTo>
                    <a:pt x="4938" y="1486"/>
                  </a:lnTo>
                  <a:lnTo>
                    <a:pt x="4959" y="1402"/>
                  </a:lnTo>
                  <a:lnTo>
                    <a:pt x="4834" y="1214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3019;p68">
              <a:extLst>
                <a:ext uri="{FF2B5EF4-FFF2-40B4-BE49-F238E27FC236}">
                  <a16:creationId xmlns:a16="http://schemas.microsoft.com/office/drawing/2014/main" id="{C78892A1-3C9C-F178-A265-1651D7619541}"/>
                </a:ext>
              </a:extLst>
            </p:cNvPr>
            <p:cNvSpPr/>
            <p:nvPr/>
          </p:nvSpPr>
          <p:spPr>
            <a:xfrm>
              <a:off x="3945415" y="3152954"/>
              <a:ext cx="13956" cy="10963"/>
            </a:xfrm>
            <a:custGeom>
              <a:avLst/>
              <a:gdLst/>
              <a:ahLst/>
              <a:cxnLst/>
              <a:rect l="l" t="t" r="r" b="b"/>
              <a:pathLst>
                <a:path w="1172" h="964" extrusionOk="0">
                  <a:moveTo>
                    <a:pt x="795" y="1"/>
                  </a:moveTo>
                  <a:lnTo>
                    <a:pt x="795" y="84"/>
                  </a:lnTo>
                  <a:lnTo>
                    <a:pt x="732" y="126"/>
                  </a:lnTo>
                  <a:lnTo>
                    <a:pt x="649" y="126"/>
                  </a:lnTo>
                  <a:lnTo>
                    <a:pt x="607" y="84"/>
                  </a:lnTo>
                  <a:lnTo>
                    <a:pt x="544" y="42"/>
                  </a:lnTo>
                  <a:lnTo>
                    <a:pt x="440" y="126"/>
                  </a:lnTo>
                  <a:lnTo>
                    <a:pt x="377" y="147"/>
                  </a:lnTo>
                  <a:lnTo>
                    <a:pt x="335" y="126"/>
                  </a:lnTo>
                  <a:lnTo>
                    <a:pt x="209" y="231"/>
                  </a:lnTo>
                  <a:lnTo>
                    <a:pt x="105" y="356"/>
                  </a:lnTo>
                  <a:lnTo>
                    <a:pt x="0" y="733"/>
                  </a:lnTo>
                  <a:lnTo>
                    <a:pt x="0" y="817"/>
                  </a:lnTo>
                  <a:lnTo>
                    <a:pt x="209" y="817"/>
                  </a:lnTo>
                  <a:lnTo>
                    <a:pt x="272" y="921"/>
                  </a:lnTo>
                  <a:lnTo>
                    <a:pt x="335" y="963"/>
                  </a:lnTo>
                  <a:lnTo>
                    <a:pt x="398" y="921"/>
                  </a:lnTo>
                  <a:lnTo>
                    <a:pt x="419" y="921"/>
                  </a:lnTo>
                  <a:lnTo>
                    <a:pt x="481" y="963"/>
                  </a:lnTo>
                  <a:lnTo>
                    <a:pt x="607" y="921"/>
                  </a:lnTo>
                  <a:lnTo>
                    <a:pt x="607" y="858"/>
                  </a:lnTo>
                  <a:lnTo>
                    <a:pt x="691" y="670"/>
                  </a:lnTo>
                  <a:lnTo>
                    <a:pt x="649" y="566"/>
                  </a:lnTo>
                  <a:lnTo>
                    <a:pt x="712" y="566"/>
                  </a:lnTo>
                  <a:lnTo>
                    <a:pt x="753" y="628"/>
                  </a:lnTo>
                  <a:lnTo>
                    <a:pt x="816" y="628"/>
                  </a:lnTo>
                  <a:lnTo>
                    <a:pt x="858" y="733"/>
                  </a:lnTo>
                  <a:lnTo>
                    <a:pt x="921" y="754"/>
                  </a:lnTo>
                  <a:lnTo>
                    <a:pt x="921" y="817"/>
                  </a:lnTo>
                  <a:lnTo>
                    <a:pt x="942" y="838"/>
                  </a:lnTo>
                  <a:lnTo>
                    <a:pt x="1004" y="838"/>
                  </a:lnTo>
                  <a:lnTo>
                    <a:pt x="1067" y="817"/>
                  </a:lnTo>
                  <a:lnTo>
                    <a:pt x="1130" y="754"/>
                  </a:lnTo>
                  <a:lnTo>
                    <a:pt x="1130" y="670"/>
                  </a:lnTo>
                  <a:lnTo>
                    <a:pt x="1172" y="607"/>
                  </a:lnTo>
                  <a:lnTo>
                    <a:pt x="1151" y="503"/>
                  </a:lnTo>
                  <a:lnTo>
                    <a:pt x="1109" y="314"/>
                  </a:lnTo>
                  <a:lnTo>
                    <a:pt x="1046" y="231"/>
                  </a:lnTo>
                  <a:lnTo>
                    <a:pt x="1046" y="189"/>
                  </a:lnTo>
                  <a:lnTo>
                    <a:pt x="963" y="105"/>
                  </a:lnTo>
                  <a:lnTo>
                    <a:pt x="900" y="21"/>
                  </a:lnTo>
                  <a:lnTo>
                    <a:pt x="90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3020;p68">
              <a:extLst>
                <a:ext uri="{FF2B5EF4-FFF2-40B4-BE49-F238E27FC236}">
                  <a16:creationId xmlns:a16="http://schemas.microsoft.com/office/drawing/2014/main" id="{CA4A0F75-7EBF-FA11-294F-A2A43C2F8DFC}"/>
                </a:ext>
              </a:extLst>
            </p:cNvPr>
            <p:cNvSpPr/>
            <p:nvPr/>
          </p:nvSpPr>
          <p:spPr>
            <a:xfrm>
              <a:off x="3945415" y="3159380"/>
              <a:ext cx="13706" cy="15956"/>
            </a:xfrm>
            <a:custGeom>
              <a:avLst/>
              <a:gdLst/>
              <a:ahLst/>
              <a:cxnLst/>
              <a:rect l="l" t="t" r="r" b="b"/>
              <a:pathLst>
                <a:path w="1151" h="1403" extrusionOk="0">
                  <a:moveTo>
                    <a:pt x="649" y="1"/>
                  </a:moveTo>
                  <a:lnTo>
                    <a:pt x="691" y="105"/>
                  </a:lnTo>
                  <a:lnTo>
                    <a:pt x="607" y="293"/>
                  </a:lnTo>
                  <a:lnTo>
                    <a:pt x="607" y="356"/>
                  </a:lnTo>
                  <a:lnTo>
                    <a:pt x="481" y="398"/>
                  </a:lnTo>
                  <a:lnTo>
                    <a:pt x="419" y="356"/>
                  </a:lnTo>
                  <a:lnTo>
                    <a:pt x="398" y="356"/>
                  </a:lnTo>
                  <a:lnTo>
                    <a:pt x="335" y="398"/>
                  </a:lnTo>
                  <a:lnTo>
                    <a:pt x="272" y="356"/>
                  </a:lnTo>
                  <a:lnTo>
                    <a:pt x="209" y="252"/>
                  </a:lnTo>
                  <a:lnTo>
                    <a:pt x="0" y="252"/>
                  </a:lnTo>
                  <a:lnTo>
                    <a:pt x="0" y="314"/>
                  </a:lnTo>
                  <a:lnTo>
                    <a:pt x="63" y="419"/>
                  </a:lnTo>
                  <a:lnTo>
                    <a:pt x="84" y="565"/>
                  </a:lnTo>
                  <a:lnTo>
                    <a:pt x="84" y="712"/>
                  </a:lnTo>
                  <a:lnTo>
                    <a:pt x="188" y="1402"/>
                  </a:lnTo>
                  <a:lnTo>
                    <a:pt x="481" y="1402"/>
                  </a:lnTo>
                  <a:lnTo>
                    <a:pt x="649" y="1340"/>
                  </a:lnTo>
                  <a:lnTo>
                    <a:pt x="753" y="1193"/>
                  </a:lnTo>
                  <a:lnTo>
                    <a:pt x="921" y="1026"/>
                  </a:lnTo>
                  <a:lnTo>
                    <a:pt x="963" y="984"/>
                  </a:lnTo>
                  <a:lnTo>
                    <a:pt x="1046" y="900"/>
                  </a:lnTo>
                  <a:lnTo>
                    <a:pt x="1151" y="796"/>
                  </a:lnTo>
                  <a:lnTo>
                    <a:pt x="1151" y="712"/>
                  </a:lnTo>
                  <a:lnTo>
                    <a:pt x="1130" y="524"/>
                  </a:lnTo>
                  <a:lnTo>
                    <a:pt x="1046" y="524"/>
                  </a:lnTo>
                  <a:lnTo>
                    <a:pt x="1046" y="461"/>
                  </a:lnTo>
                  <a:lnTo>
                    <a:pt x="942" y="419"/>
                  </a:lnTo>
                  <a:lnTo>
                    <a:pt x="942" y="356"/>
                  </a:lnTo>
                  <a:lnTo>
                    <a:pt x="921" y="293"/>
                  </a:lnTo>
                  <a:lnTo>
                    <a:pt x="921" y="252"/>
                  </a:lnTo>
                  <a:lnTo>
                    <a:pt x="921" y="189"/>
                  </a:lnTo>
                  <a:lnTo>
                    <a:pt x="858" y="168"/>
                  </a:lnTo>
                  <a:lnTo>
                    <a:pt x="816" y="63"/>
                  </a:lnTo>
                  <a:lnTo>
                    <a:pt x="753" y="63"/>
                  </a:lnTo>
                  <a:lnTo>
                    <a:pt x="7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3021;p68">
              <a:extLst>
                <a:ext uri="{FF2B5EF4-FFF2-40B4-BE49-F238E27FC236}">
                  <a16:creationId xmlns:a16="http://schemas.microsoft.com/office/drawing/2014/main" id="{FEEC56BB-875D-887C-FFB1-BF17E21CEF72}"/>
                </a:ext>
              </a:extLst>
            </p:cNvPr>
            <p:cNvSpPr/>
            <p:nvPr/>
          </p:nvSpPr>
          <p:spPr>
            <a:xfrm>
              <a:off x="3829055" y="3110126"/>
              <a:ext cx="131316" cy="124222"/>
            </a:xfrm>
            <a:custGeom>
              <a:avLst/>
              <a:gdLst/>
              <a:ahLst/>
              <a:cxnLst/>
              <a:rect l="l" t="t" r="r" b="b"/>
              <a:pathLst>
                <a:path w="11028" h="10923" extrusionOk="0">
                  <a:moveTo>
                    <a:pt x="7701" y="0"/>
                  </a:moveTo>
                  <a:lnTo>
                    <a:pt x="7701" y="42"/>
                  </a:lnTo>
                  <a:lnTo>
                    <a:pt x="7743" y="84"/>
                  </a:lnTo>
                  <a:lnTo>
                    <a:pt x="7659" y="189"/>
                  </a:lnTo>
                  <a:lnTo>
                    <a:pt x="7575" y="189"/>
                  </a:lnTo>
                  <a:lnTo>
                    <a:pt x="7491" y="210"/>
                  </a:lnTo>
                  <a:lnTo>
                    <a:pt x="7366" y="210"/>
                  </a:lnTo>
                  <a:lnTo>
                    <a:pt x="7282" y="251"/>
                  </a:lnTo>
                  <a:lnTo>
                    <a:pt x="7240" y="251"/>
                  </a:lnTo>
                  <a:lnTo>
                    <a:pt x="7219" y="189"/>
                  </a:lnTo>
                  <a:lnTo>
                    <a:pt x="7178" y="189"/>
                  </a:lnTo>
                  <a:lnTo>
                    <a:pt x="7157" y="147"/>
                  </a:lnTo>
                  <a:lnTo>
                    <a:pt x="7073" y="126"/>
                  </a:lnTo>
                  <a:lnTo>
                    <a:pt x="6843" y="230"/>
                  </a:lnTo>
                  <a:lnTo>
                    <a:pt x="6759" y="293"/>
                  </a:lnTo>
                  <a:lnTo>
                    <a:pt x="6717" y="335"/>
                  </a:lnTo>
                  <a:lnTo>
                    <a:pt x="6487" y="356"/>
                  </a:lnTo>
                  <a:lnTo>
                    <a:pt x="6403" y="398"/>
                  </a:lnTo>
                  <a:lnTo>
                    <a:pt x="6320" y="314"/>
                  </a:lnTo>
                  <a:lnTo>
                    <a:pt x="6215" y="293"/>
                  </a:lnTo>
                  <a:lnTo>
                    <a:pt x="6111" y="293"/>
                  </a:lnTo>
                  <a:lnTo>
                    <a:pt x="6027" y="398"/>
                  </a:lnTo>
                  <a:lnTo>
                    <a:pt x="5922" y="502"/>
                  </a:lnTo>
                  <a:lnTo>
                    <a:pt x="5964" y="544"/>
                  </a:lnTo>
                  <a:lnTo>
                    <a:pt x="6006" y="607"/>
                  </a:lnTo>
                  <a:lnTo>
                    <a:pt x="5985" y="649"/>
                  </a:lnTo>
                  <a:lnTo>
                    <a:pt x="5859" y="670"/>
                  </a:lnTo>
                  <a:lnTo>
                    <a:pt x="5797" y="649"/>
                  </a:lnTo>
                  <a:lnTo>
                    <a:pt x="5671" y="628"/>
                  </a:lnTo>
                  <a:lnTo>
                    <a:pt x="5567" y="565"/>
                  </a:lnTo>
                  <a:lnTo>
                    <a:pt x="5483" y="565"/>
                  </a:lnTo>
                  <a:lnTo>
                    <a:pt x="5399" y="628"/>
                  </a:lnTo>
                  <a:lnTo>
                    <a:pt x="5336" y="607"/>
                  </a:lnTo>
                  <a:lnTo>
                    <a:pt x="5190" y="607"/>
                  </a:lnTo>
                  <a:lnTo>
                    <a:pt x="5064" y="523"/>
                  </a:lnTo>
                  <a:lnTo>
                    <a:pt x="4939" y="544"/>
                  </a:lnTo>
                  <a:lnTo>
                    <a:pt x="4918" y="502"/>
                  </a:lnTo>
                  <a:lnTo>
                    <a:pt x="4750" y="356"/>
                  </a:lnTo>
                  <a:lnTo>
                    <a:pt x="4667" y="335"/>
                  </a:lnTo>
                  <a:lnTo>
                    <a:pt x="4499" y="210"/>
                  </a:lnTo>
                  <a:lnTo>
                    <a:pt x="4437" y="189"/>
                  </a:lnTo>
                  <a:lnTo>
                    <a:pt x="4353" y="126"/>
                  </a:lnTo>
                  <a:lnTo>
                    <a:pt x="4290" y="126"/>
                  </a:lnTo>
                  <a:lnTo>
                    <a:pt x="4290" y="189"/>
                  </a:lnTo>
                  <a:lnTo>
                    <a:pt x="4186" y="147"/>
                  </a:lnTo>
                  <a:lnTo>
                    <a:pt x="4102" y="251"/>
                  </a:lnTo>
                  <a:lnTo>
                    <a:pt x="4018" y="251"/>
                  </a:lnTo>
                  <a:lnTo>
                    <a:pt x="3976" y="293"/>
                  </a:lnTo>
                  <a:lnTo>
                    <a:pt x="3976" y="356"/>
                  </a:lnTo>
                  <a:lnTo>
                    <a:pt x="3914" y="440"/>
                  </a:lnTo>
                  <a:lnTo>
                    <a:pt x="3914" y="502"/>
                  </a:lnTo>
                  <a:lnTo>
                    <a:pt x="3872" y="544"/>
                  </a:lnTo>
                  <a:lnTo>
                    <a:pt x="3788" y="544"/>
                  </a:lnTo>
                  <a:lnTo>
                    <a:pt x="3788" y="607"/>
                  </a:lnTo>
                  <a:lnTo>
                    <a:pt x="3893" y="733"/>
                  </a:lnTo>
                  <a:lnTo>
                    <a:pt x="3830" y="774"/>
                  </a:lnTo>
                  <a:lnTo>
                    <a:pt x="3809" y="858"/>
                  </a:lnTo>
                  <a:lnTo>
                    <a:pt x="3809" y="984"/>
                  </a:lnTo>
                  <a:lnTo>
                    <a:pt x="3872" y="1088"/>
                  </a:lnTo>
                  <a:lnTo>
                    <a:pt x="3872" y="1339"/>
                  </a:lnTo>
                  <a:lnTo>
                    <a:pt x="3767" y="1381"/>
                  </a:lnTo>
                  <a:lnTo>
                    <a:pt x="3725" y="1486"/>
                  </a:lnTo>
                  <a:lnTo>
                    <a:pt x="3474" y="1800"/>
                  </a:lnTo>
                  <a:lnTo>
                    <a:pt x="3516" y="2009"/>
                  </a:lnTo>
                  <a:lnTo>
                    <a:pt x="3495" y="2135"/>
                  </a:lnTo>
                  <a:lnTo>
                    <a:pt x="3495" y="2281"/>
                  </a:lnTo>
                  <a:lnTo>
                    <a:pt x="3390" y="2386"/>
                  </a:lnTo>
                  <a:lnTo>
                    <a:pt x="3390" y="2532"/>
                  </a:lnTo>
                  <a:lnTo>
                    <a:pt x="3390" y="2616"/>
                  </a:lnTo>
                  <a:lnTo>
                    <a:pt x="3370" y="2804"/>
                  </a:lnTo>
                  <a:lnTo>
                    <a:pt x="3390" y="2825"/>
                  </a:lnTo>
                  <a:lnTo>
                    <a:pt x="3370" y="2971"/>
                  </a:lnTo>
                  <a:lnTo>
                    <a:pt x="3286" y="3034"/>
                  </a:lnTo>
                  <a:lnTo>
                    <a:pt x="3244" y="3223"/>
                  </a:lnTo>
                  <a:lnTo>
                    <a:pt x="3244" y="3390"/>
                  </a:lnTo>
                  <a:lnTo>
                    <a:pt x="3056" y="3704"/>
                  </a:lnTo>
                  <a:lnTo>
                    <a:pt x="2951" y="3746"/>
                  </a:lnTo>
                  <a:lnTo>
                    <a:pt x="2846" y="3808"/>
                  </a:lnTo>
                  <a:lnTo>
                    <a:pt x="2763" y="3787"/>
                  </a:lnTo>
                  <a:lnTo>
                    <a:pt x="2637" y="3892"/>
                  </a:lnTo>
                  <a:lnTo>
                    <a:pt x="2533" y="4018"/>
                  </a:lnTo>
                  <a:lnTo>
                    <a:pt x="2533" y="4164"/>
                  </a:lnTo>
                  <a:lnTo>
                    <a:pt x="2344" y="4332"/>
                  </a:lnTo>
                  <a:lnTo>
                    <a:pt x="2302" y="4436"/>
                  </a:lnTo>
                  <a:lnTo>
                    <a:pt x="2323" y="4624"/>
                  </a:lnTo>
                  <a:lnTo>
                    <a:pt x="2344" y="4645"/>
                  </a:lnTo>
                  <a:lnTo>
                    <a:pt x="2323" y="4959"/>
                  </a:lnTo>
                  <a:lnTo>
                    <a:pt x="2302" y="5127"/>
                  </a:lnTo>
                  <a:lnTo>
                    <a:pt x="2302" y="5231"/>
                  </a:lnTo>
                  <a:lnTo>
                    <a:pt x="2198" y="5378"/>
                  </a:lnTo>
                  <a:lnTo>
                    <a:pt x="2093" y="5420"/>
                  </a:lnTo>
                  <a:lnTo>
                    <a:pt x="2009" y="5482"/>
                  </a:lnTo>
                  <a:lnTo>
                    <a:pt x="1947" y="5566"/>
                  </a:lnTo>
                  <a:lnTo>
                    <a:pt x="1717" y="5796"/>
                  </a:lnTo>
                  <a:lnTo>
                    <a:pt x="1633" y="5901"/>
                  </a:lnTo>
                  <a:lnTo>
                    <a:pt x="1507" y="5984"/>
                  </a:lnTo>
                  <a:lnTo>
                    <a:pt x="1382" y="5901"/>
                  </a:lnTo>
                  <a:lnTo>
                    <a:pt x="1319" y="5796"/>
                  </a:lnTo>
                  <a:lnTo>
                    <a:pt x="1298" y="5775"/>
                  </a:lnTo>
                  <a:lnTo>
                    <a:pt x="1382" y="5650"/>
                  </a:lnTo>
                  <a:lnTo>
                    <a:pt x="1382" y="5587"/>
                  </a:lnTo>
                  <a:lnTo>
                    <a:pt x="1193" y="5650"/>
                  </a:lnTo>
                  <a:lnTo>
                    <a:pt x="1089" y="5754"/>
                  </a:lnTo>
                  <a:lnTo>
                    <a:pt x="1005" y="5733"/>
                  </a:lnTo>
                  <a:lnTo>
                    <a:pt x="942" y="5754"/>
                  </a:lnTo>
                  <a:lnTo>
                    <a:pt x="942" y="5859"/>
                  </a:lnTo>
                  <a:lnTo>
                    <a:pt x="859" y="5943"/>
                  </a:lnTo>
                  <a:lnTo>
                    <a:pt x="754" y="5943"/>
                  </a:lnTo>
                  <a:lnTo>
                    <a:pt x="754" y="5880"/>
                  </a:lnTo>
                  <a:lnTo>
                    <a:pt x="733" y="5838"/>
                  </a:lnTo>
                  <a:lnTo>
                    <a:pt x="629" y="5880"/>
                  </a:lnTo>
                  <a:lnTo>
                    <a:pt x="566" y="5859"/>
                  </a:lnTo>
                  <a:lnTo>
                    <a:pt x="440" y="5984"/>
                  </a:lnTo>
                  <a:lnTo>
                    <a:pt x="315" y="6089"/>
                  </a:lnTo>
                  <a:lnTo>
                    <a:pt x="252" y="6152"/>
                  </a:lnTo>
                  <a:lnTo>
                    <a:pt x="273" y="6361"/>
                  </a:lnTo>
                  <a:lnTo>
                    <a:pt x="210" y="6424"/>
                  </a:lnTo>
                  <a:lnTo>
                    <a:pt x="105" y="6424"/>
                  </a:lnTo>
                  <a:lnTo>
                    <a:pt x="1" y="6508"/>
                  </a:lnTo>
                  <a:lnTo>
                    <a:pt x="22" y="6570"/>
                  </a:lnTo>
                  <a:lnTo>
                    <a:pt x="210" y="6591"/>
                  </a:lnTo>
                  <a:lnTo>
                    <a:pt x="252" y="6633"/>
                  </a:lnTo>
                  <a:lnTo>
                    <a:pt x="273" y="6633"/>
                  </a:lnTo>
                  <a:lnTo>
                    <a:pt x="273" y="6612"/>
                  </a:lnTo>
                  <a:lnTo>
                    <a:pt x="315" y="6591"/>
                  </a:lnTo>
                  <a:lnTo>
                    <a:pt x="377" y="6591"/>
                  </a:lnTo>
                  <a:lnTo>
                    <a:pt x="482" y="6570"/>
                  </a:lnTo>
                  <a:lnTo>
                    <a:pt x="566" y="6528"/>
                  </a:lnTo>
                  <a:lnTo>
                    <a:pt x="1256" y="6528"/>
                  </a:lnTo>
                  <a:lnTo>
                    <a:pt x="1424" y="6570"/>
                  </a:lnTo>
                  <a:lnTo>
                    <a:pt x="1633" y="6528"/>
                  </a:lnTo>
                  <a:lnTo>
                    <a:pt x="2637" y="6528"/>
                  </a:lnTo>
                  <a:lnTo>
                    <a:pt x="2637" y="6612"/>
                  </a:lnTo>
                  <a:lnTo>
                    <a:pt x="2637" y="6633"/>
                  </a:lnTo>
                  <a:lnTo>
                    <a:pt x="2637" y="6717"/>
                  </a:lnTo>
                  <a:lnTo>
                    <a:pt x="2679" y="6780"/>
                  </a:lnTo>
                  <a:lnTo>
                    <a:pt x="2721" y="6842"/>
                  </a:lnTo>
                  <a:lnTo>
                    <a:pt x="2679" y="6905"/>
                  </a:lnTo>
                  <a:lnTo>
                    <a:pt x="2679" y="6989"/>
                  </a:lnTo>
                  <a:lnTo>
                    <a:pt x="2742" y="7093"/>
                  </a:lnTo>
                  <a:lnTo>
                    <a:pt x="2763" y="7219"/>
                  </a:lnTo>
                  <a:lnTo>
                    <a:pt x="2784" y="7261"/>
                  </a:lnTo>
                  <a:lnTo>
                    <a:pt x="2784" y="7345"/>
                  </a:lnTo>
                  <a:lnTo>
                    <a:pt x="2846" y="7365"/>
                  </a:lnTo>
                  <a:lnTo>
                    <a:pt x="2888" y="7449"/>
                  </a:lnTo>
                  <a:lnTo>
                    <a:pt x="2972" y="7554"/>
                  </a:lnTo>
                  <a:lnTo>
                    <a:pt x="2993" y="7763"/>
                  </a:lnTo>
                  <a:lnTo>
                    <a:pt x="3056" y="7784"/>
                  </a:lnTo>
                  <a:lnTo>
                    <a:pt x="3202" y="7784"/>
                  </a:lnTo>
                  <a:lnTo>
                    <a:pt x="3307" y="7763"/>
                  </a:lnTo>
                  <a:lnTo>
                    <a:pt x="3390" y="7784"/>
                  </a:lnTo>
                  <a:lnTo>
                    <a:pt x="3579" y="7826"/>
                  </a:lnTo>
                  <a:lnTo>
                    <a:pt x="3662" y="7763"/>
                  </a:lnTo>
                  <a:lnTo>
                    <a:pt x="4102" y="7742"/>
                  </a:lnTo>
                  <a:lnTo>
                    <a:pt x="4102" y="7575"/>
                  </a:lnTo>
                  <a:lnTo>
                    <a:pt x="4081" y="7470"/>
                  </a:lnTo>
                  <a:lnTo>
                    <a:pt x="4123" y="7449"/>
                  </a:lnTo>
                  <a:lnTo>
                    <a:pt x="4186" y="7345"/>
                  </a:lnTo>
                  <a:lnTo>
                    <a:pt x="4186" y="7198"/>
                  </a:lnTo>
                  <a:lnTo>
                    <a:pt x="4750" y="7156"/>
                  </a:lnTo>
                  <a:lnTo>
                    <a:pt x="4750" y="7114"/>
                  </a:lnTo>
                  <a:lnTo>
                    <a:pt x="4939" y="7135"/>
                  </a:lnTo>
                  <a:lnTo>
                    <a:pt x="4918" y="7219"/>
                  </a:lnTo>
                  <a:lnTo>
                    <a:pt x="4876" y="7261"/>
                  </a:lnTo>
                  <a:lnTo>
                    <a:pt x="4918" y="7324"/>
                  </a:lnTo>
                  <a:lnTo>
                    <a:pt x="5567" y="7365"/>
                  </a:lnTo>
                  <a:lnTo>
                    <a:pt x="5587" y="7449"/>
                  </a:lnTo>
                  <a:lnTo>
                    <a:pt x="5587" y="7533"/>
                  </a:lnTo>
                  <a:lnTo>
                    <a:pt x="5587" y="7617"/>
                  </a:lnTo>
                  <a:lnTo>
                    <a:pt x="5546" y="7721"/>
                  </a:lnTo>
                  <a:lnTo>
                    <a:pt x="5504" y="7826"/>
                  </a:lnTo>
                  <a:lnTo>
                    <a:pt x="5567" y="7889"/>
                  </a:lnTo>
                  <a:lnTo>
                    <a:pt x="5567" y="7972"/>
                  </a:lnTo>
                  <a:lnTo>
                    <a:pt x="5546" y="8035"/>
                  </a:lnTo>
                  <a:lnTo>
                    <a:pt x="5546" y="8056"/>
                  </a:lnTo>
                  <a:lnTo>
                    <a:pt x="5567" y="8140"/>
                  </a:lnTo>
                  <a:lnTo>
                    <a:pt x="5567" y="8349"/>
                  </a:lnTo>
                  <a:lnTo>
                    <a:pt x="5504" y="8453"/>
                  </a:lnTo>
                  <a:lnTo>
                    <a:pt x="5567" y="8495"/>
                  </a:lnTo>
                  <a:lnTo>
                    <a:pt x="5567" y="8579"/>
                  </a:lnTo>
                  <a:lnTo>
                    <a:pt x="5608" y="8621"/>
                  </a:lnTo>
                  <a:lnTo>
                    <a:pt x="5608" y="8705"/>
                  </a:lnTo>
                  <a:lnTo>
                    <a:pt x="5650" y="8725"/>
                  </a:lnTo>
                  <a:lnTo>
                    <a:pt x="5671" y="8788"/>
                  </a:lnTo>
                  <a:lnTo>
                    <a:pt x="5713" y="8809"/>
                  </a:lnTo>
                  <a:lnTo>
                    <a:pt x="5755" y="8872"/>
                  </a:lnTo>
                  <a:lnTo>
                    <a:pt x="5713" y="8935"/>
                  </a:lnTo>
                  <a:lnTo>
                    <a:pt x="5713" y="9018"/>
                  </a:lnTo>
                  <a:lnTo>
                    <a:pt x="5797" y="9081"/>
                  </a:lnTo>
                  <a:lnTo>
                    <a:pt x="5797" y="9144"/>
                  </a:lnTo>
                  <a:lnTo>
                    <a:pt x="5776" y="9186"/>
                  </a:lnTo>
                  <a:lnTo>
                    <a:pt x="5776" y="9311"/>
                  </a:lnTo>
                  <a:lnTo>
                    <a:pt x="5859" y="9353"/>
                  </a:lnTo>
                  <a:lnTo>
                    <a:pt x="5818" y="9437"/>
                  </a:lnTo>
                  <a:lnTo>
                    <a:pt x="5818" y="9458"/>
                  </a:lnTo>
                  <a:lnTo>
                    <a:pt x="5776" y="9500"/>
                  </a:lnTo>
                  <a:lnTo>
                    <a:pt x="5776" y="9625"/>
                  </a:lnTo>
                  <a:lnTo>
                    <a:pt x="5797" y="9646"/>
                  </a:lnTo>
                  <a:lnTo>
                    <a:pt x="5859" y="9646"/>
                  </a:lnTo>
                  <a:lnTo>
                    <a:pt x="5901" y="9625"/>
                  </a:lnTo>
                  <a:lnTo>
                    <a:pt x="5964" y="9604"/>
                  </a:lnTo>
                  <a:lnTo>
                    <a:pt x="5985" y="9562"/>
                  </a:lnTo>
                  <a:lnTo>
                    <a:pt x="6027" y="9562"/>
                  </a:lnTo>
                  <a:lnTo>
                    <a:pt x="6111" y="9625"/>
                  </a:lnTo>
                  <a:lnTo>
                    <a:pt x="6173" y="9646"/>
                  </a:lnTo>
                  <a:lnTo>
                    <a:pt x="6320" y="9646"/>
                  </a:lnTo>
                  <a:lnTo>
                    <a:pt x="6383" y="9667"/>
                  </a:lnTo>
                  <a:lnTo>
                    <a:pt x="6424" y="9646"/>
                  </a:lnTo>
                  <a:lnTo>
                    <a:pt x="6508" y="9625"/>
                  </a:lnTo>
                  <a:lnTo>
                    <a:pt x="6592" y="9562"/>
                  </a:lnTo>
                  <a:lnTo>
                    <a:pt x="6696" y="9541"/>
                  </a:lnTo>
                  <a:lnTo>
                    <a:pt x="6801" y="9541"/>
                  </a:lnTo>
                  <a:lnTo>
                    <a:pt x="6843" y="9604"/>
                  </a:lnTo>
                  <a:lnTo>
                    <a:pt x="6906" y="9562"/>
                  </a:lnTo>
                  <a:lnTo>
                    <a:pt x="7010" y="9625"/>
                  </a:lnTo>
                  <a:lnTo>
                    <a:pt x="7031" y="9646"/>
                  </a:lnTo>
                  <a:lnTo>
                    <a:pt x="7031" y="9751"/>
                  </a:lnTo>
                  <a:lnTo>
                    <a:pt x="7052" y="9772"/>
                  </a:lnTo>
                  <a:lnTo>
                    <a:pt x="7073" y="9814"/>
                  </a:lnTo>
                  <a:lnTo>
                    <a:pt x="7157" y="9751"/>
                  </a:lnTo>
                  <a:lnTo>
                    <a:pt x="7240" y="9709"/>
                  </a:lnTo>
                  <a:lnTo>
                    <a:pt x="7324" y="9709"/>
                  </a:lnTo>
                  <a:lnTo>
                    <a:pt x="7345" y="9667"/>
                  </a:lnTo>
                  <a:lnTo>
                    <a:pt x="7491" y="9625"/>
                  </a:lnTo>
                  <a:lnTo>
                    <a:pt x="7554" y="9625"/>
                  </a:lnTo>
                  <a:lnTo>
                    <a:pt x="7554" y="9751"/>
                  </a:lnTo>
                  <a:lnTo>
                    <a:pt x="7575" y="9814"/>
                  </a:lnTo>
                  <a:lnTo>
                    <a:pt x="7575" y="9876"/>
                  </a:lnTo>
                  <a:lnTo>
                    <a:pt x="7575" y="9939"/>
                  </a:lnTo>
                  <a:lnTo>
                    <a:pt x="7638" y="9939"/>
                  </a:lnTo>
                  <a:lnTo>
                    <a:pt x="7743" y="9981"/>
                  </a:lnTo>
                  <a:lnTo>
                    <a:pt x="7784" y="9981"/>
                  </a:lnTo>
                  <a:lnTo>
                    <a:pt x="7910" y="10065"/>
                  </a:lnTo>
                  <a:lnTo>
                    <a:pt x="8056" y="10086"/>
                  </a:lnTo>
                  <a:lnTo>
                    <a:pt x="8182" y="10127"/>
                  </a:lnTo>
                  <a:lnTo>
                    <a:pt x="8182" y="10148"/>
                  </a:lnTo>
                  <a:lnTo>
                    <a:pt x="8287" y="10148"/>
                  </a:lnTo>
                  <a:lnTo>
                    <a:pt x="8433" y="10086"/>
                  </a:lnTo>
                  <a:lnTo>
                    <a:pt x="8475" y="10044"/>
                  </a:lnTo>
                  <a:lnTo>
                    <a:pt x="8517" y="9876"/>
                  </a:lnTo>
                  <a:lnTo>
                    <a:pt x="8600" y="9876"/>
                  </a:lnTo>
                  <a:lnTo>
                    <a:pt x="8642" y="9855"/>
                  </a:lnTo>
                  <a:lnTo>
                    <a:pt x="8684" y="9855"/>
                  </a:lnTo>
                  <a:lnTo>
                    <a:pt x="8684" y="10023"/>
                  </a:lnTo>
                  <a:lnTo>
                    <a:pt x="8789" y="10127"/>
                  </a:lnTo>
                  <a:lnTo>
                    <a:pt x="8789" y="10190"/>
                  </a:lnTo>
                  <a:lnTo>
                    <a:pt x="8935" y="10274"/>
                  </a:lnTo>
                  <a:lnTo>
                    <a:pt x="9144" y="10337"/>
                  </a:lnTo>
                  <a:lnTo>
                    <a:pt x="9270" y="10441"/>
                  </a:lnTo>
                  <a:lnTo>
                    <a:pt x="9375" y="10588"/>
                  </a:lnTo>
                  <a:lnTo>
                    <a:pt x="9479" y="10671"/>
                  </a:lnTo>
                  <a:lnTo>
                    <a:pt x="9584" y="10797"/>
                  </a:lnTo>
                  <a:lnTo>
                    <a:pt x="9730" y="10922"/>
                  </a:lnTo>
                  <a:lnTo>
                    <a:pt x="9793" y="10922"/>
                  </a:lnTo>
                  <a:lnTo>
                    <a:pt x="9898" y="10902"/>
                  </a:lnTo>
                  <a:lnTo>
                    <a:pt x="9981" y="10860"/>
                  </a:lnTo>
                  <a:lnTo>
                    <a:pt x="10002" y="10881"/>
                  </a:lnTo>
                  <a:lnTo>
                    <a:pt x="10044" y="10902"/>
                  </a:lnTo>
                  <a:lnTo>
                    <a:pt x="10107" y="10922"/>
                  </a:lnTo>
                  <a:lnTo>
                    <a:pt x="10170" y="10881"/>
                  </a:lnTo>
                  <a:lnTo>
                    <a:pt x="10107" y="10253"/>
                  </a:lnTo>
                  <a:lnTo>
                    <a:pt x="10065" y="10232"/>
                  </a:lnTo>
                  <a:lnTo>
                    <a:pt x="9940" y="10253"/>
                  </a:lnTo>
                  <a:lnTo>
                    <a:pt x="9940" y="10337"/>
                  </a:lnTo>
                  <a:lnTo>
                    <a:pt x="9981" y="10378"/>
                  </a:lnTo>
                  <a:lnTo>
                    <a:pt x="9688" y="10378"/>
                  </a:lnTo>
                  <a:lnTo>
                    <a:pt x="9647" y="10295"/>
                  </a:lnTo>
                  <a:lnTo>
                    <a:pt x="9626" y="10232"/>
                  </a:lnTo>
                  <a:lnTo>
                    <a:pt x="9458" y="10065"/>
                  </a:lnTo>
                  <a:lnTo>
                    <a:pt x="9375" y="9981"/>
                  </a:lnTo>
                  <a:lnTo>
                    <a:pt x="9375" y="9855"/>
                  </a:lnTo>
                  <a:lnTo>
                    <a:pt x="9375" y="9521"/>
                  </a:lnTo>
                  <a:lnTo>
                    <a:pt x="9375" y="9437"/>
                  </a:lnTo>
                  <a:lnTo>
                    <a:pt x="9479" y="9332"/>
                  </a:lnTo>
                  <a:lnTo>
                    <a:pt x="9542" y="9290"/>
                  </a:lnTo>
                  <a:lnTo>
                    <a:pt x="9521" y="9249"/>
                  </a:lnTo>
                  <a:lnTo>
                    <a:pt x="9563" y="9228"/>
                  </a:lnTo>
                  <a:lnTo>
                    <a:pt x="9563" y="9102"/>
                  </a:lnTo>
                  <a:lnTo>
                    <a:pt x="9563" y="9018"/>
                  </a:lnTo>
                  <a:lnTo>
                    <a:pt x="9563" y="8935"/>
                  </a:lnTo>
                  <a:lnTo>
                    <a:pt x="9563" y="8872"/>
                  </a:lnTo>
                  <a:lnTo>
                    <a:pt x="9584" y="8809"/>
                  </a:lnTo>
                  <a:lnTo>
                    <a:pt x="9626" y="8767"/>
                  </a:lnTo>
                  <a:lnTo>
                    <a:pt x="9542" y="8725"/>
                  </a:lnTo>
                  <a:lnTo>
                    <a:pt x="9479" y="8663"/>
                  </a:lnTo>
                  <a:lnTo>
                    <a:pt x="9458" y="8558"/>
                  </a:lnTo>
                  <a:lnTo>
                    <a:pt x="9688" y="8077"/>
                  </a:lnTo>
                  <a:lnTo>
                    <a:pt x="10630" y="7868"/>
                  </a:lnTo>
                  <a:lnTo>
                    <a:pt x="10714" y="7889"/>
                  </a:lnTo>
                  <a:lnTo>
                    <a:pt x="10588" y="7449"/>
                  </a:lnTo>
                  <a:lnTo>
                    <a:pt x="10170" y="6884"/>
                  </a:lnTo>
                  <a:lnTo>
                    <a:pt x="10044" y="6194"/>
                  </a:lnTo>
                  <a:lnTo>
                    <a:pt x="9960" y="5733"/>
                  </a:lnTo>
                  <a:lnTo>
                    <a:pt x="9856" y="5043"/>
                  </a:lnTo>
                  <a:lnTo>
                    <a:pt x="9856" y="4896"/>
                  </a:lnTo>
                  <a:lnTo>
                    <a:pt x="9835" y="4750"/>
                  </a:lnTo>
                  <a:lnTo>
                    <a:pt x="9772" y="4645"/>
                  </a:lnTo>
                  <a:lnTo>
                    <a:pt x="9772" y="4583"/>
                  </a:lnTo>
                  <a:lnTo>
                    <a:pt x="9772" y="4499"/>
                  </a:lnTo>
                  <a:lnTo>
                    <a:pt x="9877" y="4122"/>
                  </a:lnTo>
                  <a:lnTo>
                    <a:pt x="9981" y="3997"/>
                  </a:lnTo>
                  <a:lnTo>
                    <a:pt x="10107" y="3892"/>
                  </a:lnTo>
                  <a:lnTo>
                    <a:pt x="10149" y="3871"/>
                  </a:lnTo>
                  <a:lnTo>
                    <a:pt x="10107" y="3746"/>
                  </a:lnTo>
                  <a:lnTo>
                    <a:pt x="10191" y="3536"/>
                  </a:lnTo>
                  <a:lnTo>
                    <a:pt x="10212" y="3327"/>
                  </a:lnTo>
                  <a:lnTo>
                    <a:pt x="10212" y="3160"/>
                  </a:lnTo>
                  <a:lnTo>
                    <a:pt x="10253" y="3118"/>
                  </a:lnTo>
                  <a:lnTo>
                    <a:pt x="10484" y="2699"/>
                  </a:lnTo>
                  <a:lnTo>
                    <a:pt x="10525" y="2616"/>
                  </a:lnTo>
                  <a:lnTo>
                    <a:pt x="10714" y="2407"/>
                  </a:lnTo>
                  <a:lnTo>
                    <a:pt x="11007" y="2009"/>
                  </a:lnTo>
                  <a:lnTo>
                    <a:pt x="11028" y="1925"/>
                  </a:lnTo>
                  <a:lnTo>
                    <a:pt x="10986" y="1863"/>
                  </a:lnTo>
                  <a:lnTo>
                    <a:pt x="10923" y="1779"/>
                  </a:lnTo>
                  <a:lnTo>
                    <a:pt x="10839" y="1716"/>
                  </a:lnTo>
                  <a:lnTo>
                    <a:pt x="10881" y="1591"/>
                  </a:lnTo>
                  <a:lnTo>
                    <a:pt x="10902" y="1381"/>
                  </a:lnTo>
                  <a:lnTo>
                    <a:pt x="10902" y="1235"/>
                  </a:lnTo>
                  <a:lnTo>
                    <a:pt x="10944" y="1151"/>
                  </a:lnTo>
                  <a:lnTo>
                    <a:pt x="10986" y="1047"/>
                  </a:lnTo>
                  <a:lnTo>
                    <a:pt x="10944" y="1026"/>
                  </a:lnTo>
                  <a:lnTo>
                    <a:pt x="10776" y="1026"/>
                  </a:lnTo>
                  <a:lnTo>
                    <a:pt x="10776" y="942"/>
                  </a:lnTo>
                  <a:lnTo>
                    <a:pt x="10735" y="858"/>
                  </a:lnTo>
                  <a:lnTo>
                    <a:pt x="10693" y="837"/>
                  </a:lnTo>
                  <a:lnTo>
                    <a:pt x="10672" y="733"/>
                  </a:lnTo>
                  <a:lnTo>
                    <a:pt x="10588" y="670"/>
                  </a:lnTo>
                  <a:lnTo>
                    <a:pt x="10463" y="628"/>
                  </a:lnTo>
                  <a:lnTo>
                    <a:pt x="10400" y="565"/>
                  </a:lnTo>
                  <a:lnTo>
                    <a:pt x="10358" y="502"/>
                  </a:lnTo>
                  <a:lnTo>
                    <a:pt x="10274" y="335"/>
                  </a:lnTo>
                  <a:lnTo>
                    <a:pt x="10212" y="314"/>
                  </a:lnTo>
                  <a:lnTo>
                    <a:pt x="10086" y="314"/>
                  </a:lnTo>
                  <a:lnTo>
                    <a:pt x="10044" y="398"/>
                  </a:lnTo>
                  <a:lnTo>
                    <a:pt x="9981" y="440"/>
                  </a:lnTo>
                  <a:lnTo>
                    <a:pt x="9877" y="502"/>
                  </a:lnTo>
                  <a:lnTo>
                    <a:pt x="9835" y="502"/>
                  </a:lnTo>
                  <a:lnTo>
                    <a:pt x="9793" y="440"/>
                  </a:lnTo>
                  <a:lnTo>
                    <a:pt x="9584" y="440"/>
                  </a:lnTo>
                  <a:lnTo>
                    <a:pt x="9521" y="502"/>
                  </a:lnTo>
                  <a:lnTo>
                    <a:pt x="9479" y="544"/>
                  </a:lnTo>
                  <a:lnTo>
                    <a:pt x="9416" y="565"/>
                  </a:lnTo>
                  <a:lnTo>
                    <a:pt x="9312" y="523"/>
                  </a:lnTo>
                  <a:lnTo>
                    <a:pt x="9165" y="440"/>
                  </a:lnTo>
                  <a:lnTo>
                    <a:pt x="9124" y="356"/>
                  </a:lnTo>
                  <a:lnTo>
                    <a:pt x="9040" y="335"/>
                  </a:lnTo>
                  <a:lnTo>
                    <a:pt x="8998" y="293"/>
                  </a:lnTo>
                  <a:lnTo>
                    <a:pt x="8956" y="189"/>
                  </a:lnTo>
                  <a:lnTo>
                    <a:pt x="8935" y="147"/>
                  </a:lnTo>
                  <a:lnTo>
                    <a:pt x="8831" y="105"/>
                  </a:lnTo>
                  <a:lnTo>
                    <a:pt x="8705" y="105"/>
                  </a:lnTo>
                  <a:lnTo>
                    <a:pt x="8517" y="189"/>
                  </a:lnTo>
                  <a:lnTo>
                    <a:pt x="8496" y="147"/>
                  </a:lnTo>
                  <a:lnTo>
                    <a:pt x="8266" y="147"/>
                  </a:lnTo>
                  <a:lnTo>
                    <a:pt x="8182" y="105"/>
                  </a:lnTo>
                  <a:lnTo>
                    <a:pt x="8098" y="84"/>
                  </a:lnTo>
                  <a:lnTo>
                    <a:pt x="8056" y="42"/>
                  </a:lnTo>
                  <a:lnTo>
                    <a:pt x="7868" y="42"/>
                  </a:lnTo>
                  <a:lnTo>
                    <a:pt x="77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A6CBC2"/>
                </a:solidFill>
              </a:endParaRPr>
            </a:p>
          </p:txBody>
        </p:sp>
        <p:sp>
          <p:nvSpPr>
            <p:cNvPr id="1635" name="Google Shape;3022;p68">
              <a:extLst>
                <a:ext uri="{FF2B5EF4-FFF2-40B4-BE49-F238E27FC236}">
                  <a16:creationId xmlns:a16="http://schemas.microsoft.com/office/drawing/2014/main" id="{CA23DC54-1991-8A57-4372-CEC5282C0812}"/>
                </a:ext>
              </a:extLst>
            </p:cNvPr>
            <p:cNvSpPr/>
            <p:nvPr/>
          </p:nvSpPr>
          <p:spPr>
            <a:xfrm>
              <a:off x="3970326" y="3207451"/>
              <a:ext cx="21934" cy="52837"/>
            </a:xfrm>
            <a:custGeom>
              <a:avLst/>
              <a:gdLst/>
              <a:ahLst/>
              <a:cxnLst/>
              <a:rect l="l" t="t" r="r" b="b"/>
              <a:pathLst>
                <a:path w="1842" h="4646" extrusionOk="0">
                  <a:moveTo>
                    <a:pt x="210" y="0"/>
                  </a:moveTo>
                  <a:lnTo>
                    <a:pt x="189" y="21"/>
                  </a:lnTo>
                  <a:lnTo>
                    <a:pt x="210" y="105"/>
                  </a:lnTo>
                  <a:lnTo>
                    <a:pt x="231" y="126"/>
                  </a:lnTo>
                  <a:lnTo>
                    <a:pt x="273" y="209"/>
                  </a:lnTo>
                  <a:lnTo>
                    <a:pt x="377" y="251"/>
                  </a:lnTo>
                  <a:lnTo>
                    <a:pt x="419" y="272"/>
                  </a:lnTo>
                  <a:lnTo>
                    <a:pt x="419" y="314"/>
                  </a:lnTo>
                  <a:lnTo>
                    <a:pt x="377" y="460"/>
                  </a:lnTo>
                  <a:lnTo>
                    <a:pt x="377" y="523"/>
                  </a:lnTo>
                  <a:lnTo>
                    <a:pt x="482" y="586"/>
                  </a:lnTo>
                  <a:lnTo>
                    <a:pt x="503" y="670"/>
                  </a:lnTo>
                  <a:lnTo>
                    <a:pt x="503" y="795"/>
                  </a:lnTo>
                  <a:lnTo>
                    <a:pt x="482" y="837"/>
                  </a:lnTo>
                  <a:lnTo>
                    <a:pt x="482" y="879"/>
                  </a:lnTo>
                  <a:lnTo>
                    <a:pt x="335" y="1004"/>
                  </a:lnTo>
                  <a:lnTo>
                    <a:pt x="335" y="1088"/>
                  </a:lnTo>
                  <a:lnTo>
                    <a:pt x="377" y="1193"/>
                  </a:lnTo>
                  <a:lnTo>
                    <a:pt x="377" y="1276"/>
                  </a:lnTo>
                  <a:lnTo>
                    <a:pt x="398" y="1360"/>
                  </a:lnTo>
                  <a:lnTo>
                    <a:pt x="335" y="1423"/>
                  </a:lnTo>
                  <a:lnTo>
                    <a:pt x="398" y="1507"/>
                  </a:lnTo>
                  <a:lnTo>
                    <a:pt x="398" y="1590"/>
                  </a:lnTo>
                  <a:lnTo>
                    <a:pt x="335" y="1611"/>
                  </a:lnTo>
                  <a:lnTo>
                    <a:pt x="377" y="1695"/>
                  </a:lnTo>
                  <a:lnTo>
                    <a:pt x="398" y="1737"/>
                  </a:lnTo>
                  <a:lnTo>
                    <a:pt x="440" y="1779"/>
                  </a:lnTo>
                  <a:lnTo>
                    <a:pt x="440" y="1820"/>
                  </a:lnTo>
                  <a:lnTo>
                    <a:pt x="398" y="1820"/>
                  </a:lnTo>
                  <a:lnTo>
                    <a:pt x="377" y="1904"/>
                  </a:lnTo>
                  <a:lnTo>
                    <a:pt x="293" y="1925"/>
                  </a:lnTo>
                  <a:lnTo>
                    <a:pt x="168" y="2030"/>
                  </a:lnTo>
                  <a:lnTo>
                    <a:pt x="126" y="2051"/>
                  </a:lnTo>
                  <a:lnTo>
                    <a:pt x="126" y="2134"/>
                  </a:lnTo>
                  <a:lnTo>
                    <a:pt x="168" y="2197"/>
                  </a:lnTo>
                  <a:lnTo>
                    <a:pt x="126" y="2260"/>
                  </a:lnTo>
                  <a:lnTo>
                    <a:pt x="126" y="2344"/>
                  </a:lnTo>
                  <a:lnTo>
                    <a:pt x="63" y="2448"/>
                  </a:lnTo>
                  <a:lnTo>
                    <a:pt x="1" y="2469"/>
                  </a:lnTo>
                  <a:lnTo>
                    <a:pt x="1" y="2532"/>
                  </a:lnTo>
                  <a:lnTo>
                    <a:pt x="84" y="2636"/>
                  </a:lnTo>
                  <a:lnTo>
                    <a:pt x="126" y="2741"/>
                  </a:lnTo>
                  <a:lnTo>
                    <a:pt x="168" y="2783"/>
                  </a:lnTo>
                  <a:lnTo>
                    <a:pt x="314" y="2762"/>
                  </a:lnTo>
                  <a:lnTo>
                    <a:pt x="335" y="2825"/>
                  </a:lnTo>
                  <a:lnTo>
                    <a:pt x="377" y="2867"/>
                  </a:lnTo>
                  <a:lnTo>
                    <a:pt x="419" y="2929"/>
                  </a:lnTo>
                  <a:lnTo>
                    <a:pt x="419" y="2992"/>
                  </a:lnTo>
                  <a:lnTo>
                    <a:pt x="524" y="3055"/>
                  </a:lnTo>
                  <a:lnTo>
                    <a:pt x="586" y="3034"/>
                  </a:lnTo>
                  <a:lnTo>
                    <a:pt x="628" y="3034"/>
                  </a:lnTo>
                  <a:lnTo>
                    <a:pt x="691" y="2971"/>
                  </a:lnTo>
                  <a:lnTo>
                    <a:pt x="817" y="2971"/>
                  </a:lnTo>
                  <a:lnTo>
                    <a:pt x="963" y="2992"/>
                  </a:lnTo>
                  <a:lnTo>
                    <a:pt x="1026" y="3097"/>
                  </a:lnTo>
                  <a:lnTo>
                    <a:pt x="1026" y="3264"/>
                  </a:lnTo>
                  <a:lnTo>
                    <a:pt x="1005" y="3390"/>
                  </a:lnTo>
                  <a:lnTo>
                    <a:pt x="900" y="3515"/>
                  </a:lnTo>
                  <a:lnTo>
                    <a:pt x="837" y="3662"/>
                  </a:lnTo>
                  <a:lnTo>
                    <a:pt x="796" y="3766"/>
                  </a:lnTo>
                  <a:lnTo>
                    <a:pt x="796" y="3871"/>
                  </a:lnTo>
                  <a:lnTo>
                    <a:pt x="837" y="3996"/>
                  </a:lnTo>
                  <a:lnTo>
                    <a:pt x="837" y="4080"/>
                  </a:lnTo>
                  <a:lnTo>
                    <a:pt x="942" y="4206"/>
                  </a:lnTo>
                  <a:lnTo>
                    <a:pt x="1047" y="4289"/>
                  </a:lnTo>
                  <a:lnTo>
                    <a:pt x="1130" y="4331"/>
                  </a:lnTo>
                  <a:lnTo>
                    <a:pt x="1172" y="4394"/>
                  </a:lnTo>
                  <a:lnTo>
                    <a:pt x="1256" y="4499"/>
                  </a:lnTo>
                  <a:lnTo>
                    <a:pt x="1235" y="4541"/>
                  </a:lnTo>
                  <a:lnTo>
                    <a:pt x="1256" y="4645"/>
                  </a:lnTo>
                  <a:lnTo>
                    <a:pt x="1361" y="4624"/>
                  </a:lnTo>
                  <a:lnTo>
                    <a:pt x="1381" y="4499"/>
                  </a:lnTo>
                  <a:lnTo>
                    <a:pt x="1361" y="4352"/>
                  </a:lnTo>
                  <a:lnTo>
                    <a:pt x="1423" y="4248"/>
                  </a:lnTo>
                  <a:lnTo>
                    <a:pt x="1423" y="4143"/>
                  </a:lnTo>
                  <a:lnTo>
                    <a:pt x="1486" y="3996"/>
                  </a:lnTo>
                  <a:lnTo>
                    <a:pt x="1591" y="3976"/>
                  </a:lnTo>
                  <a:lnTo>
                    <a:pt x="1674" y="3913"/>
                  </a:lnTo>
                  <a:lnTo>
                    <a:pt x="1695" y="3808"/>
                  </a:lnTo>
                  <a:lnTo>
                    <a:pt x="1737" y="3599"/>
                  </a:lnTo>
                  <a:lnTo>
                    <a:pt x="1653" y="3515"/>
                  </a:lnTo>
                  <a:lnTo>
                    <a:pt x="1674" y="3473"/>
                  </a:lnTo>
                  <a:lnTo>
                    <a:pt x="1653" y="3452"/>
                  </a:lnTo>
                  <a:lnTo>
                    <a:pt x="1674" y="3390"/>
                  </a:lnTo>
                  <a:lnTo>
                    <a:pt x="1737" y="3390"/>
                  </a:lnTo>
                  <a:lnTo>
                    <a:pt x="1758" y="3306"/>
                  </a:lnTo>
                  <a:lnTo>
                    <a:pt x="1842" y="3306"/>
                  </a:lnTo>
                  <a:lnTo>
                    <a:pt x="1842" y="3243"/>
                  </a:lnTo>
                  <a:lnTo>
                    <a:pt x="1779" y="3160"/>
                  </a:lnTo>
                  <a:lnTo>
                    <a:pt x="1737" y="3034"/>
                  </a:lnTo>
                  <a:lnTo>
                    <a:pt x="1591" y="2846"/>
                  </a:lnTo>
                  <a:lnTo>
                    <a:pt x="1570" y="2741"/>
                  </a:lnTo>
                  <a:lnTo>
                    <a:pt x="1361" y="2553"/>
                  </a:lnTo>
                  <a:lnTo>
                    <a:pt x="1319" y="2532"/>
                  </a:lnTo>
                  <a:lnTo>
                    <a:pt x="1277" y="2469"/>
                  </a:lnTo>
                  <a:lnTo>
                    <a:pt x="1172" y="2406"/>
                  </a:lnTo>
                  <a:lnTo>
                    <a:pt x="1005" y="2323"/>
                  </a:lnTo>
                  <a:lnTo>
                    <a:pt x="921" y="1779"/>
                  </a:lnTo>
                  <a:lnTo>
                    <a:pt x="942" y="1674"/>
                  </a:lnTo>
                  <a:lnTo>
                    <a:pt x="942" y="691"/>
                  </a:lnTo>
                  <a:lnTo>
                    <a:pt x="921" y="481"/>
                  </a:lnTo>
                  <a:lnTo>
                    <a:pt x="733" y="272"/>
                  </a:lnTo>
                  <a:lnTo>
                    <a:pt x="649" y="209"/>
                  </a:lnTo>
                  <a:lnTo>
                    <a:pt x="607" y="167"/>
                  </a:lnTo>
                  <a:lnTo>
                    <a:pt x="586" y="126"/>
                  </a:lnTo>
                  <a:lnTo>
                    <a:pt x="524" y="126"/>
                  </a:lnTo>
                  <a:lnTo>
                    <a:pt x="503" y="105"/>
                  </a:lnTo>
                  <a:lnTo>
                    <a:pt x="419" y="63"/>
                  </a:lnTo>
                  <a:lnTo>
                    <a:pt x="398" y="105"/>
                  </a:lnTo>
                  <a:lnTo>
                    <a:pt x="377" y="63"/>
                  </a:lnTo>
                  <a:lnTo>
                    <a:pt x="293" y="63"/>
                  </a:lnTo>
                  <a:lnTo>
                    <a:pt x="2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3023;p68">
              <a:extLst>
                <a:ext uri="{FF2B5EF4-FFF2-40B4-BE49-F238E27FC236}">
                  <a16:creationId xmlns:a16="http://schemas.microsoft.com/office/drawing/2014/main" id="{AC27DB7D-4B3F-62FB-B2B4-976248153B92}"/>
                </a:ext>
              </a:extLst>
            </p:cNvPr>
            <p:cNvSpPr/>
            <p:nvPr/>
          </p:nvSpPr>
          <p:spPr>
            <a:xfrm>
              <a:off x="3895082" y="3199593"/>
              <a:ext cx="81233" cy="66165"/>
            </a:xfrm>
            <a:custGeom>
              <a:avLst/>
              <a:gdLst/>
              <a:ahLst/>
              <a:cxnLst/>
              <a:rect l="l" t="t" r="r" b="b"/>
              <a:pathLst>
                <a:path w="6822" h="5818" extrusionOk="0">
                  <a:moveTo>
                    <a:pt x="5085" y="1"/>
                  </a:moveTo>
                  <a:lnTo>
                    <a:pt x="4143" y="210"/>
                  </a:lnTo>
                  <a:lnTo>
                    <a:pt x="3913" y="691"/>
                  </a:lnTo>
                  <a:lnTo>
                    <a:pt x="3934" y="796"/>
                  </a:lnTo>
                  <a:lnTo>
                    <a:pt x="3997" y="858"/>
                  </a:lnTo>
                  <a:lnTo>
                    <a:pt x="4081" y="900"/>
                  </a:lnTo>
                  <a:lnTo>
                    <a:pt x="4039" y="942"/>
                  </a:lnTo>
                  <a:lnTo>
                    <a:pt x="4018" y="1005"/>
                  </a:lnTo>
                  <a:lnTo>
                    <a:pt x="4018" y="1068"/>
                  </a:lnTo>
                  <a:lnTo>
                    <a:pt x="4018" y="1151"/>
                  </a:lnTo>
                  <a:lnTo>
                    <a:pt x="4018" y="1235"/>
                  </a:lnTo>
                  <a:lnTo>
                    <a:pt x="4018" y="1361"/>
                  </a:lnTo>
                  <a:lnTo>
                    <a:pt x="3976" y="1382"/>
                  </a:lnTo>
                  <a:lnTo>
                    <a:pt x="3997" y="1423"/>
                  </a:lnTo>
                  <a:lnTo>
                    <a:pt x="3934" y="1465"/>
                  </a:lnTo>
                  <a:lnTo>
                    <a:pt x="3830" y="1570"/>
                  </a:lnTo>
                  <a:lnTo>
                    <a:pt x="3830" y="1654"/>
                  </a:lnTo>
                  <a:lnTo>
                    <a:pt x="3830" y="1988"/>
                  </a:lnTo>
                  <a:lnTo>
                    <a:pt x="3830" y="2114"/>
                  </a:lnTo>
                  <a:lnTo>
                    <a:pt x="3913" y="2198"/>
                  </a:lnTo>
                  <a:lnTo>
                    <a:pt x="4081" y="2365"/>
                  </a:lnTo>
                  <a:lnTo>
                    <a:pt x="4102" y="2428"/>
                  </a:lnTo>
                  <a:lnTo>
                    <a:pt x="4143" y="2511"/>
                  </a:lnTo>
                  <a:lnTo>
                    <a:pt x="4436" y="2511"/>
                  </a:lnTo>
                  <a:lnTo>
                    <a:pt x="4395" y="2470"/>
                  </a:lnTo>
                  <a:lnTo>
                    <a:pt x="4395" y="2386"/>
                  </a:lnTo>
                  <a:lnTo>
                    <a:pt x="4520" y="2365"/>
                  </a:lnTo>
                  <a:lnTo>
                    <a:pt x="4562" y="2386"/>
                  </a:lnTo>
                  <a:lnTo>
                    <a:pt x="4625" y="3014"/>
                  </a:lnTo>
                  <a:lnTo>
                    <a:pt x="4562" y="3055"/>
                  </a:lnTo>
                  <a:lnTo>
                    <a:pt x="4499" y="3035"/>
                  </a:lnTo>
                  <a:lnTo>
                    <a:pt x="4457" y="3014"/>
                  </a:lnTo>
                  <a:lnTo>
                    <a:pt x="4436" y="2993"/>
                  </a:lnTo>
                  <a:lnTo>
                    <a:pt x="4353" y="3035"/>
                  </a:lnTo>
                  <a:lnTo>
                    <a:pt x="4248" y="3055"/>
                  </a:lnTo>
                  <a:lnTo>
                    <a:pt x="4185" y="3055"/>
                  </a:lnTo>
                  <a:lnTo>
                    <a:pt x="4039" y="2930"/>
                  </a:lnTo>
                  <a:lnTo>
                    <a:pt x="3934" y="2804"/>
                  </a:lnTo>
                  <a:lnTo>
                    <a:pt x="3830" y="2721"/>
                  </a:lnTo>
                  <a:lnTo>
                    <a:pt x="3725" y="2574"/>
                  </a:lnTo>
                  <a:lnTo>
                    <a:pt x="3599" y="2470"/>
                  </a:lnTo>
                  <a:lnTo>
                    <a:pt x="3390" y="2407"/>
                  </a:lnTo>
                  <a:lnTo>
                    <a:pt x="3244" y="2323"/>
                  </a:lnTo>
                  <a:lnTo>
                    <a:pt x="3244" y="2260"/>
                  </a:lnTo>
                  <a:lnTo>
                    <a:pt x="3139" y="2156"/>
                  </a:lnTo>
                  <a:lnTo>
                    <a:pt x="3139" y="1988"/>
                  </a:lnTo>
                  <a:lnTo>
                    <a:pt x="3097" y="1988"/>
                  </a:lnTo>
                  <a:lnTo>
                    <a:pt x="3055" y="2009"/>
                  </a:lnTo>
                  <a:lnTo>
                    <a:pt x="2972" y="2009"/>
                  </a:lnTo>
                  <a:lnTo>
                    <a:pt x="2930" y="2177"/>
                  </a:lnTo>
                  <a:lnTo>
                    <a:pt x="2888" y="2219"/>
                  </a:lnTo>
                  <a:lnTo>
                    <a:pt x="2742" y="2281"/>
                  </a:lnTo>
                  <a:lnTo>
                    <a:pt x="2637" y="2281"/>
                  </a:lnTo>
                  <a:lnTo>
                    <a:pt x="2637" y="2260"/>
                  </a:lnTo>
                  <a:lnTo>
                    <a:pt x="2511" y="2219"/>
                  </a:lnTo>
                  <a:lnTo>
                    <a:pt x="2365" y="2198"/>
                  </a:lnTo>
                  <a:lnTo>
                    <a:pt x="2239" y="2114"/>
                  </a:lnTo>
                  <a:lnTo>
                    <a:pt x="2198" y="2114"/>
                  </a:lnTo>
                  <a:lnTo>
                    <a:pt x="2093" y="2072"/>
                  </a:lnTo>
                  <a:lnTo>
                    <a:pt x="2030" y="2072"/>
                  </a:lnTo>
                  <a:lnTo>
                    <a:pt x="2030" y="2009"/>
                  </a:lnTo>
                  <a:lnTo>
                    <a:pt x="2030" y="1947"/>
                  </a:lnTo>
                  <a:lnTo>
                    <a:pt x="2009" y="1884"/>
                  </a:lnTo>
                  <a:lnTo>
                    <a:pt x="2009" y="1758"/>
                  </a:lnTo>
                  <a:lnTo>
                    <a:pt x="1946" y="1758"/>
                  </a:lnTo>
                  <a:lnTo>
                    <a:pt x="1800" y="1800"/>
                  </a:lnTo>
                  <a:lnTo>
                    <a:pt x="1779" y="1842"/>
                  </a:lnTo>
                  <a:lnTo>
                    <a:pt x="1695" y="1842"/>
                  </a:lnTo>
                  <a:lnTo>
                    <a:pt x="1612" y="1884"/>
                  </a:lnTo>
                  <a:lnTo>
                    <a:pt x="1528" y="1947"/>
                  </a:lnTo>
                  <a:lnTo>
                    <a:pt x="1507" y="1905"/>
                  </a:lnTo>
                  <a:lnTo>
                    <a:pt x="1486" y="1884"/>
                  </a:lnTo>
                  <a:lnTo>
                    <a:pt x="1486" y="1779"/>
                  </a:lnTo>
                  <a:lnTo>
                    <a:pt x="1465" y="1758"/>
                  </a:lnTo>
                  <a:lnTo>
                    <a:pt x="1361" y="1695"/>
                  </a:lnTo>
                  <a:lnTo>
                    <a:pt x="1298" y="1737"/>
                  </a:lnTo>
                  <a:lnTo>
                    <a:pt x="1256" y="1674"/>
                  </a:lnTo>
                  <a:lnTo>
                    <a:pt x="1256" y="1695"/>
                  </a:lnTo>
                  <a:lnTo>
                    <a:pt x="1256" y="1758"/>
                  </a:lnTo>
                  <a:lnTo>
                    <a:pt x="1214" y="1779"/>
                  </a:lnTo>
                  <a:lnTo>
                    <a:pt x="1256" y="2009"/>
                  </a:lnTo>
                  <a:lnTo>
                    <a:pt x="1256" y="2219"/>
                  </a:lnTo>
                  <a:lnTo>
                    <a:pt x="1256" y="2365"/>
                  </a:lnTo>
                  <a:lnTo>
                    <a:pt x="1298" y="2470"/>
                  </a:lnTo>
                  <a:lnTo>
                    <a:pt x="1298" y="2574"/>
                  </a:lnTo>
                  <a:lnTo>
                    <a:pt x="1277" y="2616"/>
                  </a:lnTo>
                  <a:lnTo>
                    <a:pt x="1256" y="2783"/>
                  </a:lnTo>
                  <a:lnTo>
                    <a:pt x="1277" y="2825"/>
                  </a:lnTo>
                  <a:lnTo>
                    <a:pt x="42" y="2825"/>
                  </a:lnTo>
                  <a:lnTo>
                    <a:pt x="1" y="4771"/>
                  </a:lnTo>
                  <a:lnTo>
                    <a:pt x="22" y="4813"/>
                  </a:lnTo>
                  <a:lnTo>
                    <a:pt x="105" y="4918"/>
                  </a:lnTo>
                  <a:lnTo>
                    <a:pt x="168" y="4980"/>
                  </a:lnTo>
                  <a:lnTo>
                    <a:pt x="231" y="5043"/>
                  </a:lnTo>
                  <a:lnTo>
                    <a:pt x="314" y="5085"/>
                  </a:lnTo>
                  <a:lnTo>
                    <a:pt x="419" y="5232"/>
                  </a:lnTo>
                  <a:lnTo>
                    <a:pt x="482" y="5294"/>
                  </a:lnTo>
                  <a:lnTo>
                    <a:pt x="566" y="5336"/>
                  </a:lnTo>
                  <a:lnTo>
                    <a:pt x="628" y="5399"/>
                  </a:lnTo>
                  <a:lnTo>
                    <a:pt x="670" y="5462"/>
                  </a:lnTo>
                  <a:lnTo>
                    <a:pt x="754" y="5504"/>
                  </a:lnTo>
                  <a:lnTo>
                    <a:pt x="775" y="5608"/>
                  </a:lnTo>
                  <a:lnTo>
                    <a:pt x="1319" y="5462"/>
                  </a:lnTo>
                  <a:lnTo>
                    <a:pt x="1402" y="5504"/>
                  </a:lnTo>
                  <a:lnTo>
                    <a:pt x="1528" y="5441"/>
                  </a:lnTo>
                  <a:lnTo>
                    <a:pt x="1570" y="5462"/>
                  </a:lnTo>
                  <a:lnTo>
                    <a:pt x="1591" y="5462"/>
                  </a:lnTo>
                  <a:lnTo>
                    <a:pt x="1612" y="5504"/>
                  </a:lnTo>
                  <a:lnTo>
                    <a:pt x="1695" y="5504"/>
                  </a:lnTo>
                  <a:lnTo>
                    <a:pt x="1716" y="5524"/>
                  </a:lnTo>
                  <a:lnTo>
                    <a:pt x="1737" y="5524"/>
                  </a:lnTo>
                  <a:lnTo>
                    <a:pt x="1821" y="5629"/>
                  </a:lnTo>
                  <a:lnTo>
                    <a:pt x="1884" y="5629"/>
                  </a:lnTo>
                  <a:lnTo>
                    <a:pt x="2030" y="5650"/>
                  </a:lnTo>
                  <a:lnTo>
                    <a:pt x="2135" y="5713"/>
                  </a:lnTo>
                  <a:lnTo>
                    <a:pt x="2198" y="5755"/>
                  </a:lnTo>
                  <a:lnTo>
                    <a:pt x="2239" y="5755"/>
                  </a:lnTo>
                  <a:lnTo>
                    <a:pt x="2344" y="5671"/>
                  </a:lnTo>
                  <a:lnTo>
                    <a:pt x="2470" y="5650"/>
                  </a:lnTo>
                  <a:lnTo>
                    <a:pt x="2532" y="5713"/>
                  </a:lnTo>
                  <a:lnTo>
                    <a:pt x="2553" y="5671"/>
                  </a:lnTo>
                  <a:lnTo>
                    <a:pt x="2574" y="5713"/>
                  </a:lnTo>
                  <a:lnTo>
                    <a:pt x="2616" y="5713"/>
                  </a:lnTo>
                  <a:lnTo>
                    <a:pt x="2679" y="5776"/>
                  </a:lnTo>
                  <a:lnTo>
                    <a:pt x="2783" y="5817"/>
                  </a:lnTo>
                  <a:lnTo>
                    <a:pt x="2951" y="5755"/>
                  </a:lnTo>
                  <a:lnTo>
                    <a:pt x="3139" y="5504"/>
                  </a:lnTo>
                  <a:lnTo>
                    <a:pt x="3390" y="5190"/>
                  </a:lnTo>
                  <a:lnTo>
                    <a:pt x="3725" y="4939"/>
                  </a:lnTo>
                  <a:lnTo>
                    <a:pt x="3934" y="4876"/>
                  </a:lnTo>
                  <a:lnTo>
                    <a:pt x="3976" y="4834"/>
                  </a:lnTo>
                  <a:lnTo>
                    <a:pt x="3997" y="4792"/>
                  </a:lnTo>
                  <a:lnTo>
                    <a:pt x="3976" y="4729"/>
                  </a:lnTo>
                  <a:lnTo>
                    <a:pt x="3997" y="4687"/>
                  </a:lnTo>
                  <a:lnTo>
                    <a:pt x="3997" y="4625"/>
                  </a:lnTo>
                  <a:lnTo>
                    <a:pt x="4039" y="4562"/>
                  </a:lnTo>
                  <a:lnTo>
                    <a:pt x="4206" y="4457"/>
                  </a:lnTo>
                  <a:lnTo>
                    <a:pt x="4290" y="4415"/>
                  </a:lnTo>
                  <a:lnTo>
                    <a:pt x="4353" y="4395"/>
                  </a:lnTo>
                  <a:lnTo>
                    <a:pt x="4499" y="4353"/>
                  </a:lnTo>
                  <a:lnTo>
                    <a:pt x="4646" y="4353"/>
                  </a:lnTo>
                  <a:lnTo>
                    <a:pt x="4667" y="4395"/>
                  </a:lnTo>
                  <a:lnTo>
                    <a:pt x="4729" y="4374"/>
                  </a:lnTo>
                  <a:lnTo>
                    <a:pt x="4855" y="4395"/>
                  </a:lnTo>
                  <a:lnTo>
                    <a:pt x="4918" y="4395"/>
                  </a:lnTo>
                  <a:lnTo>
                    <a:pt x="4918" y="4311"/>
                  </a:lnTo>
                  <a:lnTo>
                    <a:pt x="4876" y="4143"/>
                  </a:lnTo>
                  <a:lnTo>
                    <a:pt x="4918" y="4060"/>
                  </a:lnTo>
                  <a:lnTo>
                    <a:pt x="5148" y="3955"/>
                  </a:lnTo>
                  <a:lnTo>
                    <a:pt x="5273" y="3955"/>
                  </a:lnTo>
                  <a:lnTo>
                    <a:pt x="5859" y="3683"/>
                  </a:lnTo>
                  <a:lnTo>
                    <a:pt x="5964" y="3662"/>
                  </a:lnTo>
                  <a:lnTo>
                    <a:pt x="6299" y="3537"/>
                  </a:lnTo>
                  <a:lnTo>
                    <a:pt x="6487" y="3474"/>
                  </a:lnTo>
                  <a:lnTo>
                    <a:pt x="6445" y="3432"/>
                  </a:lnTo>
                  <a:lnTo>
                    <a:pt x="6403" y="3327"/>
                  </a:lnTo>
                  <a:lnTo>
                    <a:pt x="6320" y="3223"/>
                  </a:lnTo>
                  <a:lnTo>
                    <a:pt x="6320" y="3160"/>
                  </a:lnTo>
                  <a:lnTo>
                    <a:pt x="6382" y="3139"/>
                  </a:lnTo>
                  <a:lnTo>
                    <a:pt x="6445" y="3035"/>
                  </a:lnTo>
                  <a:lnTo>
                    <a:pt x="6445" y="2951"/>
                  </a:lnTo>
                  <a:lnTo>
                    <a:pt x="6487" y="2888"/>
                  </a:lnTo>
                  <a:lnTo>
                    <a:pt x="6445" y="2825"/>
                  </a:lnTo>
                  <a:lnTo>
                    <a:pt x="6445" y="2742"/>
                  </a:lnTo>
                  <a:lnTo>
                    <a:pt x="6487" y="2721"/>
                  </a:lnTo>
                  <a:lnTo>
                    <a:pt x="6612" y="2616"/>
                  </a:lnTo>
                  <a:lnTo>
                    <a:pt x="6696" y="2595"/>
                  </a:lnTo>
                  <a:lnTo>
                    <a:pt x="6717" y="2511"/>
                  </a:lnTo>
                  <a:lnTo>
                    <a:pt x="6759" y="2511"/>
                  </a:lnTo>
                  <a:lnTo>
                    <a:pt x="6759" y="2470"/>
                  </a:lnTo>
                  <a:lnTo>
                    <a:pt x="6717" y="2428"/>
                  </a:lnTo>
                  <a:lnTo>
                    <a:pt x="6696" y="2386"/>
                  </a:lnTo>
                  <a:lnTo>
                    <a:pt x="6654" y="2302"/>
                  </a:lnTo>
                  <a:lnTo>
                    <a:pt x="6717" y="2281"/>
                  </a:lnTo>
                  <a:lnTo>
                    <a:pt x="6717" y="2198"/>
                  </a:lnTo>
                  <a:lnTo>
                    <a:pt x="6654" y="2114"/>
                  </a:lnTo>
                  <a:lnTo>
                    <a:pt x="6717" y="2051"/>
                  </a:lnTo>
                  <a:lnTo>
                    <a:pt x="6696" y="1967"/>
                  </a:lnTo>
                  <a:lnTo>
                    <a:pt x="6696" y="1884"/>
                  </a:lnTo>
                  <a:lnTo>
                    <a:pt x="6654" y="1779"/>
                  </a:lnTo>
                  <a:lnTo>
                    <a:pt x="6654" y="1695"/>
                  </a:lnTo>
                  <a:lnTo>
                    <a:pt x="6801" y="1570"/>
                  </a:lnTo>
                  <a:lnTo>
                    <a:pt x="6801" y="1528"/>
                  </a:lnTo>
                  <a:lnTo>
                    <a:pt x="6822" y="1486"/>
                  </a:lnTo>
                  <a:lnTo>
                    <a:pt x="6822" y="1361"/>
                  </a:lnTo>
                  <a:lnTo>
                    <a:pt x="6801" y="1277"/>
                  </a:lnTo>
                  <a:lnTo>
                    <a:pt x="6696" y="1214"/>
                  </a:lnTo>
                  <a:lnTo>
                    <a:pt x="6696" y="1151"/>
                  </a:lnTo>
                  <a:lnTo>
                    <a:pt x="6738" y="1005"/>
                  </a:lnTo>
                  <a:lnTo>
                    <a:pt x="6738" y="963"/>
                  </a:lnTo>
                  <a:lnTo>
                    <a:pt x="6696" y="942"/>
                  </a:lnTo>
                  <a:lnTo>
                    <a:pt x="6592" y="900"/>
                  </a:lnTo>
                  <a:lnTo>
                    <a:pt x="6550" y="817"/>
                  </a:lnTo>
                  <a:lnTo>
                    <a:pt x="6529" y="796"/>
                  </a:lnTo>
                  <a:lnTo>
                    <a:pt x="6508" y="712"/>
                  </a:lnTo>
                  <a:lnTo>
                    <a:pt x="6508" y="691"/>
                  </a:lnTo>
                  <a:lnTo>
                    <a:pt x="6445" y="691"/>
                  </a:lnTo>
                  <a:lnTo>
                    <a:pt x="6340" y="586"/>
                  </a:lnTo>
                  <a:lnTo>
                    <a:pt x="6299" y="503"/>
                  </a:lnTo>
                  <a:lnTo>
                    <a:pt x="6236" y="482"/>
                  </a:lnTo>
                  <a:lnTo>
                    <a:pt x="6194" y="419"/>
                  </a:lnTo>
                  <a:lnTo>
                    <a:pt x="6110" y="419"/>
                  </a:lnTo>
                  <a:lnTo>
                    <a:pt x="5859" y="335"/>
                  </a:lnTo>
                  <a:lnTo>
                    <a:pt x="5755" y="335"/>
                  </a:lnTo>
                  <a:lnTo>
                    <a:pt x="5671" y="273"/>
                  </a:lnTo>
                  <a:lnTo>
                    <a:pt x="5671" y="210"/>
                  </a:lnTo>
                  <a:lnTo>
                    <a:pt x="5587" y="168"/>
                  </a:lnTo>
                  <a:lnTo>
                    <a:pt x="5545" y="168"/>
                  </a:lnTo>
                  <a:lnTo>
                    <a:pt x="5441" y="126"/>
                  </a:lnTo>
                  <a:lnTo>
                    <a:pt x="5357" y="126"/>
                  </a:lnTo>
                  <a:lnTo>
                    <a:pt x="5169" y="22"/>
                  </a:lnTo>
                  <a:lnTo>
                    <a:pt x="50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3024;p68">
              <a:extLst>
                <a:ext uri="{FF2B5EF4-FFF2-40B4-BE49-F238E27FC236}">
                  <a16:creationId xmlns:a16="http://schemas.microsoft.com/office/drawing/2014/main" id="{E6B68A3D-9072-9682-219F-F39458E9135D}"/>
                </a:ext>
              </a:extLst>
            </p:cNvPr>
            <p:cNvSpPr/>
            <p:nvPr/>
          </p:nvSpPr>
          <p:spPr>
            <a:xfrm>
              <a:off x="3824328" y="3184365"/>
              <a:ext cx="86210" cy="81393"/>
            </a:xfrm>
            <a:custGeom>
              <a:avLst/>
              <a:gdLst/>
              <a:ahLst/>
              <a:cxnLst/>
              <a:rect l="l" t="t" r="r" b="b"/>
              <a:pathLst>
                <a:path w="7240" h="7157" extrusionOk="0">
                  <a:moveTo>
                    <a:pt x="963" y="0"/>
                  </a:moveTo>
                  <a:lnTo>
                    <a:pt x="879" y="42"/>
                  </a:lnTo>
                  <a:lnTo>
                    <a:pt x="774" y="63"/>
                  </a:lnTo>
                  <a:lnTo>
                    <a:pt x="712" y="63"/>
                  </a:lnTo>
                  <a:lnTo>
                    <a:pt x="670" y="84"/>
                  </a:lnTo>
                  <a:lnTo>
                    <a:pt x="670" y="105"/>
                  </a:lnTo>
                  <a:lnTo>
                    <a:pt x="649" y="105"/>
                  </a:lnTo>
                  <a:lnTo>
                    <a:pt x="502" y="189"/>
                  </a:lnTo>
                  <a:lnTo>
                    <a:pt x="544" y="273"/>
                  </a:lnTo>
                  <a:lnTo>
                    <a:pt x="544" y="356"/>
                  </a:lnTo>
                  <a:lnTo>
                    <a:pt x="858" y="712"/>
                  </a:lnTo>
                  <a:lnTo>
                    <a:pt x="879" y="1151"/>
                  </a:lnTo>
                  <a:lnTo>
                    <a:pt x="1046" y="1402"/>
                  </a:lnTo>
                  <a:lnTo>
                    <a:pt x="1026" y="1633"/>
                  </a:lnTo>
                  <a:lnTo>
                    <a:pt x="837" y="1863"/>
                  </a:lnTo>
                  <a:lnTo>
                    <a:pt x="942" y="1925"/>
                  </a:lnTo>
                  <a:lnTo>
                    <a:pt x="942" y="2135"/>
                  </a:lnTo>
                  <a:lnTo>
                    <a:pt x="1046" y="2260"/>
                  </a:lnTo>
                  <a:lnTo>
                    <a:pt x="1046" y="2407"/>
                  </a:lnTo>
                  <a:lnTo>
                    <a:pt x="1256" y="2783"/>
                  </a:lnTo>
                  <a:lnTo>
                    <a:pt x="1256" y="2867"/>
                  </a:lnTo>
                  <a:lnTo>
                    <a:pt x="1339" y="2972"/>
                  </a:lnTo>
                  <a:lnTo>
                    <a:pt x="1339" y="3453"/>
                  </a:lnTo>
                  <a:lnTo>
                    <a:pt x="1088" y="3871"/>
                  </a:lnTo>
                  <a:lnTo>
                    <a:pt x="1026" y="3871"/>
                  </a:lnTo>
                  <a:lnTo>
                    <a:pt x="754" y="4081"/>
                  </a:lnTo>
                  <a:lnTo>
                    <a:pt x="754" y="4227"/>
                  </a:lnTo>
                  <a:lnTo>
                    <a:pt x="440" y="4499"/>
                  </a:lnTo>
                  <a:lnTo>
                    <a:pt x="440" y="4687"/>
                  </a:lnTo>
                  <a:lnTo>
                    <a:pt x="398" y="4750"/>
                  </a:lnTo>
                  <a:lnTo>
                    <a:pt x="398" y="5210"/>
                  </a:lnTo>
                  <a:lnTo>
                    <a:pt x="230" y="5399"/>
                  </a:lnTo>
                  <a:lnTo>
                    <a:pt x="210" y="5608"/>
                  </a:lnTo>
                  <a:lnTo>
                    <a:pt x="42" y="5796"/>
                  </a:lnTo>
                  <a:lnTo>
                    <a:pt x="42" y="6006"/>
                  </a:lnTo>
                  <a:lnTo>
                    <a:pt x="21" y="6173"/>
                  </a:lnTo>
                  <a:lnTo>
                    <a:pt x="21" y="6466"/>
                  </a:lnTo>
                  <a:lnTo>
                    <a:pt x="0" y="6654"/>
                  </a:lnTo>
                  <a:lnTo>
                    <a:pt x="21" y="6696"/>
                  </a:lnTo>
                  <a:lnTo>
                    <a:pt x="105" y="6738"/>
                  </a:lnTo>
                  <a:lnTo>
                    <a:pt x="126" y="6759"/>
                  </a:lnTo>
                  <a:lnTo>
                    <a:pt x="189" y="6738"/>
                  </a:lnTo>
                  <a:lnTo>
                    <a:pt x="210" y="6654"/>
                  </a:lnTo>
                  <a:lnTo>
                    <a:pt x="398" y="6654"/>
                  </a:lnTo>
                  <a:lnTo>
                    <a:pt x="461" y="6696"/>
                  </a:lnTo>
                  <a:lnTo>
                    <a:pt x="523" y="6675"/>
                  </a:lnTo>
                  <a:lnTo>
                    <a:pt x="523" y="6591"/>
                  </a:lnTo>
                  <a:lnTo>
                    <a:pt x="712" y="6466"/>
                  </a:lnTo>
                  <a:lnTo>
                    <a:pt x="754" y="6466"/>
                  </a:lnTo>
                  <a:lnTo>
                    <a:pt x="858" y="6529"/>
                  </a:lnTo>
                  <a:lnTo>
                    <a:pt x="879" y="6529"/>
                  </a:lnTo>
                  <a:lnTo>
                    <a:pt x="921" y="6487"/>
                  </a:lnTo>
                  <a:lnTo>
                    <a:pt x="963" y="6466"/>
                  </a:lnTo>
                  <a:lnTo>
                    <a:pt x="1046" y="6529"/>
                  </a:lnTo>
                  <a:lnTo>
                    <a:pt x="1046" y="6550"/>
                  </a:lnTo>
                  <a:lnTo>
                    <a:pt x="1130" y="6571"/>
                  </a:lnTo>
                  <a:lnTo>
                    <a:pt x="1088" y="6633"/>
                  </a:lnTo>
                  <a:lnTo>
                    <a:pt x="1151" y="6654"/>
                  </a:lnTo>
                  <a:lnTo>
                    <a:pt x="1256" y="6759"/>
                  </a:lnTo>
                  <a:lnTo>
                    <a:pt x="1381" y="6801"/>
                  </a:lnTo>
                  <a:lnTo>
                    <a:pt x="1486" y="6759"/>
                  </a:lnTo>
                  <a:lnTo>
                    <a:pt x="1507" y="6759"/>
                  </a:lnTo>
                  <a:lnTo>
                    <a:pt x="1590" y="6696"/>
                  </a:lnTo>
                  <a:lnTo>
                    <a:pt x="1653" y="6696"/>
                  </a:lnTo>
                  <a:lnTo>
                    <a:pt x="1674" y="6738"/>
                  </a:lnTo>
                  <a:lnTo>
                    <a:pt x="3850" y="6738"/>
                  </a:lnTo>
                  <a:lnTo>
                    <a:pt x="3871" y="6759"/>
                  </a:lnTo>
                  <a:lnTo>
                    <a:pt x="3913" y="6863"/>
                  </a:lnTo>
                  <a:lnTo>
                    <a:pt x="3976" y="6905"/>
                  </a:lnTo>
                  <a:lnTo>
                    <a:pt x="4101" y="6968"/>
                  </a:lnTo>
                  <a:lnTo>
                    <a:pt x="4206" y="6989"/>
                  </a:lnTo>
                  <a:lnTo>
                    <a:pt x="4311" y="6968"/>
                  </a:lnTo>
                  <a:lnTo>
                    <a:pt x="4373" y="6989"/>
                  </a:lnTo>
                  <a:lnTo>
                    <a:pt x="4394" y="7052"/>
                  </a:lnTo>
                  <a:lnTo>
                    <a:pt x="4478" y="7073"/>
                  </a:lnTo>
                  <a:lnTo>
                    <a:pt x="4541" y="7010"/>
                  </a:lnTo>
                  <a:lnTo>
                    <a:pt x="4645" y="6989"/>
                  </a:lnTo>
                  <a:lnTo>
                    <a:pt x="4792" y="7010"/>
                  </a:lnTo>
                  <a:lnTo>
                    <a:pt x="4855" y="7010"/>
                  </a:lnTo>
                  <a:lnTo>
                    <a:pt x="4896" y="6947"/>
                  </a:lnTo>
                  <a:lnTo>
                    <a:pt x="4917" y="6968"/>
                  </a:lnTo>
                  <a:lnTo>
                    <a:pt x="4959" y="6968"/>
                  </a:lnTo>
                  <a:lnTo>
                    <a:pt x="5106" y="7094"/>
                  </a:lnTo>
                  <a:lnTo>
                    <a:pt x="5210" y="7115"/>
                  </a:lnTo>
                  <a:lnTo>
                    <a:pt x="5357" y="7115"/>
                  </a:lnTo>
                  <a:lnTo>
                    <a:pt x="5357" y="7073"/>
                  </a:lnTo>
                  <a:lnTo>
                    <a:pt x="5440" y="7052"/>
                  </a:lnTo>
                  <a:lnTo>
                    <a:pt x="5482" y="7073"/>
                  </a:lnTo>
                  <a:lnTo>
                    <a:pt x="5545" y="7094"/>
                  </a:lnTo>
                  <a:lnTo>
                    <a:pt x="5587" y="7073"/>
                  </a:lnTo>
                  <a:lnTo>
                    <a:pt x="5629" y="7115"/>
                  </a:lnTo>
                  <a:lnTo>
                    <a:pt x="5671" y="7115"/>
                  </a:lnTo>
                  <a:lnTo>
                    <a:pt x="5692" y="7156"/>
                  </a:lnTo>
                  <a:lnTo>
                    <a:pt x="5838" y="7156"/>
                  </a:lnTo>
                  <a:lnTo>
                    <a:pt x="6717" y="6947"/>
                  </a:lnTo>
                  <a:lnTo>
                    <a:pt x="6696" y="6843"/>
                  </a:lnTo>
                  <a:lnTo>
                    <a:pt x="6612" y="6801"/>
                  </a:lnTo>
                  <a:lnTo>
                    <a:pt x="6570" y="6738"/>
                  </a:lnTo>
                  <a:lnTo>
                    <a:pt x="6508" y="6675"/>
                  </a:lnTo>
                  <a:lnTo>
                    <a:pt x="6424" y="6633"/>
                  </a:lnTo>
                  <a:lnTo>
                    <a:pt x="6361" y="6571"/>
                  </a:lnTo>
                  <a:lnTo>
                    <a:pt x="6256" y="6424"/>
                  </a:lnTo>
                  <a:lnTo>
                    <a:pt x="6173" y="6382"/>
                  </a:lnTo>
                  <a:lnTo>
                    <a:pt x="6110" y="6319"/>
                  </a:lnTo>
                  <a:lnTo>
                    <a:pt x="6047" y="6257"/>
                  </a:lnTo>
                  <a:lnTo>
                    <a:pt x="5964" y="6152"/>
                  </a:lnTo>
                  <a:lnTo>
                    <a:pt x="5943" y="6110"/>
                  </a:lnTo>
                  <a:lnTo>
                    <a:pt x="5984" y="4164"/>
                  </a:lnTo>
                  <a:lnTo>
                    <a:pt x="7219" y="4164"/>
                  </a:lnTo>
                  <a:lnTo>
                    <a:pt x="7198" y="4122"/>
                  </a:lnTo>
                  <a:lnTo>
                    <a:pt x="7219" y="3955"/>
                  </a:lnTo>
                  <a:lnTo>
                    <a:pt x="7240" y="3913"/>
                  </a:lnTo>
                  <a:lnTo>
                    <a:pt x="7240" y="3809"/>
                  </a:lnTo>
                  <a:lnTo>
                    <a:pt x="7198" y="3704"/>
                  </a:lnTo>
                  <a:lnTo>
                    <a:pt x="7198" y="3558"/>
                  </a:lnTo>
                  <a:lnTo>
                    <a:pt x="7198" y="3348"/>
                  </a:lnTo>
                  <a:lnTo>
                    <a:pt x="7156" y="3118"/>
                  </a:lnTo>
                  <a:lnTo>
                    <a:pt x="7198" y="3097"/>
                  </a:lnTo>
                  <a:lnTo>
                    <a:pt x="7198" y="3034"/>
                  </a:lnTo>
                  <a:lnTo>
                    <a:pt x="7198" y="3013"/>
                  </a:lnTo>
                  <a:lnTo>
                    <a:pt x="7093" y="3013"/>
                  </a:lnTo>
                  <a:lnTo>
                    <a:pt x="6989" y="3034"/>
                  </a:lnTo>
                  <a:lnTo>
                    <a:pt x="6905" y="3097"/>
                  </a:lnTo>
                  <a:lnTo>
                    <a:pt x="6821" y="3118"/>
                  </a:lnTo>
                  <a:lnTo>
                    <a:pt x="6780" y="3139"/>
                  </a:lnTo>
                  <a:lnTo>
                    <a:pt x="6717" y="3118"/>
                  </a:lnTo>
                  <a:lnTo>
                    <a:pt x="6570" y="3118"/>
                  </a:lnTo>
                  <a:lnTo>
                    <a:pt x="6508" y="3097"/>
                  </a:lnTo>
                  <a:lnTo>
                    <a:pt x="6424" y="3034"/>
                  </a:lnTo>
                  <a:lnTo>
                    <a:pt x="6382" y="3034"/>
                  </a:lnTo>
                  <a:lnTo>
                    <a:pt x="6361" y="3076"/>
                  </a:lnTo>
                  <a:lnTo>
                    <a:pt x="6298" y="3097"/>
                  </a:lnTo>
                  <a:lnTo>
                    <a:pt x="6256" y="3118"/>
                  </a:lnTo>
                  <a:lnTo>
                    <a:pt x="6194" y="3118"/>
                  </a:lnTo>
                  <a:lnTo>
                    <a:pt x="6173" y="3097"/>
                  </a:lnTo>
                  <a:lnTo>
                    <a:pt x="6173" y="2972"/>
                  </a:lnTo>
                  <a:lnTo>
                    <a:pt x="6215" y="2930"/>
                  </a:lnTo>
                  <a:lnTo>
                    <a:pt x="6215" y="2909"/>
                  </a:lnTo>
                  <a:lnTo>
                    <a:pt x="6256" y="2825"/>
                  </a:lnTo>
                  <a:lnTo>
                    <a:pt x="6173" y="2783"/>
                  </a:lnTo>
                  <a:lnTo>
                    <a:pt x="6173" y="2658"/>
                  </a:lnTo>
                  <a:lnTo>
                    <a:pt x="6194" y="2616"/>
                  </a:lnTo>
                  <a:lnTo>
                    <a:pt x="6194" y="2553"/>
                  </a:lnTo>
                  <a:lnTo>
                    <a:pt x="6110" y="2490"/>
                  </a:lnTo>
                  <a:lnTo>
                    <a:pt x="6110" y="2407"/>
                  </a:lnTo>
                  <a:lnTo>
                    <a:pt x="6152" y="2344"/>
                  </a:lnTo>
                  <a:lnTo>
                    <a:pt x="6110" y="2281"/>
                  </a:lnTo>
                  <a:lnTo>
                    <a:pt x="6068" y="2260"/>
                  </a:lnTo>
                  <a:lnTo>
                    <a:pt x="6047" y="2197"/>
                  </a:lnTo>
                  <a:lnTo>
                    <a:pt x="6005" y="2177"/>
                  </a:lnTo>
                  <a:lnTo>
                    <a:pt x="6005" y="2093"/>
                  </a:lnTo>
                  <a:lnTo>
                    <a:pt x="5964" y="2051"/>
                  </a:lnTo>
                  <a:lnTo>
                    <a:pt x="5964" y="1967"/>
                  </a:lnTo>
                  <a:lnTo>
                    <a:pt x="5901" y="1925"/>
                  </a:lnTo>
                  <a:lnTo>
                    <a:pt x="5964" y="1821"/>
                  </a:lnTo>
                  <a:lnTo>
                    <a:pt x="5964" y="1612"/>
                  </a:lnTo>
                  <a:lnTo>
                    <a:pt x="5943" y="1528"/>
                  </a:lnTo>
                  <a:lnTo>
                    <a:pt x="5943" y="1507"/>
                  </a:lnTo>
                  <a:lnTo>
                    <a:pt x="5964" y="1444"/>
                  </a:lnTo>
                  <a:lnTo>
                    <a:pt x="5964" y="1361"/>
                  </a:lnTo>
                  <a:lnTo>
                    <a:pt x="5901" y="1298"/>
                  </a:lnTo>
                  <a:lnTo>
                    <a:pt x="5943" y="1193"/>
                  </a:lnTo>
                  <a:lnTo>
                    <a:pt x="5984" y="1089"/>
                  </a:lnTo>
                  <a:lnTo>
                    <a:pt x="5984" y="1005"/>
                  </a:lnTo>
                  <a:lnTo>
                    <a:pt x="5984" y="921"/>
                  </a:lnTo>
                  <a:lnTo>
                    <a:pt x="5964" y="837"/>
                  </a:lnTo>
                  <a:lnTo>
                    <a:pt x="5315" y="796"/>
                  </a:lnTo>
                  <a:lnTo>
                    <a:pt x="5273" y="733"/>
                  </a:lnTo>
                  <a:lnTo>
                    <a:pt x="5315" y="691"/>
                  </a:lnTo>
                  <a:lnTo>
                    <a:pt x="5336" y="607"/>
                  </a:lnTo>
                  <a:lnTo>
                    <a:pt x="5147" y="586"/>
                  </a:lnTo>
                  <a:lnTo>
                    <a:pt x="5147" y="628"/>
                  </a:lnTo>
                  <a:lnTo>
                    <a:pt x="4583" y="670"/>
                  </a:lnTo>
                  <a:lnTo>
                    <a:pt x="4583" y="817"/>
                  </a:lnTo>
                  <a:lnTo>
                    <a:pt x="4520" y="921"/>
                  </a:lnTo>
                  <a:lnTo>
                    <a:pt x="4478" y="942"/>
                  </a:lnTo>
                  <a:lnTo>
                    <a:pt x="4499" y="1047"/>
                  </a:lnTo>
                  <a:lnTo>
                    <a:pt x="4499" y="1214"/>
                  </a:lnTo>
                  <a:lnTo>
                    <a:pt x="4059" y="1235"/>
                  </a:lnTo>
                  <a:lnTo>
                    <a:pt x="3976" y="1298"/>
                  </a:lnTo>
                  <a:lnTo>
                    <a:pt x="3787" y="1256"/>
                  </a:lnTo>
                  <a:lnTo>
                    <a:pt x="3704" y="1235"/>
                  </a:lnTo>
                  <a:lnTo>
                    <a:pt x="3599" y="1256"/>
                  </a:lnTo>
                  <a:lnTo>
                    <a:pt x="3453" y="1256"/>
                  </a:lnTo>
                  <a:lnTo>
                    <a:pt x="3390" y="1235"/>
                  </a:lnTo>
                  <a:lnTo>
                    <a:pt x="3369" y="1026"/>
                  </a:lnTo>
                  <a:lnTo>
                    <a:pt x="3285" y="921"/>
                  </a:lnTo>
                  <a:lnTo>
                    <a:pt x="3243" y="837"/>
                  </a:lnTo>
                  <a:lnTo>
                    <a:pt x="3181" y="817"/>
                  </a:lnTo>
                  <a:lnTo>
                    <a:pt x="3181" y="733"/>
                  </a:lnTo>
                  <a:lnTo>
                    <a:pt x="3160" y="691"/>
                  </a:lnTo>
                  <a:lnTo>
                    <a:pt x="3139" y="565"/>
                  </a:lnTo>
                  <a:lnTo>
                    <a:pt x="3076" y="461"/>
                  </a:lnTo>
                  <a:lnTo>
                    <a:pt x="3076" y="377"/>
                  </a:lnTo>
                  <a:lnTo>
                    <a:pt x="3118" y="314"/>
                  </a:lnTo>
                  <a:lnTo>
                    <a:pt x="3076" y="252"/>
                  </a:lnTo>
                  <a:lnTo>
                    <a:pt x="3034" y="189"/>
                  </a:lnTo>
                  <a:lnTo>
                    <a:pt x="3034" y="105"/>
                  </a:lnTo>
                  <a:lnTo>
                    <a:pt x="3034" y="84"/>
                  </a:lnTo>
                  <a:lnTo>
                    <a:pt x="3034" y="0"/>
                  </a:lnTo>
                  <a:lnTo>
                    <a:pt x="2030" y="0"/>
                  </a:lnTo>
                  <a:lnTo>
                    <a:pt x="1821" y="42"/>
                  </a:lnTo>
                  <a:lnTo>
                    <a:pt x="16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3025;p68">
              <a:extLst>
                <a:ext uri="{FF2B5EF4-FFF2-40B4-BE49-F238E27FC236}">
                  <a16:creationId xmlns:a16="http://schemas.microsoft.com/office/drawing/2014/main" id="{C282368B-3D9E-08FD-6549-DF0460140213}"/>
                </a:ext>
              </a:extLst>
            </p:cNvPr>
            <p:cNvSpPr/>
            <p:nvPr/>
          </p:nvSpPr>
          <p:spPr>
            <a:xfrm>
              <a:off x="3916754" y="3249086"/>
              <a:ext cx="53834" cy="46889"/>
            </a:xfrm>
            <a:custGeom>
              <a:avLst/>
              <a:gdLst/>
              <a:ahLst/>
              <a:cxnLst/>
              <a:rect l="l" t="t" r="r" b="b"/>
              <a:pathLst>
                <a:path w="4521" h="4123" extrusionOk="0">
                  <a:moveTo>
                    <a:pt x="2679" y="1"/>
                  </a:moveTo>
                  <a:lnTo>
                    <a:pt x="2533" y="43"/>
                  </a:lnTo>
                  <a:lnTo>
                    <a:pt x="2470" y="63"/>
                  </a:lnTo>
                  <a:lnTo>
                    <a:pt x="2386" y="105"/>
                  </a:lnTo>
                  <a:lnTo>
                    <a:pt x="2219" y="210"/>
                  </a:lnTo>
                  <a:lnTo>
                    <a:pt x="2177" y="273"/>
                  </a:lnTo>
                  <a:lnTo>
                    <a:pt x="2177" y="335"/>
                  </a:lnTo>
                  <a:lnTo>
                    <a:pt x="2156" y="377"/>
                  </a:lnTo>
                  <a:lnTo>
                    <a:pt x="2177" y="440"/>
                  </a:lnTo>
                  <a:lnTo>
                    <a:pt x="2156" y="482"/>
                  </a:lnTo>
                  <a:lnTo>
                    <a:pt x="2114" y="524"/>
                  </a:lnTo>
                  <a:lnTo>
                    <a:pt x="1905" y="587"/>
                  </a:lnTo>
                  <a:lnTo>
                    <a:pt x="1570" y="838"/>
                  </a:lnTo>
                  <a:lnTo>
                    <a:pt x="1319" y="1152"/>
                  </a:lnTo>
                  <a:lnTo>
                    <a:pt x="1131" y="1403"/>
                  </a:lnTo>
                  <a:lnTo>
                    <a:pt x="963" y="1465"/>
                  </a:lnTo>
                  <a:lnTo>
                    <a:pt x="859" y="1424"/>
                  </a:lnTo>
                  <a:lnTo>
                    <a:pt x="796" y="1361"/>
                  </a:lnTo>
                  <a:lnTo>
                    <a:pt x="754" y="1361"/>
                  </a:lnTo>
                  <a:lnTo>
                    <a:pt x="733" y="1319"/>
                  </a:lnTo>
                  <a:lnTo>
                    <a:pt x="712" y="1361"/>
                  </a:lnTo>
                  <a:lnTo>
                    <a:pt x="650" y="1298"/>
                  </a:lnTo>
                  <a:lnTo>
                    <a:pt x="524" y="1319"/>
                  </a:lnTo>
                  <a:lnTo>
                    <a:pt x="419" y="1403"/>
                  </a:lnTo>
                  <a:lnTo>
                    <a:pt x="378" y="1403"/>
                  </a:lnTo>
                  <a:lnTo>
                    <a:pt x="315" y="1361"/>
                  </a:lnTo>
                  <a:lnTo>
                    <a:pt x="210" y="1298"/>
                  </a:lnTo>
                  <a:lnTo>
                    <a:pt x="64" y="1277"/>
                  </a:lnTo>
                  <a:lnTo>
                    <a:pt x="1" y="1277"/>
                  </a:lnTo>
                  <a:lnTo>
                    <a:pt x="22" y="1319"/>
                  </a:lnTo>
                  <a:lnTo>
                    <a:pt x="22" y="1382"/>
                  </a:lnTo>
                  <a:lnTo>
                    <a:pt x="22" y="1424"/>
                  </a:lnTo>
                  <a:lnTo>
                    <a:pt x="22" y="1486"/>
                  </a:lnTo>
                  <a:lnTo>
                    <a:pt x="106" y="1570"/>
                  </a:lnTo>
                  <a:lnTo>
                    <a:pt x="168" y="1591"/>
                  </a:lnTo>
                  <a:lnTo>
                    <a:pt x="231" y="1633"/>
                  </a:lnTo>
                  <a:lnTo>
                    <a:pt x="294" y="1716"/>
                  </a:lnTo>
                  <a:lnTo>
                    <a:pt x="294" y="1779"/>
                  </a:lnTo>
                  <a:lnTo>
                    <a:pt x="315" y="1800"/>
                  </a:lnTo>
                  <a:lnTo>
                    <a:pt x="378" y="1884"/>
                  </a:lnTo>
                  <a:lnTo>
                    <a:pt x="398" y="1988"/>
                  </a:lnTo>
                  <a:lnTo>
                    <a:pt x="440" y="2030"/>
                  </a:lnTo>
                  <a:lnTo>
                    <a:pt x="503" y="2114"/>
                  </a:lnTo>
                  <a:lnTo>
                    <a:pt x="545" y="2156"/>
                  </a:lnTo>
                  <a:lnTo>
                    <a:pt x="587" y="2156"/>
                  </a:lnTo>
                  <a:lnTo>
                    <a:pt x="629" y="2240"/>
                  </a:lnTo>
                  <a:lnTo>
                    <a:pt x="796" y="2512"/>
                  </a:lnTo>
                  <a:lnTo>
                    <a:pt x="901" y="2574"/>
                  </a:lnTo>
                  <a:lnTo>
                    <a:pt x="1005" y="2637"/>
                  </a:lnTo>
                  <a:lnTo>
                    <a:pt x="1047" y="2679"/>
                  </a:lnTo>
                  <a:lnTo>
                    <a:pt x="1131" y="2742"/>
                  </a:lnTo>
                  <a:lnTo>
                    <a:pt x="1131" y="2763"/>
                  </a:lnTo>
                  <a:lnTo>
                    <a:pt x="1131" y="2825"/>
                  </a:lnTo>
                  <a:lnTo>
                    <a:pt x="1152" y="2867"/>
                  </a:lnTo>
                  <a:lnTo>
                    <a:pt x="1256" y="2888"/>
                  </a:lnTo>
                  <a:lnTo>
                    <a:pt x="1340" y="2972"/>
                  </a:lnTo>
                  <a:lnTo>
                    <a:pt x="1319" y="3056"/>
                  </a:lnTo>
                  <a:lnTo>
                    <a:pt x="1340" y="3181"/>
                  </a:lnTo>
                  <a:lnTo>
                    <a:pt x="1340" y="3265"/>
                  </a:lnTo>
                  <a:lnTo>
                    <a:pt x="1382" y="3369"/>
                  </a:lnTo>
                  <a:lnTo>
                    <a:pt x="1487" y="3453"/>
                  </a:lnTo>
                  <a:lnTo>
                    <a:pt x="1549" y="3558"/>
                  </a:lnTo>
                  <a:lnTo>
                    <a:pt x="1675" y="3579"/>
                  </a:lnTo>
                  <a:lnTo>
                    <a:pt x="1759" y="3558"/>
                  </a:lnTo>
                  <a:lnTo>
                    <a:pt x="1884" y="3600"/>
                  </a:lnTo>
                  <a:lnTo>
                    <a:pt x="1968" y="3600"/>
                  </a:lnTo>
                  <a:lnTo>
                    <a:pt x="2093" y="3683"/>
                  </a:lnTo>
                  <a:lnTo>
                    <a:pt x="2156" y="3683"/>
                  </a:lnTo>
                  <a:lnTo>
                    <a:pt x="2198" y="3725"/>
                  </a:lnTo>
                  <a:lnTo>
                    <a:pt x="2198" y="3788"/>
                  </a:lnTo>
                  <a:lnTo>
                    <a:pt x="2261" y="3830"/>
                  </a:lnTo>
                  <a:lnTo>
                    <a:pt x="2303" y="3893"/>
                  </a:lnTo>
                  <a:lnTo>
                    <a:pt x="2491" y="3872"/>
                  </a:lnTo>
                  <a:lnTo>
                    <a:pt x="2616" y="3893"/>
                  </a:lnTo>
                  <a:lnTo>
                    <a:pt x="2679" y="3976"/>
                  </a:lnTo>
                  <a:lnTo>
                    <a:pt x="2742" y="3976"/>
                  </a:lnTo>
                  <a:lnTo>
                    <a:pt x="2888" y="4018"/>
                  </a:lnTo>
                  <a:lnTo>
                    <a:pt x="2909" y="4039"/>
                  </a:lnTo>
                  <a:lnTo>
                    <a:pt x="3014" y="4018"/>
                  </a:lnTo>
                  <a:lnTo>
                    <a:pt x="3160" y="3997"/>
                  </a:lnTo>
                  <a:lnTo>
                    <a:pt x="3349" y="4039"/>
                  </a:lnTo>
                  <a:lnTo>
                    <a:pt x="3453" y="4123"/>
                  </a:lnTo>
                  <a:lnTo>
                    <a:pt x="4081" y="3474"/>
                  </a:lnTo>
                  <a:lnTo>
                    <a:pt x="4081" y="3286"/>
                  </a:lnTo>
                  <a:lnTo>
                    <a:pt x="4102" y="3202"/>
                  </a:lnTo>
                  <a:lnTo>
                    <a:pt x="4144" y="3056"/>
                  </a:lnTo>
                  <a:lnTo>
                    <a:pt x="4165" y="2972"/>
                  </a:lnTo>
                  <a:lnTo>
                    <a:pt x="4144" y="2867"/>
                  </a:lnTo>
                  <a:lnTo>
                    <a:pt x="4165" y="2784"/>
                  </a:lnTo>
                  <a:lnTo>
                    <a:pt x="4248" y="2784"/>
                  </a:lnTo>
                  <a:lnTo>
                    <a:pt x="4269" y="2742"/>
                  </a:lnTo>
                  <a:lnTo>
                    <a:pt x="4374" y="2637"/>
                  </a:lnTo>
                  <a:lnTo>
                    <a:pt x="4458" y="2532"/>
                  </a:lnTo>
                  <a:lnTo>
                    <a:pt x="4416" y="2449"/>
                  </a:lnTo>
                  <a:lnTo>
                    <a:pt x="4374" y="2407"/>
                  </a:lnTo>
                  <a:lnTo>
                    <a:pt x="4374" y="2302"/>
                  </a:lnTo>
                  <a:lnTo>
                    <a:pt x="4416" y="2240"/>
                  </a:lnTo>
                  <a:lnTo>
                    <a:pt x="4395" y="2135"/>
                  </a:lnTo>
                  <a:lnTo>
                    <a:pt x="4290" y="2051"/>
                  </a:lnTo>
                  <a:lnTo>
                    <a:pt x="4290" y="2009"/>
                  </a:lnTo>
                  <a:lnTo>
                    <a:pt x="4374" y="1988"/>
                  </a:lnTo>
                  <a:lnTo>
                    <a:pt x="4374" y="1842"/>
                  </a:lnTo>
                  <a:lnTo>
                    <a:pt x="4374" y="1737"/>
                  </a:lnTo>
                  <a:lnTo>
                    <a:pt x="4479" y="1696"/>
                  </a:lnTo>
                  <a:lnTo>
                    <a:pt x="4500" y="1612"/>
                  </a:lnTo>
                  <a:lnTo>
                    <a:pt x="4416" y="1612"/>
                  </a:lnTo>
                  <a:lnTo>
                    <a:pt x="4374" y="1570"/>
                  </a:lnTo>
                  <a:lnTo>
                    <a:pt x="4416" y="1465"/>
                  </a:lnTo>
                  <a:lnTo>
                    <a:pt x="4458" y="1298"/>
                  </a:lnTo>
                  <a:lnTo>
                    <a:pt x="4500" y="1214"/>
                  </a:lnTo>
                  <a:lnTo>
                    <a:pt x="4500" y="1152"/>
                  </a:lnTo>
                  <a:lnTo>
                    <a:pt x="4479" y="1068"/>
                  </a:lnTo>
                  <a:lnTo>
                    <a:pt x="4500" y="984"/>
                  </a:lnTo>
                  <a:lnTo>
                    <a:pt x="4479" y="900"/>
                  </a:lnTo>
                  <a:lnTo>
                    <a:pt x="4520" y="796"/>
                  </a:lnTo>
                  <a:lnTo>
                    <a:pt x="4520" y="733"/>
                  </a:lnTo>
                  <a:lnTo>
                    <a:pt x="4395" y="691"/>
                  </a:lnTo>
                  <a:lnTo>
                    <a:pt x="4353" y="628"/>
                  </a:lnTo>
                  <a:lnTo>
                    <a:pt x="4248" y="545"/>
                  </a:lnTo>
                  <a:lnTo>
                    <a:pt x="4060" y="545"/>
                  </a:lnTo>
                  <a:lnTo>
                    <a:pt x="3956" y="524"/>
                  </a:lnTo>
                  <a:lnTo>
                    <a:pt x="3851" y="377"/>
                  </a:lnTo>
                  <a:lnTo>
                    <a:pt x="3683" y="273"/>
                  </a:lnTo>
                  <a:lnTo>
                    <a:pt x="3537" y="252"/>
                  </a:lnTo>
                  <a:lnTo>
                    <a:pt x="3474" y="315"/>
                  </a:lnTo>
                  <a:lnTo>
                    <a:pt x="3432" y="335"/>
                  </a:lnTo>
                  <a:lnTo>
                    <a:pt x="3411" y="252"/>
                  </a:lnTo>
                  <a:lnTo>
                    <a:pt x="3328" y="252"/>
                  </a:lnTo>
                  <a:lnTo>
                    <a:pt x="3119" y="231"/>
                  </a:lnTo>
                  <a:lnTo>
                    <a:pt x="3098" y="43"/>
                  </a:lnTo>
                  <a:lnTo>
                    <a:pt x="3035" y="43"/>
                  </a:lnTo>
                  <a:lnTo>
                    <a:pt x="2909" y="22"/>
                  </a:lnTo>
                  <a:lnTo>
                    <a:pt x="2847" y="43"/>
                  </a:lnTo>
                  <a:lnTo>
                    <a:pt x="28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3026;p68">
              <a:extLst>
                <a:ext uri="{FF2B5EF4-FFF2-40B4-BE49-F238E27FC236}">
                  <a16:creationId xmlns:a16="http://schemas.microsoft.com/office/drawing/2014/main" id="{4E40B3FE-DAFE-AB09-8733-DC956AF5290B}"/>
                </a:ext>
              </a:extLst>
            </p:cNvPr>
            <p:cNvSpPr/>
            <p:nvPr/>
          </p:nvSpPr>
          <p:spPr>
            <a:xfrm>
              <a:off x="3879638" y="3263609"/>
              <a:ext cx="64539" cy="61639"/>
            </a:xfrm>
            <a:custGeom>
              <a:avLst/>
              <a:gdLst/>
              <a:ahLst/>
              <a:cxnLst/>
              <a:rect l="l" t="t" r="r" b="b"/>
              <a:pathLst>
                <a:path w="5420" h="5420" extrusionOk="0">
                  <a:moveTo>
                    <a:pt x="3118" y="0"/>
                  </a:moveTo>
                  <a:lnTo>
                    <a:pt x="3013" y="21"/>
                  </a:lnTo>
                  <a:lnTo>
                    <a:pt x="2825" y="105"/>
                  </a:lnTo>
                  <a:lnTo>
                    <a:pt x="2762" y="147"/>
                  </a:lnTo>
                  <a:lnTo>
                    <a:pt x="2679" y="126"/>
                  </a:lnTo>
                  <a:lnTo>
                    <a:pt x="2658" y="105"/>
                  </a:lnTo>
                  <a:lnTo>
                    <a:pt x="2511" y="105"/>
                  </a:lnTo>
                  <a:lnTo>
                    <a:pt x="2407" y="230"/>
                  </a:lnTo>
                  <a:lnTo>
                    <a:pt x="2281" y="356"/>
                  </a:lnTo>
                  <a:lnTo>
                    <a:pt x="2093" y="502"/>
                  </a:lnTo>
                  <a:lnTo>
                    <a:pt x="2051" y="502"/>
                  </a:lnTo>
                  <a:lnTo>
                    <a:pt x="2072" y="419"/>
                  </a:lnTo>
                  <a:lnTo>
                    <a:pt x="2093" y="356"/>
                  </a:lnTo>
                  <a:lnTo>
                    <a:pt x="2051" y="335"/>
                  </a:lnTo>
                  <a:lnTo>
                    <a:pt x="2030" y="251"/>
                  </a:lnTo>
                  <a:lnTo>
                    <a:pt x="1988" y="230"/>
                  </a:lnTo>
                  <a:lnTo>
                    <a:pt x="1883" y="230"/>
                  </a:lnTo>
                  <a:lnTo>
                    <a:pt x="1716" y="293"/>
                  </a:lnTo>
                  <a:lnTo>
                    <a:pt x="1151" y="419"/>
                  </a:lnTo>
                  <a:lnTo>
                    <a:pt x="733" y="419"/>
                  </a:lnTo>
                  <a:lnTo>
                    <a:pt x="628" y="2490"/>
                  </a:lnTo>
                  <a:lnTo>
                    <a:pt x="105" y="2490"/>
                  </a:lnTo>
                  <a:lnTo>
                    <a:pt x="0" y="4310"/>
                  </a:lnTo>
                  <a:lnTo>
                    <a:pt x="210" y="4436"/>
                  </a:lnTo>
                  <a:lnTo>
                    <a:pt x="272" y="4624"/>
                  </a:lnTo>
                  <a:lnTo>
                    <a:pt x="419" y="4938"/>
                  </a:lnTo>
                  <a:lnTo>
                    <a:pt x="398" y="5105"/>
                  </a:lnTo>
                  <a:lnTo>
                    <a:pt x="314" y="5273"/>
                  </a:lnTo>
                  <a:lnTo>
                    <a:pt x="314" y="5377"/>
                  </a:lnTo>
                  <a:lnTo>
                    <a:pt x="482" y="5357"/>
                  </a:lnTo>
                  <a:lnTo>
                    <a:pt x="628" y="5419"/>
                  </a:lnTo>
                  <a:lnTo>
                    <a:pt x="712" y="5357"/>
                  </a:lnTo>
                  <a:lnTo>
                    <a:pt x="879" y="5377"/>
                  </a:lnTo>
                  <a:lnTo>
                    <a:pt x="942" y="5294"/>
                  </a:lnTo>
                  <a:lnTo>
                    <a:pt x="1088" y="5273"/>
                  </a:lnTo>
                  <a:lnTo>
                    <a:pt x="1193" y="5210"/>
                  </a:lnTo>
                  <a:lnTo>
                    <a:pt x="1235" y="5126"/>
                  </a:lnTo>
                  <a:lnTo>
                    <a:pt x="1423" y="5043"/>
                  </a:lnTo>
                  <a:lnTo>
                    <a:pt x="1528" y="4938"/>
                  </a:lnTo>
                  <a:lnTo>
                    <a:pt x="1611" y="4708"/>
                  </a:lnTo>
                  <a:lnTo>
                    <a:pt x="1758" y="4582"/>
                  </a:lnTo>
                  <a:lnTo>
                    <a:pt x="1925" y="4540"/>
                  </a:lnTo>
                  <a:lnTo>
                    <a:pt x="2093" y="4603"/>
                  </a:lnTo>
                  <a:lnTo>
                    <a:pt x="2155" y="4645"/>
                  </a:lnTo>
                  <a:lnTo>
                    <a:pt x="2239" y="4687"/>
                  </a:lnTo>
                  <a:lnTo>
                    <a:pt x="2448" y="4771"/>
                  </a:lnTo>
                  <a:lnTo>
                    <a:pt x="2511" y="4771"/>
                  </a:lnTo>
                  <a:lnTo>
                    <a:pt x="2616" y="4812"/>
                  </a:lnTo>
                  <a:lnTo>
                    <a:pt x="2762" y="4771"/>
                  </a:lnTo>
                  <a:lnTo>
                    <a:pt x="2888" y="4771"/>
                  </a:lnTo>
                  <a:lnTo>
                    <a:pt x="2992" y="4750"/>
                  </a:lnTo>
                  <a:lnTo>
                    <a:pt x="3013" y="4812"/>
                  </a:lnTo>
                  <a:lnTo>
                    <a:pt x="3097" y="4854"/>
                  </a:lnTo>
                  <a:lnTo>
                    <a:pt x="3223" y="4750"/>
                  </a:lnTo>
                  <a:lnTo>
                    <a:pt x="3202" y="4729"/>
                  </a:lnTo>
                  <a:lnTo>
                    <a:pt x="3223" y="4624"/>
                  </a:lnTo>
                  <a:lnTo>
                    <a:pt x="3223" y="4540"/>
                  </a:lnTo>
                  <a:lnTo>
                    <a:pt x="3285" y="4499"/>
                  </a:lnTo>
                  <a:lnTo>
                    <a:pt x="3285" y="4331"/>
                  </a:lnTo>
                  <a:lnTo>
                    <a:pt x="3327" y="4227"/>
                  </a:lnTo>
                  <a:lnTo>
                    <a:pt x="3432" y="4206"/>
                  </a:lnTo>
                  <a:lnTo>
                    <a:pt x="3515" y="4164"/>
                  </a:lnTo>
                  <a:lnTo>
                    <a:pt x="3599" y="4164"/>
                  </a:lnTo>
                  <a:lnTo>
                    <a:pt x="3641" y="4101"/>
                  </a:lnTo>
                  <a:lnTo>
                    <a:pt x="3662" y="4080"/>
                  </a:lnTo>
                  <a:lnTo>
                    <a:pt x="3704" y="3996"/>
                  </a:lnTo>
                  <a:lnTo>
                    <a:pt x="3767" y="3955"/>
                  </a:lnTo>
                  <a:lnTo>
                    <a:pt x="3850" y="3913"/>
                  </a:lnTo>
                  <a:lnTo>
                    <a:pt x="3871" y="3871"/>
                  </a:lnTo>
                  <a:lnTo>
                    <a:pt x="3955" y="3850"/>
                  </a:lnTo>
                  <a:lnTo>
                    <a:pt x="3955" y="3766"/>
                  </a:lnTo>
                  <a:lnTo>
                    <a:pt x="3934" y="3704"/>
                  </a:lnTo>
                  <a:lnTo>
                    <a:pt x="3955" y="3578"/>
                  </a:lnTo>
                  <a:lnTo>
                    <a:pt x="4080" y="3369"/>
                  </a:lnTo>
                  <a:lnTo>
                    <a:pt x="4185" y="3327"/>
                  </a:lnTo>
                  <a:lnTo>
                    <a:pt x="4248" y="3327"/>
                  </a:lnTo>
                  <a:lnTo>
                    <a:pt x="4290" y="3264"/>
                  </a:lnTo>
                  <a:lnTo>
                    <a:pt x="4373" y="3243"/>
                  </a:lnTo>
                  <a:lnTo>
                    <a:pt x="4394" y="3180"/>
                  </a:lnTo>
                  <a:lnTo>
                    <a:pt x="4457" y="3139"/>
                  </a:lnTo>
                  <a:lnTo>
                    <a:pt x="4541" y="3076"/>
                  </a:lnTo>
                  <a:lnTo>
                    <a:pt x="4645" y="2971"/>
                  </a:lnTo>
                  <a:lnTo>
                    <a:pt x="4771" y="2950"/>
                  </a:lnTo>
                  <a:lnTo>
                    <a:pt x="4792" y="2971"/>
                  </a:lnTo>
                  <a:lnTo>
                    <a:pt x="4855" y="2950"/>
                  </a:lnTo>
                  <a:lnTo>
                    <a:pt x="4959" y="2950"/>
                  </a:lnTo>
                  <a:lnTo>
                    <a:pt x="5022" y="2867"/>
                  </a:lnTo>
                  <a:lnTo>
                    <a:pt x="5106" y="2867"/>
                  </a:lnTo>
                  <a:lnTo>
                    <a:pt x="5127" y="2762"/>
                  </a:lnTo>
                  <a:lnTo>
                    <a:pt x="5127" y="2720"/>
                  </a:lnTo>
                  <a:lnTo>
                    <a:pt x="5189" y="2657"/>
                  </a:lnTo>
                  <a:lnTo>
                    <a:pt x="5294" y="2657"/>
                  </a:lnTo>
                  <a:lnTo>
                    <a:pt x="5336" y="2616"/>
                  </a:lnTo>
                  <a:lnTo>
                    <a:pt x="5420" y="2616"/>
                  </a:lnTo>
                  <a:lnTo>
                    <a:pt x="5378" y="2553"/>
                  </a:lnTo>
                  <a:lnTo>
                    <a:pt x="5315" y="2511"/>
                  </a:lnTo>
                  <a:lnTo>
                    <a:pt x="5315" y="2448"/>
                  </a:lnTo>
                  <a:lnTo>
                    <a:pt x="5273" y="2406"/>
                  </a:lnTo>
                  <a:lnTo>
                    <a:pt x="5210" y="2406"/>
                  </a:lnTo>
                  <a:lnTo>
                    <a:pt x="5085" y="2323"/>
                  </a:lnTo>
                  <a:lnTo>
                    <a:pt x="5001" y="2323"/>
                  </a:lnTo>
                  <a:lnTo>
                    <a:pt x="4876" y="2281"/>
                  </a:lnTo>
                  <a:lnTo>
                    <a:pt x="4792" y="2302"/>
                  </a:lnTo>
                  <a:lnTo>
                    <a:pt x="4666" y="2281"/>
                  </a:lnTo>
                  <a:lnTo>
                    <a:pt x="4604" y="2176"/>
                  </a:lnTo>
                  <a:lnTo>
                    <a:pt x="4499" y="2092"/>
                  </a:lnTo>
                  <a:lnTo>
                    <a:pt x="4457" y="1988"/>
                  </a:lnTo>
                  <a:lnTo>
                    <a:pt x="4457" y="1904"/>
                  </a:lnTo>
                  <a:lnTo>
                    <a:pt x="4436" y="1779"/>
                  </a:lnTo>
                  <a:lnTo>
                    <a:pt x="4457" y="1695"/>
                  </a:lnTo>
                  <a:lnTo>
                    <a:pt x="4373" y="1611"/>
                  </a:lnTo>
                  <a:lnTo>
                    <a:pt x="4269" y="1590"/>
                  </a:lnTo>
                  <a:lnTo>
                    <a:pt x="4248" y="1548"/>
                  </a:lnTo>
                  <a:lnTo>
                    <a:pt x="4248" y="1486"/>
                  </a:lnTo>
                  <a:lnTo>
                    <a:pt x="4248" y="1465"/>
                  </a:lnTo>
                  <a:lnTo>
                    <a:pt x="4164" y="1402"/>
                  </a:lnTo>
                  <a:lnTo>
                    <a:pt x="4122" y="1360"/>
                  </a:lnTo>
                  <a:lnTo>
                    <a:pt x="4018" y="1297"/>
                  </a:lnTo>
                  <a:lnTo>
                    <a:pt x="3913" y="1235"/>
                  </a:lnTo>
                  <a:lnTo>
                    <a:pt x="3746" y="963"/>
                  </a:lnTo>
                  <a:lnTo>
                    <a:pt x="3704" y="879"/>
                  </a:lnTo>
                  <a:lnTo>
                    <a:pt x="3662" y="879"/>
                  </a:lnTo>
                  <a:lnTo>
                    <a:pt x="3620" y="837"/>
                  </a:lnTo>
                  <a:lnTo>
                    <a:pt x="3557" y="753"/>
                  </a:lnTo>
                  <a:lnTo>
                    <a:pt x="3515" y="711"/>
                  </a:lnTo>
                  <a:lnTo>
                    <a:pt x="3495" y="607"/>
                  </a:lnTo>
                  <a:lnTo>
                    <a:pt x="3432" y="523"/>
                  </a:lnTo>
                  <a:lnTo>
                    <a:pt x="3411" y="502"/>
                  </a:lnTo>
                  <a:lnTo>
                    <a:pt x="3411" y="439"/>
                  </a:lnTo>
                  <a:lnTo>
                    <a:pt x="3348" y="356"/>
                  </a:lnTo>
                  <a:lnTo>
                    <a:pt x="3285" y="314"/>
                  </a:lnTo>
                  <a:lnTo>
                    <a:pt x="3223" y="293"/>
                  </a:lnTo>
                  <a:lnTo>
                    <a:pt x="3139" y="209"/>
                  </a:lnTo>
                  <a:lnTo>
                    <a:pt x="3139" y="147"/>
                  </a:lnTo>
                  <a:lnTo>
                    <a:pt x="3139" y="105"/>
                  </a:lnTo>
                  <a:lnTo>
                    <a:pt x="3139" y="42"/>
                  </a:lnTo>
                  <a:lnTo>
                    <a:pt x="31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3027;p68">
              <a:extLst>
                <a:ext uri="{FF2B5EF4-FFF2-40B4-BE49-F238E27FC236}">
                  <a16:creationId xmlns:a16="http://schemas.microsoft.com/office/drawing/2014/main" id="{07F3D32E-E794-7B4A-C116-61A0F510702B}"/>
                </a:ext>
              </a:extLst>
            </p:cNvPr>
            <p:cNvSpPr/>
            <p:nvPr/>
          </p:nvSpPr>
          <p:spPr>
            <a:xfrm>
              <a:off x="3824578" y="3257889"/>
              <a:ext cx="92188" cy="82826"/>
            </a:xfrm>
            <a:custGeom>
              <a:avLst/>
              <a:gdLst/>
              <a:ahLst/>
              <a:cxnLst/>
              <a:rect l="l" t="t" r="r" b="b"/>
              <a:pathLst>
                <a:path w="7742" h="7283" extrusionOk="0">
                  <a:moveTo>
                    <a:pt x="691" y="1"/>
                  </a:moveTo>
                  <a:lnTo>
                    <a:pt x="502" y="126"/>
                  </a:lnTo>
                  <a:lnTo>
                    <a:pt x="502" y="210"/>
                  </a:lnTo>
                  <a:lnTo>
                    <a:pt x="440" y="231"/>
                  </a:lnTo>
                  <a:lnTo>
                    <a:pt x="377" y="189"/>
                  </a:lnTo>
                  <a:lnTo>
                    <a:pt x="189" y="189"/>
                  </a:lnTo>
                  <a:lnTo>
                    <a:pt x="168" y="273"/>
                  </a:lnTo>
                  <a:lnTo>
                    <a:pt x="105" y="294"/>
                  </a:lnTo>
                  <a:lnTo>
                    <a:pt x="84" y="273"/>
                  </a:lnTo>
                  <a:lnTo>
                    <a:pt x="0" y="231"/>
                  </a:lnTo>
                  <a:lnTo>
                    <a:pt x="21" y="733"/>
                  </a:lnTo>
                  <a:lnTo>
                    <a:pt x="377" y="1068"/>
                  </a:lnTo>
                  <a:lnTo>
                    <a:pt x="544" y="1382"/>
                  </a:lnTo>
                  <a:lnTo>
                    <a:pt x="837" y="2051"/>
                  </a:lnTo>
                  <a:lnTo>
                    <a:pt x="858" y="2302"/>
                  </a:lnTo>
                  <a:lnTo>
                    <a:pt x="1151" y="2700"/>
                  </a:lnTo>
                  <a:lnTo>
                    <a:pt x="1151" y="2847"/>
                  </a:lnTo>
                  <a:lnTo>
                    <a:pt x="1465" y="3307"/>
                  </a:lnTo>
                  <a:lnTo>
                    <a:pt x="1465" y="3537"/>
                  </a:lnTo>
                  <a:lnTo>
                    <a:pt x="1381" y="3579"/>
                  </a:lnTo>
                  <a:lnTo>
                    <a:pt x="1465" y="3872"/>
                  </a:lnTo>
                  <a:lnTo>
                    <a:pt x="1486" y="4311"/>
                  </a:lnTo>
                  <a:lnTo>
                    <a:pt x="1674" y="4751"/>
                  </a:lnTo>
                  <a:lnTo>
                    <a:pt x="1653" y="5023"/>
                  </a:lnTo>
                  <a:lnTo>
                    <a:pt x="1695" y="5190"/>
                  </a:lnTo>
                  <a:lnTo>
                    <a:pt x="1632" y="5232"/>
                  </a:lnTo>
                  <a:lnTo>
                    <a:pt x="1674" y="5315"/>
                  </a:lnTo>
                  <a:lnTo>
                    <a:pt x="1737" y="5629"/>
                  </a:lnTo>
                  <a:lnTo>
                    <a:pt x="1800" y="5650"/>
                  </a:lnTo>
                  <a:lnTo>
                    <a:pt x="1862" y="5755"/>
                  </a:lnTo>
                  <a:lnTo>
                    <a:pt x="1800" y="5797"/>
                  </a:lnTo>
                  <a:lnTo>
                    <a:pt x="1800" y="5943"/>
                  </a:lnTo>
                  <a:lnTo>
                    <a:pt x="1883" y="6027"/>
                  </a:lnTo>
                  <a:lnTo>
                    <a:pt x="1904" y="6257"/>
                  </a:lnTo>
                  <a:lnTo>
                    <a:pt x="2009" y="6383"/>
                  </a:lnTo>
                  <a:lnTo>
                    <a:pt x="2155" y="6676"/>
                  </a:lnTo>
                  <a:lnTo>
                    <a:pt x="2281" y="6801"/>
                  </a:lnTo>
                  <a:lnTo>
                    <a:pt x="2302" y="6885"/>
                  </a:lnTo>
                  <a:lnTo>
                    <a:pt x="2511" y="7031"/>
                  </a:lnTo>
                  <a:lnTo>
                    <a:pt x="2595" y="6989"/>
                  </a:lnTo>
                  <a:lnTo>
                    <a:pt x="2720" y="6968"/>
                  </a:lnTo>
                  <a:lnTo>
                    <a:pt x="2720" y="6885"/>
                  </a:lnTo>
                  <a:lnTo>
                    <a:pt x="2678" y="6843"/>
                  </a:lnTo>
                  <a:lnTo>
                    <a:pt x="2720" y="6759"/>
                  </a:lnTo>
                  <a:lnTo>
                    <a:pt x="2888" y="6696"/>
                  </a:lnTo>
                  <a:lnTo>
                    <a:pt x="2930" y="6801"/>
                  </a:lnTo>
                  <a:lnTo>
                    <a:pt x="3055" y="6822"/>
                  </a:lnTo>
                  <a:lnTo>
                    <a:pt x="3013" y="6927"/>
                  </a:lnTo>
                  <a:lnTo>
                    <a:pt x="3097" y="7115"/>
                  </a:lnTo>
                  <a:lnTo>
                    <a:pt x="3264" y="7136"/>
                  </a:lnTo>
                  <a:lnTo>
                    <a:pt x="3411" y="7220"/>
                  </a:lnTo>
                  <a:lnTo>
                    <a:pt x="3515" y="7199"/>
                  </a:lnTo>
                  <a:lnTo>
                    <a:pt x="3557" y="7220"/>
                  </a:lnTo>
                  <a:lnTo>
                    <a:pt x="3662" y="7240"/>
                  </a:lnTo>
                  <a:lnTo>
                    <a:pt x="3725" y="7199"/>
                  </a:lnTo>
                  <a:lnTo>
                    <a:pt x="3787" y="7199"/>
                  </a:lnTo>
                  <a:lnTo>
                    <a:pt x="3850" y="7282"/>
                  </a:lnTo>
                  <a:lnTo>
                    <a:pt x="3976" y="7282"/>
                  </a:lnTo>
                  <a:lnTo>
                    <a:pt x="3997" y="7178"/>
                  </a:lnTo>
                  <a:lnTo>
                    <a:pt x="4038" y="7115"/>
                  </a:lnTo>
                  <a:lnTo>
                    <a:pt x="4101" y="7094"/>
                  </a:lnTo>
                  <a:lnTo>
                    <a:pt x="4164" y="6968"/>
                  </a:lnTo>
                  <a:lnTo>
                    <a:pt x="4310" y="6885"/>
                  </a:lnTo>
                  <a:lnTo>
                    <a:pt x="4499" y="6906"/>
                  </a:lnTo>
                  <a:lnTo>
                    <a:pt x="4562" y="6906"/>
                  </a:lnTo>
                  <a:lnTo>
                    <a:pt x="4624" y="4813"/>
                  </a:lnTo>
                  <a:lnTo>
                    <a:pt x="4729" y="2993"/>
                  </a:lnTo>
                  <a:lnTo>
                    <a:pt x="5252" y="2993"/>
                  </a:lnTo>
                  <a:lnTo>
                    <a:pt x="5357" y="922"/>
                  </a:lnTo>
                  <a:lnTo>
                    <a:pt x="5775" y="922"/>
                  </a:lnTo>
                  <a:lnTo>
                    <a:pt x="6340" y="796"/>
                  </a:lnTo>
                  <a:lnTo>
                    <a:pt x="6507" y="733"/>
                  </a:lnTo>
                  <a:lnTo>
                    <a:pt x="6612" y="733"/>
                  </a:lnTo>
                  <a:lnTo>
                    <a:pt x="6654" y="754"/>
                  </a:lnTo>
                  <a:lnTo>
                    <a:pt x="6675" y="838"/>
                  </a:lnTo>
                  <a:lnTo>
                    <a:pt x="6717" y="859"/>
                  </a:lnTo>
                  <a:lnTo>
                    <a:pt x="6696" y="922"/>
                  </a:lnTo>
                  <a:lnTo>
                    <a:pt x="6675" y="1005"/>
                  </a:lnTo>
                  <a:lnTo>
                    <a:pt x="6717" y="1005"/>
                  </a:lnTo>
                  <a:lnTo>
                    <a:pt x="6905" y="859"/>
                  </a:lnTo>
                  <a:lnTo>
                    <a:pt x="7031" y="733"/>
                  </a:lnTo>
                  <a:lnTo>
                    <a:pt x="7135" y="608"/>
                  </a:lnTo>
                  <a:lnTo>
                    <a:pt x="7282" y="608"/>
                  </a:lnTo>
                  <a:lnTo>
                    <a:pt x="7303" y="629"/>
                  </a:lnTo>
                  <a:lnTo>
                    <a:pt x="7386" y="650"/>
                  </a:lnTo>
                  <a:lnTo>
                    <a:pt x="7449" y="608"/>
                  </a:lnTo>
                  <a:lnTo>
                    <a:pt x="7637" y="524"/>
                  </a:lnTo>
                  <a:lnTo>
                    <a:pt x="7742" y="503"/>
                  </a:lnTo>
                  <a:lnTo>
                    <a:pt x="7658" y="398"/>
                  </a:lnTo>
                  <a:lnTo>
                    <a:pt x="7637" y="398"/>
                  </a:lnTo>
                  <a:lnTo>
                    <a:pt x="7616" y="378"/>
                  </a:lnTo>
                  <a:lnTo>
                    <a:pt x="7533" y="378"/>
                  </a:lnTo>
                  <a:lnTo>
                    <a:pt x="7512" y="336"/>
                  </a:lnTo>
                  <a:lnTo>
                    <a:pt x="7491" y="336"/>
                  </a:lnTo>
                  <a:lnTo>
                    <a:pt x="7449" y="315"/>
                  </a:lnTo>
                  <a:lnTo>
                    <a:pt x="7323" y="378"/>
                  </a:lnTo>
                  <a:lnTo>
                    <a:pt x="7240" y="336"/>
                  </a:lnTo>
                  <a:lnTo>
                    <a:pt x="6696" y="482"/>
                  </a:lnTo>
                  <a:lnTo>
                    <a:pt x="5817" y="691"/>
                  </a:lnTo>
                  <a:lnTo>
                    <a:pt x="5671" y="691"/>
                  </a:lnTo>
                  <a:lnTo>
                    <a:pt x="5650" y="650"/>
                  </a:lnTo>
                  <a:lnTo>
                    <a:pt x="5608" y="650"/>
                  </a:lnTo>
                  <a:lnTo>
                    <a:pt x="5566" y="608"/>
                  </a:lnTo>
                  <a:lnTo>
                    <a:pt x="5524" y="629"/>
                  </a:lnTo>
                  <a:lnTo>
                    <a:pt x="5461" y="608"/>
                  </a:lnTo>
                  <a:lnTo>
                    <a:pt x="5419" y="587"/>
                  </a:lnTo>
                  <a:lnTo>
                    <a:pt x="5336" y="608"/>
                  </a:lnTo>
                  <a:lnTo>
                    <a:pt x="5336" y="650"/>
                  </a:lnTo>
                  <a:lnTo>
                    <a:pt x="5189" y="650"/>
                  </a:lnTo>
                  <a:lnTo>
                    <a:pt x="5085" y="629"/>
                  </a:lnTo>
                  <a:lnTo>
                    <a:pt x="4938" y="503"/>
                  </a:lnTo>
                  <a:lnTo>
                    <a:pt x="4896" y="503"/>
                  </a:lnTo>
                  <a:lnTo>
                    <a:pt x="4875" y="482"/>
                  </a:lnTo>
                  <a:lnTo>
                    <a:pt x="4834" y="545"/>
                  </a:lnTo>
                  <a:lnTo>
                    <a:pt x="4771" y="545"/>
                  </a:lnTo>
                  <a:lnTo>
                    <a:pt x="4624" y="524"/>
                  </a:lnTo>
                  <a:lnTo>
                    <a:pt x="4520" y="545"/>
                  </a:lnTo>
                  <a:lnTo>
                    <a:pt x="4457" y="608"/>
                  </a:lnTo>
                  <a:lnTo>
                    <a:pt x="4373" y="587"/>
                  </a:lnTo>
                  <a:lnTo>
                    <a:pt x="4352" y="524"/>
                  </a:lnTo>
                  <a:lnTo>
                    <a:pt x="4290" y="503"/>
                  </a:lnTo>
                  <a:lnTo>
                    <a:pt x="4185" y="524"/>
                  </a:lnTo>
                  <a:lnTo>
                    <a:pt x="4080" y="503"/>
                  </a:lnTo>
                  <a:lnTo>
                    <a:pt x="3955" y="440"/>
                  </a:lnTo>
                  <a:lnTo>
                    <a:pt x="3892" y="398"/>
                  </a:lnTo>
                  <a:lnTo>
                    <a:pt x="3850" y="294"/>
                  </a:lnTo>
                  <a:lnTo>
                    <a:pt x="3829" y="273"/>
                  </a:lnTo>
                  <a:lnTo>
                    <a:pt x="1653" y="273"/>
                  </a:lnTo>
                  <a:lnTo>
                    <a:pt x="1632" y="231"/>
                  </a:lnTo>
                  <a:lnTo>
                    <a:pt x="1569" y="231"/>
                  </a:lnTo>
                  <a:lnTo>
                    <a:pt x="1486" y="294"/>
                  </a:lnTo>
                  <a:lnTo>
                    <a:pt x="1465" y="294"/>
                  </a:lnTo>
                  <a:lnTo>
                    <a:pt x="1360" y="336"/>
                  </a:lnTo>
                  <a:lnTo>
                    <a:pt x="1235" y="294"/>
                  </a:lnTo>
                  <a:lnTo>
                    <a:pt x="1130" y="189"/>
                  </a:lnTo>
                  <a:lnTo>
                    <a:pt x="1067" y="168"/>
                  </a:lnTo>
                  <a:lnTo>
                    <a:pt x="1109" y="106"/>
                  </a:lnTo>
                  <a:lnTo>
                    <a:pt x="1025" y="85"/>
                  </a:lnTo>
                  <a:lnTo>
                    <a:pt x="1025" y="64"/>
                  </a:lnTo>
                  <a:lnTo>
                    <a:pt x="942" y="1"/>
                  </a:lnTo>
                  <a:lnTo>
                    <a:pt x="900" y="22"/>
                  </a:lnTo>
                  <a:lnTo>
                    <a:pt x="858" y="64"/>
                  </a:lnTo>
                  <a:lnTo>
                    <a:pt x="837" y="64"/>
                  </a:lnTo>
                  <a:lnTo>
                    <a:pt x="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1641" name="Google Shape;3028;p68">
              <a:extLst>
                <a:ext uri="{FF2B5EF4-FFF2-40B4-BE49-F238E27FC236}">
                  <a16:creationId xmlns:a16="http://schemas.microsoft.com/office/drawing/2014/main" id="{D7EBFD92-BD38-6E95-3BA4-B8AD54095B79}"/>
                </a:ext>
              </a:extLst>
            </p:cNvPr>
            <p:cNvSpPr/>
            <p:nvPr/>
          </p:nvSpPr>
          <p:spPr>
            <a:xfrm>
              <a:off x="3953131" y="3215060"/>
              <a:ext cx="71767" cy="110427"/>
            </a:xfrm>
            <a:custGeom>
              <a:avLst/>
              <a:gdLst/>
              <a:ahLst/>
              <a:cxnLst/>
              <a:rect l="l" t="t" r="r" b="b"/>
              <a:pathLst>
                <a:path w="6027" h="9710" extrusionOk="0">
                  <a:moveTo>
                    <a:pt x="6006" y="1"/>
                  </a:moveTo>
                  <a:lnTo>
                    <a:pt x="5964" y="22"/>
                  </a:lnTo>
                  <a:lnTo>
                    <a:pt x="5922" y="84"/>
                  </a:lnTo>
                  <a:lnTo>
                    <a:pt x="5818" y="63"/>
                  </a:lnTo>
                  <a:lnTo>
                    <a:pt x="5734" y="126"/>
                  </a:lnTo>
                  <a:lnTo>
                    <a:pt x="5650" y="210"/>
                  </a:lnTo>
                  <a:lnTo>
                    <a:pt x="5525" y="231"/>
                  </a:lnTo>
                  <a:lnTo>
                    <a:pt x="5441" y="314"/>
                  </a:lnTo>
                  <a:lnTo>
                    <a:pt x="5315" y="314"/>
                  </a:lnTo>
                  <a:lnTo>
                    <a:pt x="5294" y="377"/>
                  </a:lnTo>
                  <a:lnTo>
                    <a:pt x="5190" y="398"/>
                  </a:lnTo>
                  <a:lnTo>
                    <a:pt x="5106" y="377"/>
                  </a:lnTo>
                  <a:lnTo>
                    <a:pt x="4897" y="440"/>
                  </a:lnTo>
                  <a:lnTo>
                    <a:pt x="4855" y="482"/>
                  </a:lnTo>
                  <a:lnTo>
                    <a:pt x="4750" y="503"/>
                  </a:lnTo>
                  <a:lnTo>
                    <a:pt x="4667" y="440"/>
                  </a:lnTo>
                  <a:lnTo>
                    <a:pt x="4583" y="440"/>
                  </a:lnTo>
                  <a:lnTo>
                    <a:pt x="4478" y="419"/>
                  </a:lnTo>
                  <a:lnTo>
                    <a:pt x="4437" y="482"/>
                  </a:lnTo>
                  <a:lnTo>
                    <a:pt x="4458" y="524"/>
                  </a:lnTo>
                  <a:lnTo>
                    <a:pt x="4437" y="607"/>
                  </a:lnTo>
                  <a:lnTo>
                    <a:pt x="4269" y="628"/>
                  </a:lnTo>
                  <a:lnTo>
                    <a:pt x="4144" y="691"/>
                  </a:lnTo>
                  <a:lnTo>
                    <a:pt x="4060" y="628"/>
                  </a:lnTo>
                  <a:lnTo>
                    <a:pt x="3976" y="628"/>
                  </a:lnTo>
                  <a:lnTo>
                    <a:pt x="3976" y="587"/>
                  </a:lnTo>
                  <a:lnTo>
                    <a:pt x="3934" y="545"/>
                  </a:lnTo>
                  <a:lnTo>
                    <a:pt x="3872" y="607"/>
                  </a:lnTo>
                  <a:lnTo>
                    <a:pt x="3809" y="607"/>
                  </a:lnTo>
                  <a:lnTo>
                    <a:pt x="3704" y="712"/>
                  </a:lnTo>
                  <a:lnTo>
                    <a:pt x="3516" y="733"/>
                  </a:lnTo>
                  <a:lnTo>
                    <a:pt x="3537" y="712"/>
                  </a:lnTo>
                  <a:lnTo>
                    <a:pt x="3495" y="628"/>
                  </a:lnTo>
                  <a:lnTo>
                    <a:pt x="3411" y="628"/>
                  </a:lnTo>
                  <a:lnTo>
                    <a:pt x="3328" y="587"/>
                  </a:lnTo>
                  <a:lnTo>
                    <a:pt x="3244" y="545"/>
                  </a:lnTo>
                  <a:lnTo>
                    <a:pt x="3244" y="503"/>
                  </a:lnTo>
                  <a:lnTo>
                    <a:pt x="3181" y="524"/>
                  </a:lnTo>
                  <a:lnTo>
                    <a:pt x="3139" y="545"/>
                  </a:lnTo>
                  <a:lnTo>
                    <a:pt x="3035" y="587"/>
                  </a:lnTo>
                  <a:lnTo>
                    <a:pt x="2491" y="607"/>
                  </a:lnTo>
                  <a:lnTo>
                    <a:pt x="2365" y="1110"/>
                  </a:lnTo>
                  <a:lnTo>
                    <a:pt x="2449" y="1654"/>
                  </a:lnTo>
                  <a:lnTo>
                    <a:pt x="2616" y="1737"/>
                  </a:lnTo>
                  <a:lnTo>
                    <a:pt x="2721" y="1800"/>
                  </a:lnTo>
                  <a:lnTo>
                    <a:pt x="2763" y="1863"/>
                  </a:lnTo>
                  <a:lnTo>
                    <a:pt x="2805" y="1884"/>
                  </a:lnTo>
                  <a:lnTo>
                    <a:pt x="3014" y="2072"/>
                  </a:lnTo>
                  <a:lnTo>
                    <a:pt x="3035" y="2177"/>
                  </a:lnTo>
                  <a:lnTo>
                    <a:pt x="3181" y="2365"/>
                  </a:lnTo>
                  <a:lnTo>
                    <a:pt x="3223" y="2491"/>
                  </a:lnTo>
                  <a:lnTo>
                    <a:pt x="3286" y="2574"/>
                  </a:lnTo>
                  <a:lnTo>
                    <a:pt x="3286" y="2637"/>
                  </a:lnTo>
                  <a:lnTo>
                    <a:pt x="3202" y="2637"/>
                  </a:lnTo>
                  <a:lnTo>
                    <a:pt x="3181" y="2721"/>
                  </a:lnTo>
                  <a:lnTo>
                    <a:pt x="3118" y="2721"/>
                  </a:lnTo>
                  <a:lnTo>
                    <a:pt x="3097" y="2783"/>
                  </a:lnTo>
                  <a:lnTo>
                    <a:pt x="3118" y="2804"/>
                  </a:lnTo>
                  <a:lnTo>
                    <a:pt x="3097" y="2846"/>
                  </a:lnTo>
                  <a:lnTo>
                    <a:pt x="3181" y="2930"/>
                  </a:lnTo>
                  <a:lnTo>
                    <a:pt x="3139" y="3139"/>
                  </a:lnTo>
                  <a:lnTo>
                    <a:pt x="3118" y="3244"/>
                  </a:lnTo>
                  <a:lnTo>
                    <a:pt x="3035" y="3307"/>
                  </a:lnTo>
                  <a:lnTo>
                    <a:pt x="2930" y="3327"/>
                  </a:lnTo>
                  <a:lnTo>
                    <a:pt x="2867" y="3474"/>
                  </a:lnTo>
                  <a:lnTo>
                    <a:pt x="2867" y="3579"/>
                  </a:lnTo>
                  <a:lnTo>
                    <a:pt x="2805" y="3683"/>
                  </a:lnTo>
                  <a:lnTo>
                    <a:pt x="2825" y="3830"/>
                  </a:lnTo>
                  <a:lnTo>
                    <a:pt x="2805" y="3955"/>
                  </a:lnTo>
                  <a:lnTo>
                    <a:pt x="2700" y="3976"/>
                  </a:lnTo>
                  <a:lnTo>
                    <a:pt x="2679" y="3872"/>
                  </a:lnTo>
                  <a:lnTo>
                    <a:pt x="2700" y="3830"/>
                  </a:lnTo>
                  <a:lnTo>
                    <a:pt x="2616" y="3725"/>
                  </a:lnTo>
                  <a:lnTo>
                    <a:pt x="2574" y="3662"/>
                  </a:lnTo>
                  <a:lnTo>
                    <a:pt x="2491" y="3620"/>
                  </a:lnTo>
                  <a:lnTo>
                    <a:pt x="2386" y="3537"/>
                  </a:lnTo>
                  <a:lnTo>
                    <a:pt x="2281" y="3411"/>
                  </a:lnTo>
                  <a:lnTo>
                    <a:pt x="2281" y="3327"/>
                  </a:lnTo>
                  <a:lnTo>
                    <a:pt x="2240" y="3202"/>
                  </a:lnTo>
                  <a:lnTo>
                    <a:pt x="2240" y="3097"/>
                  </a:lnTo>
                  <a:lnTo>
                    <a:pt x="2281" y="2993"/>
                  </a:lnTo>
                  <a:lnTo>
                    <a:pt x="2344" y="2846"/>
                  </a:lnTo>
                  <a:lnTo>
                    <a:pt x="2449" y="2721"/>
                  </a:lnTo>
                  <a:lnTo>
                    <a:pt x="2470" y="2595"/>
                  </a:lnTo>
                  <a:lnTo>
                    <a:pt x="2470" y="2428"/>
                  </a:lnTo>
                  <a:lnTo>
                    <a:pt x="2407" y="2323"/>
                  </a:lnTo>
                  <a:lnTo>
                    <a:pt x="2261" y="2302"/>
                  </a:lnTo>
                  <a:lnTo>
                    <a:pt x="2135" y="2302"/>
                  </a:lnTo>
                  <a:lnTo>
                    <a:pt x="2072" y="2365"/>
                  </a:lnTo>
                  <a:lnTo>
                    <a:pt x="2030" y="2365"/>
                  </a:lnTo>
                  <a:lnTo>
                    <a:pt x="1968" y="2386"/>
                  </a:lnTo>
                  <a:lnTo>
                    <a:pt x="1863" y="2323"/>
                  </a:lnTo>
                  <a:lnTo>
                    <a:pt x="1863" y="2260"/>
                  </a:lnTo>
                  <a:lnTo>
                    <a:pt x="1821" y="2198"/>
                  </a:lnTo>
                  <a:lnTo>
                    <a:pt x="1779" y="2156"/>
                  </a:lnTo>
                  <a:lnTo>
                    <a:pt x="1758" y="2093"/>
                  </a:lnTo>
                  <a:lnTo>
                    <a:pt x="1612" y="2114"/>
                  </a:lnTo>
                  <a:lnTo>
                    <a:pt x="1424" y="2177"/>
                  </a:lnTo>
                  <a:lnTo>
                    <a:pt x="1089" y="2302"/>
                  </a:lnTo>
                  <a:lnTo>
                    <a:pt x="984" y="2323"/>
                  </a:lnTo>
                  <a:lnTo>
                    <a:pt x="398" y="2595"/>
                  </a:lnTo>
                  <a:lnTo>
                    <a:pt x="273" y="2595"/>
                  </a:lnTo>
                  <a:lnTo>
                    <a:pt x="43" y="2700"/>
                  </a:lnTo>
                  <a:lnTo>
                    <a:pt x="1" y="2783"/>
                  </a:lnTo>
                  <a:lnTo>
                    <a:pt x="43" y="2951"/>
                  </a:lnTo>
                  <a:lnTo>
                    <a:pt x="43" y="3035"/>
                  </a:lnTo>
                  <a:lnTo>
                    <a:pt x="64" y="3223"/>
                  </a:lnTo>
                  <a:lnTo>
                    <a:pt x="273" y="3244"/>
                  </a:lnTo>
                  <a:lnTo>
                    <a:pt x="356" y="3244"/>
                  </a:lnTo>
                  <a:lnTo>
                    <a:pt x="377" y="3327"/>
                  </a:lnTo>
                  <a:lnTo>
                    <a:pt x="419" y="3307"/>
                  </a:lnTo>
                  <a:lnTo>
                    <a:pt x="482" y="3244"/>
                  </a:lnTo>
                  <a:lnTo>
                    <a:pt x="628" y="3265"/>
                  </a:lnTo>
                  <a:lnTo>
                    <a:pt x="796" y="3369"/>
                  </a:lnTo>
                  <a:lnTo>
                    <a:pt x="901" y="3516"/>
                  </a:lnTo>
                  <a:lnTo>
                    <a:pt x="1005" y="3537"/>
                  </a:lnTo>
                  <a:lnTo>
                    <a:pt x="1193" y="3537"/>
                  </a:lnTo>
                  <a:lnTo>
                    <a:pt x="1298" y="3620"/>
                  </a:lnTo>
                  <a:lnTo>
                    <a:pt x="1340" y="3683"/>
                  </a:lnTo>
                  <a:lnTo>
                    <a:pt x="1465" y="3725"/>
                  </a:lnTo>
                  <a:lnTo>
                    <a:pt x="1465" y="3788"/>
                  </a:lnTo>
                  <a:lnTo>
                    <a:pt x="1424" y="3892"/>
                  </a:lnTo>
                  <a:lnTo>
                    <a:pt x="1445" y="3976"/>
                  </a:lnTo>
                  <a:lnTo>
                    <a:pt x="1424" y="4060"/>
                  </a:lnTo>
                  <a:lnTo>
                    <a:pt x="1445" y="4144"/>
                  </a:lnTo>
                  <a:lnTo>
                    <a:pt x="1445" y="4206"/>
                  </a:lnTo>
                  <a:lnTo>
                    <a:pt x="1403" y="4290"/>
                  </a:lnTo>
                  <a:lnTo>
                    <a:pt x="1361" y="4457"/>
                  </a:lnTo>
                  <a:lnTo>
                    <a:pt x="1319" y="4562"/>
                  </a:lnTo>
                  <a:lnTo>
                    <a:pt x="1361" y="4604"/>
                  </a:lnTo>
                  <a:lnTo>
                    <a:pt x="1445" y="4604"/>
                  </a:lnTo>
                  <a:lnTo>
                    <a:pt x="1424" y="4688"/>
                  </a:lnTo>
                  <a:lnTo>
                    <a:pt x="1319" y="4729"/>
                  </a:lnTo>
                  <a:lnTo>
                    <a:pt x="1319" y="4834"/>
                  </a:lnTo>
                  <a:lnTo>
                    <a:pt x="1319" y="4980"/>
                  </a:lnTo>
                  <a:lnTo>
                    <a:pt x="1235" y="5001"/>
                  </a:lnTo>
                  <a:lnTo>
                    <a:pt x="1235" y="5043"/>
                  </a:lnTo>
                  <a:lnTo>
                    <a:pt x="1340" y="5127"/>
                  </a:lnTo>
                  <a:lnTo>
                    <a:pt x="1361" y="5232"/>
                  </a:lnTo>
                  <a:lnTo>
                    <a:pt x="1319" y="5294"/>
                  </a:lnTo>
                  <a:lnTo>
                    <a:pt x="1319" y="5399"/>
                  </a:lnTo>
                  <a:lnTo>
                    <a:pt x="1361" y="5441"/>
                  </a:lnTo>
                  <a:lnTo>
                    <a:pt x="1403" y="5524"/>
                  </a:lnTo>
                  <a:lnTo>
                    <a:pt x="1319" y="5629"/>
                  </a:lnTo>
                  <a:lnTo>
                    <a:pt x="1214" y="5734"/>
                  </a:lnTo>
                  <a:lnTo>
                    <a:pt x="1193" y="5776"/>
                  </a:lnTo>
                  <a:lnTo>
                    <a:pt x="1110" y="5776"/>
                  </a:lnTo>
                  <a:lnTo>
                    <a:pt x="1089" y="5859"/>
                  </a:lnTo>
                  <a:lnTo>
                    <a:pt x="1110" y="5964"/>
                  </a:lnTo>
                  <a:lnTo>
                    <a:pt x="1089" y="6048"/>
                  </a:lnTo>
                  <a:lnTo>
                    <a:pt x="1047" y="6194"/>
                  </a:lnTo>
                  <a:lnTo>
                    <a:pt x="1026" y="6278"/>
                  </a:lnTo>
                  <a:lnTo>
                    <a:pt x="1026" y="6466"/>
                  </a:lnTo>
                  <a:lnTo>
                    <a:pt x="398" y="7115"/>
                  </a:lnTo>
                  <a:lnTo>
                    <a:pt x="461" y="7282"/>
                  </a:lnTo>
                  <a:lnTo>
                    <a:pt x="482" y="7429"/>
                  </a:lnTo>
                  <a:lnTo>
                    <a:pt x="566" y="7554"/>
                  </a:lnTo>
                  <a:lnTo>
                    <a:pt x="566" y="7847"/>
                  </a:lnTo>
                  <a:lnTo>
                    <a:pt x="524" y="7868"/>
                  </a:lnTo>
                  <a:lnTo>
                    <a:pt x="524" y="7973"/>
                  </a:lnTo>
                  <a:lnTo>
                    <a:pt x="587" y="8077"/>
                  </a:lnTo>
                  <a:lnTo>
                    <a:pt x="608" y="8224"/>
                  </a:lnTo>
                  <a:lnTo>
                    <a:pt x="608" y="8684"/>
                  </a:lnTo>
                  <a:lnTo>
                    <a:pt x="566" y="8851"/>
                  </a:lnTo>
                  <a:lnTo>
                    <a:pt x="566" y="9019"/>
                  </a:lnTo>
                  <a:lnTo>
                    <a:pt x="566" y="9207"/>
                  </a:lnTo>
                  <a:lnTo>
                    <a:pt x="566" y="9228"/>
                  </a:lnTo>
                  <a:lnTo>
                    <a:pt x="628" y="9270"/>
                  </a:lnTo>
                  <a:lnTo>
                    <a:pt x="691" y="9333"/>
                  </a:lnTo>
                  <a:lnTo>
                    <a:pt x="733" y="9395"/>
                  </a:lnTo>
                  <a:lnTo>
                    <a:pt x="712" y="9437"/>
                  </a:lnTo>
                  <a:lnTo>
                    <a:pt x="712" y="9521"/>
                  </a:lnTo>
                  <a:lnTo>
                    <a:pt x="691" y="9626"/>
                  </a:lnTo>
                  <a:lnTo>
                    <a:pt x="691" y="9646"/>
                  </a:lnTo>
                  <a:lnTo>
                    <a:pt x="733" y="9646"/>
                  </a:lnTo>
                  <a:lnTo>
                    <a:pt x="942" y="9709"/>
                  </a:lnTo>
                  <a:lnTo>
                    <a:pt x="1047" y="9709"/>
                  </a:lnTo>
                  <a:lnTo>
                    <a:pt x="1089" y="9605"/>
                  </a:lnTo>
                  <a:lnTo>
                    <a:pt x="1131" y="9500"/>
                  </a:lnTo>
                  <a:lnTo>
                    <a:pt x="1152" y="9333"/>
                  </a:lnTo>
                  <a:lnTo>
                    <a:pt x="1131" y="9291"/>
                  </a:lnTo>
                  <a:lnTo>
                    <a:pt x="1110" y="9291"/>
                  </a:lnTo>
                  <a:lnTo>
                    <a:pt x="1089" y="9395"/>
                  </a:lnTo>
                  <a:lnTo>
                    <a:pt x="1005" y="9374"/>
                  </a:lnTo>
                  <a:lnTo>
                    <a:pt x="942" y="9437"/>
                  </a:lnTo>
                  <a:lnTo>
                    <a:pt x="942" y="9333"/>
                  </a:lnTo>
                  <a:lnTo>
                    <a:pt x="901" y="9228"/>
                  </a:lnTo>
                  <a:lnTo>
                    <a:pt x="880" y="9207"/>
                  </a:lnTo>
                  <a:lnTo>
                    <a:pt x="921" y="9165"/>
                  </a:lnTo>
                  <a:lnTo>
                    <a:pt x="984" y="9165"/>
                  </a:lnTo>
                  <a:lnTo>
                    <a:pt x="1026" y="9019"/>
                  </a:lnTo>
                  <a:lnTo>
                    <a:pt x="1110" y="8977"/>
                  </a:lnTo>
                  <a:lnTo>
                    <a:pt x="1131" y="8893"/>
                  </a:lnTo>
                  <a:lnTo>
                    <a:pt x="1298" y="8872"/>
                  </a:lnTo>
                  <a:lnTo>
                    <a:pt x="1465" y="8663"/>
                  </a:lnTo>
                  <a:lnTo>
                    <a:pt x="1989" y="8579"/>
                  </a:lnTo>
                  <a:lnTo>
                    <a:pt x="2365" y="8391"/>
                  </a:lnTo>
                  <a:lnTo>
                    <a:pt x="2574" y="8182"/>
                  </a:lnTo>
                  <a:lnTo>
                    <a:pt x="2616" y="8035"/>
                  </a:lnTo>
                  <a:lnTo>
                    <a:pt x="2679" y="7931"/>
                  </a:lnTo>
                  <a:lnTo>
                    <a:pt x="2679" y="7847"/>
                  </a:lnTo>
                  <a:lnTo>
                    <a:pt x="2574" y="7910"/>
                  </a:lnTo>
                  <a:lnTo>
                    <a:pt x="2553" y="7805"/>
                  </a:lnTo>
                  <a:lnTo>
                    <a:pt x="2595" y="7805"/>
                  </a:lnTo>
                  <a:lnTo>
                    <a:pt x="2595" y="7701"/>
                  </a:lnTo>
                  <a:lnTo>
                    <a:pt x="2658" y="7617"/>
                  </a:lnTo>
                  <a:lnTo>
                    <a:pt x="2658" y="7533"/>
                  </a:lnTo>
                  <a:lnTo>
                    <a:pt x="2721" y="7345"/>
                  </a:lnTo>
                  <a:lnTo>
                    <a:pt x="2700" y="7324"/>
                  </a:lnTo>
                  <a:lnTo>
                    <a:pt x="2700" y="7177"/>
                  </a:lnTo>
                  <a:lnTo>
                    <a:pt x="2763" y="7115"/>
                  </a:lnTo>
                  <a:lnTo>
                    <a:pt x="2763" y="6968"/>
                  </a:lnTo>
                  <a:lnTo>
                    <a:pt x="2721" y="6968"/>
                  </a:lnTo>
                  <a:lnTo>
                    <a:pt x="2721" y="6822"/>
                  </a:lnTo>
                  <a:lnTo>
                    <a:pt x="2658" y="6968"/>
                  </a:lnTo>
                  <a:lnTo>
                    <a:pt x="2658" y="7073"/>
                  </a:lnTo>
                  <a:lnTo>
                    <a:pt x="2595" y="7094"/>
                  </a:lnTo>
                  <a:lnTo>
                    <a:pt x="2574" y="6968"/>
                  </a:lnTo>
                  <a:lnTo>
                    <a:pt x="2595" y="6592"/>
                  </a:lnTo>
                  <a:lnTo>
                    <a:pt x="2553" y="6466"/>
                  </a:lnTo>
                  <a:lnTo>
                    <a:pt x="2553" y="6340"/>
                  </a:lnTo>
                  <a:lnTo>
                    <a:pt x="2470" y="6236"/>
                  </a:lnTo>
                  <a:lnTo>
                    <a:pt x="2407" y="6194"/>
                  </a:lnTo>
                  <a:lnTo>
                    <a:pt x="2491" y="6152"/>
                  </a:lnTo>
                  <a:lnTo>
                    <a:pt x="2491" y="6068"/>
                  </a:lnTo>
                  <a:lnTo>
                    <a:pt x="2302" y="5838"/>
                  </a:lnTo>
                  <a:lnTo>
                    <a:pt x="2386" y="5755"/>
                  </a:lnTo>
                  <a:lnTo>
                    <a:pt x="2365" y="5650"/>
                  </a:lnTo>
                  <a:lnTo>
                    <a:pt x="2407" y="5608"/>
                  </a:lnTo>
                  <a:lnTo>
                    <a:pt x="2407" y="5524"/>
                  </a:lnTo>
                  <a:lnTo>
                    <a:pt x="2365" y="5441"/>
                  </a:lnTo>
                  <a:lnTo>
                    <a:pt x="2365" y="5399"/>
                  </a:lnTo>
                  <a:lnTo>
                    <a:pt x="2407" y="5399"/>
                  </a:lnTo>
                  <a:lnTo>
                    <a:pt x="2512" y="5462"/>
                  </a:lnTo>
                  <a:lnTo>
                    <a:pt x="2574" y="5399"/>
                  </a:lnTo>
                  <a:lnTo>
                    <a:pt x="2721" y="5399"/>
                  </a:lnTo>
                  <a:lnTo>
                    <a:pt x="2825" y="5315"/>
                  </a:lnTo>
                  <a:lnTo>
                    <a:pt x="2805" y="5190"/>
                  </a:lnTo>
                  <a:lnTo>
                    <a:pt x="3118" y="4980"/>
                  </a:lnTo>
                  <a:lnTo>
                    <a:pt x="3244" y="4980"/>
                  </a:lnTo>
                  <a:lnTo>
                    <a:pt x="3244" y="4897"/>
                  </a:lnTo>
                  <a:lnTo>
                    <a:pt x="3307" y="4876"/>
                  </a:lnTo>
                  <a:lnTo>
                    <a:pt x="3349" y="4813"/>
                  </a:lnTo>
                  <a:lnTo>
                    <a:pt x="3349" y="4771"/>
                  </a:lnTo>
                  <a:lnTo>
                    <a:pt x="3600" y="4625"/>
                  </a:lnTo>
                  <a:lnTo>
                    <a:pt x="3621" y="4562"/>
                  </a:lnTo>
                  <a:lnTo>
                    <a:pt x="3662" y="4520"/>
                  </a:lnTo>
                  <a:lnTo>
                    <a:pt x="3704" y="4374"/>
                  </a:lnTo>
                  <a:lnTo>
                    <a:pt x="3746" y="4478"/>
                  </a:lnTo>
                  <a:lnTo>
                    <a:pt x="3830" y="4416"/>
                  </a:lnTo>
                  <a:lnTo>
                    <a:pt x="3955" y="4269"/>
                  </a:lnTo>
                  <a:lnTo>
                    <a:pt x="3955" y="4185"/>
                  </a:lnTo>
                  <a:lnTo>
                    <a:pt x="4018" y="4248"/>
                  </a:lnTo>
                  <a:lnTo>
                    <a:pt x="4248" y="4081"/>
                  </a:lnTo>
                  <a:lnTo>
                    <a:pt x="4437" y="3997"/>
                  </a:lnTo>
                  <a:lnTo>
                    <a:pt x="4437" y="3976"/>
                  </a:lnTo>
                  <a:lnTo>
                    <a:pt x="4562" y="3976"/>
                  </a:lnTo>
                  <a:lnTo>
                    <a:pt x="4918" y="3788"/>
                  </a:lnTo>
                  <a:lnTo>
                    <a:pt x="4960" y="3725"/>
                  </a:lnTo>
                  <a:lnTo>
                    <a:pt x="5022" y="3683"/>
                  </a:lnTo>
                  <a:lnTo>
                    <a:pt x="5399" y="3474"/>
                  </a:lnTo>
                  <a:lnTo>
                    <a:pt x="5399" y="3369"/>
                  </a:lnTo>
                  <a:lnTo>
                    <a:pt x="5504" y="3369"/>
                  </a:lnTo>
                  <a:lnTo>
                    <a:pt x="5608" y="3223"/>
                  </a:lnTo>
                  <a:lnTo>
                    <a:pt x="5608" y="3139"/>
                  </a:lnTo>
                  <a:lnTo>
                    <a:pt x="5734" y="2993"/>
                  </a:lnTo>
                  <a:lnTo>
                    <a:pt x="5818" y="2951"/>
                  </a:lnTo>
                  <a:lnTo>
                    <a:pt x="5818" y="2846"/>
                  </a:lnTo>
                  <a:lnTo>
                    <a:pt x="5859" y="2783"/>
                  </a:lnTo>
                  <a:lnTo>
                    <a:pt x="5797" y="2783"/>
                  </a:lnTo>
                  <a:lnTo>
                    <a:pt x="5755" y="2804"/>
                  </a:lnTo>
                  <a:lnTo>
                    <a:pt x="5734" y="2742"/>
                  </a:lnTo>
                  <a:lnTo>
                    <a:pt x="5838" y="2679"/>
                  </a:lnTo>
                  <a:lnTo>
                    <a:pt x="5901" y="2679"/>
                  </a:lnTo>
                  <a:lnTo>
                    <a:pt x="5922" y="2616"/>
                  </a:lnTo>
                  <a:lnTo>
                    <a:pt x="5901" y="2574"/>
                  </a:lnTo>
                  <a:lnTo>
                    <a:pt x="5943" y="2532"/>
                  </a:lnTo>
                  <a:lnTo>
                    <a:pt x="6006" y="2470"/>
                  </a:lnTo>
                  <a:lnTo>
                    <a:pt x="5964" y="2219"/>
                  </a:lnTo>
                  <a:lnTo>
                    <a:pt x="5943" y="2198"/>
                  </a:lnTo>
                  <a:lnTo>
                    <a:pt x="5838" y="2198"/>
                  </a:lnTo>
                  <a:lnTo>
                    <a:pt x="5797" y="2177"/>
                  </a:lnTo>
                  <a:lnTo>
                    <a:pt x="5818" y="2114"/>
                  </a:lnTo>
                  <a:lnTo>
                    <a:pt x="5901" y="2114"/>
                  </a:lnTo>
                  <a:lnTo>
                    <a:pt x="5901" y="1863"/>
                  </a:lnTo>
                  <a:lnTo>
                    <a:pt x="5859" y="1800"/>
                  </a:lnTo>
                  <a:lnTo>
                    <a:pt x="5901" y="1800"/>
                  </a:lnTo>
                  <a:lnTo>
                    <a:pt x="5922" y="1528"/>
                  </a:lnTo>
                  <a:lnTo>
                    <a:pt x="5901" y="1361"/>
                  </a:lnTo>
                  <a:lnTo>
                    <a:pt x="5964" y="1319"/>
                  </a:lnTo>
                  <a:lnTo>
                    <a:pt x="5943" y="1151"/>
                  </a:lnTo>
                  <a:lnTo>
                    <a:pt x="5922" y="1131"/>
                  </a:lnTo>
                  <a:lnTo>
                    <a:pt x="5922" y="963"/>
                  </a:lnTo>
                  <a:lnTo>
                    <a:pt x="5964" y="942"/>
                  </a:lnTo>
                  <a:lnTo>
                    <a:pt x="5901" y="817"/>
                  </a:lnTo>
                  <a:lnTo>
                    <a:pt x="5859" y="628"/>
                  </a:lnTo>
                  <a:lnTo>
                    <a:pt x="5922" y="587"/>
                  </a:lnTo>
                  <a:lnTo>
                    <a:pt x="5901" y="545"/>
                  </a:lnTo>
                  <a:lnTo>
                    <a:pt x="5901" y="503"/>
                  </a:lnTo>
                  <a:lnTo>
                    <a:pt x="5901" y="440"/>
                  </a:lnTo>
                  <a:lnTo>
                    <a:pt x="6027" y="273"/>
                  </a:lnTo>
                  <a:lnTo>
                    <a:pt x="5964" y="231"/>
                  </a:lnTo>
                  <a:lnTo>
                    <a:pt x="6027" y="168"/>
                  </a:lnTo>
                  <a:lnTo>
                    <a:pt x="6027" y="22"/>
                  </a:lnTo>
                  <a:lnTo>
                    <a:pt x="600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3029;p68">
              <a:extLst>
                <a:ext uri="{FF2B5EF4-FFF2-40B4-BE49-F238E27FC236}">
                  <a16:creationId xmlns:a16="http://schemas.microsoft.com/office/drawing/2014/main" id="{07AAC735-6AFB-5D87-BBF8-7342F735ECD2}"/>
                </a:ext>
              </a:extLst>
            </p:cNvPr>
            <p:cNvSpPr/>
            <p:nvPr/>
          </p:nvSpPr>
          <p:spPr>
            <a:xfrm>
              <a:off x="3951893" y="3317378"/>
              <a:ext cx="9978" cy="10724"/>
            </a:xfrm>
            <a:custGeom>
              <a:avLst/>
              <a:gdLst/>
              <a:ahLst/>
              <a:cxnLst/>
              <a:rect l="l" t="t" r="r" b="b"/>
              <a:pathLst>
                <a:path w="838" h="943" extrusionOk="0">
                  <a:moveTo>
                    <a:pt x="314" y="1"/>
                  </a:moveTo>
                  <a:lnTo>
                    <a:pt x="209" y="43"/>
                  </a:lnTo>
                  <a:lnTo>
                    <a:pt x="188" y="189"/>
                  </a:lnTo>
                  <a:lnTo>
                    <a:pt x="63" y="440"/>
                  </a:lnTo>
                  <a:lnTo>
                    <a:pt x="0" y="566"/>
                  </a:lnTo>
                  <a:lnTo>
                    <a:pt x="42" y="649"/>
                  </a:lnTo>
                  <a:lnTo>
                    <a:pt x="105" y="712"/>
                  </a:lnTo>
                  <a:lnTo>
                    <a:pt x="168" y="817"/>
                  </a:lnTo>
                  <a:lnTo>
                    <a:pt x="377" y="921"/>
                  </a:lnTo>
                  <a:lnTo>
                    <a:pt x="586" y="942"/>
                  </a:lnTo>
                  <a:lnTo>
                    <a:pt x="670" y="921"/>
                  </a:lnTo>
                  <a:lnTo>
                    <a:pt x="712" y="817"/>
                  </a:lnTo>
                  <a:lnTo>
                    <a:pt x="691" y="712"/>
                  </a:lnTo>
                  <a:lnTo>
                    <a:pt x="774" y="691"/>
                  </a:lnTo>
                  <a:lnTo>
                    <a:pt x="795" y="649"/>
                  </a:lnTo>
                  <a:lnTo>
                    <a:pt x="795" y="629"/>
                  </a:lnTo>
                  <a:lnTo>
                    <a:pt x="816" y="524"/>
                  </a:lnTo>
                  <a:lnTo>
                    <a:pt x="816" y="440"/>
                  </a:lnTo>
                  <a:lnTo>
                    <a:pt x="837" y="398"/>
                  </a:lnTo>
                  <a:lnTo>
                    <a:pt x="795" y="336"/>
                  </a:lnTo>
                  <a:lnTo>
                    <a:pt x="732" y="273"/>
                  </a:lnTo>
                  <a:lnTo>
                    <a:pt x="670" y="231"/>
                  </a:lnTo>
                  <a:lnTo>
                    <a:pt x="670" y="210"/>
                  </a:lnTo>
                  <a:lnTo>
                    <a:pt x="565" y="189"/>
                  </a:lnTo>
                  <a:lnTo>
                    <a:pt x="481" y="105"/>
                  </a:lnTo>
                  <a:lnTo>
                    <a:pt x="3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3030;p68">
              <a:extLst>
                <a:ext uri="{FF2B5EF4-FFF2-40B4-BE49-F238E27FC236}">
                  <a16:creationId xmlns:a16="http://schemas.microsoft.com/office/drawing/2014/main" id="{6BF40B22-A668-04F0-6A18-ABA2AF95A0E6}"/>
                </a:ext>
              </a:extLst>
            </p:cNvPr>
            <p:cNvSpPr/>
            <p:nvPr/>
          </p:nvSpPr>
          <p:spPr>
            <a:xfrm>
              <a:off x="3925232" y="3338554"/>
              <a:ext cx="15956" cy="14295"/>
            </a:xfrm>
            <a:custGeom>
              <a:avLst/>
              <a:gdLst/>
              <a:ahLst/>
              <a:cxnLst/>
              <a:rect l="l" t="t" r="r" b="b"/>
              <a:pathLst>
                <a:path w="1340" h="1257" extrusionOk="0">
                  <a:moveTo>
                    <a:pt x="775" y="1"/>
                  </a:moveTo>
                  <a:lnTo>
                    <a:pt x="754" y="43"/>
                  </a:lnTo>
                  <a:lnTo>
                    <a:pt x="670" y="106"/>
                  </a:lnTo>
                  <a:lnTo>
                    <a:pt x="628" y="147"/>
                  </a:lnTo>
                  <a:lnTo>
                    <a:pt x="419" y="189"/>
                  </a:lnTo>
                  <a:lnTo>
                    <a:pt x="293" y="315"/>
                  </a:lnTo>
                  <a:lnTo>
                    <a:pt x="231" y="440"/>
                  </a:lnTo>
                  <a:lnTo>
                    <a:pt x="84" y="566"/>
                  </a:lnTo>
                  <a:lnTo>
                    <a:pt x="0" y="629"/>
                  </a:lnTo>
                  <a:lnTo>
                    <a:pt x="42" y="733"/>
                  </a:lnTo>
                  <a:lnTo>
                    <a:pt x="126" y="796"/>
                  </a:lnTo>
                  <a:lnTo>
                    <a:pt x="126" y="859"/>
                  </a:lnTo>
                  <a:lnTo>
                    <a:pt x="210" y="943"/>
                  </a:lnTo>
                  <a:lnTo>
                    <a:pt x="210" y="1047"/>
                  </a:lnTo>
                  <a:lnTo>
                    <a:pt x="293" y="1131"/>
                  </a:lnTo>
                  <a:lnTo>
                    <a:pt x="356" y="1194"/>
                  </a:lnTo>
                  <a:lnTo>
                    <a:pt x="503" y="1256"/>
                  </a:lnTo>
                  <a:lnTo>
                    <a:pt x="607" y="1256"/>
                  </a:lnTo>
                  <a:lnTo>
                    <a:pt x="628" y="1194"/>
                  </a:lnTo>
                  <a:lnTo>
                    <a:pt x="670" y="1152"/>
                  </a:lnTo>
                  <a:lnTo>
                    <a:pt x="712" y="1026"/>
                  </a:lnTo>
                  <a:lnTo>
                    <a:pt x="816" y="984"/>
                  </a:lnTo>
                  <a:lnTo>
                    <a:pt x="879" y="943"/>
                  </a:lnTo>
                  <a:lnTo>
                    <a:pt x="984" y="922"/>
                  </a:lnTo>
                  <a:lnTo>
                    <a:pt x="1067" y="943"/>
                  </a:lnTo>
                  <a:lnTo>
                    <a:pt x="1172" y="859"/>
                  </a:lnTo>
                  <a:lnTo>
                    <a:pt x="1193" y="775"/>
                  </a:lnTo>
                  <a:lnTo>
                    <a:pt x="1151" y="733"/>
                  </a:lnTo>
                  <a:lnTo>
                    <a:pt x="1130" y="650"/>
                  </a:lnTo>
                  <a:lnTo>
                    <a:pt x="1235" y="608"/>
                  </a:lnTo>
                  <a:lnTo>
                    <a:pt x="1339" y="524"/>
                  </a:lnTo>
                  <a:lnTo>
                    <a:pt x="1339" y="399"/>
                  </a:lnTo>
                  <a:lnTo>
                    <a:pt x="1256" y="147"/>
                  </a:lnTo>
                  <a:lnTo>
                    <a:pt x="1130" y="43"/>
                  </a:lnTo>
                  <a:lnTo>
                    <a:pt x="1026" y="85"/>
                  </a:lnTo>
                  <a:lnTo>
                    <a:pt x="942" y="22"/>
                  </a:lnTo>
                  <a:lnTo>
                    <a:pt x="921" y="43"/>
                  </a:lnTo>
                  <a:lnTo>
                    <a:pt x="858" y="22"/>
                  </a:lnTo>
                  <a:lnTo>
                    <a:pt x="7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3031;p68">
              <a:extLst>
                <a:ext uri="{FF2B5EF4-FFF2-40B4-BE49-F238E27FC236}">
                  <a16:creationId xmlns:a16="http://schemas.microsoft.com/office/drawing/2014/main" id="{8D91DEC0-9263-D4BF-8445-283EC39FFBEB}"/>
                </a:ext>
              </a:extLst>
            </p:cNvPr>
            <p:cNvSpPr/>
            <p:nvPr/>
          </p:nvSpPr>
          <p:spPr>
            <a:xfrm>
              <a:off x="4226694" y="2879548"/>
              <a:ext cx="50095" cy="39508"/>
            </a:xfrm>
            <a:custGeom>
              <a:avLst/>
              <a:gdLst/>
              <a:ahLst/>
              <a:cxnLst/>
              <a:rect l="l" t="t" r="r" b="b"/>
              <a:pathLst>
                <a:path w="4207" h="3474" extrusionOk="0">
                  <a:moveTo>
                    <a:pt x="1507" y="0"/>
                  </a:moveTo>
                  <a:lnTo>
                    <a:pt x="1466" y="63"/>
                  </a:lnTo>
                  <a:lnTo>
                    <a:pt x="1403" y="105"/>
                  </a:lnTo>
                  <a:lnTo>
                    <a:pt x="1298" y="105"/>
                  </a:lnTo>
                  <a:lnTo>
                    <a:pt x="1256" y="126"/>
                  </a:lnTo>
                  <a:lnTo>
                    <a:pt x="1152" y="63"/>
                  </a:lnTo>
                  <a:lnTo>
                    <a:pt x="1068" y="63"/>
                  </a:lnTo>
                  <a:lnTo>
                    <a:pt x="1026" y="105"/>
                  </a:lnTo>
                  <a:lnTo>
                    <a:pt x="880" y="293"/>
                  </a:lnTo>
                  <a:lnTo>
                    <a:pt x="629" y="398"/>
                  </a:lnTo>
                  <a:lnTo>
                    <a:pt x="231" y="503"/>
                  </a:lnTo>
                  <a:lnTo>
                    <a:pt x="252" y="586"/>
                  </a:lnTo>
                  <a:lnTo>
                    <a:pt x="1" y="754"/>
                  </a:lnTo>
                  <a:lnTo>
                    <a:pt x="22" y="1005"/>
                  </a:lnTo>
                  <a:lnTo>
                    <a:pt x="106" y="1067"/>
                  </a:lnTo>
                  <a:lnTo>
                    <a:pt x="189" y="1047"/>
                  </a:lnTo>
                  <a:lnTo>
                    <a:pt x="294" y="1005"/>
                  </a:lnTo>
                  <a:lnTo>
                    <a:pt x="419" y="1151"/>
                  </a:lnTo>
                  <a:lnTo>
                    <a:pt x="566" y="1277"/>
                  </a:lnTo>
                  <a:lnTo>
                    <a:pt x="733" y="1360"/>
                  </a:lnTo>
                  <a:lnTo>
                    <a:pt x="754" y="1486"/>
                  </a:lnTo>
                  <a:lnTo>
                    <a:pt x="901" y="1549"/>
                  </a:lnTo>
                  <a:lnTo>
                    <a:pt x="901" y="1674"/>
                  </a:lnTo>
                  <a:lnTo>
                    <a:pt x="754" y="1779"/>
                  </a:lnTo>
                  <a:lnTo>
                    <a:pt x="754" y="1904"/>
                  </a:lnTo>
                  <a:lnTo>
                    <a:pt x="650" y="1946"/>
                  </a:lnTo>
                  <a:lnTo>
                    <a:pt x="650" y="2114"/>
                  </a:lnTo>
                  <a:lnTo>
                    <a:pt x="754" y="2302"/>
                  </a:lnTo>
                  <a:lnTo>
                    <a:pt x="859" y="2679"/>
                  </a:lnTo>
                  <a:lnTo>
                    <a:pt x="880" y="2846"/>
                  </a:lnTo>
                  <a:lnTo>
                    <a:pt x="1089" y="3034"/>
                  </a:lnTo>
                  <a:lnTo>
                    <a:pt x="1298" y="3097"/>
                  </a:lnTo>
                  <a:lnTo>
                    <a:pt x="1507" y="3160"/>
                  </a:lnTo>
                  <a:lnTo>
                    <a:pt x="1570" y="3327"/>
                  </a:lnTo>
                  <a:lnTo>
                    <a:pt x="1759" y="3348"/>
                  </a:lnTo>
                  <a:lnTo>
                    <a:pt x="1884" y="3306"/>
                  </a:lnTo>
                  <a:lnTo>
                    <a:pt x="2031" y="3348"/>
                  </a:lnTo>
                  <a:lnTo>
                    <a:pt x="2031" y="3474"/>
                  </a:lnTo>
                  <a:lnTo>
                    <a:pt x="2093" y="3432"/>
                  </a:lnTo>
                  <a:lnTo>
                    <a:pt x="2240" y="3139"/>
                  </a:lnTo>
                  <a:lnTo>
                    <a:pt x="2428" y="2992"/>
                  </a:lnTo>
                  <a:lnTo>
                    <a:pt x="2554" y="2992"/>
                  </a:lnTo>
                  <a:lnTo>
                    <a:pt x="2637" y="2846"/>
                  </a:lnTo>
                  <a:lnTo>
                    <a:pt x="2763" y="2846"/>
                  </a:lnTo>
                  <a:lnTo>
                    <a:pt x="3077" y="3055"/>
                  </a:lnTo>
                  <a:lnTo>
                    <a:pt x="3244" y="2951"/>
                  </a:lnTo>
                  <a:lnTo>
                    <a:pt x="3391" y="3034"/>
                  </a:lnTo>
                  <a:lnTo>
                    <a:pt x="3453" y="3202"/>
                  </a:lnTo>
                  <a:lnTo>
                    <a:pt x="3600" y="3202"/>
                  </a:lnTo>
                  <a:lnTo>
                    <a:pt x="3851" y="3327"/>
                  </a:lnTo>
                  <a:lnTo>
                    <a:pt x="3997" y="3139"/>
                  </a:lnTo>
                  <a:lnTo>
                    <a:pt x="4102" y="3202"/>
                  </a:lnTo>
                  <a:lnTo>
                    <a:pt x="4123" y="3264"/>
                  </a:lnTo>
                  <a:lnTo>
                    <a:pt x="4207" y="3139"/>
                  </a:lnTo>
                  <a:lnTo>
                    <a:pt x="4165" y="2930"/>
                  </a:lnTo>
                  <a:lnTo>
                    <a:pt x="4102" y="2679"/>
                  </a:lnTo>
                  <a:lnTo>
                    <a:pt x="3955" y="2637"/>
                  </a:lnTo>
                  <a:lnTo>
                    <a:pt x="3851" y="2386"/>
                  </a:lnTo>
                  <a:lnTo>
                    <a:pt x="3851" y="2114"/>
                  </a:lnTo>
                  <a:lnTo>
                    <a:pt x="3767" y="1967"/>
                  </a:lnTo>
                  <a:lnTo>
                    <a:pt x="3579" y="1863"/>
                  </a:lnTo>
                  <a:lnTo>
                    <a:pt x="3432" y="1695"/>
                  </a:lnTo>
                  <a:lnTo>
                    <a:pt x="3328" y="1423"/>
                  </a:lnTo>
                  <a:lnTo>
                    <a:pt x="3139" y="1319"/>
                  </a:lnTo>
                  <a:lnTo>
                    <a:pt x="2909" y="1235"/>
                  </a:lnTo>
                  <a:lnTo>
                    <a:pt x="2867" y="1109"/>
                  </a:lnTo>
                  <a:lnTo>
                    <a:pt x="2763" y="1067"/>
                  </a:lnTo>
                  <a:lnTo>
                    <a:pt x="2554" y="1067"/>
                  </a:lnTo>
                  <a:lnTo>
                    <a:pt x="2323" y="1047"/>
                  </a:lnTo>
                  <a:lnTo>
                    <a:pt x="2240" y="963"/>
                  </a:lnTo>
                  <a:lnTo>
                    <a:pt x="2177" y="900"/>
                  </a:lnTo>
                  <a:lnTo>
                    <a:pt x="2135" y="733"/>
                  </a:lnTo>
                  <a:lnTo>
                    <a:pt x="2010" y="649"/>
                  </a:lnTo>
                  <a:lnTo>
                    <a:pt x="1759" y="272"/>
                  </a:lnTo>
                  <a:lnTo>
                    <a:pt x="1675" y="84"/>
                  </a:lnTo>
                  <a:lnTo>
                    <a:pt x="15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3032;p68">
              <a:extLst>
                <a:ext uri="{FF2B5EF4-FFF2-40B4-BE49-F238E27FC236}">
                  <a16:creationId xmlns:a16="http://schemas.microsoft.com/office/drawing/2014/main" id="{A74B65B1-E10C-32BF-BC10-4D7FFD1B5B4C}"/>
                </a:ext>
              </a:extLst>
            </p:cNvPr>
            <p:cNvSpPr/>
            <p:nvPr/>
          </p:nvSpPr>
          <p:spPr>
            <a:xfrm>
              <a:off x="4226694" y="2879548"/>
              <a:ext cx="50095" cy="39508"/>
            </a:xfrm>
            <a:custGeom>
              <a:avLst/>
              <a:gdLst/>
              <a:ahLst/>
              <a:cxnLst/>
              <a:rect l="l" t="t" r="r" b="b"/>
              <a:pathLst>
                <a:path w="4207" h="3474" extrusionOk="0">
                  <a:moveTo>
                    <a:pt x="1507" y="0"/>
                  </a:moveTo>
                  <a:lnTo>
                    <a:pt x="1466" y="63"/>
                  </a:lnTo>
                  <a:lnTo>
                    <a:pt x="1403" y="105"/>
                  </a:lnTo>
                  <a:lnTo>
                    <a:pt x="1298" y="105"/>
                  </a:lnTo>
                  <a:lnTo>
                    <a:pt x="1256" y="126"/>
                  </a:lnTo>
                  <a:lnTo>
                    <a:pt x="1152" y="63"/>
                  </a:lnTo>
                  <a:lnTo>
                    <a:pt x="1068" y="63"/>
                  </a:lnTo>
                  <a:lnTo>
                    <a:pt x="1026" y="105"/>
                  </a:lnTo>
                  <a:lnTo>
                    <a:pt x="880" y="293"/>
                  </a:lnTo>
                  <a:lnTo>
                    <a:pt x="629" y="398"/>
                  </a:lnTo>
                  <a:lnTo>
                    <a:pt x="231" y="503"/>
                  </a:lnTo>
                  <a:lnTo>
                    <a:pt x="252" y="586"/>
                  </a:lnTo>
                  <a:lnTo>
                    <a:pt x="1" y="754"/>
                  </a:lnTo>
                  <a:lnTo>
                    <a:pt x="22" y="1005"/>
                  </a:lnTo>
                  <a:lnTo>
                    <a:pt x="106" y="1067"/>
                  </a:lnTo>
                  <a:lnTo>
                    <a:pt x="189" y="1047"/>
                  </a:lnTo>
                  <a:lnTo>
                    <a:pt x="294" y="1005"/>
                  </a:lnTo>
                  <a:lnTo>
                    <a:pt x="419" y="1151"/>
                  </a:lnTo>
                  <a:lnTo>
                    <a:pt x="566" y="1277"/>
                  </a:lnTo>
                  <a:lnTo>
                    <a:pt x="733" y="1360"/>
                  </a:lnTo>
                  <a:lnTo>
                    <a:pt x="754" y="1486"/>
                  </a:lnTo>
                  <a:lnTo>
                    <a:pt x="901" y="1549"/>
                  </a:lnTo>
                  <a:lnTo>
                    <a:pt x="901" y="1674"/>
                  </a:lnTo>
                  <a:lnTo>
                    <a:pt x="754" y="1779"/>
                  </a:lnTo>
                  <a:lnTo>
                    <a:pt x="754" y="1904"/>
                  </a:lnTo>
                  <a:lnTo>
                    <a:pt x="650" y="1946"/>
                  </a:lnTo>
                  <a:lnTo>
                    <a:pt x="650" y="2114"/>
                  </a:lnTo>
                  <a:lnTo>
                    <a:pt x="754" y="2302"/>
                  </a:lnTo>
                  <a:lnTo>
                    <a:pt x="859" y="2679"/>
                  </a:lnTo>
                  <a:lnTo>
                    <a:pt x="880" y="2846"/>
                  </a:lnTo>
                  <a:lnTo>
                    <a:pt x="1089" y="3034"/>
                  </a:lnTo>
                  <a:lnTo>
                    <a:pt x="1298" y="3097"/>
                  </a:lnTo>
                  <a:lnTo>
                    <a:pt x="1507" y="3160"/>
                  </a:lnTo>
                  <a:lnTo>
                    <a:pt x="1570" y="3327"/>
                  </a:lnTo>
                  <a:lnTo>
                    <a:pt x="1759" y="3348"/>
                  </a:lnTo>
                  <a:lnTo>
                    <a:pt x="1884" y="3306"/>
                  </a:lnTo>
                  <a:lnTo>
                    <a:pt x="2031" y="3348"/>
                  </a:lnTo>
                  <a:lnTo>
                    <a:pt x="2031" y="3474"/>
                  </a:lnTo>
                  <a:lnTo>
                    <a:pt x="2093" y="3432"/>
                  </a:lnTo>
                  <a:lnTo>
                    <a:pt x="2240" y="3139"/>
                  </a:lnTo>
                  <a:lnTo>
                    <a:pt x="2428" y="2992"/>
                  </a:lnTo>
                  <a:lnTo>
                    <a:pt x="2554" y="2992"/>
                  </a:lnTo>
                  <a:lnTo>
                    <a:pt x="2637" y="2846"/>
                  </a:lnTo>
                  <a:lnTo>
                    <a:pt x="2763" y="2846"/>
                  </a:lnTo>
                  <a:lnTo>
                    <a:pt x="3077" y="3055"/>
                  </a:lnTo>
                  <a:lnTo>
                    <a:pt x="3244" y="2951"/>
                  </a:lnTo>
                  <a:lnTo>
                    <a:pt x="3391" y="3034"/>
                  </a:lnTo>
                  <a:lnTo>
                    <a:pt x="3453" y="3202"/>
                  </a:lnTo>
                  <a:lnTo>
                    <a:pt x="3600" y="3202"/>
                  </a:lnTo>
                  <a:lnTo>
                    <a:pt x="3851" y="3327"/>
                  </a:lnTo>
                  <a:lnTo>
                    <a:pt x="3997" y="3139"/>
                  </a:lnTo>
                  <a:lnTo>
                    <a:pt x="4102" y="3202"/>
                  </a:lnTo>
                  <a:lnTo>
                    <a:pt x="4123" y="3264"/>
                  </a:lnTo>
                  <a:lnTo>
                    <a:pt x="4207" y="3139"/>
                  </a:lnTo>
                  <a:lnTo>
                    <a:pt x="4165" y="2930"/>
                  </a:lnTo>
                  <a:lnTo>
                    <a:pt x="4102" y="2679"/>
                  </a:lnTo>
                  <a:lnTo>
                    <a:pt x="3955" y="2637"/>
                  </a:lnTo>
                  <a:lnTo>
                    <a:pt x="3851" y="2386"/>
                  </a:lnTo>
                  <a:lnTo>
                    <a:pt x="3851" y="2114"/>
                  </a:lnTo>
                  <a:lnTo>
                    <a:pt x="3767" y="1967"/>
                  </a:lnTo>
                  <a:lnTo>
                    <a:pt x="3579" y="1863"/>
                  </a:lnTo>
                  <a:lnTo>
                    <a:pt x="3432" y="1695"/>
                  </a:lnTo>
                  <a:lnTo>
                    <a:pt x="3328" y="1423"/>
                  </a:lnTo>
                  <a:lnTo>
                    <a:pt x="3139" y="1319"/>
                  </a:lnTo>
                  <a:lnTo>
                    <a:pt x="2909" y="1235"/>
                  </a:lnTo>
                  <a:lnTo>
                    <a:pt x="2867" y="1109"/>
                  </a:lnTo>
                  <a:lnTo>
                    <a:pt x="2763" y="1067"/>
                  </a:lnTo>
                  <a:lnTo>
                    <a:pt x="2554" y="1067"/>
                  </a:lnTo>
                  <a:lnTo>
                    <a:pt x="2323" y="1047"/>
                  </a:lnTo>
                  <a:lnTo>
                    <a:pt x="2240" y="963"/>
                  </a:lnTo>
                  <a:lnTo>
                    <a:pt x="2177" y="900"/>
                  </a:lnTo>
                  <a:lnTo>
                    <a:pt x="2135" y="733"/>
                  </a:lnTo>
                  <a:lnTo>
                    <a:pt x="2010" y="649"/>
                  </a:lnTo>
                  <a:lnTo>
                    <a:pt x="1759" y="272"/>
                  </a:lnTo>
                  <a:lnTo>
                    <a:pt x="1675" y="84"/>
                  </a:lnTo>
                  <a:lnTo>
                    <a:pt x="15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3033;p68">
              <a:extLst>
                <a:ext uri="{FF2B5EF4-FFF2-40B4-BE49-F238E27FC236}">
                  <a16:creationId xmlns:a16="http://schemas.microsoft.com/office/drawing/2014/main" id="{BBC4BDF2-29A9-2ECD-34AA-E10B2FB8C61B}"/>
                </a:ext>
              </a:extLst>
            </p:cNvPr>
            <p:cNvSpPr/>
            <p:nvPr/>
          </p:nvSpPr>
          <p:spPr>
            <a:xfrm>
              <a:off x="4014919" y="2846238"/>
              <a:ext cx="33651" cy="9053"/>
            </a:xfrm>
            <a:custGeom>
              <a:avLst/>
              <a:gdLst/>
              <a:ahLst/>
              <a:cxnLst/>
              <a:rect l="l" t="t" r="r" b="b"/>
              <a:pathLst>
                <a:path w="2826" h="796" extrusionOk="0">
                  <a:moveTo>
                    <a:pt x="2240" y="0"/>
                  </a:moveTo>
                  <a:cubicBezTo>
                    <a:pt x="2240" y="0"/>
                    <a:pt x="1717" y="230"/>
                    <a:pt x="1612" y="230"/>
                  </a:cubicBezTo>
                  <a:cubicBezTo>
                    <a:pt x="1507" y="230"/>
                    <a:pt x="1382" y="105"/>
                    <a:pt x="1382" y="105"/>
                  </a:cubicBezTo>
                  <a:lnTo>
                    <a:pt x="733" y="126"/>
                  </a:lnTo>
                  <a:lnTo>
                    <a:pt x="754" y="293"/>
                  </a:lnTo>
                  <a:cubicBezTo>
                    <a:pt x="775" y="419"/>
                    <a:pt x="231" y="419"/>
                    <a:pt x="22" y="419"/>
                  </a:cubicBezTo>
                  <a:lnTo>
                    <a:pt x="22" y="439"/>
                  </a:lnTo>
                  <a:lnTo>
                    <a:pt x="1" y="481"/>
                  </a:lnTo>
                  <a:lnTo>
                    <a:pt x="85" y="481"/>
                  </a:lnTo>
                  <a:lnTo>
                    <a:pt x="105" y="586"/>
                  </a:lnTo>
                  <a:lnTo>
                    <a:pt x="189" y="586"/>
                  </a:lnTo>
                  <a:lnTo>
                    <a:pt x="231" y="502"/>
                  </a:lnTo>
                  <a:lnTo>
                    <a:pt x="398" y="544"/>
                  </a:lnTo>
                  <a:lnTo>
                    <a:pt x="461" y="544"/>
                  </a:lnTo>
                  <a:lnTo>
                    <a:pt x="545" y="460"/>
                  </a:lnTo>
                  <a:lnTo>
                    <a:pt x="649" y="502"/>
                  </a:lnTo>
                  <a:lnTo>
                    <a:pt x="880" y="711"/>
                  </a:lnTo>
                  <a:lnTo>
                    <a:pt x="984" y="732"/>
                  </a:lnTo>
                  <a:lnTo>
                    <a:pt x="1173" y="691"/>
                  </a:lnTo>
                  <a:lnTo>
                    <a:pt x="1424" y="628"/>
                  </a:lnTo>
                  <a:lnTo>
                    <a:pt x="1507" y="649"/>
                  </a:lnTo>
                  <a:lnTo>
                    <a:pt x="1821" y="649"/>
                  </a:lnTo>
                  <a:lnTo>
                    <a:pt x="1863" y="691"/>
                  </a:lnTo>
                  <a:lnTo>
                    <a:pt x="1863" y="586"/>
                  </a:lnTo>
                  <a:lnTo>
                    <a:pt x="2072" y="502"/>
                  </a:lnTo>
                  <a:lnTo>
                    <a:pt x="2386" y="691"/>
                  </a:lnTo>
                  <a:lnTo>
                    <a:pt x="2595" y="691"/>
                  </a:lnTo>
                  <a:lnTo>
                    <a:pt x="2805" y="795"/>
                  </a:lnTo>
                  <a:lnTo>
                    <a:pt x="2826" y="586"/>
                  </a:lnTo>
                  <a:lnTo>
                    <a:pt x="2742" y="481"/>
                  </a:lnTo>
                  <a:lnTo>
                    <a:pt x="2595" y="377"/>
                  </a:lnTo>
                  <a:lnTo>
                    <a:pt x="2637" y="188"/>
                  </a:lnTo>
                  <a:cubicBezTo>
                    <a:pt x="2628" y="188"/>
                    <a:pt x="2594" y="197"/>
                    <a:pt x="2555" y="197"/>
                  </a:cubicBezTo>
                  <a:cubicBezTo>
                    <a:pt x="2507" y="197"/>
                    <a:pt x="2451" y="184"/>
                    <a:pt x="2428" y="126"/>
                  </a:cubicBezTo>
                  <a:cubicBezTo>
                    <a:pt x="2386" y="21"/>
                    <a:pt x="2240" y="0"/>
                    <a:pt x="22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3034;p68">
              <a:extLst>
                <a:ext uri="{FF2B5EF4-FFF2-40B4-BE49-F238E27FC236}">
                  <a16:creationId xmlns:a16="http://schemas.microsoft.com/office/drawing/2014/main" id="{2500AD0E-718B-1408-AFE6-248862A3A334}"/>
                </a:ext>
              </a:extLst>
            </p:cNvPr>
            <p:cNvSpPr/>
            <p:nvPr/>
          </p:nvSpPr>
          <p:spPr>
            <a:xfrm>
              <a:off x="4036853" y="2853608"/>
              <a:ext cx="1250" cy="1205"/>
            </a:xfrm>
            <a:custGeom>
              <a:avLst/>
              <a:gdLst/>
              <a:ahLst/>
              <a:cxnLst/>
              <a:rect l="l" t="t" r="r" b="b"/>
              <a:pathLst>
                <a:path w="105" h="106" fill="none" extrusionOk="0">
                  <a:moveTo>
                    <a:pt x="105" y="105"/>
                  </a:moveTo>
                  <a:lnTo>
                    <a:pt x="0" y="1"/>
                  </a:lnTo>
                </a:path>
              </a:pathLst>
            </a:custGeom>
            <a:grp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3035;p68">
              <a:extLst>
                <a:ext uri="{FF2B5EF4-FFF2-40B4-BE49-F238E27FC236}">
                  <a16:creationId xmlns:a16="http://schemas.microsoft.com/office/drawing/2014/main" id="{3FFEFC16-92E9-99A7-6BB8-CB4B5A0081C6}"/>
                </a:ext>
              </a:extLst>
            </p:cNvPr>
            <p:cNvSpPr/>
            <p:nvPr/>
          </p:nvSpPr>
          <p:spPr>
            <a:xfrm>
              <a:off x="4346543" y="2948318"/>
              <a:ext cx="21183" cy="11907"/>
            </a:xfrm>
            <a:custGeom>
              <a:avLst/>
              <a:gdLst/>
              <a:ahLst/>
              <a:cxnLst/>
              <a:rect l="l" t="t" r="r" b="b"/>
              <a:pathLst>
                <a:path w="1779" h="1047" extrusionOk="0">
                  <a:moveTo>
                    <a:pt x="753" y="0"/>
                  </a:moveTo>
                  <a:lnTo>
                    <a:pt x="586" y="21"/>
                  </a:lnTo>
                  <a:lnTo>
                    <a:pt x="314" y="189"/>
                  </a:lnTo>
                  <a:lnTo>
                    <a:pt x="188" y="440"/>
                  </a:lnTo>
                  <a:lnTo>
                    <a:pt x="63" y="502"/>
                  </a:lnTo>
                  <a:lnTo>
                    <a:pt x="63" y="628"/>
                  </a:lnTo>
                  <a:lnTo>
                    <a:pt x="0" y="733"/>
                  </a:lnTo>
                  <a:lnTo>
                    <a:pt x="105" y="921"/>
                  </a:lnTo>
                  <a:lnTo>
                    <a:pt x="314" y="942"/>
                  </a:lnTo>
                  <a:lnTo>
                    <a:pt x="398" y="879"/>
                  </a:lnTo>
                  <a:lnTo>
                    <a:pt x="691" y="1046"/>
                  </a:lnTo>
                  <a:lnTo>
                    <a:pt x="837" y="1046"/>
                  </a:lnTo>
                  <a:lnTo>
                    <a:pt x="942" y="921"/>
                  </a:lnTo>
                  <a:lnTo>
                    <a:pt x="1067" y="879"/>
                  </a:lnTo>
                  <a:lnTo>
                    <a:pt x="1172" y="942"/>
                  </a:lnTo>
                  <a:lnTo>
                    <a:pt x="1381" y="879"/>
                  </a:lnTo>
                  <a:lnTo>
                    <a:pt x="1549" y="921"/>
                  </a:lnTo>
                  <a:lnTo>
                    <a:pt x="1779" y="837"/>
                  </a:lnTo>
                  <a:lnTo>
                    <a:pt x="1779" y="733"/>
                  </a:lnTo>
                  <a:lnTo>
                    <a:pt x="1779" y="565"/>
                  </a:lnTo>
                  <a:lnTo>
                    <a:pt x="1590" y="502"/>
                  </a:lnTo>
                  <a:lnTo>
                    <a:pt x="1590" y="398"/>
                  </a:lnTo>
                  <a:lnTo>
                    <a:pt x="1632" y="230"/>
                  </a:lnTo>
                  <a:lnTo>
                    <a:pt x="1590" y="230"/>
                  </a:lnTo>
                  <a:lnTo>
                    <a:pt x="1528" y="126"/>
                  </a:lnTo>
                  <a:lnTo>
                    <a:pt x="1360" y="105"/>
                  </a:lnTo>
                  <a:lnTo>
                    <a:pt x="1214" y="189"/>
                  </a:lnTo>
                  <a:lnTo>
                    <a:pt x="1109" y="126"/>
                  </a:lnTo>
                  <a:lnTo>
                    <a:pt x="837" y="105"/>
                  </a:lnTo>
                  <a:lnTo>
                    <a:pt x="7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3036;p68">
              <a:extLst>
                <a:ext uri="{FF2B5EF4-FFF2-40B4-BE49-F238E27FC236}">
                  <a16:creationId xmlns:a16="http://schemas.microsoft.com/office/drawing/2014/main" id="{CC69DBBE-58A9-A9ED-7953-9060EA4DA6E6}"/>
                </a:ext>
              </a:extLst>
            </p:cNvPr>
            <p:cNvSpPr/>
            <p:nvPr/>
          </p:nvSpPr>
          <p:spPr>
            <a:xfrm>
              <a:off x="3878888" y="2847660"/>
              <a:ext cx="16706" cy="13579"/>
            </a:xfrm>
            <a:custGeom>
              <a:avLst/>
              <a:gdLst/>
              <a:ahLst/>
              <a:cxnLst/>
              <a:rect l="l" t="t" r="r" b="b"/>
              <a:pathLst>
                <a:path w="1403" h="1194" extrusionOk="0">
                  <a:moveTo>
                    <a:pt x="900" y="1"/>
                  </a:moveTo>
                  <a:lnTo>
                    <a:pt x="754" y="42"/>
                  </a:lnTo>
                  <a:lnTo>
                    <a:pt x="628" y="42"/>
                  </a:lnTo>
                  <a:lnTo>
                    <a:pt x="419" y="84"/>
                  </a:lnTo>
                  <a:lnTo>
                    <a:pt x="314" y="168"/>
                  </a:lnTo>
                  <a:lnTo>
                    <a:pt x="210" y="189"/>
                  </a:lnTo>
                  <a:lnTo>
                    <a:pt x="42" y="273"/>
                  </a:lnTo>
                  <a:lnTo>
                    <a:pt x="63" y="356"/>
                  </a:lnTo>
                  <a:lnTo>
                    <a:pt x="21" y="398"/>
                  </a:lnTo>
                  <a:lnTo>
                    <a:pt x="21" y="377"/>
                  </a:lnTo>
                  <a:lnTo>
                    <a:pt x="1" y="586"/>
                  </a:lnTo>
                  <a:lnTo>
                    <a:pt x="21" y="796"/>
                  </a:lnTo>
                  <a:lnTo>
                    <a:pt x="126" y="942"/>
                  </a:lnTo>
                  <a:lnTo>
                    <a:pt x="168" y="1089"/>
                  </a:lnTo>
                  <a:lnTo>
                    <a:pt x="314" y="1193"/>
                  </a:lnTo>
                  <a:lnTo>
                    <a:pt x="314" y="1151"/>
                  </a:lnTo>
                  <a:lnTo>
                    <a:pt x="524" y="1026"/>
                  </a:lnTo>
                  <a:lnTo>
                    <a:pt x="691" y="984"/>
                  </a:lnTo>
                  <a:lnTo>
                    <a:pt x="691" y="921"/>
                  </a:lnTo>
                  <a:lnTo>
                    <a:pt x="837" y="838"/>
                  </a:lnTo>
                  <a:lnTo>
                    <a:pt x="1110" y="879"/>
                  </a:lnTo>
                  <a:lnTo>
                    <a:pt x="1256" y="796"/>
                  </a:lnTo>
                  <a:lnTo>
                    <a:pt x="1361" y="775"/>
                  </a:lnTo>
                  <a:lnTo>
                    <a:pt x="1402" y="712"/>
                  </a:lnTo>
                  <a:lnTo>
                    <a:pt x="1402" y="607"/>
                  </a:lnTo>
                  <a:lnTo>
                    <a:pt x="1382" y="461"/>
                  </a:lnTo>
                  <a:lnTo>
                    <a:pt x="1214" y="189"/>
                  </a:lnTo>
                  <a:lnTo>
                    <a:pt x="98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3037;p68">
              <a:extLst>
                <a:ext uri="{FF2B5EF4-FFF2-40B4-BE49-F238E27FC236}">
                  <a16:creationId xmlns:a16="http://schemas.microsoft.com/office/drawing/2014/main" id="{01524D30-9BDE-24CE-AAD3-6682486578E3}"/>
                </a:ext>
              </a:extLst>
            </p:cNvPr>
            <p:cNvSpPr/>
            <p:nvPr/>
          </p:nvSpPr>
          <p:spPr>
            <a:xfrm>
              <a:off x="3865182" y="2817204"/>
              <a:ext cx="27923" cy="34993"/>
            </a:xfrm>
            <a:custGeom>
              <a:avLst/>
              <a:gdLst/>
              <a:ahLst/>
              <a:cxnLst/>
              <a:rect l="l" t="t" r="r" b="b"/>
              <a:pathLst>
                <a:path w="2345" h="3077" extrusionOk="0">
                  <a:moveTo>
                    <a:pt x="461" y="0"/>
                  </a:moveTo>
                  <a:lnTo>
                    <a:pt x="336" y="105"/>
                  </a:lnTo>
                  <a:lnTo>
                    <a:pt x="315" y="147"/>
                  </a:lnTo>
                  <a:lnTo>
                    <a:pt x="210" y="147"/>
                  </a:lnTo>
                  <a:lnTo>
                    <a:pt x="64" y="210"/>
                  </a:lnTo>
                  <a:lnTo>
                    <a:pt x="1" y="272"/>
                  </a:lnTo>
                  <a:lnTo>
                    <a:pt x="22" y="314"/>
                  </a:lnTo>
                  <a:lnTo>
                    <a:pt x="64" y="461"/>
                  </a:lnTo>
                  <a:lnTo>
                    <a:pt x="105" y="628"/>
                  </a:lnTo>
                  <a:lnTo>
                    <a:pt x="168" y="670"/>
                  </a:lnTo>
                  <a:lnTo>
                    <a:pt x="273" y="691"/>
                  </a:lnTo>
                  <a:lnTo>
                    <a:pt x="273" y="754"/>
                  </a:lnTo>
                  <a:lnTo>
                    <a:pt x="231" y="754"/>
                  </a:lnTo>
                  <a:lnTo>
                    <a:pt x="105" y="775"/>
                  </a:lnTo>
                  <a:lnTo>
                    <a:pt x="126" y="879"/>
                  </a:lnTo>
                  <a:lnTo>
                    <a:pt x="147" y="900"/>
                  </a:lnTo>
                  <a:lnTo>
                    <a:pt x="210" y="879"/>
                  </a:lnTo>
                  <a:lnTo>
                    <a:pt x="273" y="879"/>
                  </a:lnTo>
                  <a:lnTo>
                    <a:pt x="252" y="1047"/>
                  </a:lnTo>
                  <a:lnTo>
                    <a:pt x="147" y="1193"/>
                  </a:lnTo>
                  <a:lnTo>
                    <a:pt x="147" y="1277"/>
                  </a:lnTo>
                  <a:lnTo>
                    <a:pt x="315" y="1402"/>
                  </a:lnTo>
                  <a:lnTo>
                    <a:pt x="419" y="1423"/>
                  </a:lnTo>
                  <a:lnTo>
                    <a:pt x="461" y="1486"/>
                  </a:lnTo>
                  <a:lnTo>
                    <a:pt x="440" y="1570"/>
                  </a:lnTo>
                  <a:lnTo>
                    <a:pt x="336" y="1507"/>
                  </a:lnTo>
                  <a:lnTo>
                    <a:pt x="273" y="1528"/>
                  </a:lnTo>
                  <a:lnTo>
                    <a:pt x="273" y="1674"/>
                  </a:lnTo>
                  <a:lnTo>
                    <a:pt x="419" y="1821"/>
                  </a:lnTo>
                  <a:lnTo>
                    <a:pt x="356" y="1842"/>
                  </a:lnTo>
                  <a:lnTo>
                    <a:pt x="482" y="1988"/>
                  </a:lnTo>
                  <a:lnTo>
                    <a:pt x="482" y="2051"/>
                  </a:lnTo>
                  <a:lnTo>
                    <a:pt x="545" y="2135"/>
                  </a:lnTo>
                  <a:lnTo>
                    <a:pt x="670" y="2135"/>
                  </a:lnTo>
                  <a:lnTo>
                    <a:pt x="754" y="2218"/>
                  </a:lnTo>
                  <a:lnTo>
                    <a:pt x="900" y="2239"/>
                  </a:lnTo>
                  <a:lnTo>
                    <a:pt x="900" y="2365"/>
                  </a:lnTo>
                  <a:lnTo>
                    <a:pt x="838" y="2448"/>
                  </a:lnTo>
                  <a:lnTo>
                    <a:pt x="796" y="2511"/>
                  </a:lnTo>
                  <a:lnTo>
                    <a:pt x="859" y="2532"/>
                  </a:lnTo>
                  <a:lnTo>
                    <a:pt x="942" y="2658"/>
                  </a:lnTo>
                  <a:lnTo>
                    <a:pt x="984" y="2658"/>
                  </a:lnTo>
                  <a:lnTo>
                    <a:pt x="1089" y="2741"/>
                  </a:lnTo>
                  <a:lnTo>
                    <a:pt x="1152" y="2846"/>
                  </a:lnTo>
                  <a:lnTo>
                    <a:pt x="1152" y="2992"/>
                  </a:lnTo>
                  <a:lnTo>
                    <a:pt x="1172" y="3076"/>
                  </a:lnTo>
                  <a:lnTo>
                    <a:pt x="1214" y="3034"/>
                  </a:lnTo>
                  <a:lnTo>
                    <a:pt x="1193" y="2951"/>
                  </a:lnTo>
                  <a:lnTo>
                    <a:pt x="1361" y="2867"/>
                  </a:lnTo>
                  <a:lnTo>
                    <a:pt x="1465" y="2846"/>
                  </a:lnTo>
                  <a:lnTo>
                    <a:pt x="1570" y="2762"/>
                  </a:lnTo>
                  <a:lnTo>
                    <a:pt x="1779" y="2720"/>
                  </a:lnTo>
                  <a:lnTo>
                    <a:pt x="1905" y="2720"/>
                  </a:lnTo>
                  <a:lnTo>
                    <a:pt x="2051" y="2679"/>
                  </a:lnTo>
                  <a:lnTo>
                    <a:pt x="2135" y="2679"/>
                  </a:lnTo>
                  <a:lnTo>
                    <a:pt x="2198" y="2574"/>
                  </a:lnTo>
                  <a:lnTo>
                    <a:pt x="2114" y="2469"/>
                  </a:lnTo>
                  <a:lnTo>
                    <a:pt x="2093" y="2365"/>
                  </a:lnTo>
                  <a:lnTo>
                    <a:pt x="2302" y="2197"/>
                  </a:lnTo>
                  <a:lnTo>
                    <a:pt x="2344" y="2051"/>
                  </a:lnTo>
                  <a:lnTo>
                    <a:pt x="2261" y="1925"/>
                  </a:lnTo>
                  <a:lnTo>
                    <a:pt x="2093" y="1737"/>
                  </a:lnTo>
                  <a:lnTo>
                    <a:pt x="2030" y="1507"/>
                  </a:lnTo>
                  <a:lnTo>
                    <a:pt x="2114" y="1423"/>
                  </a:lnTo>
                  <a:lnTo>
                    <a:pt x="2093" y="1319"/>
                  </a:lnTo>
                  <a:lnTo>
                    <a:pt x="2051" y="1193"/>
                  </a:lnTo>
                  <a:lnTo>
                    <a:pt x="2030" y="1109"/>
                  </a:lnTo>
                  <a:lnTo>
                    <a:pt x="2135" y="984"/>
                  </a:lnTo>
                  <a:lnTo>
                    <a:pt x="1926" y="963"/>
                  </a:lnTo>
                  <a:lnTo>
                    <a:pt x="1842" y="1088"/>
                  </a:lnTo>
                  <a:lnTo>
                    <a:pt x="1737" y="1005"/>
                  </a:lnTo>
                  <a:lnTo>
                    <a:pt x="1633" y="1047"/>
                  </a:lnTo>
                  <a:lnTo>
                    <a:pt x="1591" y="963"/>
                  </a:lnTo>
                  <a:lnTo>
                    <a:pt x="1382" y="879"/>
                  </a:lnTo>
                  <a:lnTo>
                    <a:pt x="1361" y="837"/>
                  </a:lnTo>
                  <a:lnTo>
                    <a:pt x="1424" y="691"/>
                  </a:lnTo>
                  <a:lnTo>
                    <a:pt x="1277" y="565"/>
                  </a:lnTo>
                  <a:lnTo>
                    <a:pt x="1110" y="482"/>
                  </a:lnTo>
                  <a:lnTo>
                    <a:pt x="1089" y="377"/>
                  </a:lnTo>
                  <a:lnTo>
                    <a:pt x="900" y="168"/>
                  </a:lnTo>
                  <a:lnTo>
                    <a:pt x="880" y="105"/>
                  </a:lnTo>
                  <a:lnTo>
                    <a:pt x="754" y="63"/>
                  </a:lnTo>
                  <a:lnTo>
                    <a:pt x="670" y="42"/>
                  </a:lnTo>
                  <a:lnTo>
                    <a:pt x="566" y="21"/>
                  </a:lnTo>
                  <a:lnTo>
                    <a:pt x="4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026626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6" name="Google Shape;1286;p44"/>
          <p:cNvGrpSpPr/>
          <p:nvPr/>
        </p:nvGrpSpPr>
        <p:grpSpPr>
          <a:xfrm>
            <a:off x="4369414" y="2139214"/>
            <a:ext cx="2642004" cy="1237506"/>
            <a:chOff x="4369414" y="2111154"/>
            <a:chExt cx="2642004" cy="1237506"/>
          </a:xfrm>
          <a:solidFill>
            <a:schemeClr val="bg1"/>
          </a:solidFill>
        </p:grpSpPr>
        <p:sp>
          <p:nvSpPr>
            <p:cNvPr id="1287" name="Google Shape;1287;p44"/>
            <p:cNvSpPr/>
            <p:nvPr/>
          </p:nvSpPr>
          <p:spPr>
            <a:xfrm>
              <a:off x="4369414" y="2111154"/>
              <a:ext cx="2642004" cy="1212511"/>
            </a:xfrm>
            <a:custGeom>
              <a:avLst/>
              <a:gdLst/>
              <a:ahLst/>
              <a:cxnLst/>
              <a:rect l="l" t="t" r="r" b="b"/>
              <a:pathLst>
                <a:path w="40376" h="18530" extrusionOk="0">
                  <a:moveTo>
                    <a:pt x="38014" y="1"/>
                  </a:moveTo>
                  <a:lnTo>
                    <a:pt x="0" y="2591"/>
                  </a:lnTo>
                  <a:lnTo>
                    <a:pt x="1953" y="18529"/>
                  </a:lnTo>
                  <a:lnTo>
                    <a:pt x="40375" y="18529"/>
                  </a:lnTo>
                  <a:lnTo>
                    <a:pt x="3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4431217" y="2197986"/>
              <a:ext cx="2518397" cy="1150674"/>
            </a:xfrm>
            <a:custGeom>
              <a:avLst/>
              <a:gdLst/>
              <a:ahLst/>
              <a:cxnLst/>
              <a:rect l="l" t="t" r="r" b="b"/>
              <a:pathLst>
                <a:path w="38487" h="17585" extrusionOk="0">
                  <a:moveTo>
                    <a:pt x="0" y="1"/>
                  </a:moveTo>
                  <a:lnTo>
                    <a:pt x="0" y="15352"/>
                  </a:lnTo>
                  <a:lnTo>
                    <a:pt x="38487" y="17585"/>
                  </a:lnTo>
                  <a:lnTo>
                    <a:pt x="38155" y="65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89" name="Google Shape;1289;p44"/>
          <p:cNvSpPr txBox="1">
            <a:spLocks noGrp="1"/>
          </p:cNvSpPr>
          <p:nvPr>
            <p:ph type="title"/>
          </p:nvPr>
        </p:nvSpPr>
        <p:spPr>
          <a:xfrm>
            <a:off x="2276348" y="3358252"/>
            <a:ext cx="7304602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Semster Management</a:t>
            </a:r>
            <a:endParaRPr dirty="0"/>
          </a:p>
        </p:txBody>
      </p:sp>
      <p:sp>
        <p:nvSpPr>
          <p:cNvPr id="1291" name="Google Shape;1291;p44"/>
          <p:cNvSpPr txBox="1">
            <a:spLocks noGrp="1"/>
          </p:cNvSpPr>
          <p:nvPr>
            <p:ph type="title" idx="2"/>
          </p:nvPr>
        </p:nvSpPr>
        <p:spPr>
          <a:xfrm>
            <a:off x="4606966" y="2139210"/>
            <a:ext cx="21669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</a:t>
            </a:r>
            <a:endParaRPr dirty="0"/>
          </a:p>
        </p:txBody>
      </p:sp>
      <p:grpSp>
        <p:nvGrpSpPr>
          <p:cNvPr id="1292" name="Google Shape;1292;p44"/>
          <p:cNvGrpSpPr/>
          <p:nvPr/>
        </p:nvGrpSpPr>
        <p:grpSpPr>
          <a:xfrm>
            <a:off x="1361146" y="1024302"/>
            <a:ext cx="855483" cy="857174"/>
            <a:chOff x="6306544" y="1972983"/>
            <a:chExt cx="689072" cy="690434"/>
          </a:xfrm>
        </p:grpSpPr>
        <p:sp>
          <p:nvSpPr>
            <p:cNvPr id="1293" name="Google Shape;1293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44"/>
          <p:cNvGrpSpPr/>
          <p:nvPr/>
        </p:nvGrpSpPr>
        <p:grpSpPr>
          <a:xfrm flipH="1">
            <a:off x="8611471" y="5262283"/>
            <a:ext cx="1241915" cy="1244369"/>
            <a:chOff x="6306544" y="1972983"/>
            <a:chExt cx="689072" cy="690434"/>
          </a:xfrm>
        </p:grpSpPr>
        <p:sp>
          <p:nvSpPr>
            <p:cNvPr id="1306" name="Google Shape;1306;p44"/>
            <p:cNvSpPr/>
            <p:nvPr/>
          </p:nvSpPr>
          <p:spPr>
            <a:xfrm>
              <a:off x="6306544" y="1985527"/>
              <a:ext cx="689072" cy="677602"/>
            </a:xfrm>
            <a:custGeom>
              <a:avLst/>
              <a:gdLst/>
              <a:ahLst/>
              <a:cxnLst/>
              <a:rect l="l" t="t" r="r" b="b"/>
              <a:pathLst>
                <a:path w="19225" h="18905" extrusionOk="0">
                  <a:moveTo>
                    <a:pt x="8422" y="0"/>
                  </a:moveTo>
                  <a:cubicBezTo>
                    <a:pt x="8023" y="0"/>
                    <a:pt x="7632" y="248"/>
                    <a:pt x="7503" y="701"/>
                  </a:cubicBezTo>
                  <a:lnTo>
                    <a:pt x="6253" y="5192"/>
                  </a:lnTo>
                  <a:cubicBezTo>
                    <a:pt x="6125" y="5690"/>
                    <a:pt x="5755" y="6086"/>
                    <a:pt x="5270" y="6252"/>
                  </a:cubicBezTo>
                  <a:lnTo>
                    <a:pt x="855" y="7783"/>
                  </a:lnTo>
                  <a:cubicBezTo>
                    <a:pt x="115" y="8051"/>
                    <a:pt x="0" y="9033"/>
                    <a:pt x="638" y="9480"/>
                  </a:cubicBezTo>
                  <a:lnTo>
                    <a:pt x="4543" y="12045"/>
                  </a:lnTo>
                  <a:cubicBezTo>
                    <a:pt x="4964" y="12326"/>
                    <a:pt x="5232" y="12810"/>
                    <a:pt x="5245" y="13321"/>
                  </a:cubicBezTo>
                  <a:lnTo>
                    <a:pt x="5321" y="17978"/>
                  </a:lnTo>
                  <a:cubicBezTo>
                    <a:pt x="5339" y="18532"/>
                    <a:pt x="5802" y="18904"/>
                    <a:pt x="6288" y="18904"/>
                  </a:cubicBezTo>
                  <a:cubicBezTo>
                    <a:pt x="6486" y="18904"/>
                    <a:pt x="6688" y="18842"/>
                    <a:pt x="6865" y="18706"/>
                  </a:cubicBezTo>
                  <a:lnTo>
                    <a:pt x="10528" y="15796"/>
                  </a:lnTo>
                  <a:cubicBezTo>
                    <a:pt x="10803" y="15566"/>
                    <a:pt x="11146" y="15446"/>
                    <a:pt x="11492" y="15446"/>
                  </a:cubicBezTo>
                  <a:cubicBezTo>
                    <a:pt x="11644" y="15446"/>
                    <a:pt x="11796" y="15469"/>
                    <a:pt x="11944" y="15516"/>
                  </a:cubicBezTo>
                  <a:lnTo>
                    <a:pt x="16410" y="16881"/>
                  </a:lnTo>
                  <a:cubicBezTo>
                    <a:pt x="16502" y="16908"/>
                    <a:pt x="16593" y="16920"/>
                    <a:pt x="16682" y="16920"/>
                  </a:cubicBezTo>
                  <a:cubicBezTo>
                    <a:pt x="17317" y="16920"/>
                    <a:pt x="17819" y="16280"/>
                    <a:pt x="17584" y="15631"/>
                  </a:cubicBezTo>
                  <a:lnTo>
                    <a:pt x="15938" y="11266"/>
                  </a:lnTo>
                  <a:cubicBezTo>
                    <a:pt x="15759" y="10782"/>
                    <a:pt x="15823" y="10246"/>
                    <a:pt x="16117" y="9825"/>
                  </a:cubicBezTo>
                  <a:lnTo>
                    <a:pt x="18796" y="5996"/>
                  </a:lnTo>
                  <a:cubicBezTo>
                    <a:pt x="19224" y="5355"/>
                    <a:pt x="18759" y="4503"/>
                    <a:pt x="18001" y="4503"/>
                  </a:cubicBezTo>
                  <a:cubicBezTo>
                    <a:pt x="17989" y="4503"/>
                    <a:pt x="17978" y="4503"/>
                    <a:pt x="17967" y="4503"/>
                  </a:cubicBezTo>
                  <a:lnTo>
                    <a:pt x="13309" y="4708"/>
                  </a:lnTo>
                  <a:cubicBezTo>
                    <a:pt x="13283" y="4709"/>
                    <a:pt x="13257" y="4709"/>
                    <a:pt x="13231" y="4709"/>
                  </a:cubicBezTo>
                  <a:cubicBezTo>
                    <a:pt x="12738" y="4709"/>
                    <a:pt x="12286" y="4483"/>
                    <a:pt x="11995" y="4095"/>
                  </a:cubicBezTo>
                  <a:lnTo>
                    <a:pt x="9175" y="369"/>
                  </a:lnTo>
                  <a:cubicBezTo>
                    <a:pt x="8977" y="119"/>
                    <a:pt x="8698" y="0"/>
                    <a:pt x="84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4"/>
            <p:cNvSpPr/>
            <p:nvPr/>
          </p:nvSpPr>
          <p:spPr>
            <a:xfrm>
              <a:off x="6769844" y="1972983"/>
              <a:ext cx="133585" cy="127169"/>
            </a:xfrm>
            <a:custGeom>
              <a:avLst/>
              <a:gdLst/>
              <a:ahLst/>
              <a:cxnLst/>
              <a:rect l="l" t="t" r="r" b="b"/>
              <a:pathLst>
                <a:path w="3727" h="3548" extrusionOk="0">
                  <a:moveTo>
                    <a:pt x="1970" y="0"/>
                  </a:moveTo>
                  <a:cubicBezTo>
                    <a:pt x="1909" y="0"/>
                    <a:pt x="1847" y="30"/>
                    <a:pt x="1813" y="94"/>
                  </a:cubicBezTo>
                  <a:lnTo>
                    <a:pt x="1353" y="847"/>
                  </a:lnTo>
                  <a:cubicBezTo>
                    <a:pt x="1302" y="936"/>
                    <a:pt x="1213" y="987"/>
                    <a:pt x="1111" y="1000"/>
                  </a:cubicBezTo>
                  <a:lnTo>
                    <a:pt x="230" y="1038"/>
                  </a:lnTo>
                  <a:cubicBezTo>
                    <a:pt x="77" y="1051"/>
                    <a:pt x="1" y="1229"/>
                    <a:pt x="103" y="1344"/>
                  </a:cubicBezTo>
                  <a:lnTo>
                    <a:pt x="677" y="2021"/>
                  </a:lnTo>
                  <a:cubicBezTo>
                    <a:pt x="741" y="2084"/>
                    <a:pt x="766" y="2186"/>
                    <a:pt x="741" y="2288"/>
                  </a:cubicBezTo>
                  <a:lnTo>
                    <a:pt x="511" y="3143"/>
                  </a:lnTo>
                  <a:cubicBezTo>
                    <a:pt x="490" y="3271"/>
                    <a:pt x="584" y="3373"/>
                    <a:pt x="698" y="3373"/>
                  </a:cubicBezTo>
                  <a:cubicBezTo>
                    <a:pt x="720" y="3373"/>
                    <a:pt x="743" y="3369"/>
                    <a:pt x="766" y="3360"/>
                  </a:cubicBezTo>
                  <a:lnTo>
                    <a:pt x="1583" y="3016"/>
                  </a:lnTo>
                  <a:cubicBezTo>
                    <a:pt x="1618" y="3001"/>
                    <a:pt x="1655" y="2994"/>
                    <a:pt x="1693" y="2994"/>
                  </a:cubicBezTo>
                  <a:cubicBezTo>
                    <a:pt x="1751" y="2994"/>
                    <a:pt x="1810" y="3010"/>
                    <a:pt x="1864" y="3041"/>
                  </a:cubicBezTo>
                  <a:lnTo>
                    <a:pt x="2604" y="3513"/>
                  </a:lnTo>
                  <a:cubicBezTo>
                    <a:pt x="2637" y="3537"/>
                    <a:pt x="2672" y="3547"/>
                    <a:pt x="2706" y="3547"/>
                  </a:cubicBezTo>
                  <a:cubicBezTo>
                    <a:pt x="2801" y="3547"/>
                    <a:pt x="2884" y="3464"/>
                    <a:pt x="2884" y="3360"/>
                  </a:cubicBezTo>
                  <a:lnTo>
                    <a:pt x="2808" y="2467"/>
                  </a:lnTo>
                  <a:cubicBezTo>
                    <a:pt x="2808" y="2378"/>
                    <a:pt x="2846" y="2276"/>
                    <a:pt x="2923" y="2225"/>
                  </a:cubicBezTo>
                  <a:lnTo>
                    <a:pt x="3612" y="1650"/>
                  </a:lnTo>
                  <a:cubicBezTo>
                    <a:pt x="3727" y="1561"/>
                    <a:pt x="3688" y="1370"/>
                    <a:pt x="3535" y="1331"/>
                  </a:cubicBezTo>
                  <a:lnTo>
                    <a:pt x="2668" y="1127"/>
                  </a:lnTo>
                  <a:cubicBezTo>
                    <a:pt x="2578" y="1115"/>
                    <a:pt x="2502" y="1038"/>
                    <a:pt x="2463" y="949"/>
                  </a:cubicBezTo>
                  <a:lnTo>
                    <a:pt x="2144" y="119"/>
                  </a:lnTo>
                  <a:cubicBezTo>
                    <a:pt x="2117" y="43"/>
                    <a:pt x="2043" y="0"/>
                    <a:pt x="1970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4"/>
            <p:cNvSpPr/>
            <p:nvPr/>
          </p:nvSpPr>
          <p:spPr>
            <a:xfrm>
              <a:off x="6365541" y="2466175"/>
              <a:ext cx="72760" cy="69176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559" y="0"/>
                  </a:moveTo>
                  <a:cubicBezTo>
                    <a:pt x="500" y="0"/>
                    <a:pt x="450" y="46"/>
                    <a:pt x="460" y="115"/>
                  </a:cubicBezTo>
                  <a:lnTo>
                    <a:pt x="498" y="587"/>
                  </a:lnTo>
                  <a:cubicBezTo>
                    <a:pt x="511" y="638"/>
                    <a:pt x="485" y="689"/>
                    <a:pt x="447" y="728"/>
                  </a:cubicBezTo>
                  <a:lnTo>
                    <a:pt x="64" y="1034"/>
                  </a:lnTo>
                  <a:cubicBezTo>
                    <a:pt x="0" y="1085"/>
                    <a:pt x="26" y="1187"/>
                    <a:pt x="102" y="1212"/>
                  </a:cubicBezTo>
                  <a:lnTo>
                    <a:pt x="587" y="1315"/>
                  </a:lnTo>
                  <a:cubicBezTo>
                    <a:pt x="638" y="1327"/>
                    <a:pt x="676" y="1366"/>
                    <a:pt x="702" y="1417"/>
                  </a:cubicBezTo>
                  <a:lnTo>
                    <a:pt x="881" y="1863"/>
                  </a:lnTo>
                  <a:cubicBezTo>
                    <a:pt x="895" y="1907"/>
                    <a:pt x="934" y="1930"/>
                    <a:pt x="975" y="1930"/>
                  </a:cubicBezTo>
                  <a:cubicBezTo>
                    <a:pt x="1006" y="1930"/>
                    <a:pt x="1037" y="1916"/>
                    <a:pt x="1059" y="1889"/>
                  </a:cubicBezTo>
                  <a:lnTo>
                    <a:pt x="1302" y="1468"/>
                  </a:lnTo>
                  <a:cubicBezTo>
                    <a:pt x="1327" y="1429"/>
                    <a:pt x="1378" y="1391"/>
                    <a:pt x="1429" y="1391"/>
                  </a:cubicBezTo>
                  <a:lnTo>
                    <a:pt x="1914" y="1366"/>
                  </a:lnTo>
                  <a:cubicBezTo>
                    <a:pt x="1991" y="1353"/>
                    <a:pt x="2029" y="1264"/>
                    <a:pt x="1978" y="1200"/>
                  </a:cubicBezTo>
                  <a:lnTo>
                    <a:pt x="1659" y="830"/>
                  </a:lnTo>
                  <a:cubicBezTo>
                    <a:pt x="1634" y="791"/>
                    <a:pt x="1621" y="740"/>
                    <a:pt x="1634" y="689"/>
                  </a:cubicBezTo>
                  <a:lnTo>
                    <a:pt x="1748" y="217"/>
                  </a:lnTo>
                  <a:cubicBezTo>
                    <a:pt x="1770" y="152"/>
                    <a:pt x="1718" y="97"/>
                    <a:pt x="1655" y="97"/>
                  </a:cubicBezTo>
                  <a:cubicBezTo>
                    <a:pt x="1644" y="97"/>
                    <a:pt x="1632" y="98"/>
                    <a:pt x="1621" y="102"/>
                  </a:cubicBezTo>
                  <a:lnTo>
                    <a:pt x="1174" y="294"/>
                  </a:lnTo>
                  <a:cubicBezTo>
                    <a:pt x="1153" y="299"/>
                    <a:pt x="1130" y="302"/>
                    <a:pt x="1107" y="302"/>
                  </a:cubicBezTo>
                  <a:cubicBezTo>
                    <a:pt x="1075" y="302"/>
                    <a:pt x="1043" y="296"/>
                    <a:pt x="1021" y="281"/>
                  </a:cubicBezTo>
                  <a:lnTo>
                    <a:pt x="613" y="13"/>
                  </a:lnTo>
                  <a:cubicBezTo>
                    <a:pt x="595" y="4"/>
                    <a:pt x="577" y="0"/>
                    <a:pt x="559" y="0"/>
                  </a:cubicBezTo>
                  <a:close/>
                </a:path>
              </a:pathLst>
            </a:custGeom>
            <a:solidFill>
              <a:srgbClr val="EB9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4"/>
            <p:cNvSpPr/>
            <p:nvPr/>
          </p:nvSpPr>
          <p:spPr>
            <a:xfrm>
              <a:off x="6497262" y="2501624"/>
              <a:ext cx="447995" cy="161793"/>
            </a:xfrm>
            <a:custGeom>
              <a:avLst/>
              <a:gdLst/>
              <a:ahLst/>
              <a:cxnLst/>
              <a:rect l="l" t="t" r="r" b="b"/>
              <a:pathLst>
                <a:path w="12499" h="4514" extrusionOk="0">
                  <a:moveTo>
                    <a:pt x="5963" y="0"/>
                  </a:moveTo>
                  <a:cubicBezTo>
                    <a:pt x="5618" y="0"/>
                    <a:pt x="5277" y="117"/>
                    <a:pt x="5002" y="338"/>
                  </a:cubicBezTo>
                  <a:lnTo>
                    <a:pt x="1353" y="3248"/>
                  </a:lnTo>
                  <a:cubicBezTo>
                    <a:pt x="1176" y="3387"/>
                    <a:pt x="965" y="3454"/>
                    <a:pt x="757" y="3454"/>
                  </a:cubicBezTo>
                  <a:cubicBezTo>
                    <a:pt x="469" y="3454"/>
                    <a:pt x="185" y="3326"/>
                    <a:pt x="0" y="3082"/>
                  </a:cubicBezTo>
                  <a:lnTo>
                    <a:pt x="0" y="3082"/>
                  </a:lnTo>
                  <a:lnTo>
                    <a:pt x="13" y="3579"/>
                  </a:lnTo>
                  <a:cubicBezTo>
                    <a:pt x="31" y="4139"/>
                    <a:pt x="483" y="4513"/>
                    <a:pt x="967" y="4513"/>
                  </a:cubicBezTo>
                  <a:cubicBezTo>
                    <a:pt x="1168" y="4513"/>
                    <a:pt x="1374" y="4449"/>
                    <a:pt x="1557" y="4307"/>
                  </a:cubicBezTo>
                  <a:lnTo>
                    <a:pt x="5207" y="1397"/>
                  </a:lnTo>
                  <a:cubicBezTo>
                    <a:pt x="5481" y="1176"/>
                    <a:pt x="5822" y="1059"/>
                    <a:pt x="6167" y="1059"/>
                  </a:cubicBezTo>
                  <a:cubicBezTo>
                    <a:pt x="6320" y="1059"/>
                    <a:pt x="6474" y="1082"/>
                    <a:pt x="6623" y="1129"/>
                  </a:cubicBezTo>
                  <a:lnTo>
                    <a:pt x="11089" y="2482"/>
                  </a:lnTo>
                  <a:cubicBezTo>
                    <a:pt x="11181" y="2509"/>
                    <a:pt x="11272" y="2521"/>
                    <a:pt x="11361" y="2521"/>
                  </a:cubicBezTo>
                  <a:cubicBezTo>
                    <a:pt x="11996" y="2521"/>
                    <a:pt x="12498" y="1881"/>
                    <a:pt x="12263" y="1232"/>
                  </a:cubicBezTo>
                  <a:lnTo>
                    <a:pt x="12085" y="759"/>
                  </a:lnTo>
                  <a:cubicBezTo>
                    <a:pt x="11969" y="1189"/>
                    <a:pt x="11579" y="1464"/>
                    <a:pt x="11161" y="1464"/>
                  </a:cubicBezTo>
                  <a:cubicBezTo>
                    <a:pt x="11069" y="1464"/>
                    <a:pt x="10977" y="1450"/>
                    <a:pt x="10885" y="1423"/>
                  </a:cubicBezTo>
                  <a:lnTo>
                    <a:pt x="6419" y="70"/>
                  </a:lnTo>
                  <a:cubicBezTo>
                    <a:pt x="6270" y="23"/>
                    <a:pt x="6116" y="0"/>
                    <a:pt x="59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4"/>
            <p:cNvSpPr/>
            <p:nvPr/>
          </p:nvSpPr>
          <p:spPr>
            <a:xfrm>
              <a:off x="6310630" y="2282769"/>
              <a:ext cx="177062" cy="154159"/>
            </a:xfrm>
            <a:custGeom>
              <a:avLst/>
              <a:gdLst/>
              <a:ahLst/>
              <a:cxnLst/>
              <a:rect l="l" t="t" r="r" b="b"/>
              <a:pathLst>
                <a:path w="4940" h="4301" extrusionOk="0">
                  <a:moveTo>
                    <a:pt x="192" y="0"/>
                  </a:moveTo>
                  <a:cubicBezTo>
                    <a:pt x="1" y="421"/>
                    <a:pt x="154" y="919"/>
                    <a:pt x="537" y="1174"/>
                  </a:cubicBezTo>
                  <a:lnTo>
                    <a:pt x="4429" y="3752"/>
                  </a:lnTo>
                  <a:cubicBezTo>
                    <a:pt x="4633" y="3892"/>
                    <a:pt x="4812" y="4071"/>
                    <a:pt x="4939" y="4301"/>
                  </a:cubicBezTo>
                  <a:lnTo>
                    <a:pt x="4939" y="3969"/>
                  </a:lnTo>
                  <a:cubicBezTo>
                    <a:pt x="4926" y="3446"/>
                    <a:pt x="4659" y="2973"/>
                    <a:pt x="4225" y="2693"/>
                  </a:cubicBezTo>
                  <a:lnTo>
                    <a:pt x="333" y="115"/>
                  </a:lnTo>
                  <a:cubicBezTo>
                    <a:pt x="282" y="77"/>
                    <a:pt x="231" y="39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4"/>
            <p:cNvSpPr/>
            <p:nvPr/>
          </p:nvSpPr>
          <p:spPr>
            <a:xfrm>
              <a:off x="6864074" y="2156998"/>
              <a:ext cx="125807" cy="205378"/>
            </a:xfrm>
            <a:custGeom>
              <a:avLst/>
              <a:gdLst/>
              <a:ahLst/>
              <a:cxnLst/>
              <a:rect l="l" t="t" r="r" b="b"/>
              <a:pathLst>
                <a:path w="3510" h="5730" extrusionOk="0">
                  <a:moveTo>
                    <a:pt x="3127" y="0"/>
                  </a:moveTo>
                  <a:cubicBezTo>
                    <a:pt x="3101" y="51"/>
                    <a:pt x="3063" y="102"/>
                    <a:pt x="3037" y="153"/>
                  </a:cubicBezTo>
                  <a:lnTo>
                    <a:pt x="370" y="3981"/>
                  </a:lnTo>
                  <a:cubicBezTo>
                    <a:pt x="77" y="4402"/>
                    <a:pt x="0" y="4938"/>
                    <a:pt x="179" y="5411"/>
                  </a:cubicBezTo>
                  <a:lnTo>
                    <a:pt x="307" y="5730"/>
                  </a:lnTo>
                  <a:cubicBezTo>
                    <a:pt x="332" y="5487"/>
                    <a:pt x="421" y="5245"/>
                    <a:pt x="562" y="5041"/>
                  </a:cubicBezTo>
                  <a:lnTo>
                    <a:pt x="3241" y="1212"/>
                  </a:lnTo>
                  <a:cubicBezTo>
                    <a:pt x="3509" y="830"/>
                    <a:pt x="3458" y="319"/>
                    <a:pt x="31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4"/>
            <p:cNvSpPr/>
            <p:nvPr/>
          </p:nvSpPr>
          <p:spPr>
            <a:xfrm>
              <a:off x="6547119" y="2306318"/>
              <a:ext cx="60861" cy="40251"/>
            </a:xfrm>
            <a:custGeom>
              <a:avLst/>
              <a:gdLst/>
              <a:ahLst/>
              <a:cxnLst/>
              <a:rect l="l" t="t" r="r" b="b"/>
              <a:pathLst>
                <a:path w="1698" h="1123" extrusionOk="0">
                  <a:moveTo>
                    <a:pt x="962" y="1"/>
                  </a:moveTo>
                  <a:cubicBezTo>
                    <a:pt x="894" y="1"/>
                    <a:pt x="824" y="7"/>
                    <a:pt x="753" y="20"/>
                  </a:cubicBezTo>
                  <a:cubicBezTo>
                    <a:pt x="319" y="109"/>
                    <a:pt x="0" y="415"/>
                    <a:pt x="64" y="709"/>
                  </a:cubicBezTo>
                  <a:cubicBezTo>
                    <a:pt x="107" y="965"/>
                    <a:pt x="399" y="1123"/>
                    <a:pt x="748" y="1123"/>
                  </a:cubicBezTo>
                  <a:cubicBezTo>
                    <a:pt x="816" y="1123"/>
                    <a:pt x="886" y="1117"/>
                    <a:pt x="957" y="1104"/>
                  </a:cubicBezTo>
                  <a:cubicBezTo>
                    <a:pt x="1391" y="1015"/>
                    <a:pt x="1697" y="709"/>
                    <a:pt x="1646" y="415"/>
                  </a:cubicBezTo>
                  <a:cubicBezTo>
                    <a:pt x="1604" y="159"/>
                    <a:pt x="1311" y="1"/>
                    <a:pt x="9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4"/>
            <p:cNvSpPr/>
            <p:nvPr/>
          </p:nvSpPr>
          <p:spPr>
            <a:xfrm>
              <a:off x="6719521" y="2273414"/>
              <a:ext cx="60896" cy="40215"/>
            </a:xfrm>
            <a:custGeom>
              <a:avLst/>
              <a:gdLst/>
              <a:ahLst/>
              <a:cxnLst/>
              <a:rect l="l" t="t" r="r" b="b"/>
              <a:pathLst>
                <a:path w="1699" h="1122" extrusionOk="0">
                  <a:moveTo>
                    <a:pt x="956" y="0"/>
                  </a:moveTo>
                  <a:cubicBezTo>
                    <a:pt x="886" y="0"/>
                    <a:pt x="814" y="6"/>
                    <a:pt x="741" y="19"/>
                  </a:cubicBezTo>
                  <a:cubicBezTo>
                    <a:pt x="307" y="108"/>
                    <a:pt x="1" y="414"/>
                    <a:pt x="52" y="708"/>
                  </a:cubicBezTo>
                  <a:cubicBezTo>
                    <a:pt x="105" y="964"/>
                    <a:pt x="391" y="1122"/>
                    <a:pt x="744" y="1122"/>
                  </a:cubicBezTo>
                  <a:cubicBezTo>
                    <a:pt x="813" y="1122"/>
                    <a:pt x="885" y="1116"/>
                    <a:pt x="958" y="1103"/>
                  </a:cubicBezTo>
                  <a:cubicBezTo>
                    <a:pt x="1392" y="1014"/>
                    <a:pt x="1698" y="708"/>
                    <a:pt x="1647" y="402"/>
                  </a:cubicBezTo>
                  <a:cubicBezTo>
                    <a:pt x="1594" y="156"/>
                    <a:pt x="1309" y="0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4"/>
            <p:cNvSpPr/>
            <p:nvPr/>
          </p:nvSpPr>
          <p:spPr>
            <a:xfrm>
              <a:off x="6561742" y="2225135"/>
              <a:ext cx="61327" cy="52617"/>
            </a:xfrm>
            <a:custGeom>
              <a:avLst/>
              <a:gdLst/>
              <a:ahLst/>
              <a:cxnLst/>
              <a:rect l="l" t="t" r="r" b="b"/>
              <a:pathLst>
                <a:path w="1711" h="1468" fill="none" extrusionOk="0">
                  <a:moveTo>
                    <a:pt x="141" y="1468"/>
                  </a:moveTo>
                  <a:cubicBezTo>
                    <a:pt x="0" y="792"/>
                    <a:pt x="256" y="166"/>
                    <a:pt x="690" y="90"/>
                  </a:cubicBezTo>
                  <a:cubicBezTo>
                    <a:pt x="1123" y="0"/>
                    <a:pt x="1583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4"/>
            <p:cNvSpPr/>
            <p:nvPr/>
          </p:nvSpPr>
          <p:spPr>
            <a:xfrm>
              <a:off x="6681134" y="2202267"/>
              <a:ext cx="61291" cy="52617"/>
            </a:xfrm>
            <a:custGeom>
              <a:avLst/>
              <a:gdLst/>
              <a:ahLst/>
              <a:cxnLst/>
              <a:rect l="l" t="t" r="r" b="b"/>
              <a:pathLst>
                <a:path w="1710" h="1468" fill="none" extrusionOk="0">
                  <a:moveTo>
                    <a:pt x="128" y="1468"/>
                  </a:moveTo>
                  <a:cubicBezTo>
                    <a:pt x="0" y="792"/>
                    <a:pt x="255" y="166"/>
                    <a:pt x="689" y="90"/>
                  </a:cubicBezTo>
                  <a:cubicBezTo>
                    <a:pt x="1123" y="0"/>
                    <a:pt x="1582" y="485"/>
                    <a:pt x="1710" y="1162"/>
                  </a:cubicBezTo>
                </a:path>
              </a:pathLst>
            </a:custGeom>
            <a:noFill/>
            <a:ln w="9525" cap="rnd" cmpd="sng">
              <a:solidFill>
                <a:srgbClr val="421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4"/>
            <p:cNvSpPr/>
            <p:nvPr/>
          </p:nvSpPr>
          <p:spPr>
            <a:xfrm>
              <a:off x="6578660" y="2299579"/>
              <a:ext cx="174302" cy="141184"/>
            </a:xfrm>
            <a:custGeom>
              <a:avLst/>
              <a:gdLst/>
              <a:ahLst/>
              <a:cxnLst/>
              <a:rect l="l" t="t" r="r" b="b"/>
              <a:pathLst>
                <a:path w="4863" h="3939" extrusionOk="0">
                  <a:moveTo>
                    <a:pt x="4669" y="0"/>
                  </a:moveTo>
                  <a:cubicBezTo>
                    <a:pt x="4644" y="0"/>
                    <a:pt x="4619" y="5"/>
                    <a:pt x="4594" y="16"/>
                  </a:cubicBezTo>
                  <a:cubicBezTo>
                    <a:pt x="3918" y="361"/>
                    <a:pt x="3204" y="590"/>
                    <a:pt x="2463" y="731"/>
                  </a:cubicBezTo>
                  <a:cubicBezTo>
                    <a:pt x="1950" y="837"/>
                    <a:pt x="1431" y="888"/>
                    <a:pt x="910" y="888"/>
                  </a:cubicBezTo>
                  <a:cubicBezTo>
                    <a:pt x="679" y="888"/>
                    <a:pt x="448" y="878"/>
                    <a:pt x="218" y="858"/>
                  </a:cubicBezTo>
                  <a:cubicBezTo>
                    <a:pt x="90" y="858"/>
                    <a:pt x="1" y="973"/>
                    <a:pt x="39" y="1088"/>
                  </a:cubicBezTo>
                  <a:cubicBezTo>
                    <a:pt x="349" y="1900"/>
                    <a:pt x="1273" y="3939"/>
                    <a:pt x="2759" y="3939"/>
                  </a:cubicBezTo>
                  <a:cubicBezTo>
                    <a:pt x="2862" y="3939"/>
                    <a:pt x="2968" y="3929"/>
                    <a:pt x="3076" y="3908"/>
                  </a:cubicBezTo>
                  <a:cubicBezTo>
                    <a:pt x="4735" y="3589"/>
                    <a:pt x="4862" y="1088"/>
                    <a:pt x="4850" y="169"/>
                  </a:cubicBezTo>
                  <a:cubicBezTo>
                    <a:pt x="4840" y="69"/>
                    <a:pt x="4759" y="0"/>
                    <a:pt x="46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4"/>
            <p:cNvSpPr/>
            <p:nvPr/>
          </p:nvSpPr>
          <p:spPr>
            <a:xfrm>
              <a:off x="6645435" y="2441982"/>
              <a:ext cx="91972" cy="40215"/>
            </a:xfrm>
            <a:custGeom>
              <a:avLst/>
              <a:gdLst/>
              <a:ahLst/>
              <a:cxnLst/>
              <a:rect l="l" t="t" r="r" b="b"/>
              <a:pathLst>
                <a:path w="2566" h="1122" extrusionOk="0">
                  <a:moveTo>
                    <a:pt x="2388" y="1"/>
                  </a:moveTo>
                  <a:cubicBezTo>
                    <a:pt x="2232" y="1"/>
                    <a:pt x="1865" y="416"/>
                    <a:pt x="1315" y="509"/>
                  </a:cubicBezTo>
                  <a:cubicBezTo>
                    <a:pt x="1210" y="532"/>
                    <a:pt x="1106" y="541"/>
                    <a:pt x="1007" y="541"/>
                  </a:cubicBezTo>
                  <a:cubicBezTo>
                    <a:pt x="650" y="541"/>
                    <a:pt x="343" y="426"/>
                    <a:pt x="191" y="426"/>
                  </a:cubicBezTo>
                  <a:cubicBezTo>
                    <a:pt x="149" y="426"/>
                    <a:pt x="119" y="435"/>
                    <a:pt x="103" y="458"/>
                  </a:cubicBezTo>
                  <a:cubicBezTo>
                    <a:pt x="0" y="561"/>
                    <a:pt x="478" y="1122"/>
                    <a:pt x="1173" y="1122"/>
                  </a:cubicBezTo>
                  <a:cubicBezTo>
                    <a:pt x="1256" y="1122"/>
                    <a:pt x="1342" y="1114"/>
                    <a:pt x="1430" y="1096"/>
                  </a:cubicBezTo>
                  <a:cubicBezTo>
                    <a:pt x="2259" y="943"/>
                    <a:pt x="2566" y="75"/>
                    <a:pt x="2425" y="12"/>
                  </a:cubicBezTo>
                  <a:cubicBezTo>
                    <a:pt x="2415" y="4"/>
                    <a:pt x="2402" y="1"/>
                    <a:pt x="2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4"/>
          <p:cNvGrpSpPr/>
          <p:nvPr/>
        </p:nvGrpSpPr>
        <p:grpSpPr>
          <a:xfrm>
            <a:off x="7889867" y="864809"/>
            <a:ext cx="1531906" cy="1904895"/>
            <a:chOff x="6246149" y="3917868"/>
            <a:chExt cx="841152" cy="1045956"/>
          </a:xfrm>
        </p:grpSpPr>
        <p:sp>
          <p:nvSpPr>
            <p:cNvPr id="1319" name="Google Shape;1319;p44"/>
            <p:cNvSpPr/>
            <p:nvPr/>
          </p:nvSpPr>
          <p:spPr>
            <a:xfrm>
              <a:off x="6290056" y="4654611"/>
              <a:ext cx="264876" cy="89284"/>
            </a:xfrm>
            <a:custGeom>
              <a:avLst/>
              <a:gdLst/>
              <a:ahLst/>
              <a:cxnLst/>
              <a:rect l="l" t="t" r="r" b="b"/>
              <a:pathLst>
                <a:path w="7390" h="2491" extrusionOk="0">
                  <a:moveTo>
                    <a:pt x="706" y="0"/>
                  </a:moveTo>
                  <a:cubicBezTo>
                    <a:pt x="388" y="0"/>
                    <a:pt x="101" y="499"/>
                    <a:pt x="52" y="1164"/>
                  </a:cubicBezTo>
                  <a:cubicBezTo>
                    <a:pt x="1" y="1840"/>
                    <a:pt x="243" y="2389"/>
                    <a:pt x="575" y="2401"/>
                  </a:cubicBezTo>
                  <a:lnTo>
                    <a:pt x="7274" y="2491"/>
                  </a:lnTo>
                  <a:lnTo>
                    <a:pt x="7389" y="781"/>
                  </a:lnTo>
                  <a:lnTo>
                    <a:pt x="741" y="2"/>
                  </a:lnTo>
                  <a:cubicBezTo>
                    <a:pt x="729" y="1"/>
                    <a:pt x="717" y="0"/>
                    <a:pt x="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4"/>
            <p:cNvSpPr/>
            <p:nvPr/>
          </p:nvSpPr>
          <p:spPr>
            <a:xfrm>
              <a:off x="6783572" y="4654611"/>
              <a:ext cx="264840" cy="89284"/>
            </a:xfrm>
            <a:custGeom>
              <a:avLst/>
              <a:gdLst/>
              <a:ahLst/>
              <a:cxnLst/>
              <a:rect l="l" t="t" r="r" b="b"/>
              <a:pathLst>
                <a:path w="7389" h="2491" extrusionOk="0">
                  <a:moveTo>
                    <a:pt x="6684" y="0"/>
                  </a:moveTo>
                  <a:cubicBezTo>
                    <a:pt x="6672" y="0"/>
                    <a:pt x="6660" y="1"/>
                    <a:pt x="6649" y="2"/>
                  </a:cubicBezTo>
                  <a:lnTo>
                    <a:pt x="0" y="781"/>
                  </a:lnTo>
                  <a:lnTo>
                    <a:pt x="102" y="2491"/>
                  </a:lnTo>
                  <a:lnTo>
                    <a:pt x="6802" y="2401"/>
                  </a:lnTo>
                  <a:cubicBezTo>
                    <a:pt x="7146" y="2389"/>
                    <a:pt x="7389" y="1840"/>
                    <a:pt x="7338" y="1164"/>
                  </a:cubicBezTo>
                  <a:cubicBezTo>
                    <a:pt x="7289" y="499"/>
                    <a:pt x="7002" y="0"/>
                    <a:pt x="6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4"/>
            <p:cNvSpPr/>
            <p:nvPr/>
          </p:nvSpPr>
          <p:spPr>
            <a:xfrm>
              <a:off x="6274501" y="4651027"/>
              <a:ext cx="449644" cy="311041"/>
            </a:xfrm>
            <a:custGeom>
              <a:avLst/>
              <a:gdLst/>
              <a:ahLst/>
              <a:cxnLst/>
              <a:rect l="l" t="t" r="r" b="b"/>
              <a:pathLst>
                <a:path w="12545" h="8678" extrusionOk="0">
                  <a:moveTo>
                    <a:pt x="11613" y="0"/>
                  </a:moveTo>
                  <a:lnTo>
                    <a:pt x="1" y="4352"/>
                  </a:lnTo>
                  <a:lnTo>
                    <a:pt x="1545" y="8678"/>
                  </a:lnTo>
                  <a:lnTo>
                    <a:pt x="12545" y="2629"/>
                  </a:lnTo>
                  <a:lnTo>
                    <a:pt x="116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4"/>
            <p:cNvSpPr/>
            <p:nvPr/>
          </p:nvSpPr>
          <p:spPr>
            <a:xfrm>
              <a:off x="6250737" y="4805221"/>
              <a:ext cx="102940" cy="158603"/>
            </a:xfrm>
            <a:custGeom>
              <a:avLst/>
              <a:gdLst/>
              <a:ahLst/>
              <a:cxnLst/>
              <a:rect l="l" t="t" r="r" b="b"/>
              <a:pathLst>
                <a:path w="2872" h="4425" extrusionOk="0">
                  <a:moveTo>
                    <a:pt x="893" y="1"/>
                  </a:moveTo>
                  <a:cubicBezTo>
                    <a:pt x="814" y="1"/>
                    <a:pt x="737" y="17"/>
                    <a:pt x="664" y="50"/>
                  </a:cubicBezTo>
                  <a:cubicBezTo>
                    <a:pt x="115" y="305"/>
                    <a:pt x="0" y="1479"/>
                    <a:pt x="434" y="2678"/>
                  </a:cubicBezTo>
                  <a:cubicBezTo>
                    <a:pt x="800" y="3711"/>
                    <a:pt x="1457" y="4425"/>
                    <a:pt x="1982" y="4425"/>
                  </a:cubicBezTo>
                  <a:cubicBezTo>
                    <a:pt x="2061" y="4425"/>
                    <a:pt x="2136" y="4409"/>
                    <a:pt x="2208" y="4376"/>
                  </a:cubicBezTo>
                  <a:cubicBezTo>
                    <a:pt x="2757" y="4120"/>
                    <a:pt x="2871" y="2946"/>
                    <a:pt x="2437" y="1747"/>
                  </a:cubicBezTo>
                  <a:cubicBezTo>
                    <a:pt x="2071" y="714"/>
                    <a:pt x="1425" y="1"/>
                    <a:pt x="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4"/>
            <p:cNvSpPr/>
            <p:nvPr/>
          </p:nvSpPr>
          <p:spPr>
            <a:xfrm>
              <a:off x="6614323" y="4651027"/>
              <a:ext cx="449178" cy="311041"/>
            </a:xfrm>
            <a:custGeom>
              <a:avLst/>
              <a:gdLst/>
              <a:ahLst/>
              <a:cxnLst/>
              <a:rect l="l" t="t" r="r" b="b"/>
              <a:pathLst>
                <a:path w="12532" h="8678" extrusionOk="0">
                  <a:moveTo>
                    <a:pt x="932" y="0"/>
                  </a:moveTo>
                  <a:lnTo>
                    <a:pt x="1" y="2629"/>
                  </a:lnTo>
                  <a:lnTo>
                    <a:pt x="11001" y="8678"/>
                  </a:lnTo>
                  <a:lnTo>
                    <a:pt x="12532" y="4352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4"/>
            <p:cNvSpPr/>
            <p:nvPr/>
          </p:nvSpPr>
          <p:spPr>
            <a:xfrm>
              <a:off x="6984827" y="4805221"/>
              <a:ext cx="102474" cy="158603"/>
            </a:xfrm>
            <a:custGeom>
              <a:avLst/>
              <a:gdLst/>
              <a:ahLst/>
              <a:cxnLst/>
              <a:rect l="l" t="t" r="r" b="b"/>
              <a:pathLst>
                <a:path w="2859" h="4425" extrusionOk="0">
                  <a:moveTo>
                    <a:pt x="1970" y="1"/>
                  </a:moveTo>
                  <a:cubicBezTo>
                    <a:pt x="1447" y="1"/>
                    <a:pt x="799" y="714"/>
                    <a:pt x="421" y="1747"/>
                  </a:cubicBezTo>
                  <a:cubicBezTo>
                    <a:pt x="0" y="2946"/>
                    <a:pt x="102" y="4120"/>
                    <a:pt x="664" y="4376"/>
                  </a:cubicBezTo>
                  <a:cubicBezTo>
                    <a:pt x="735" y="4409"/>
                    <a:pt x="810" y="4425"/>
                    <a:pt x="889" y="4425"/>
                  </a:cubicBezTo>
                  <a:cubicBezTo>
                    <a:pt x="1412" y="4425"/>
                    <a:pt x="2060" y="3711"/>
                    <a:pt x="2437" y="2678"/>
                  </a:cubicBezTo>
                  <a:cubicBezTo>
                    <a:pt x="2858" y="1479"/>
                    <a:pt x="2756" y="305"/>
                    <a:pt x="2195" y="50"/>
                  </a:cubicBezTo>
                  <a:cubicBezTo>
                    <a:pt x="2124" y="17"/>
                    <a:pt x="2048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4"/>
            <p:cNvSpPr/>
            <p:nvPr/>
          </p:nvSpPr>
          <p:spPr>
            <a:xfrm>
              <a:off x="6246149" y="3917868"/>
              <a:ext cx="832478" cy="819180"/>
            </a:xfrm>
            <a:custGeom>
              <a:avLst/>
              <a:gdLst/>
              <a:ahLst/>
              <a:cxnLst/>
              <a:rect l="l" t="t" r="r" b="b"/>
              <a:pathLst>
                <a:path w="23226" h="22855" extrusionOk="0">
                  <a:moveTo>
                    <a:pt x="10885" y="0"/>
                  </a:moveTo>
                  <a:cubicBezTo>
                    <a:pt x="10885" y="0"/>
                    <a:pt x="11396" y="2284"/>
                    <a:pt x="8780" y="4811"/>
                  </a:cubicBezTo>
                  <a:cubicBezTo>
                    <a:pt x="6955" y="6559"/>
                    <a:pt x="4378" y="8626"/>
                    <a:pt x="4850" y="13054"/>
                  </a:cubicBezTo>
                  <a:cubicBezTo>
                    <a:pt x="3050" y="12136"/>
                    <a:pt x="3050" y="9673"/>
                    <a:pt x="3050" y="9673"/>
                  </a:cubicBezTo>
                  <a:lnTo>
                    <a:pt x="3050" y="9673"/>
                  </a:lnTo>
                  <a:cubicBezTo>
                    <a:pt x="1" y="13514"/>
                    <a:pt x="498" y="22854"/>
                    <a:pt x="11575" y="22854"/>
                  </a:cubicBezTo>
                  <a:cubicBezTo>
                    <a:pt x="22651" y="22854"/>
                    <a:pt x="23225" y="13348"/>
                    <a:pt x="21349" y="10643"/>
                  </a:cubicBezTo>
                  <a:lnTo>
                    <a:pt x="21349" y="10643"/>
                  </a:lnTo>
                  <a:cubicBezTo>
                    <a:pt x="21081" y="12518"/>
                    <a:pt x="18121" y="14139"/>
                    <a:pt x="18121" y="14139"/>
                  </a:cubicBezTo>
                  <a:cubicBezTo>
                    <a:pt x="20188" y="7440"/>
                    <a:pt x="15008" y="2514"/>
                    <a:pt x="15007" y="2514"/>
                  </a:cubicBezTo>
                  <a:lnTo>
                    <a:pt x="15007" y="2514"/>
                  </a:lnTo>
                  <a:cubicBezTo>
                    <a:pt x="15007" y="2514"/>
                    <a:pt x="15250" y="3484"/>
                    <a:pt x="14688" y="5041"/>
                  </a:cubicBezTo>
                  <a:cubicBezTo>
                    <a:pt x="14063" y="1595"/>
                    <a:pt x="10886" y="0"/>
                    <a:pt x="108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4"/>
            <p:cNvSpPr/>
            <p:nvPr/>
          </p:nvSpPr>
          <p:spPr>
            <a:xfrm>
              <a:off x="6430917" y="4117260"/>
              <a:ext cx="436848" cy="549358"/>
            </a:xfrm>
            <a:custGeom>
              <a:avLst/>
              <a:gdLst/>
              <a:ahLst/>
              <a:cxnLst/>
              <a:rect l="l" t="t" r="r" b="b"/>
              <a:pathLst>
                <a:path w="12188" h="15327" extrusionOk="0">
                  <a:moveTo>
                    <a:pt x="6841" y="1"/>
                  </a:moveTo>
                  <a:cubicBezTo>
                    <a:pt x="6841" y="3319"/>
                    <a:pt x="2579" y="5271"/>
                    <a:pt x="1354" y="8716"/>
                  </a:cubicBezTo>
                  <a:cubicBezTo>
                    <a:pt x="1" y="12532"/>
                    <a:pt x="2910" y="15326"/>
                    <a:pt x="6649" y="15326"/>
                  </a:cubicBezTo>
                  <a:cubicBezTo>
                    <a:pt x="10388" y="15326"/>
                    <a:pt x="12187" y="12021"/>
                    <a:pt x="11294" y="8461"/>
                  </a:cubicBezTo>
                  <a:cubicBezTo>
                    <a:pt x="10628" y="5771"/>
                    <a:pt x="9132" y="2500"/>
                    <a:pt x="8819" y="2500"/>
                  </a:cubicBezTo>
                  <a:cubicBezTo>
                    <a:pt x="8814" y="2500"/>
                    <a:pt x="8810" y="2500"/>
                    <a:pt x="8806" y="2502"/>
                  </a:cubicBezTo>
                  <a:cubicBezTo>
                    <a:pt x="8806" y="2502"/>
                    <a:pt x="8933" y="4544"/>
                    <a:pt x="7581" y="5450"/>
                  </a:cubicBezTo>
                  <a:cubicBezTo>
                    <a:pt x="8474" y="2706"/>
                    <a:pt x="6841" y="1"/>
                    <a:pt x="68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4"/>
            <p:cNvSpPr/>
            <p:nvPr/>
          </p:nvSpPr>
          <p:spPr>
            <a:xfrm>
              <a:off x="6580954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6" y="1"/>
                  </a:moveTo>
                  <a:cubicBezTo>
                    <a:pt x="179" y="1"/>
                    <a:pt x="0" y="435"/>
                    <a:pt x="256" y="690"/>
                  </a:cubicBezTo>
                  <a:cubicBezTo>
                    <a:pt x="339" y="773"/>
                    <a:pt x="441" y="810"/>
                    <a:pt x="540" y="810"/>
                  </a:cubicBezTo>
                  <a:cubicBezTo>
                    <a:pt x="747" y="810"/>
                    <a:pt x="945" y="650"/>
                    <a:pt x="945" y="409"/>
                  </a:cubicBezTo>
                  <a:cubicBezTo>
                    <a:pt x="945" y="180"/>
                    <a:pt x="753" y="1"/>
                    <a:pt x="5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4"/>
            <p:cNvSpPr/>
            <p:nvPr/>
          </p:nvSpPr>
          <p:spPr>
            <a:xfrm>
              <a:off x="6700775" y="4413176"/>
              <a:ext cx="33871" cy="29068"/>
            </a:xfrm>
            <a:custGeom>
              <a:avLst/>
              <a:gdLst/>
              <a:ahLst/>
              <a:cxnLst/>
              <a:rect l="l" t="t" r="r" b="b"/>
              <a:pathLst>
                <a:path w="945" h="811" extrusionOk="0">
                  <a:moveTo>
                    <a:pt x="537" y="1"/>
                  </a:moveTo>
                  <a:cubicBezTo>
                    <a:pt x="179" y="1"/>
                    <a:pt x="1" y="435"/>
                    <a:pt x="243" y="690"/>
                  </a:cubicBezTo>
                  <a:cubicBezTo>
                    <a:pt x="326" y="773"/>
                    <a:pt x="428" y="810"/>
                    <a:pt x="528" y="810"/>
                  </a:cubicBezTo>
                  <a:cubicBezTo>
                    <a:pt x="736" y="810"/>
                    <a:pt x="936" y="650"/>
                    <a:pt x="945" y="409"/>
                  </a:cubicBezTo>
                  <a:cubicBezTo>
                    <a:pt x="945" y="180"/>
                    <a:pt x="754" y="1"/>
                    <a:pt x="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4"/>
            <p:cNvSpPr/>
            <p:nvPr/>
          </p:nvSpPr>
          <p:spPr>
            <a:xfrm>
              <a:off x="6590560" y="4463965"/>
              <a:ext cx="139069" cy="73656"/>
            </a:xfrm>
            <a:custGeom>
              <a:avLst/>
              <a:gdLst/>
              <a:ahLst/>
              <a:cxnLst/>
              <a:rect l="l" t="t" r="r" b="b"/>
              <a:pathLst>
                <a:path w="3880" h="2055" extrusionOk="0">
                  <a:moveTo>
                    <a:pt x="0" y="0"/>
                  </a:moveTo>
                  <a:cubicBezTo>
                    <a:pt x="0" y="0"/>
                    <a:pt x="243" y="2055"/>
                    <a:pt x="1940" y="2055"/>
                  </a:cubicBezTo>
                  <a:cubicBezTo>
                    <a:pt x="3637" y="2055"/>
                    <a:pt x="3880" y="0"/>
                    <a:pt x="38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174028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42"/>
          <p:cNvSpPr txBox="1">
            <a:spLocks noGrp="1"/>
          </p:cNvSpPr>
          <p:nvPr>
            <p:ph type="title" idx="8"/>
          </p:nvPr>
        </p:nvSpPr>
        <p:spPr>
          <a:xfrm>
            <a:off x="1184425" y="738800"/>
            <a:ext cx="9012000" cy="6042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Semester Management</a:t>
            </a:r>
            <a:endParaRPr dirty="0"/>
          </a:p>
        </p:txBody>
      </p:sp>
      <p:sp>
        <p:nvSpPr>
          <p:cNvPr id="1232" name="Google Shape;1232;p42"/>
          <p:cNvSpPr txBox="1">
            <a:spLocks noGrp="1"/>
          </p:cNvSpPr>
          <p:nvPr>
            <p:ph type="title"/>
          </p:nvPr>
        </p:nvSpPr>
        <p:spPr>
          <a:xfrm>
            <a:off x="1485196" y="3479325"/>
            <a:ext cx="2293200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Organaizing</a:t>
            </a:r>
            <a:endParaRPr dirty="0"/>
          </a:p>
        </p:txBody>
      </p:sp>
      <p:sp>
        <p:nvSpPr>
          <p:cNvPr id="1234" name="Google Shape;1234;p42"/>
          <p:cNvSpPr txBox="1">
            <a:spLocks noGrp="1"/>
          </p:cNvSpPr>
          <p:nvPr>
            <p:ph type="title" idx="2"/>
          </p:nvPr>
        </p:nvSpPr>
        <p:spPr>
          <a:xfrm>
            <a:off x="7643249" y="3479325"/>
            <a:ext cx="2293200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Rules</a:t>
            </a:r>
            <a:endParaRPr dirty="0"/>
          </a:p>
        </p:txBody>
      </p:sp>
      <p:sp>
        <p:nvSpPr>
          <p:cNvPr id="1236" name="Google Shape;1236;p42"/>
          <p:cNvSpPr txBox="1">
            <a:spLocks noGrp="1"/>
          </p:cNvSpPr>
          <p:nvPr>
            <p:ph type="title" idx="4"/>
          </p:nvPr>
        </p:nvSpPr>
        <p:spPr>
          <a:xfrm>
            <a:off x="4599977" y="5157867"/>
            <a:ext cx="2293200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Histroy</a:t>
            </a:r>
            <a:endParaRPr dirty="0"/>
          </a:p>
        </p:txBody>
      </p:sp>
      <p:grpSp>
        <p:nvGrpSpPr>
          <p:cNvPr id="1240" name="Google Shape;1240;p42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241" name="Google Shape;1241;p42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242" name="Google Shape;1242;p42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42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42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42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42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42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42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42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42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42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42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42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254" name="Google Shape;1254;p42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255" name="Google Shape;1255;p42"/>
          <p:cNvSpPr txBox="1"/>
          <p:nvPr/>
        </p:nvSpPr>
        <p:spPr>
          <a:xfrm>
            <a:off x="1994146" y="2701562"/>
            <a:ext cx="1275300" cy="638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01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256" name="Google Shape;1256;p42"/>
          <p:cNvSpPr txBox="1"/>
          <p:nvPr/>
        </p:nvSpPr>
        <p:spPr>
          <a:xfrm>
            <a:off x="8152199" y="2701562"/>
            <a:ext cx="1275300" cy="63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02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257" name="Google Shape;1257;p42"/>
          <p:cNvSpPr txBox="1"/>
          <p:nvPr/>
        </p:nvSpPr>
        <p:spPr>
          <a:xfrm>
            <a:off x="5108927" y="4366777"/>
            <a:ext cx="1275300" cy="638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03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</p:spTree>
    <p:extLst>
      <p:ext uri="{BB962C8B-B14F-4D97-AF65-F5344CB8AC3E}">
        <p14:creationId xmlns:p14="http://schemas.microsoft.com/office/powerpoint/2010/main" val="15103393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33"/>
          <p:cNvSpPr txBox="1">
            <a:spLocks noGrp="1"/>
          </p:cNvSpPr>
          <p:nvPr>
            <p:ph type="title"/>
          </p:nvPr>
        </p:nvSpPr>
        <p:spPr>
          <a:xfrm>
            <a:off x="1894781" y="2658720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Main Idea &amp; Motivation</a:t>
            </a:r>
            <a:endParaRPr sz="3000" dirty="0"/>
          </a:p>
        </p:txBody>
      </p:sp>
      <p:sp>
        <p:nvSpPr>
          <p:cNvPr id="914" name="Google Shape;914;p33"/>
          <p:cNvSpPr txBox="1">
            <a:spLocks noGrp="1"/>
          </p:cNvSpPr>
          <p:nvPr>
            <p:ph type="title" idx="2"/>
          </p:nvPr>
        </p:nvSpPr>
        <p:spPr>
          <a:xfrm>
            <a:off x="2998931" y="1785295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916" name="Google Shape;916;p33"/>
          <p:cNvSpPr txBox="1">
            <a:spLocks noGrp="1"/>
          </p:cNvSpPr>
          <p:nvPr>
            <p:ph type="title" idx="3"/>
          </p:nvPr>
        </p:nvSpPr>
        <p:spPr>
          <a:xfrm>
            <a:off x="6409569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Technologies</a:t>
            </a:r>
            <a:endParaRPr sz="3000" dirty="0"/>
          </a:p>
        </p:txBody>
      </p:sp>
      <p:sp>
        <p:nvSpPr>
          <p:cNvPr id="917" name="Google Shape;917;p33"/>
          <p:cNvSpPr txBox="1">
            <a:spLocks noGrp="1"/>
          </p:cNvSpPr>
          <p:nvPr>
            <p:ph type="title" idx="4"/>
          </p:nvPr>
        </p:nvSpPr>
        <p:spPr>
          <a:xfrm>
            <a:off x="7513719" y="1795686"/>
            <a:ext cx="868200" cy="8073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919" name="Google Shape;919;p33"/>
          <p:cNvSpPr txBox="1">
            <a:spLocks noGrp="1"/>
          </p:cNvSpPr>
          <p:nvPr>
            <p:ph type="title" idx="6"/>
          </p:nvPr>
        </p:nvSpPr>
        <p:spPr>
          <a:xfrm>
            <a:off x="6480442" y="4582827"/>
            <a:ext cx="2874646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Business Domain</a:t>
            </a:r>
            <a:endParaRPr sz="3000" dirty="0"/>
          </a:p>
        </p:txBody>
      </p:sp>
      <p:sp>
        <p:nvSpPr>
          <p:cNvPr id="920" name="Google Shape;920;p33"/>
          <p:cNvSpPr txBox="1">
            <a:spLocks noGrp="1"/>
          </p:cNvSpPr>
          <p:nvPr>
            <p:ph type="title" idx="7"/>
          </p:nvPr>
        </p:nvSpPr>
        <p:spPr>
          <a:xfrm>
            <a:off x="7513719" y="3849529"/>
            <a:ext cx="868200" cy="807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922" name="Google Shape;922;p33"/>
          <p:cNvSpPr txBox="1">
            <a:spLocks noGrp="1"/>
          </p:cNvSpPr>
          <p:nvPr>
            <p:ph type="title" idx="9"/>
          </p:nvPr>
        </p:nvSpPr>
        <p:spPr>
          <a:xfrm>
            <a:off x="6480442" y="6318625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Future Work</a:t>
            </a:r>
            <a:endParaRPr sz="3000" dirty="0"/>
          </a:p>
        </p:txBody>
      </p:sp>
      <p:sp>
        <p:nvSpPr>
          <p:cNvPr id="923" name="Google Shape;923;p33"/>
          <p:cNvSpPr txBox="1">
            <a:spLocks noGrp="1"/>
          </p:cNvSpPr>
          <p:nvPr>
            <p:ph type="title" idx="13"/>
          </p:nvPr>
        </p:nvSpPr>
        <p:spPr>
          <a:xfrm>
            <a:off x="2998931" y="3883451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925" name="Google Shape;925;p33"/>
          <p:cNvSpPr txBox="1">
            <a:spLocks noGrp="1"/>
          </p:cNvSpPr>
          <p:nvPr>
            <p:ph type="title" idx="15"/>
          </p:nvPr>
        </p:nvSpPr>
        <p:spPr>
          <a:xfrm>
            <a:off x="1174005" y="745450"/>
            <a:ext cx="9012000" cy="6042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grpSp>
        <p:nvGrpSpPr>
          <p:cNvPr id="926" name="Google Shape;926;p3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927" name="Google Shape;927;p3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928" name="Google Shape;928;p3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40" name="Google Shape;940;p3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Google Shape;920;p33">
            <a:extLst>
              <a:ext uri="{FF2B5EF4-FFF2-40B4-BE49-F238E27FC236}">
                <a16:creationId xmlns:a16="http://schemas.microsoft.com/office/drawing/2014/main" id="{C00D08EA-747A-8264-9DA0-887D1B0612AD}"/>
              </a:ext>
            </a:extLst>
          </p:cNvPr>
          <p:cNvSpPr txBox="1">
            <a:spLocks/>
          </p:cNvSpPr>
          <p:nvPr/>
        </p:nvSpPr>
        <p:spPr>
          <a:xfrm>
            <a:off x="2998931" y="5600200"/>
            <a:ext cx="868200" cy="80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1" name="Google Shape;920;p33">
            <a:extLst>
              <a:ext uri="{FF2B5EF4-FFF2-40B4-BE49-F238E27FC236}">
                <a16:creationId xmlns:a16="http://schemas.microsoft.com/office/drawing/2014/main" id="{7D41452F-A717-C7FE-0DCE-782F9FCD8927}"/>
              </a:ext>
            </a:extLst>
          </p:cNvPr>
          <p:cNvSpPr txBox="1">
            <a:spLocks/>
          </p:cNvSpPr>
          <p:nvPr/>
        </p:nvSpPr>
        <p:spPr>
          <a:xfrm>
            <a:off x="7513719" y="5600200"/>
            <a:ext cx="868200" cy="8073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12" name="Google Shape;922;p33">
            <a:extLst>
              <a:ext uri="{FF2B5EF4-FFF2-40B4-BE49-F238E27FC236}">
                <a16:creationId xmlns:a16="http://schemas.microsoft.com/office/drawing/2014/main" id="{D3E39330-5A11-CB17-9B6C-6E729A494007}"/>
              </a:ext>
            </a:extLst>
          </p:cNvPr>
          <p:cNvSpPr txBox="1">
            <a:spLocks/>
          </p:cNvSpPr>
          <p:nvPr/>
        </p:nvSpPr>
        <p:spPr>
          <a:xfrm>
            <a:off x="1894781" y="4561451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App Structure</a:t>
            </a:r>
            <a:endParaRPr lang="en-GB" sz="3000" dirty="0"/>
          </a:p>
        </p:txBody>
      </p:sp>
      <p:sp>
        <p:nvSpPr>
          <p:cNvPr id="13" name="Google Shape;922;p33">
            <a:extLst>
              <a:ext uri="{FF2B5EF4-FFF2-40B4-BE49-F238E27FC236}">
                <a16:creationId xmlns:a16="http://schemas.microsoft.com/office/drawing/2014/main" id="{DD1ECE00-8343-5519-AF79-754D396631FB}"/>
              </a:ext>
            </a:extLst>
          </p:cNvPr>
          <p:cNvSpPr txBox="1">
            <a:spLocks/>
          </p:cNvSpPr>
          <p:nvPr/>
        </p:nvSpPr>
        <p:spPr>
          <a:xfrm>
            <a:off x="1894781" y="621737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sz="3000" dirty="0"/>
              <a:t>Features</a:t>
            </a:r>
            <a:endParaRPr lang="en-GB" sz="3000" dirty="0"/>
          </a:p>
        </p:txBody>
      </p:sp>
      <p:grpSp>
        <p:nvGrpSpPr>
          <p:cNvPr id="15" name="Google Shape;7438;p73">
            <a:extLst>
              <a:ext uri="{FF2B5EF4-FFF2-40B4-BE49-F238E27FC236}">
                <a16:creationId xmlns:a16="http://schemas.microsoft.com/office/drawing/2014/main" id="{65E26B3A-CE2B-837B-455C-B8FC73A1335D}"/>
              </a:ext>
            </a:extLst>
          </p:cNvPr>
          <p:cNvGrpSpPr/>
          <p:nvPr/>
        </p:nvGrpSpPr>
        <p:grpSpPr>
          <a:xfrm>
            <a:off x="3867131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6" name="Google Shape;7439;p73">
              <a:extLst>
                <a:ext uri="{FF2B5EF4-FFF2-40B4-BE49-F238E27FC236}">
                  <a16:creationId xmlns:a16="http://schemas.microsoft.com/office/drawing/2014/main" id="{0C29FB8A-23D5-FB80-F65F-79E7F5D45851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440;p73">
              <a:extLst>
                <a:ext uri="{FF2B5EF4-FFF2-40B4-BE49-F238E27FC236}">
                  <a16:creationId xmlns:a16="http://schemas.microsoft.com/office/drawing/2014/main" id="{D1534A58-77B0-79A4-92DD-18F49EFE6608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oogle Shape;7438;p73">
            <a:extLst>
              <a:ext uri="{FF2B5EF4-FFF2-40B4-BE49-F238E27FC236}">
                <a16:creationId xmlns:a16="http://schemas.microsoft.com/office/drawing/2014/main" id="{B12AC5D4-6E7D-F38F-AD0A-B05258F9C124}"/>
              </a:ext>
            </a:extLst>
          </p:cNvPr>
          <p:cNvGrpSpPr/>
          <p:nvPr/>
        </p:nvGrpSpPr>
        <p:grpSpPr>
          <a:xfrm>
            <a:off x="8381919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3" name="Google Shape;7439;p73">
              <a:extLst>
                <a:ext uri="{FF2B5EF4-FFF2-40B4-BE49-F238E27FC236}">
                  <a16:creationId xmlns:a16="http://schemas.microsoft.com/office/drawing/2014/main" id="{C69A3B68-C711-D2DE-1E97-503D1055CBE8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7440;p73">
              <a:extLst>
                <a:ext uri="{FF2B5EF4-FFF2-40B4-BE49-F238E27FC236}">
                  <a16:creationId xmlns:a16="http://schemas.microsoft.com/office/drawing/2014/main" id="{2819D38E-26C5-F761-9353-57D7DD1D3BD9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7438;p73">
            <a:extLst>
              <a:ext uri="{FF2B5EF4-FFF2-40B4-BE49-F238E27FC236}">
                <a16:creationId xmlns:a16="http://schemas.microsoft.com/office/drawing/2014/main" id="{3D18F6BA-7D01-66BD-B0E3-557ADBFD1003}"/>
              </a:ext>
            </a:extLst>
          </p:cNvPr>
          <p:cNvGrpSpPr/>
          <p:nvPr/>
        </p:nvGrpSpPr>
        <p:grpSpPr>
          <a:xfrm>
            <a:off x="3867131" y="3747233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6" name="Google Shape;7439;p73">
              <a:extLst>
                <a:ext uri="{FF2B5EF4-FFF2-40B4-BE49-F238E27FC236}">
                  <a16:creationId xmlns:a16="http://schemas.microsoft.com/office/drawing/2014/main" id="{FC5A8E05-CE7C-B044-189D-2CDE5D861C42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440;p73">
              <a:extLst>
                <a:ext uri="{FF2B5EF4-FFF2-40B4-BE49-F238E27FC236}">
                  <a16:creationId xmlns:a16="http://schemas.microsoft.com/office/drawing/2014/main" id="{9A76585C-F3CC-0E27-D2AA-D6F76A6FDDC0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oogle Shape;7438;p73">
            <a:extLst>
              <a:ext uri="{FF2B5EF4-FFF2-40B4-BE49-F238E27FC236}">
                <a16:creationId xmlns:a16="http://schemas.microsoft.com/office/drawing/2014/main" id="{C99DB063-BBBB-4B12-B3E8-4680F42B087F}"/>
              </a:ext>
            </a:extLst>
          </p:cNvPr>
          <p:cNvGrpSpPr/>
          <p:nvPr/>
        </p:nvGrpSpPr>
        <p:grpSpPr>
          <a:xfrm>
            <a:off x="8407983" y="3747233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9" name="Google Shape;7439;p73">
              <a:extLst>
                <a:ext uri="{FF2B5EF4-FFF2-40B4-BE49-F238E27FC236}">
                  <a16:creationId xmlns:a16="http://schemas.microsoft.com/office/drawing/2014/main" id="{09FD7907-732F-1B48-3C17-B15A9A4AF990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440;p73">
              <a:extLst>
                <a:ext uri="{FF2B5EF4-FFF2-40B4-BE49-F238E27FC236}">
                  <a16:creationId xmlns:a16="http://schemas.microsoft.com/office/drawing/2014/main" id="{308EE010-BB20-2078-F47A-3BB50142497E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7438;p73">
            <a:extLst>
              <a:ext uri="{FF2B5EF4-FFF2-40B4-BE49-F238E27FC236}">
                <a16:creationId xmlns:a16="http://schemas.microsoft.com/office/drawing/2014/main" id="{FBA2386C-A60D-DF31-B641-2C9813E1129F}"/>
              </a:ext>
            </a:extLst>
          </p:cNvPr>
          <p:cNvGrpSpPr/>
          <p:nvPr/>
        </p:nvGrpSpPr>
        <p:grpSpPr>
          <a:xfrm>
            <a:off x="3867131" y="5521304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9" name="Google Shape;7439;p73">
              <a:extLst>
                <a:ext uri="{FF2B5EF4-FFF2-40B4-BE49-F238E27FC236}">
                  <a16:creationId xmlns:a16="http://schemas.microsoft.com/office/drawing/2014/main" id="{6E13FF11-48A8-425D-7B0F-5EE45F46F5BF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440;p73">
              <a:extLst>
                <a:ext uri="{FF2B5EF4-FFF2-40B4-BE49-F238E27FC236}">
                  <a16:creationId xmlns:a16="http://schemas.microsoft.com/office/drawing/2014/main" id="{D1CA64E8-3B08-9D3D-1562-BB0A9A18E996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920;p33">
            <a:extLst>
              <a:ext uri="{FF2B5EF4-FFF2-40B4-BE49-F238E27FC236}">
                <a16:creationId xmlns:a16="http://schemas.microsoft.com/office/drawing/2014/main" id="{1A16874B-C0C7-F1F7-5B6B-90A35A3ED757}"/>
              </a:ext>
            </a:extLst>
          </p:cNvPr>
          <p:cNvSpPr txBox="1">
            <a:spLocks/>
          </p:cNvSpPr>
          <p:nvPr/>
        </p:nvSpPr>
        <p:spPr>
          <a:xfrm>
            <a:off x="5136358" y="3466020"/>
            <a:ext cx="868200" cy="80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07</a:t>
            </a:r>
          </a:p>
        </p:txBody>
      </p:sp>
      <p:sp>
        <p:nvSpPr>
          <p:cNvPr id="22" name="Google Shape;922;p33">
            <a:extLst>
              <a:ext uri="{FF2B5EF4-FFF2-40B4-BE49-F238E27FC236}">
                <a16:creationId xmlns:a16="http://schemas.microsoft.com/office/drawing/2014/main" id="{9E7A510C-5808-3FA0-6A4E-33452D30F55B}"/>
              </a:ext>
            </a:extLst>
          </p:cNvPr>
          <p:cNvSpPr txBox="1">
            <a:spLocks/>
          </p:cNvSpPr>
          <p:nvPr/>
        </p:nvSpPr>
        <p:spPr>
          <a:xfrm>
            <a:off x="4077915" y="413158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Similarity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6709730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36"/>
          <p:cNvSpPr txBox="1">
            <a:spLocks noGrp="1"/>
          </p:cNvSpPr>
          <p:nvPr>
            <p:ph type="title"/>
          </p:nvPr>
        </p:nvSpPr>
        <p:spPr>
          <a:xfrm>
            <a:off x="1894826" y="3375413"/>
            <a:ext cx="75912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Future Work</a:t>
            </a:r>
            <a:endParaRPr dirty="0"/>
          </a:p>
        </p:txBody>
      </p:sp>
      <p:sp>
        <p:nvSpPr>
          <p:cNvPr id="1013" name="Google Shape;1013;p36"/>
          <p:cNvSpPr txBox="1">
            <a:spLocks noGrp="1"/>
          </p:cNvSpPr>
          <p:nvPr>
            <p:ph type="title" idx="2"/>
          </p:nvPr>
        </p:nvSpPr>
        <p:spPr>
          <a:xfrm>
            <a:off x="4422050" y="2137763"/>
            <a:ext cx="2536800" cy="12375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/>
              <a:t>0</a:t>
            </a:r>
            <a:r>
              <a:rPr lang="en-US" dirty="0"/>
              <a:t>6</a:t>
            </a:r>
            <a:endParaRPr dirty="0"/>
          </a:p>
        </p:txBody>
      </p:sp>
      <p:grpSp>
        <p:nvGrpSpPr>
          <p:cNvPr id="1014" name="Google Shape;1014;p36"/>
          <p:cNvGrpSpPr/>
          <p:nvPr/>
        </p:nvGrpSpPr>
        <p:grpSpPr>
          <a:xfrm>
            <a:off x="8780645" y="5288949"/>
            <a:ext cx="1499110" cy="1350446"/>
            <a:chOff x="352889" y="4189519"/>
            <a:chExt cx="826958" cy="744951"/>
          </a:xfrm>
        </p:grpSpPr>
        <p:sp>
          <p:nvSpPr>
            <p:cNvPr id="1015" name="Google Shape;1015;p36"/>
            <p:cNvSpPr/>
            <p:nvPr/>
          </p:nvSpPr>
          <p:spPr>
            <a:xfrm>
              <a:off x="553679" y="4682568"/>
              <a:ext cx="89678" cy="183442"/>
            </a:xfrm>
            <a:custGeom>
              <a:avLst/>
              <a:gdLst/>
              <a:ahLst/>
              <a:cxnLst/>
              <a:rect l="l" t="t" r="r" b="b"/>
              <a:pathLst>
                <a:path w="2502" h="5118" extrusionOk="0">
                  <a:moveTo>
                    <a:pt x="2042" y="1"/>
                  </a:moveTo>
                  <a:lnTo>
                    <a:pt x="0" y="4926"/>
                  </a:lnTo>
                  <a:lnTo>
                    <a:pt x="459" y="5118"/>
                  </a:lnTo>
                  <a:lnTo>
                    <a:pt x="2501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6"/>
            <p:cNvSpPr/>
            <p:nvPr/>
          </p:nvSpPr>
          <p:spPr>
            <a:xfrm>
              <a:off x="457155" y="4852712"/>
              <a:ext cx="168818" cy="24301"/>
            </a:xfrm>
            <a:custGeom>
              <a:avLst/>
              <a:gdLst/>
              <a:ahLst/>
              <a:cxnLst/>
              <a:rect l="l" t="t" r="r" b="b"/>
              <a:pathLst>
                <a:path w="4710" h="678" extrusionOk="0">
                  <a:moveTo>
                    <a:pt x="4441" y="1"/>
                  </a:moveTo>
                  <a:lnTo>
                    <a:pt x="243" y="167"/>
                  </a:lnTo>
                  <a:cubicBezTo>
                    <a:pt x="103" y="167"/>
                    <a:pt x="1" y="282"/>
                    <a:pt x="1" y="422"/>
                  </a:cubicBezTo>
                  <a:cubicBezTo>
                    <a:pt x="1" y="562"/>
                    <a:pt x="128" y="677"/>
                    <a:pt x="269" y="677"/>
                  </a:cubicBezTo>
                  <a:lnTo>
                    <a:pt x="4454" y="511"/>
                  </a:lnTo>
                  <a:cubicBezTo>
                    <a:pt x="4594" y="511"/>
                    <a:pt x="4709" y="384"/>
                    <a:pt x="4709" y="243"/>
                  </a:cubicBezTo>
                  <a:cubicBezTo>
                    <a:pt x="4697" y="103"/>
                    <a:pt x="4582" y="1"/>
                    <a:pt x="4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6"/>
            <p:cNvSpPr/>
            <p:nvPr/>
          </p:nvSpPr>
          <p:spPr>
            <a:xfrm>
              <a:off x="468517" y="4854540"/>
              <a:ext cx="119499" cy="53405"/>
            </a:xfrm>
            <a:custGeom>
              <a:avLst/>
              <a:gdLst/>
              <a:ahLst/>
              <a:cxnLst/>
              <a:rect l="l" t="t" r="r" b="b"/>
              <a:pathLst>
                <a:path w="3334" h="1490" extrusionOk="0">
                  <a:moveTo>
                    <a:pt x="2848" y="1"/>
                  </a:moveTo>
                  <a:lnTo>
                    <a:pt x="283" y="996"/>
                  </a:lnTo>
                  <a:cubicBezTo>
                    <a:pt x="1" y="1098"/>
                    <a:pt x="109" y="1489"/>
                    <a:pt x="358" y="1489"/>
                  </a:cubicBezTo>
                  <a:cubicBezTo>
                    <a:pt x="391" y="1489"/>
                    <a:pt x="425" y="1483"/>
                    <a:pt x="462" y="1468"/>
                  </a:cubicBezTo>
                  <a:lnTo>
                    <a:pt x="3333" y="371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6"/>
            <p:cNvSpPr/>
            <p:nvPr/>
          </p:nvSpPr>
          <p:spPr>
            <a:xfrm>
              <a:off x="576547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4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8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6"/>
            <p:cNvSpPr/>
            <p:nvPr/>
          </p:nvSpPr>
          <p:spPr>
            <a:xfrm>
              <a:off x="799738" y="4191418"/>
              <a:ext cx="380110" cy="444555"/>
            </a:xfrm>
            <a:custGeom>
              <a:avLst/>
              <a:gdLst/>
              <a:ahLst/>
              <a:cxnLst/>
              <a:rect l="l" t="t" r="r" b="b"/>
              <a:pathLst>
                <a:path w="10605" h="12403" extrusionOk="0">
                  <a:moveTo>
                    <a:pt x="5149" y="0"/>
                  </a:moveTo>
                  <a:cubicBezTo>
                    <a:pt x="4781" y="0"/>
                    <a:pt x="4400" y="210"/>
                    <a:pt x="4160" y="573"/>
                  </a:cubicBezTo>
                  <a:lnTo>
                    <a:pt x="0" y="10131"/>
                  </a:lnTo>
                  <a:lnTo>
                    <a:pt x="3803" y="12402"/>
                  </a:lnTo>
                  <a:lnTo>
                    <a:pt x="10285" y="4261"/>
                  </a:lnTo>
                  <a:cubicBezTo>
                    <a:pt x="10604" y="3712"/>
                    <a:pt x="10477" y="3049"/>
                    <a:pt x="10005" y="2755"/>
                  </a:cubicBezTo>
                  <a:cubicBezTo>
                    <a:pt x="9853" y="2671"/>
                    <a:pt x="9688" y="2629"/>
                    <a:pt x="9523" y="2629"/>
                  </a:cubicBezTo>
                  <a:cubicBezTo>
                    <a:pt x="9340" y="2629"/>
                    <a:pt x="9158" y="2680"/>
                    <a:pt x="8997" y="2781"/>
                  </a:cubicBezTo>
                  <a:cubicBezTo>
                    <a:pt x="9054" y="2187"/>
                    <a:pt x="8572" y="1744"/>
                    <a:pt x="8047" y="1744"/>
                  </a:cubicBezTo>
                  <a:cubicBezTo>
                    <a:pt x="7873" y="1744"/>
                    <a:pt x="7694" y="1792"/>
                    <a:pt x="7529" y="1900"/>
                  </a:cubicBezTo>
                  <a:cubicBezTo>
                    <a:pt x="7587" y="1306"/>
                    <a:pt x="7112" y="863"/>
                    <a:pt x="6590" y="863"/>
                  </a:cubicBezTo>
                  <a:cubicBezTo>
                    <a:pt x="6418" y="863"/>
                    <a:pt x="6240" y="912"/>
                    <a:pt x="6074" y="1020"/>
                  </a:cubicBezTo>
                  <a:cubicBezTo>
                    <a:pt x="6100" y="663"/>
                    <a:pt x="5921" y="318"/>
                    <a:pt x="5615" y="127"/>
                  </a:cubicBezTo>
                  <a:cubicBezTo>
                    <a:pt x="5471" y="41"/>
                    <a:pt x="5311" y="0"/>
                    <a:pt x="51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6"/>
            <p:cNvSpPr/>
            <p:nvPr/>
          </p:nvSpPr>
          <p:spPr>
            <a:xfrm>
              <a:off x="836763" y="4266831"/>
              <a:ext cx="158316" cy="306023"/>
            </a:xfrm>
            <a:custGeom>
              <a:avLst/>
              <a:gdLst/>
              <a:ahLst/>
              <a:cxnLst/>
              <a:rect l="l" t="t" r="r" b="b"/>
              <a:pathLst>
                <a:path w="4417" h="8538" fill="none" extrusionOk="0">
                  <a:moveTo>
                    <a:pt x="4416" y="1"/>
                  </a:moveTo>
                  <a:lnTo>
                    <a:pt x="1" y="8537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6"/>
            <p:cNvSpPr/>
            <p:nvPr/>
          </p:nvSpPr>
          <p:spPr>
            <a:xfrm>
              <a:off x="869702" y="4297942"/>
              <a:ext cx="177062" cy="294590"/>
            </a:xfrm>
            <a:custGeom>
              <a:avLst/>
              <a:gdLst/>
              <a:ahLst/>
              <a:cxnLst/>
              <a:rect l="l" t="t" r="r" b="b"/>
              <a:pathLst>
                <a:path w="4940" h="8219" fill="none" extrusionOk="0">
                  <a:moveTo>
                    <a:pt x="4939" y="0"/>
                  </a:moveTo>
                  <a:lnTo>
                    <a:pt x="1" y="8218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6"/>
            <p:cNvSpPr/>
            <p:nvPr/>
          </p:nvSpPr>
          <p:spPr>
            <a:xfrm>
              <a:off x="902642" y="4328588"/>
              <a:ext cx="195808" cy="283586"/>
            </a:xfrm>
            <a:custGeom>
              <a:avLst/>
              <a:gdLst/>
              <a:ahLst/>
              <a:cxnLst/>
              <a:rect l="l" t="t" r="r" b="b"/>
              <a:pathLst>
                <a:path w="5463" h="7912" fill="none" extrusionOk="0">
                  <a:moveTo>
                    <a:pt x="5462" y="0"/>
                  </a:moveTo>
                  <a:lnTo>
                    <a:pt x="1" y="7912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6"/>
            <p:cNvSpPr/>
            <p:nvPr/>
          </p:nvSpPr>
          <p:spPr>
            <a:xfrm>
              <a:off x="799738" y="4479520"/>
              <a:ext cx="182510" cy="156453"/>
            </a:xfrm>
            <a:custGeom>
              <a:avLst/>
              <a:gdLst/>
              <a:ahLst/>
              <a:cxnLst/>
              <a:rect l="l" t="t" r="r" b="b"/>
              <a:pathLst>
                <a:path w="5092" h="4365" extrusionOk="0">
                  <a:moveTo>
                    <a:pt x="919" y="0"/>
                  </a:moveTo>
                  <a:lnTo>
                    <a:pt x="0" y="2093"/>
                  </a:lnTo>
                  <a:lnTo>
                    <a:pt x="3803" y="4364"/>
                  </a:lnTo>
                  <a:lnTo>
                    <a:pt x="5092" y="2744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6"/>
            <p:cNvSpPr/>
            <p:nvPr/>
          </p:nvSpPr>
          <p:spPr>
            <a:xfrm>
              <a:off x="422388" y="4287404"/>
              <a:ext cx="474806" cy="463874"/>
            </a:xfrm>
            <a:custGeom>
              <a:avLst/>
              <a:gdLst/>
              <a:ahLst/>
              <a:cxnLst/>
              <a:rect l="l" t="t" r="r" b="b"/>
              <a:pathLst>
                <a:path w="13247" h="12942" extrusionOk="0">
                  <a:moveTo>
                    <a:pt x="4888" y="1"/>
                  </a:moveTo>
                  <a:cubicBezTo>
                    <a:pt x="1073" y="1991"/>
                    <a:pt x="1" y="6955"/>
                    <a:pt x="2681" y="10337"/>
                  </a:cubicBezTo>
                  <a:cubicBezTo>
                    <a:pt x="4047" y="12070"/>
                    <a:pt x="6051" y="12941"/>
                    <a:pt x="8058" y="12941"/>
                  </a:cubicBezTo>
                  <a:cubicBezTo>
                    <a:pt x="9966" y="12941"/>
                    <a:pt x="11878" y="12153"/>
                    <a:pt x="13246" y="10566"/>
                  </a:cubicBezTo>
                  <a:cubicBezTo>
                    <a:pt x="11371" y="8193"/>
                    <a:pt x="6777" y="2400"/>
                    <a:pt x="48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6"/>
            <p:cNvSpPr/>
            <p:nvPr/>
          </p:nvSpPr>
          <p:spPr>
            <a:xfrm>
              <a:off x="466761" y="4287404"/>
              <a:ext cx="170574" cy="197277"/>
            </a:xfrm>
            <a:custGeom>
              <a:avLst/>
              <a:gdLst/>
              <a:ahLst/>
              <a:cxnLst/>
              <a:rect l="l" t="t" r="r" b="b"/>
              <a:pathLst>
                <a:path w="4759" h="5504" extrusionOk="0">
                  <a:moveTo>
                    <a:pt x="3650" y="1"/>
                  </a:moveTo>
                  <a:cubicBezTo>
                    <a:pt x="1608" y="1060"/>
                    <a:pt x="243" y="3063"/>
                    <a:pt x="1" y="5360"/>
                  </a:cubicBezTo>
                  <a:cubicBezTo>
                    <a:pt x="344" y="5458"/>
                    <a:pt x="688" y="5504"/>
                    <a:pt x="1024" y="5504"/>
                  </a:cubicBezTo>
                  <a:cubicBezTo>
                    <a:pt x="3021" y="5504"/>
                    <a:pt x="4758" y="3879"/>
                    <a:pt x="4748" y="1749"/>
                  </a:cubicBezTo>
                  <a:cubicBezTo>
                    <a:pt x="4748" y="1621"/>
                    <a:pt x="4748" y="1494"/>
                    <a:pt x="4735" y="1366"/>
                  </a:cubicBezTo>
                  <a:lnTo>
                    <a:pt x="3650" y="1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6"/>
            <p:cNvSpPr/>
            <p:nvPr/>
          </p:nvSpPr>
          <p:spPr>
            <a:xfrm>
              <a:off x="652461" y="4709091"/>
              <a:ext cx="90144" cy="183442"/>
            </a:xfrm>
            <a:custGeom>
              <a:avLst/>
              <a:gdLst/>
              <a:ahLst/>
              <a:cxnLst/>
              <a:rect l="l" t="t" r="r" b="b"/>
              <a:pathLst>
                <a:path w="2515" h="5118" extrusionOk="0">
                  <a:moveTo>
                    <a:pt x="2042" y="1"/>
                  </a:moveTo>
                  <a:lnTo>
                    <a:pt x="0" y="4927"/>
                  </a:lnTo>
                  <a:lnTo>
                    <a:pt x="473" y="5118"/>
                  </a:lnTo>
                  <a:lnTo>
                    <a:pt x="2514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6"/>
            <p:cNvSpPr/>
            <p:nvPr/>
          </p:nvSpPr>
          <p:spPr>
            <a:xfrm>
              <a:off x="555937" y="4879236"/>
              <a:ext cx="168818" cy="23871"/>
            </a:xfrm>
            <a:custGeom>
              <a:avLst/>
              <a:gdLst/>
              <a:ahLst/>
              <a:cxnLst/>
              <a:rect l="l" t="t" r="r" b="b"/>
              <a:pathLst>
                <a:path w="4710" h="666" extrusionOk="0">
                  <a:moveTo>
                    <a:pt x="4454" y="1"/>
                  </a:moveTo>
                  <a:lnTo>
                    <a:pt x="256" y="167"/>
                  </a:lnTo>
                  <a:cubicBezTo>
                    <a:pt x="116" y="167"/>
                    <a:pt x="1" y="282"/>
                    <a:pt x="14" y="422"/>
                  </a:cubicBezTo>
                  <a:cubicBezTo>
                    <a:pt x="14" y="555"/>
                    <a:pt x="117" y="665"/>
                    <a:pt x="248" y="665"/>
                  </a:cubicBezTo>
                  <a:cubicBezTo>
                    <a:pt x="255" y="665"/>
                    <a:pt x="262" y="665"/>
                    <a:pt x="269" y="664"/>
                  </a:cubicBezTo>
                  <a:lnTo>
                    <a:pt x="4467" y="511"/>
                  </a:lnTo>
                  <a:cubicBezTo>
                    <a:pt x="4608" y="499"/>
                    <a:pt x="4710" y="384"/>
                    <a:pt x="4710" y="243"/>
                  </a:cubicBezTo>
                  <a:cubicBezTo>
                    <a:pt x="4697" y="116"/>
                    <a:pt x="4582" y="1"/>
                    <a:pt x="44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6"/>
            <p:cNvSpPr/>
            <p:nvPr/>
          </p:nvSpPr>
          <p:spPr>
            <a:xfrm>
              <a:off x="567335" y="4881530"/>
              <a:ext cx="119463" cy="52939"/>
            </a:xfrm>
            <a:custGeom>
              <a:avLst/>
              <a:gdLst/>
              <a:ahLst/>
              <a:cxnLst/>
              <a:rect l="l" t="t" r="r" b="b"/>
              <a:pathLst>
                <a:path w="3333" h="1477" extrusionOk="0">
                  <a:moveTo>
                    <a:pt x="2848" y="1"/>
                  </a:moveTo>
                  <a:lnTo>
                    <a:pt x="283" y="983"/>
                  </a:lnTo>
                  <a:cubicBezTo>
                    <a:pt x="0" y="1085"/>
                    <a:pt x="108" y="1477"/>
                    <a:pt x="358" y="1477"/>
                  </a:cubicBezTo>
                  <a:cubicBezTo>
                    <a:pt x="390" y="1477"/>
                    <a:pt x="425" y="1470"/>
                    <a:pt x="461" y="1455"/>
                  </a:cubicBezTo>
                  <a:lnTo>
                    <a:pt x="3332" y="358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6"/>
            <p:cNvSpPr/>
            <p:nvPr/>
          </p:nvSpPr>
          <p:spPr>
            <a:xfrm>
              <a:off x="698913" y="4194321"/>
              <a:ext cx="102438" cy="81219"/>
            </a:xfrm>
            <a:custGeom>
              <a:avLst/>
              <a:gdLst/>
              <a:ahLst/>
              <a:cxnLst/>
              <a:rect l="l" t="t" r="r" b="b"/>
              <a:pathLst>
                <a:path w="2858" h="2266" extrusionOk="0">
                  <a:moveTo>
                    <a:pt x="719" y="1"/>
                  </a:moveTo>
                  <a:cubicBezTo>
                    <a:pt x="289" y="1"/>
                    <a:pt x="0" y="595"/>
                    <a:pt x="338" y="1258"/>
                  </a:cubicBezTo>
                  <a:cubicBezTo>
                    <a:pt x="580" y="1704"/>
                    <a:pt x="963" y="2049"/>
                    <a:pt x="1435" y="2266"/>
                  </a:cubicBezTo>
                  <a:cubicBezTo>
                    <a:pt x="1895" y="2049"/>
                    <a:pt x="2277" y="1704"/>
                    <a:pt x="2520" y="1258"/>
                  </a:cubicBezTo>
                  <a:cubicBezTo>
                    <a:pt x="2857" y="595"/>
                    <a:pt x="2580" y="1"/>
                    <a:pt x="2140" y="1"/>
                  </a:cubicBezTo>
                  <a:cubicBezTo>
                    <a:pt x="2114" y="1"/>
                    <a:pt x="2088" y="3"/>
                    <a:pt x="2060" y="7"/>
                  </a:cubicBezTo>
                  <a:cubicBezTo>
                    <a:pt x="1678" y="84"/>
                    <a:pt x="1422" y="594"/>
                    <a:pt x="1422" y="594"/>
                  </a:cubicBezTo>
                  <a:cubicBezTo>
                    <a:pt x="1422" y="594"/>
                    <a:pt x="1180" y="84"/>
                    <a:pt x="797" y="7"/>
                  </a:cubicBezTo>
                  <a:cubicBezTo>
                    <a:pt x="771" y="3"/>
                    <a:pt x="745" y="1"/>
                    <a:pt x="7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6"/>
            <p:cNvSpPr/>
            <p:nvPr/>
          </p:nvSpPr>
          <p:spPr>
            <a:xfrm>
              <a:off x="785222" y="4285361"/>
              <a:ext cx="67922" cy="53764"/>
            </a:xfrm>
            <a:custGeom>
              <a:avLst/>
              <a:gdLst/>
              <a:ahLst/>
              <a:cxnLst/>
              <a:rect l="l" t="t" r="r" b="b"/>
              <a:pathLst>
                <a:path w="1895" h="1500" extrusionOk="0">
                  <a:moveTo>
                    <a:pt x="469" y="0"/>
                  </a:moveTo>
                  <a:cubicBezTo>
                    <a:pt x="185" y="0"/>
                    <a:pt x="1" y="396"/>
                    <a:pt x="227" y="836"/>
                  </a:cubicBezTo>
                  <a:cubicBezTo>
                    <a:pt x="380" y="1130"/>
                    <a:pt x="635" y="1359"/>
                    <a:pt x="954" y="1500"/>
                  </a:cubicBezTo>
                  <a:cubicBezTo>
                    <a:pt x="1260" y="1359"/>
                    <a:pt x="1516" y="1130"/>
                    <a:pt x="1669" y="836"/>
                  </a:cubicBezTo>
                  <a:cubicBezTo>
                    <a:pt x="1895" y="396"/>
                    <a:pt x="1710" y="0"/>
                    <a:pt x="1426" y="0"/>
                  </a:cubicBezTo>
                  <a:cubicBezTo>
                    <a:pt x="1405" y="0"/>
                    <a:pt x="1384" y="2"/>
                    <a:pt x="1362" y="7"/>
                  </a:cubicBezTo>
                  <a:cubicBezTo>
                    <a:pt x="1120" y="45"/>
                    <a:pt x="954" y="390"/>
                    <a:pt x="954" y="390"/>
                  </a:cubicBezTo>
                  <a:cubicBezTo>
                    <a:pt x="954" y="390"/>
                    <a:pt x="775" y="45"/>
                    <a:pt x="533" y="7"/>
                  </a:cubicBezTo>
                  <a:cubicBezTo>
                    <a:pt x="511" y="2"/>
                    <a:pt x="490" y="0"/>
                    <a:pt x="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6"/>
            <p:cNvSpPr/>
            <p:nvPr/>
          </p:nvSpPr>
          <p:spPr>
            <a:xfrm>
              <a:off x="537658" y="4238945"/>
              <a:ext cx="460612" cy="470218"/>
            </a:xfrm>
            <a:custGeom>
              <a:avLst/>
              <a:gdLst/>
              <a:ahLst/>
              <a:cxnLst/>
              <a:rect l="l" t="t" r="r" b="b"/>
              <a:pathLst>
                <a:path w="12851" h="13119" extrusionOk="0">
                  <a:moveTo>
                    <a:pt x="2667" y="0"/>
                  </a:moveTo>
                  <a:cubicBezTo>
                    <a:pt x="2667" y="0"/>
                    <a:pt x="1" y="6317"/>
                    <a:pt x="4186" y="10770"/>
                  </a:cubicBezTo>
                  <a:cubicBezTo>
                    <a:pt x="5955" y="12665"/>
                    <a:pt x="8232" y="13119"/>
                    <a:pt x="10009" y="13119"/>
                  </a:cubicBezTo>
                  <a:cubicBezTo>
                    <a:pt x="11641" y="13119"/>
                    <a:pt x="12850" y="12735"/>
                    <a:pt x="12850" y="12735"/>
                  </a:cubicBezTo>
                  <a:lnTo>
                    <a:pt x="26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6"/>
            <p:cNvSpPr/>
            <p:nvPr/>
          </p:nvSpPr>
          <p:spPr>
            <a:xfrm>
              <a:off x="731135" y="4512424"/>
              <a:ext cx="177958" cy="71864"/>
            </a:xfrm>
            <a:custGeom>
              <a:avLst/>
              <a:gdLst/>
              <a:ahLst/>
              <a:cxnLst/>
              <a:rect l="l" t="t" r="r" b="b"/>
              <a:pathLst>
                <a:path w="4965" h="2005" extrusionOk="0">
                  <a:moveTo>
                    <a:pt x="102" y="1"/>
                  </a:moveTo>
                  <a:lnTo>
                    <a:pt x="0" y="333"/>
                  </a:lnTo>
                  <a:lnTo>
                    <a:pt x="4964" y="2004"/>
                  </a:lnTo>
                  <a:lnTo>
                    <a:pt x="4569" y="1494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6"/>
            <p:cNvSpPr/>
            <p:nvPr/>
          </p:nvSpPr>
          <p:spPr>
            <a:xfrm>
              <a:off x="666655" y="4433319"/>
              <a:ext cx="179750" cy="72294"/>
            </a:xfrm>
            <a:custGeom>
              <a:avLst/>
              <a:gdLst/>
              <a:ahLst/>
              <a:cxnLst/>
              <a:rect l="l" t="t" r="r" b="b"/>
              <a:pathLst>
                <a:path w="5015" h="2017" extrusionOk="0">
                  <a:moveTo>
                    <a:pt x="115" y="0"/>
                  </a:moveTo>
                  <a:lnTo>
                    <a:pt x="0" y="332"/>
                  </a:lnTo>
                  <a:lnTo>
                    <a:pt x="5015" y="2017"/>
                  </a:lnTo>
                  <a:lnTo>
                    <a:pt x="4619" y="151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6"/>
            <p:cNvSpPr/>
            <p:nvPr/>
          </p:nvSpPr>
          <p:spPr>
            <a:xfrm>
              <a:off x="791494" y="4588374"/>
              <a:ext cx="178424" cy="71828"/>
            </a:xfrm>
            <a:custGeom>
              <a:avLst/>
              <a:gdLst/>
              <a:ahLst/>
              <a:cxnLst/>
              <a:rect l="l" t="t" r="r" b="b"/>
              <a:pathLst>
                <a:path w="4978" h="2004" extrusionOk="0">
                  <a:moveTo>
                    <a:pt x="103" y="0"/>
                  </a:moveTo>
                  <a:lnTo>
                    <a:pt x="1" y="319"/>
                  </a:lnTo>
                  <a:lnTo>
                    <a:pt x="4977" y="2004"/>
                  </a:lnTo>
                  <a:lnTo>
                    <a:pt x="4582" y="149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6"/>
            <p:cNvSpPr/>
            <p:nvPr/>
          </p:nvSpPr>
          <p:spPr>
            <a:xfrm>
              <a:off x="395399" y="4189519"/>
              <a:ext cx="268066" cy="268532"/>
            </a:xfrm>
            <a:custGeom>
              <a:avLst/>
              <a:gdLst/>
              <a:ahLst/>
              <a:cxnLst/>
              <a:rect l="l" t="t" r="r" b="b"/>
              <a:pathLst>
                <a:path w="7479" h="7492" extrusionOk="0">
                  <a:moveTo>
                    <a:pt x="3740" y="1"/>
                  </a:moveTo>
                  <a:cubicBezTo>
                    <a:pt x="1673" y="1"/>
                    <a:pt x="1" y="1685"/>
                    <a:pt x="1" y="3753"/>
                  </a:cubicBezTo>
                  <a:cubicBezTo>
                    <a:pt x="1" y="5820"/>
                    <a:pt x="1673" y="7491"/>
                    <a:pt x="3740" y="7491"/>
                  </a:cubicBezTo>
                  <a:cubicBezTo>
                    <a:pt x="5807" y="7491"/>
                    <a:pt x="7479" y="5820"/>
                    <a:pt x="7479" y="3753"/>
                  </a:cubicBezTo>
                  <a:cubicBezTo>
                    <a:pt x="7479" y="1685"/>
                    <a:pt x="5807" y="1"/>
                    <a:pt x="3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6"/>
            <p:cNvSpPr/>
            <p:nvPr/>
          </p:nvSpPr>
          <p:spPr>
            <a:xfrm>
              <a:off x="352889" y="4319878"/>
              <a:ext cx="81434" cy="71864"/>
            </a:xfrm>
            <a:custGeom>
              <a:avLst/>
              <a:gdLst/>
              <a:ahLst/>
              <a:cxnLst/>
              <a:rect l="l" t="t" r="r" b="b"/>
              <a:pathLst>
                <a:path w="2272" h="2005" extrusionOk="0">
                  <a:moveTo>
                    <a:pt x="0" y="1"/>
                  </a:moveTo>
                  <a:lnTo>
                    <a:pt x="1263" y="907"/>
                  </a:lnTo>
                  <a:lnTo>
                    <a:pt x="1034" y="2004"/>
                  </a:lnTo>
                  <a:lnTo>
                    <a:pt x="2272" y="5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6"/>
            <p:cNvSpPr/>
            <p:nvPr/>
          </p:nvSpPr>
          <p:spPr>
            <a:xfrm>
              <a:off x="480489" y="4277369"/>
              <a:ext cx="44409" cy="26989"/>
            </a:xfrm>
            <a:custGeom>
              <a:avLst/>
              <a:gdLst/>
              <a:ahLst/>
              <a:cxnLst/>
              <a:rect l="l" t="t" r="r" b="b"/>
              <a:pathLst>
                <a:path w="1239" h="753" fill="none" extrusionOk="0">
                  <a:moveTo>
                    <a:pt x="0" y="753"/>
                  </a:moveTo>
                  <a:cubicBezTo>
                    <a:pt x="0" y="421"/>
                    <a:pt x="192" y="0"/>
                    <a:pt x="613" y="0"/>
                  </a:cubicBezTo>
                  <a:cubicBezTo>
                    <a:pt x="1034" y="0"/>
                    <a:pt x="1238" y="472"/>
                    <a:pt x="1238" y="753"/>
                  </a:cubicBezTo>
                </a:path>
              </a:pathLst>
            </a:custGeom>
            <a:noFill/>
            <a:ln w="3500" cap="flat" cmpd="sng">
              <a:solidFill>
                <a:srgbClr val="0D4669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6"/>
            <p:cNvSpPr/>
            <p:nvPr/>
          </p:nvSpPr>
          <p:spPr>
            <a:xfrm>
              <a:off x="352889" y="4312888"/>
              <a:ext cx="94696" cy="78854"/>
            </a:xfrm>
            <a:custGeom>
              <a:avLst/>
              <a:gdLst/>
              <a:ahLst/>
              <a:cxnLst/>
              <a:rect l="l" t="t" r="r" b="b"/>
              <a:pathLst>
                <a:path w="2642" h="2200" extrusionOk="0">
                  <a:moveTo>
                    <a:pt x="1641" y="0"/>
                  </a:moveTo>
                  <a:cubicBezTo>
                    <a:pt x="1613" y="0"/>
                    <a:pt x="1585" y="2"/>
                    <a:pt x="1557" y="4"/>
                  </a:cubicBezTo>
                  <a:lnTo>
                    <a:pt x="0" y="196"/>
                  </a:lnTo>
                  <a:lnTo>
                    <a:pt x="1953" y="872"/>
                  </a:lnTo>
                  <a:lnTo>
                    <a:pt x="1034" y="2199"/>
                  </a:lnTo>
                  <a:lnTo>
                    <a:pt x="2055" y="1689"/>
                  </a:lnTo>
                  <a:cubicBezTo>
                    <a:pt x="2450" y="1497"/>
                    <a:pt x="2642" y="1038"/>
                    <a:pt x="2501" y="617"/>
                  </a:cubicBezTo>
                  <a:cubicBezTo>
                    <a:pt x="2371" y="237"/>
                    <a:pt x="2019" y="0"/>
                    <a:pt x="16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6"/>
            <p:cNvSpPr/>
            <p:nvPr/>
          </p:nvSpPr>
          <p:spPr>
            <a:xfrm>
              <a:off x="683106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5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9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0" name="Google Shape;1040;p36"/>
          <p:cNvGrpSpPr/>
          <p:nvPr/>
        </p:nvGrpSpPr>
        <p:grpSpPr>
          <a:xfrm>
            <a:off x="1803659" y="486217"/>
            <a:ext cx="1552714" cy="1538541"/>
            <a:chOff x="5227577" y="4038371"/>
            <a:chExt cx="879575" cy="871546"/>
          </a:xfrm>
        </p:grpSpPr>
        <p:sp>
          <p:nvSpPr>
            <p:cNvPr id="1041" name="Google Shape;1041;p36"/>
            <p:cNvSpPr/>
            <p:nvPr/>
          </p:nvSpPr>
          <p:spPr>
            <a:xfrm>
              <a:off x="5227577" y="4038371"/>
              <a:ext cx="879575" cy="871546"/>
            </a:xfrm>
            <a:custGeom>
              <a:avLst/>
              <a:gdLst/>
              <a:ahLst/>
              <a:cxnLst/>
              <a:rect l="l" t="t" r="r" b="b"/>
              <a:pathLst>
                <a:path w="24540" h="24316" extrusionOk="0">
                  <a:moveTo>
                    <a:pt x="13819" y="0"/>
                  </a:moveTo>
                  <a:cubicBezTo>
                    <a:pt x="13701" y="0"/>
                    <a:pt x="13583" y="63"/>
                    <a:pt x="13527" y="198"/>
                  </a:cubicBezTo>
                  <a:lnTo>
                    <a:pt x="12570" y="2368"/>
                  </a:lnTo>
                  <a:cubicBezTo>
                    <a:pt x="12512" y="2497"/>
                    <a:pt x="12388" y="2564"/>
                    <a:pt x="12267" y="2564"/>
                  </a:cubicBezTo>
                  <a:cubicBezTo>
                    <a:pt x="12149" y="2564"/>
                    <a:pt x="12033" y="2500"/>
                    <a:pt x="11983" y="2368"/>
                  </a:cubicBezTo>
                  <a:lnTo>
                    <a:pt x="11013" y="211"/>
                  </a:lnTo>
                  <a:cubicBezTo>
                    <a:pt x="10956" y="75"/>
                    <a:pt x="10837" y="12"/>
                    <a:pt x="10718" y="12"/>
                  </a:cubicBezTo>
                  <a:cubicBezTo>
                    <a:pt x="10569" y="12"/>
                    <a:pt x="10422" y="110"/>
                    <a:pt x="10401" y="288"/>
                  </a:cubicBezTo>
                  <a:lnTo>
                    <a:pt x="10018" y="2636"/>
                  </a:lnTo>
                  <a:cubicBezTo>
                    <a:pt x="9994" y="2801"/>
                    <a:pt x="9849" y="2903"/>
                    <a:pt x="9702" y="2903"/>
                  </a:cubicBezTo>
                  <a:cubicBezTo>
                    <a:pt x="9611" y="2903"/>
                    <a:pt x="9520" y="2864"/>
                    <a:pt x="9456" y="2776"/>
                  </a:cubicBezTo>
                  <a:lnTo>
                    <a:pt x="7963" y="939"/>
                  </a:lnTo>
                  <a:cubicBezTo>
                    <a:pt x="7894" y="852"/>
                    <a:pt x="7801" y="814"/>
                    <a:pt x="7709" y="814"/>
                  </a:cubicBezTo>
                  <a:cubicBezTo>
                    <a:pt x="7529" y="814"/>
                    <a:pt x="7355" y="961"/>
                    <a:pt x="7389" y="1181"/>
                  </a:cubicBezTo>
                  <a:lnTo>
                    <a:pt x="7631" y="3542"/>
                  </a:lnTo>
                  <a:cubicBezTo>
                    <a:pt x="7650" y="3748"/>
                    <a:pt x="7483" y="3899"/>
                    <a:pt x="7307" y="3899"/>
                  </a:cubicBezTo>
                  <a:cubicBezTo>
                    <a:pt x="7243" y="3899"/>
                    <a:pt x="7179" y="3879"/>
                    <a:pt x="7121" y="3835"/>
                  </a:cubicBezTo>
                  <a:lnTo>
                    <a:pt x="5207" y="2444"/>
                  </a:lnTo>
                  <a:cubicBezTo>
                    <a:pt x="5145" y="2395"/>
                    <a:pt x="5076" y="2373"/>
                    <a:pt x="5009" y="2373"/>
                  </a:cubicBezTo>
                  <a:cubicBezTo>
                    <a:pt x="4801" y="2373"/>
                    <a:pt x="4613" y="2583"/>
                    <a:pt x="4709" y="2814"/>
                  </a:cubicBezTo>
                  <a:lnTo>
                    <a:pt x="5564" y="5035"/>
                  </a:lnTo>
                  <a:cubicBezTo>
                    <a:pt x="5650" y="5248"/>
                    <a:pt x="5476" y="5470"/>
                    <a:pt x="5268" y="5470"/>
                  </a:cubicBezTo>
                  <a:cubicBezTo>
                    <a:pt x="5227" y="5470"/>
                    <a:pt x="5185" y="5462"/>
                    <a:pt x="5143" y="5443"/>
                  </a:cubicBezTo>
                  <a:lnTo>
                    <a:pt x="2936" y="4601"/>
                  </a:lnTo>
                  <a:cubicBezTo>
                    <a:pt x="2891" y="4582"/>
                    <a:pt x="2848" y="4574"/>
                    <a:pt x="2806" y="4574"/>
                  </a:cubicBezTo>
                  <a:cubicBezTo>
                    <a:pt x="2559" y="4574"/>
                    <a:pt x="2378" y="4869"/>
                    <a:pt x="2553" y="5098"/>
                  </a:cubicBezTo>
                  <a:lnTo>
                    <a:pt x="3944" y="7013"/>
                  </a:lnTo>
                  <a:cubicBezTo>
                    <a:pt x="4103" y="7221"/>
                    <a:pt x="3944" y="7524"/>
                    <a:pt x="3682" y="7524"/>
                  </a:cubicBezTo>
                  <a:cubicBezTo>
                    <a:pt x="3671" y="7524"/>
                    <a:pt x="3661" y="7524"/>
                    <a:pt x="3650" y="7523"/>
                  </a:cubicBezTo>
                  <a:lnTo>
                    <a:pt x="1289" y="7281"/>
                  </a:lnTo>
                  <a:cubicBezTo>
                    <a:pt x="1271" y="7278"/>
                    <a:pt x="1254" y="7276"/>
                    <a:pt x="1237" y="7276"/>
                  </a:cubicBezTo>
                  <a:cubicBezTo>
                    <a:pt x="952" y="7276"/>
                    <a:pt x="807" y="7661"/>
                    <a:pt x="1060" y="7842"/>
                  </a:cubicBezTo>
                  <a:lnTo>
                    <a:pt x="2897" y="9335"/>
                  </a:lnTo>
                  <a:cubicBezTo>
                    <a:pt x="3114" y="9514"/>
                    <a:pt x="3012" y="9871"/>
                    <a:pt x="2731" y="9909"/>
                  </a:cubicBezTo>
                  <a:lnTo>
                    <a:pt x="396" y="10279"/>
                  </a:lnTo>
                  <a:cubicBezTo>
                    <a:pt x="64" y="10318"/>
                    <a:pt x="1" y="10777"/>
                    <a:pt x="320" y="10905"/>
                  </a:cubicBezTo>
                  <a:lnTo>
                    <a:pt x="2476" y="11862"/>
                  </a:lnTo>
                  <a:cubicBezTo>
                    <a:pt x="2731" y="11976"/>
                    <a:pt x="2731" y="12346"/>
                    <a:pt x="2476" y="12449"/>
                  </a:cubicBezTo>
                  <a:lnTo>
                    <a:pt x="320" y="13418"/>
                  </a:lnTo>
                  <a:cubicBezTo>
                    <a:pt x="13" y="13546"/>
                    <a:pt x="64" y="13993"/>
                    <a:pt x="396" y="14031"/>
                  </a:cubicBezTo>
                  <a:lnTo>
                    <a:pt x="2731" y="14414"/>
                  </a:lnTo>
                  <a:cubicBezTo>
                    <a:pt x="3012" y="14439"/>
                    <a:pt x="3114" y="14796"/>
                    <a:pt x="2897" y="14975"/>
                  </a:cubicBezTo>
                  <a:lnTo>
                    <a:pt x="1060" y="16468"/>
                  </a:lnTo>
                  <a:cubicBezTo>
                    <a:pt x="807" y="16661"/>
                    <a:pt x="952" y="17047"/>
                    <a:pt x="1237" y="17047"/>
                  </a:cubicBezTo>
                  <a:cubicBezTo>
                    <a:pt x="1254" y="17047"/>
                    <a:pt x="1271" y="17045"/>
                    <a:pt x="1289" y="17042"/>
                  </a:cubicBezTo>
                  <a:lnTo>
                    <a:pt x="3650" y="16800"/>
                  </a:lnTo>
                  <a:cubicBezTo>
                    <a:pt x="3666" y="16798"/>
                    <a:pt x="3681" y="16797"/>
                    <a:pt x="3696" y="16797"/>
                  </a:cubicBezTo>
                  <a:cubicBezTo>
                    <a:pt x="3950" y="16797"/>
                    <a:pt x="4100" y="17093"/>
                    <a:pt x="3944" y="17310"/>
                  </a:cubicBezTo>
                  <a:lnTo>
                    <a:pt x="2553" y="19224"/>
                  </a:lnTo>
                  <a:cubicBezTo>
                    <a:pt x="2378" y="19443"/>
                    <a:pt x="2558" y="19736"/>
                    <a:pt x="2806" y="19736"/>
                  </a:cubicBezTo>
                  <a:cubicBezTo>
                    <a:pt x="2848" y="19736"/>
                    <a:pt x="2891" y="19728"/>
                    <a:pt x="2936" y="19709"/>
                  </a:cubicBezTo>
                  <a:lnTo>
                    <a:pt x="5156" y="18867"/>
                  </a:lnTo>
                  <a:cubicBezTo>
                    <a:pt x="5195" y="18851"/>
                    <a:pt x="5235" y="18844"/>
                    <a:pt x="5273" y="18844"/>
                  </a:cubicBezTo>
                  <a:cubicBezTo>
                    <a:pt x="5485" y="18844"/>
                    <a:pt x="5661" y="19062"/>
                    <a:pt x="5564" y="19288"/>
                  </a:cubicBezTo>
                  <a:lnTo>
                    <a:pt x="4722" y="21496"/>
                  </a:lnTo>
                  <a:cubicBezTo>
                    <a:pt x="4625" y="21729"/>
                    <a:pt x="4809" y="21948"/>
                    <a:pt x="5022" y="21948"/>
                  </a:cubicBezTo>
                  <a:cubicBezTo>
                    <a:pt x="5088" y="21948"/>
                    <a:pt x="5156" y="21927"/>
                    <a:pt x="5220" y="21879"/>
                  </a:cubicBezTo>
                  <a:lnTo>
                    <a:pt x="7134" y="20488"/>
                  </a:lnTo>
                  <a:cubicBezTo>
                    <a:pt x="7191" y="20444"/>
                    <a:pt x="7256" y="20424"/>
                    <a:pt x="7320" y="20424"/>
                  </a:cubicBezTo>
                  <a:cubicBezTo>
                    <a:pt x="7496" y="20424"/>
                    <a:pt x="7663" y="20575"/>
                    <a:pt x="7644" y="20781"/>
                  </a:cubicBezTo>
                  <a:lnTo>
                    <a:pt x="7402" y="23142"/>
                  </a:lnTo>
                  <a:cubicBezTo>
                    <a:pt x="7368" y="23353"/>
                    <a:pt x="7540" y="23502"/>
                    <a:pt x="7716" y="23502"/>
                  </a:cubicBezTo>
                  <a:cubicBezTo>
                    <a:pt x="7807" y="23502"/>
                    <a:pt x="7898" y="23463"/>
                    <a:pt x="7963" y="23372"/>
                  </a:cubicBezTo>
                  <a:lnTo>
                    <a:pt x="9456" y="21534"/>
                  </a:lnTo>
                  <a:cubicBezTo>
                    <a:pt x="9522" y="21454"/>
                    <a:pt x="9613" y="21417"/>
                    <a:pt x="9703" y="21417"/>
                  </a:cubicBezTo>
                  <a:cubicBezTo>
                    <a:pt x="9856" y="21417"/>
                    <a:pt x="10006" y="21523"/>
                    <a:pt x="10030" y="21700"/>
                  </a:cubicBezTo>
                  <a:lnTo>
                    <a:pt x="10401" y="24035"/>
                  </a:lnTo>
                  <a:cubicBezTo>
                    <a:pt x="10429" y="24217"/>
                    <a:pt x="10576" y="24315"/>
                    <a:pt x="10722" y="24315"/>
                  </a:cubicBezTo>
                  <a:cubicBezTo>
                    <a:pt x="10842" y="24315"/>
                    <a:pt x="10961" y="24250"/>
                    <a:pt x="11013" y="24112"/>
                  </a:cubicBezTo>
                  <a:lnTo>
                    <a:pt x="11983" y="21955"/>
                  </a:lnTo>
                  <a:cubicBezTo>
                    <a:pt x="12040" y="21828"/>
                    <a:pt x="12161" y="21764"/>
                    <a:pt x="12281" y="21764"/>
                  </a:cubicBezTo>
                  <a:cubicBezTo>
                    <a:pt x="12401" y="21764"/>
                    <a:pt x="12519" y="21828"/>
                    <a:pt x="12570" y="21955"/>
                  </a:cubicBezTo>
                  <a:lnTo>
                    <a:pt x="13540" y="24112"/>
                  </a:lnTo>
                  <a:cubicBezTo>
                    <a:pt x="13597" y="24250"/>
                    <a:pt x="13719" y="24315"/>
                    <a:pt x="13840" y="24315"/>
                  </a:cubicBezTo>
                  <a:cubicBezTo>
                    <a:pt x="13987" y="24315"/>
                    <a:pt x="14131" y="24217"/>
                    <a:pt x="14152" y="24035"/>
                  </a:cubicBezTo>
                  <a:lnTo>
                    <a:pt x="14535" y="21700"/>
                  </a:lnTo>
                  <a:cubicBezTo>
                    <a:pt x="14551" y="21523"/>
                    <a:pt x="14699" y="21417"/>
                    <a:pt x="14851" y="21417"/>
                  </a:cubicBezTo>
                  <a:cubicBezTo>
                    <a:pt x="14940" y="21417"/>
                    <a:pt x="15030" y="21454"/>
                    <a:pt x="15096" y="21534"/>
                  </a:cubicBezTo>
                  <a:lnTo>
                    <a:pt x="16589" y="23372"/>
                  </a:lnTo>
                  <a:cubicBezTo>
                    <a:pt x="16659" y="23463"/>
                    <a:pt x="16753" y="23502"/>
                    <a:pt x="16845" y="23502"/>
                  </a:cubicBezTo>
                  <a:cubicBezTo>
                    <a:pt x="17025" y="23502"/>
                    <a:pt x="17197" y="23353"/>
                    <a:pt x="17164" y="23142"/>
                  </a:cubicBezTo>
                  <a:lnTo>
                    <a:pt x="16921" y="20781"/>
                  </a:lnTo>
                  <a:cubicBezTo>
                    <a:pt x="16893" y="20575"/>
                    <a:pt x="17058" y="20424"/>
                    <a:pt x="17238" y="20424"/>
                  </a:cubicBezTo>
                  <a:cubicBezTo>
                    <a:pt x="17303" y="20424"/>
                    <a:pt x="17371" y="20444"/>
                    <a:pt x="17432" y="20488"/>
                  </a:cubicBezTo>
                  <a:lnTo>
                    <a:pt x="19346" y="21879"/>
                  </a:lnTo>
                  <a:cubicBezTo>
                    <a:pt x="19406" y="21927"/>
                    <a:pt x="19473" y="21948"/>
                    <a:pt x="19539" y="21948"/>
                  </a:cubicBezTo>
                  <a:cubicBezTo>
                    <a:pt x="19749" y="21948"/>
                    <a:pt x="19941" y="21729"/>
                    <a:pt x="19843" y="21496"/>
                  </a:cubicBezTo>
                  <a:lnTo>
                    <a:pt x="18988" y="19288"/>
                  </a:lnTo>
                  <a:cubicBezTo>
                    <a:pt x="18903" y="19064"/>
                    <a:pt x="19068" y="18840"/>
                    <a:pt x="19281" y="18840"/>
                  </a:cubicBezTo>
                  <a:cubicBezTo>
                    <a:pt x="19322" y="18840"/>
                    <a:pt x="19366" y="18848"/>
                    <a:pt x="19410" y="18867"/>
                  </a:cubicBezTo>
                  <a:lnTo>
                    <a:pt x="21617" y="19709"/>
                  </a:lnTo>
                  <a:cubicBezTo>
                    <a:pt x="21661" y="19728"/>
                    <a:pt x="21705" y="19736"/>
                    <a:pt x="21746" y="19736"/>
                  </a:cubicBezTo>
                  <a:cubicBezTo>
                    <a:pt x="21991" y="19736"/>
                    <a:pt x="22162" y="19443"/>
                    <a:pt x="21987" y="19224"/>
                  </a:cubicBezTo>
                  <a:lnTo>
                    <a:pt x="20609" y="17310"/>
                  </a:lnTo>
                  <a:cubicBezTo>
                    <a:pt x="20440" y="17093"/>
                    <a:pt x="20602" y="16797"/>
                    <a:pt x="20857" y="16797"/>
                  </a:cubicBezTo>
                  <a:cubicBezTo>
                    <a:pt x="20872" y="16797"/>
                    <a:pt x="20887" y="16798"/>
                    <a:pt x="20903" y="16800"/>
                  </a:cubicBezTo>
                  <a:lnTo>
                    <a:pt x="23251" y="17042"/>
                  </a:lnTo>
                  <a:cubicBezTo>
                    <a:pt x="23265" y="17044"/>
                    <a:pt x="23280" y="17045"/>
                    <a:pt x="23294" y="17045"/>
                  </a:cubicBezTo>
                  <a:cubicBezTo>
                    <a:pt x="23597" y="17045"/>
                    <a:pt x="23749" y="16663"/>
                    <a:pt x="23493" y="16468"/>
                  </a:cubicBezTo>
                  <a:lnTo>
                    <a:pt x="21655" y="14975"/>
                  </a:lnTo>
                  <a:cubicBezTo>
                    <a:pt x="21426" y="14796"/>
                    <a:pt x="21528" y="14439"/>
                    <a:pt x="21809" y="14401"/>
                  </a:cubicBezTo>
                  <a:lnTo>
                    <a:pt x="24157" y="14031"/>
                  </a:lnTo>
                  <a:cubicBezTo>
                    <a:pt x="24476" y="13993"/>
                    <a:pt x="24539" y="13546"/>
                    <a:pt x="24233" y="13418"/>
                  </a:cubicBezTo>
                  <a:lnTo>
                    <a:pt x="22077" y="12449"/>
                  </a:lnTo>
                  <a:cubicBezTo>
                    <a:pt x="21809" y="12334"/>
                    <a:pt x="21809" y="11964"/>
                    <a:pt x="22077" y="11862"/>
                  </a:cubicBezTo>
                  <a:lnTo>
                    <a:pt x="24220" y="10892"/>
                  </a:lnTo>
                  <a:cubicBezTo>
                    <a:pt x="24539" y="10777"/>
                    <a:pt x="24476" y="10318"/>
                    <a:pt x="24144" y="10279"/>
                  </a:cubicBezTo>
                  <a:lnTo>
                    <a:pt x="21809" y="9896"/>
                  </a:lnTo>
                  <a:cubicBezTo>
                    <a:pt x="21528" y="9858"/>
                    <a:pt x="21426" y="9501"/>
                    <a:pt x="21655" y="9322"/>
                  </a:cubicBezTo>
                  <a:lnTo>
                    <a:pt x="23493" y="7829"/>
                  </a:lnTo>
                  <a:cubicBezTo>
                    <a:pt x="23737" y="7646"/>
                    <a:pt x="23596" y="7253"/>
                    <a:pt x="23292" y="7253"/>
                  </a:cubicBezTo>
                  <a:cubicBezTo>
                    <a:pt x="23279" y="7253"/>
                    <a:pt x="23265" y="7253"/>
                    <a:pt x="23251" y="7255"/>
                  </a:cubicBezTo>
                  <a:lnTo>
                    <a:pt x="20903" y="7497"/>
                  </a:lnTo>
                  <a:cubicBezTo>
                    <a:pt x="20887" y="7500"/>
                    <a:pt x="20872" y="7501"/>
                    <a:pt x="20857" y="7501"/>
                  </a:cubicBezTo>
                  <a:cubicBezTo>
                    <a:pt x="20602" y="7501"/>
                    <a:pt x="20440" y="7204"/>
                    <a:pt x="20609" y="6987"/>
                  </a:cubicBezTo>
                  <a:lnTo>
                    <a:pt x="21987" y="5073"/>
                  </a:lnTo>
                  <a:cubicBezTo>
                    <a:pt x="22162" y="4855"/>
                    <a:pt x="21991" y="4561"/>
                    <a:pt x="21746" y="4561"/>
                  </a:cubicBezTo>
                  <a:cubicBezTo>
                    <a:pt x="21705" y="4561"/>
                    <a:pt x="21661" y="4570"/>
                    <a:pt x="21617" y="4588"/>
                  </a:cubicBezTo>
                  <a:lnTo>
                    <a:pt x="19410" y="5430"/>
                  </a:lnTo>
                  <a:cubicBezTo>
                    <a:pt x="19366" y="5449"/>
                    <a:pt x="19322" y="5458"/>
                    <a:pt x="19279" y="5458"/>
                  </a:cubicBezTo>
                  <a:cubicBezTo>
                    <a:pt x="19064" y="5458"/>
                    <a:pt x="18892" y="5235"/>
                    <a:pt x="18988" y="5022"/>
                  </a:cubicBezTo>
                  <a:lnTo>
                    <a:pt x="19831" y="2814"/>
                  </a:lnTo>
                  <a:cubicBezTo>
                    <a:pt x="19928" y="2581"/>
                    <a:pt x="19736" y="2362"/>
                    <a:pt x="19526" y="2362"/>
                  </a:cubicBezTo>
                  <a:cubicBezTo>
                    <a:pt x="19461" y="2362"/>
                    <a:pt x="19394" y="2383"/>
                    <a:pt x="19333" y="2431"/>
                  </a:cubicBezTo>
                  <a:lnTo>
                    <a:pt x="17419" y="3822"/>
                  </a:lnTo>
                  <a:cubicBezTo>
                    <a:pt x="17361" y="3866"/>
                    <a:pt x="17296" y="3886"/>
                    <a:pt x="17233" y="3886"/>
                  </a:cubicBezTo>
                  <a:cubicBezTo>
                    <a:pt x="17057" y="3886"/>
                    <a:pt x="16890" y="3735"/>
                    <a:pt x="16908" y="3529"/>
                  </a:cubicBezTo>
                  <a:lnTo>
                    <a:pt x="17151" y="1181"/>
                  </a:lnTo>
                  <a:cubicBezTo>
                    <a:pt x="17185" y="961"/>
                    <a:pt x="17011" y="809"/>
                    <a:pt x="16831" y="809"/>
                  </a:cubicBezTo>
                  <a:cubicBezTo>
                    <a:pt x="16739" y="809"/>
                    <a:pt x="16646" y="848"/>
                    <a:pt x="16577" y="939"/>
                  </a:cubicBezTo>
                  <a:lnTo>
                    <a:pt x="15084" y="2776"/>
                  </a:lnTo>
                  <a:cubicBezTo>
                    <a:pt x="15020" y="2859"/>
                    <a:pt x="14929" y="2897"/>
                    <a:pt x="14839" y="2897"/>
                  </a:cubicBezTo>
                  <a:cubicBezTo>
                    <a:pt x="14692" y="2897"/>
                    <a:pt x="14546" y="2797"/>
                    <a:pt x="14522" y="2623"/>
                  </a:cubicBezTo>
                  <a:lnTo>
                    <a:pt x="14139" y="288"/>
                  </a:lnTo>
                  <a:cubicBezTo>
                    <a:pt x="14118" y="102"/>
                    <a:pt x="13969" y="0"/>
                    <a:pt x="138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6"/>
            <p:cNvSpPr/>
            <p:nvPr/>
          </p:nvSpPr>
          <p:spPr>
            <a:xfrm>
              <a:off x="5396825" y="4203712"/>
              <a:ext cx="540648" cy="540648"/>
            </a:xfrm>
            <a:custGeom>
              <a:avLst/>
              <a:gdLst/>
              <a:ahLst/>
              <a:cxnLst/>
              <a:rect l="l" t="t" r="r" b="b"/>
              <a:pathLst>
                <a:path w="15084" h="15084" extrusionOk="0">
                  <a:moveTo>
                    <a:pt x="7542" y="1"/>
                  </a:moveTo>
                  <a:cubicBezTo>
                    <a:pt x="3382" y="1"/>
                    <a:pt x="0" y="3382"/>
                    <a:pt x="0" y="7542"/>
                  </a:cubicBezTo>
                  <a:cubicBezTo>
                    <a:pt x="0" y="11702"/>
                    <a:pt x="3382" y="15084"/>
                    <a:pt x="7542" y="15084"/>
                  </a:cubicBezTo>
                  <a:cubicBezTo>
                    <a:pt x="11714" y="15084"/>
                    <a:pt x="15083" y="11702"/>
                    <a:pt x="15083" y="7542"/>
                  </a:cubicBezTo>
                  <a:cubicBezTo>
                    <a:pt x="15083" y="3382"/>
                    <a:pt x="11714" y="1"/>
                    <a:pt x="75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6"/>
            <p:cNvSpPr/>
            <p:nvPr/>
          </p:nvSpPr>
          <p:spPr>
            <a:xfrm>
              <a:off x="5558726" y="4392100"/>
              <a:ext cx="58101" cy="45484"/>
            </a:xfrm>
            <a:custGeom>
              <a:avLst/>
              <a:gdLst/>
              <a:ahLst/>
              <a:cxnLst/>
              <a:rect l="l" t="t" r="r" b="b"/>
              <a:pathLst>
                <a:path w="1621" h="1269" extrusionOk="0">
                  <a:moveTo>
                    <a:pt x="853" y="0"/>
                  </a:moveTo>
                  <a:cubicBezTo>
                    <a:pt x="841" y="0"/>
                    <a:pt x="829" y="1"/>
                    <a:pt x="817" y="2"/>
                  </a:cubicBezTo>
                  <a:cubicBezTo>
                    <a:pt x="664" y="2"/>
                    <a:pt x="536" y="66"/>
                    <a:pt x="434" y="168"/>
                  </a:cubicBezTo>
                  <a:cubicBezTo>
                    <a:pt x="332" y="257"/>
                    <a:pt x="243" y="359"/>
                    <a:pt x="192" y="487"/>
                  </a:cubicBezTo>
                  <a:cubicBezTo>
                    <a:pt x="77" y="704"/>
                    <a:pt x="13" y="959"/>
                    <a:pt x="0" y="1214"/>
                  </a:cubicBezTo>
                  <a:cubicBezTo>
                    <a:pt x="0" y="1240"/>
                    <a:pt x="26" y="1265"/>
                    <a:pt x="51" y="1265"/>
                  </a:cubicBezTo>
                  <a:cubicBezTo>
                    <a:pt x="58" y="1267"/>
                    <a:pt x="64" y="1269"/>
                    <a:pt x="70" y="1269"/>
                  </a:cubicBezTo>
                  <a:cubicBezTo>
                    <a:pt x="98" y="1269"/>
                    <a:pt x="117" y="1246"/>
                    <a:pt x="128" y="1214"/>
                  </a:cubicBezTo>
                  <a:cubicBezTo>
                    <a:pt x="166" y="984"/>
                    <a:pt x="243" y="768"/>
                    <a:pt x="358" y="576"/>
                  </a:cubicBezTo>
                  <a:cubicBezTo>
                    <a:pt x="460" y="385"/>
                    <a:pt x="638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78" y="367"/>
                    <a:pt x="1264" y="563"/>
                  </a:cubicBezTo>
                  <a:cubicBezTo>
                    <a:pt x="1366" y="768"/>
                    <a:pt x="1442" y="997"/>
                    <a:pt x="1481" y="1214"/>
                  </a:cubicBezTo>
                  <a:cubicBezTo>
                    <a:pt x="1491" y="1246"/>
                    <a:pt x="1510" y="1269"/>
                    <a:pt x="1538" y="1269"/>
                  </a:cubicBezTo>
                  <a:cubicBezTo>
                    <a:pt x="1544" y="1269"/>
                    <a:pt x="1550" y="1267"/>
                    <a:pt x="1557" y="1265"/>
                  </a:cubicBezTo>
                  <a:cubicBezTo>
                    <a:pt x="1595" y="1265"/>
                    <a:pt x="1621" y="1240"/>
                    <a:pt x="1608" y="1201"/>
                  </a:cubicBezTo>
                  <a:cubicBezTo>
                    <a:pt x="1595" y="946"/>
                    <a:pt x="1532" y="704"/>
                    <a:pt x="1442" y="474"/>
                  </a:cubicBezTo>
                  <a:cubicBezTo>
                    <a:pt x="1378" y="359"/>
                    <a:pt x="1302" y="244"/>
                    <a:pt x="1213" y="155"/>
                  </a:cubicBezTo>
                  <a:cubicBezTo>
                    <a:pt x="1107" y="62"/>
                    <a:pt x="981" y="0"/>
                    <a:pt x="85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6"/>
            <p:cNvSpPr/>
            <p:nvPr/>
          </p:nvSpPr>
          <p:spPr>
            <a:xfrm>
              <a:off x="5718333" y="4392100"/>
              <a:ext cx="57671" cy="45484"/>
            </a:xfrm>
            <a:custGeom>
              <a:avLst/>
              <a:gdLst/>
              <a:ahLst/>
              <a:cxnLst/>
              <a:rect l="l" t="t" r="r" b="b"/>
              <a:pathLst>
                <a:path w="1609" h="1269" extrusionOk="0">
                  <a:moveTo>
                    <a:pt x="844" y="0"/>
                  </a:moveTo>
                  <a:cubicBezTo>
                    <a:pt x="831" y="0"/>
                    <a:pt x="818" y="1"/>
                    <a:pt x="805" y="2"/>
                  </a:cubicBezTo>
                  <a:cubicBezTo>
                    <a:pt x="664" y="2"/>
                    <a:pt x="537" y="66"/>
                    <a:pt x="422" y="168"/>
                  </a:cubicBezTo>
                  <a:cubicBezTo>
                    <a:pt x="333" y="257"/>
                    <a:pt x="243" y="359"/>
                    <a:pt x="192" y="487"/>
                  </a:cubicBezTo>
                  <a:cubicBezTo>
                    <a:pt x="77" y="704"/>
                    <a:pt x="14" y="959"/>
                    <a:pt x="1" y="1214"/>
                  </a:cubicBezTo>
                  <a:cubicBezTo>
                    <a:pt x="1" y="1240"/>
                    <a:pt x="14" y="1265"/>
                    <a:pt x="52" y="1265"/>
                  </a:cubicBezTo>
                  <a:cubicBezTo>
                    <a:pt x="56" y="1267"/>
                    <a:pt x="61" y="1269"/>
                    <a:pt x="66" y="1269"/>
                  </a:cubicBezTo>
                  <a:cubicBezTo>
                    <a:pt x="90" y="1269"/>
                    <a:pt x="118" y="1246"/>
                    <a:pt x="128" y="1214"/>
                  </a:cubicBezTo>
                  <a:cubicBezTo>
                    <a:pt x="167" y="984"/>
                    <a:pt x="243" y="768"/>
                    <a:pt x="345" y="576"/>
                  </a:cubicBezTo>
                  <a:cubicBezTo>
                    <a:pt x="460" y="385"/>
                    <a:pt x="626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66" y="367"/>
                    <a:pt x="1264" y="563"/>
                  </a:cubicBezTo>
                  <a:cubicBezTo>
                    <a:pt x="1366" y="768"/>
                    <a:pt x="1443" y="984"/>
                    <a:pt x="1481" y="1214"/>
                  </a:cubicBezTo>
                  <a:cubicBezTo>
                    <a:pt x="1494" y="1252"/>
                    <a:pt x="1519" y="1265"/>
                    <a:pt x="1558" y="1265"/>
                  </a:cubicBezTo>
                  <a:cubicBezTo>
                    <a:pt x="1583" y="1265"/>
                    <a:pt x="1609" y="1240"/>
                    <a:pt x="1609" y="1201"/>
                  </a:cubicBezTo>
                  <a:cubicBezTo>
                    <a:pt x="1596" y="946"/>
                    <a:pt x="1532" y="704"/>
                    <a:pt x="1430" y="474"/>
                  </a:cubicBezTo>
                  <a:cubicBezTo>
                    <a:pt x="1379" y="359"/>
                    <a:pt x="1302" y="244"/>
                    <a:pt x="1213" y="155"/>
                  </a:cubicBezTo>
                  <a:cubicBezTo>
                    <a:pt x="1108" y="62"/>
                    <a:pt x="982" y="0"/>
                    <a:pt x="8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6"/>
            <p:cNvSpPr/>
            <p:nvPr/>
          </p:nvSpPr>
          <p:spPr>
            <a:xfrm>
              <a:off x="5515285" y="4490775"/>
              <a:ext cx="303263" cy="51900"/>
            </a:xfrm>
            <a:custGeom>
              <a:avLst/>
              <a:gdLst/>
              <a:ahLst/>
              <a:cxnLst/>
              <a:rect l="l" t="t" r="r" b="b"/>
              <a:pathLst>
                <a:path w="8461" h="1448" extrusionOk="0">
                  <a:moveTo>
                    <a:pt x="8363" y="0"/>
                  </a:moveTo>
                  <a:cubicBezTo>
                    <a:pt x="8353" y="0"/>
                    <a:pt x="8342" y="2"/>
                    <a:pt x="8333" y="5"/>
                  </a:cubicBezTo>
                  <a:cubicBezTo>
                    <a:pt x="8167" y="95"/>
                    <a:pt x="8026" y="184"/>
                    <a:pt x="7848" y="248"/>
                  </a:cubicBezTo>
                  <a:cubicBezTo>
                    <a:pt x="7682" y="324"/>
                    <a:pt x="7516" y="414"/>
                    <a:pt x="7363" y="465"/>
                  </a:cubicBezTo>
                  <a:lnTo>
                    <a:pt x="7108" y="567"/>
                  </a:lnTo>
                  <a:lnTo>
                    <a:pt x="6853" y="656"/>
                  </a:lnTo>
                  <a:cubicBezTo>
                    <a:pt x="6687" y="733"/>
                    <a:pt x="6521" y="771"/>
                    <a:pt x="6342" y="822"/>
                  </a:cubicBezTo>
                  <a:cubicBezTo>
                    <a:pt x="5666" y="1013"/>
                    <a:pt x="4951" y="1103"/>
                    <a:pt x="4249" y="1103"/>
                  </a:cubicBezTo>
                  <a:cubicBezTo>
                    <a:pt x="3177" y="1090"/>
                    <a:pt x="2118" y="886"/>
                    <a:pt x="1123" y="477"/>
                  </a:cubicBezTo>
                  <a:cubicBezTo>
                    <a:pt x="791" y="350"/>
                    <a:pt x="472" y="197"/>
                    <a:pt x="166" y="18"/>
                  </a:cubicBezTo>
                  <a:lnTo>
                    <a:pt x="153" y="18"/>
                  </a:lnTo>
                  <a:cubicBezTo>
                    <a:pt x="135" y="9"/>
                    <a:pt x="119" y="5"/>
                    <a:pt x="104" y="5"/>
                  </a:cubicBezTo>
                  <a:cubicBezTo>
                    <a:pt x="77" y="5"/>
                    <a:pt x="55" y="19"/>
                    <a:pt x="38" y="43"/>
                  </a:cubicBezTo>
                  <a:cubicBezTo>
                    <a:pt x="0" y="82"/>
                    <a:pt x="13" y="133"/>
                    <a:pt x="51" y="158"/>
                  </a:cubicBezTo>
                  <a:cubicBezTo>
                    <a:pt x="664" y="579"/>
                    <a:pt x="1327" y="898"/>
                    <a:pt x="2042" y="1115"/>
                  </a:cubicBezTo>
                  <a:cubicBezTo>
                    <a:pt x="2756" y="1332"/>
                    <a:pt x="3496" y="1447"/>
                    <a:pt x="4237" y="1447"/>
                  </a:cubicBezTo>
                  <a:cubicBezTo>
                    <a:pt x="4977" y="1447"/>
                    <a:pt x="5717" y="1345"/>
                    <a:pt x="6431" y="1115"/>
                  </a:cubicBezTo>
                  <a:cubicBezTo>
                    <a:pt x="6597" y="1052"/>
                    <a:pt x="6776" y="1001"/>
                    <a:pt x="6955" y="924"/>
                  </a:cubicBezTo>
                  <a:lnTo>
                    <a:pt x="7210" y="822"/>
                  </a:lnTo>
                  <a:lnTo>
                    <a:pt x="7452" y="707"/>
                  </a:lnTo>
                  <a:cubicBezTo>
                    <a:pt x="7784" y="541"/>
                    <a:pt x="8103" y="362"/>
                    <a:pt x="8409" y="158"/>
                  </a:cubicBezTo>
                  <a:cubicBezTo>
                    <a:pt x="8448" y="133"/>
                    <a:pt x="8460" y="82"/>
                    <a:pt x="8448" y="43"/>
                  </a:cubicBezTo>
                  <a:cubicBezTo>
                    <a:pt x="8428" y="15"/>
                    <a:pt x="8395" y="0"/>
                    <a:pt x="8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6"/>
            <p:cNvSpPr/>
            <p:nvPr/>
          </p:nvSpPr>
          <p:spPr>
            <a:xfrm>
              <a:off x="5469514" y="4441563"/>
              <a:ext cx="81004" cy="62223"/>
            </a:xfrm>
            <a:custGeom>
              <a:avLst/>
              <a:gdLst/>
              <a:ahLst/>
              <a:cxnLst/>
              <a:rect l="l" t="t" r="r" b="b"/>
              <a:pathLst>
                <a:path w="2260" h="1736" extrusionOk="0">
                  <a:moveTo>
                    <a:pt x="1124" y="0"/>
                  </a:moveTo>
                  <a:cubicBezTo>
                    <a:pt x="499" y="0"/>
                    <a:pt x="1" y="383"/>
                    <a:pt x="1" y="868"/>
                  </a:cubicBezTo>
                  <a:cubicBezTo>
                    <a:pt x="1" y="1340"/>
                    <a:pt x="499" y="1735"/>
                    <a:pt x="1124" y="1735"/>
                  </a:cubicBezTo>
                  <a:cubicBezTo>
                    <a:pt x="1749" y="1735"/>
                    <a:pt x="2260" y="1340"/>
                    <a:pt x="2260" y="868"/>
                  </a:cubicBezTo>
                  <a:cubicBezTo>
                    <a:pt x="2260" y="383"/>
                    <a:pt x="1749" y="0"/>
                    <a:pt x="1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6"/>
            <p:cNvSpPr/>
            <p:nvPr/>
          </p:nvSpPr>
          <p:spPr>
            <a:xfrm>
              <a:off x="5784211" y="4441563"/>
              <a:ext cx="80968" cy="62223"/>
            </a:xfrm>
            <a:custGeom>
              <a:avLst/>
              <a:gdLst/>
              <a:ahLst/>
              <a:cxnLst/>
              <a:rect l="l" t="t" r="r" b="b"/>
              <a:pathLst>
                <a:path w="2259" h="1736" extrusionOk="0">
                  <a:moveTo>
                    <a:pt x="1136" y="0"/>
                  </a:moveTo>
                  <a:cubicBezTo>
                    <a:pt x="511" y="0"/>
                    <a:pt x="0" y="383"/>
                    <a:pt x="0" y="868"/>
                  </a:cubicBezTo>
                  <a:cubicBezTo>
                    <a:pt x="0" y="1340"/>
                    <a:pt x="511" y="1735"/>
                    <a:pt x="1136" y="1735"/>
                  </a:cubicBezTo>
                  <a:cubicBezTo>
                    <a:pt x="1761" y="1735"/>
                    <a:pt x="2259" y="1340"/>
                    <a:pt x="2259" y="868"/>
                  </a:cubicBezTo>
                  <a:cubicBezTo>
                    <a:pt x="2259" y="383"/>
                    <a:pt x="1761" y="0"/>
                    <a:pt x="1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979798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42"/>
          <p:cNvSpPr txBox="1">
            <a:spLocks noGrp="1"/>
          </p:cNvSpPr>
          <p:nvPr>
            <p:ph type="title" idx="8"/>
          </p:nvPr>
        </p:nvSpPr>
        <p:spPr>
          <a:xfrm>
            <a:off x="1184425" y="738800"/>
            <a:ext cx="9012000" cy="6042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Future Work</a:t>
            </a:r>
            <a:endParaRPr dirty="0"/>
          </a:p>
        </p:txBody>
      </p:sp>
      <p:sp>
        <p:nvSpPr>
          <p:cNvPr id="1232" name="Google Shape;1232;p42"/>
          <p:cNvSpPr txBox="1">
            <a:spLocks noGrp="1"/>
          </p:cNvSpPr>
          <p:nvPr>
            <p:ph type="title"/>
          </p:nvPr>
        </p:nvSpPr>
        <p:spPr>
          <a:xfrm>
            <a:off x="1563272" y="2750038"/>
            <a:ext cx="3324875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/>
              <a:t>Roles For Employees</a:t>
            </a:r>
            <a:endParaRPr sz="2600" dirty="0"/>
          </a:p>
        </p:txBody>
      </p:sp>
      <p:sp>
        <p:nvSpPr>
          <p:cNvPr id="1234" name="Google Shape;1234;p42"/>
          <p:cNvSpPr txBox="1">
            <a:spLocks noGrp="1"/>
          </p:cNvSpPr>
          <p:nvPr>
            <p:ph type="title" idx="2"/>
          </p:nvPr>
        </p:nvSpPr>
        <p:spPr>
          <a:xfrm>
            <a:off x="6335624" y="3219949"/>
            <a:ext cx="3324334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AI Features</a:t>
            </a:r>
            <a:endParaRPr dirty="0"/>
          </a:p>
        </p:txBody>
      </p:sp>
      <p:sp>
        <p:nvSpPr>
          <p:cNvPr id="1236" name="Google Shape;1236;p42"/>
          <p:cNvSpPr txBox="1">
            <a:spLocks noGrp="1"/>
          </p:cNvSpPr>
          <p:nvPr>
            <p:ph type="title" idx="4"/>
          </p:nvPr>
        </p:nvSpPr>
        <p:spPr>
          <a:xfrm>
            <a:off x="2577161" y="5085070"/>
            <a:ext cx="3324875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Driving/stats services</a:t>
            </a:r>
            <a:endParaRPr sz="3000" dirty="0"/>
          </a:p>
        </p:txBody>
      </p:sp>
      <p:sp>
        <p:nvSpPr>
          <p:cNvPr id="1238" name="Google Shape;1238;p42"/>
          <p:cNvSpPr txBox="1">
            <a:spLocks noGrp="1"/>
          </p:cNvSpPr>
          <p:nvPr>
            <p:ph type="title" idx="6"/>
          </p:nvPr>
        </p:nvSpPr>
        <p:spPr>
          <a:xfrm>
            <a:off x="6673918" y="5714425"/>
            <a:ext cx="3324875" cy="604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dirty="0"/>
              <a:t>Real time Timeline</a:t>
            </a:r>
            <a:endParaRPr sz="3100" dirty="0"/>
          </a:p>
        </p:txBody>
      </p:sp>
      <p:grpSp>
        <p:nvGrpSpPr>
          <p:cNvPr id="1240" name="Google Shape;1240;p42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241" name="Google Shape;1241;p42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242" name="Google Shape;1242;p42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42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42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42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42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42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42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42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42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42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42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42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254" name="Google Shape;1254;p42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255" name="Google Shape;1255;p42"/>
          <p:cNvSpPr txBox="1"/>
          <p:nvPr/>
        </p:nvSpPr>
        <p:spPr>
          <a:xfrm>
            <a:off x="2072223" y="1972275"/>
            <a:ext cx="1849038" cy="638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01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256" name="Google Shape;1256;p42"/>
          <p:cNvSpPr txBox="1"/>
          <p:nvPr/>
        </p:nvSpPr>
        <p:spPr>
          <a:xfrm>
            <a:off x="6844574" y="2442186"/>
            <a:ext cx="1848737" cy="63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02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257" name="Google Shape;1257;p42"/>
          <p:cNvSpPr txBox="1"/>
          <p:nvPr/>
        </p:nvSpPr>
        <p:spPr>
          <a:xfrm>
            <a:off x="3086110" y="4293980"/>
            <a:ext cx="1849037" cy="638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03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258" name="Google Shape;1258;p42"/>
          <p:cNvSpPr txBox="1"/>
          <p:nvPr/>
        </p:nvSpPr>
        <p:spPr>
          <a:xfrm>
            <a:off x="7182868" y="4923335"/>
            <a:ext cx="1849037" cy="638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04</a:t>
            </a:r>
            <a:endParaRPr sz="5000" b="1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</p:spTree>
    <p:extLst>
      <p:ext uri="{BB962C8B-B14F-4D97-AF65-F5344CB8AC3E}">
        <p14:creationId xmlns:p14="http://schemas.microsoft.com/office/powerpoint/2010/main" val="4105128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Google Shape;1263;p43"/>
          <p:cNvSpPr/>
          <p:nvPr/>
        </p:nvSpPr>
        <p:spPr>
          <a:xfrm>
            <a:off x="5811625" y="2055075"/>
            <a:ext cx="4384800" cy="428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4" name="Google Shape;1264;p43"/>
          <p:cNvSpPr txBox="1">
            <a:spLocks noGrp="1"/>
          </p:cNvSpPr>
          <p:nvPr>
            <p:ph type="title"/>
          </p:nvPr>
        </p:nvSpPr>
        <p:spPr>
          <a:xfrm>
            <a:off x="1184425" y="746675"/>
            <a:ext cx="9012000" cy="6042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Main Idea &amp; Motivation</a:t>
            </a:r>
            <a:endParaRPr dirty="0"/>
          </a:p>
        </p:txBody>
      </p:sp>
      <p:sp>
        <p:nvSpPr>
          <p:cNvPr id="1265" name="Google Shape;1265;p43"/>
          <p:cNvSpPr txBox="1">
            <a:spLocks noGrp="1"/>
          </p:cNvSpPr>
          <p:nvPr>
            <p:ph type="body" idx="1"/>
          </p:nvPr>
        </p:nvSpPr>
        <p:spPr>
          <a:xfrm>
            <a:off x="1184425" y="2153775"/>
            <a:ext cx="4296000" cy="4090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●"/>
            </a:pPr>
            <a:r>
              <a:rPr lang="en-US" dirty="0">
                <a:solidFill>
                  <a:schemeClr val="accent6"/>
                </a:solidFill>
              </a:rPr>
              <a:t>International Platform for kindergartens.</a:t>
            </a:r>
            <a:endParaRPr dirty="0">
              <a:solidFill>
                <a:schemeClr val="accent6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●"/>
            </a:pPr>
            <a:r>
              <a:rPr lang="en" dirty="0">
                <a:solidFill>
                  <a:schemeClr val="accent6"/>
                </a:solidFill>
              </a:rPr>
              <a:t>Aims to:</a:t>
            </a:r>
          </a:p>
          <a:p>
            <a:pPr lvl="1">
              <a:buClr>
                <a:schemeClr val="accent6"/>
              </a:buClr>
              <a:buChar char="●"/>
            </a:pPr>
            <a:r>
              <a:rPr lang="en-GB" dirty="0">
                <a:solidFill>
                  <a:schemeClr val="accent6"/>
                </a:solidFill>
              </a:rPr>
              <a:t>M</a:t>
            </a:r>
            <a:r>
              <a:rPr lang="en" dirty="0">
                <a:solidFill>
                  <a:schemeClr val="accent6"/>
                </a:solidFill>
              </a:rPr>
              <a:t>aking it easy for parents to choose better kindergartens</a:t>
            </a:r>
          </a:p>
          <a:p>
            <a:pPr lvl="1">
              <a:buClr>
                <a:schemeClr val="accent6"/>
              </a:buClr>
              <a:buChar char="●"/>
            </a:pPr>
            <a:r>
              <a:rPr lang="en" dirty="0">
                <a:solidFill>
                  <a:schemeClr val="accent6"/>
                </a:solidFill>
              </a:rPr>
              <a:t>Offering management system for kindergarten owners</a:t>
            </a:r>
          </a:p>
          <a:p>
            <a:pPr lvl="1">
              <a:buClr>
                <a:schemeClr val="accent6"/>
              </a:buClr>
              <a:buChar char="●"/>
            </a:pPr>
            <a:r>
              <a:rPr lang="en-GB" dirty="0">
                <a:solidFill>
                  <a:schemeClr val="accent6"/>
                </a:solidFill>
              </a:rPr>
              <a:t>E</a:t>
            </a:r>
            <a:r>
              <a:rPr lang="en" dirty="0">
                <a:solidFill>
                  <a:schemeClr val="accent6"/>
                </a:solidFill>
              </a:rPr>
              <a:t>xchange experiences and thoughts in one platform</a:t>
            </a:r>
          </a:p>
          <a:p>
            <a:pPr lvl="1">
              <a:buClr>
                <a:schemeClr val="accent6"/>
              </a:buClr>
              <a:buChar char="●"/>
            </a:pPr>
            <a:r>
              <a:rPr lang="en-GB" dirty="0">
                <a:solidFill>
                  <a:schemeClr val="accent6"/>
                </a:solidFill>
              </a:rPr>
              <a:t>T</a:t>
            </a:r>
            <a:r>
              <a:rPr lang="en" dirty="0">
                <a:solidFill>
                  <a:schemeClr val="accent6"/>
                </a:solidFill>
              </a:rPr>
              <a:t>aking children and learnin process further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●"/>
            </a:pPr>
            <a:endParaRPr dirty="0">
              <a:solidFill>
                <a:schemeClr val="accent6"/>
              </a:solidFill>
            </a:endParaRPr>
          </a:p>
        </p:txBody>
      </p:sp>
      <p:grpSp>
        <p:nvGrpSpPr>
          <p:cNvPr id="1266" name="Google Shape;1266;p4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1267" name="Google Shape;1267;p4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268" name="Google Shape;1268;p4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9" name="Google Shape;1269;p4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0" name="Google Shape;1270;p4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1" name="Google Shape;1271;p4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2" name="Google Shape;1272;p4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3" name="Google Shape;1273;p4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4" name="Google Shape;1274;p4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5" name="Google Shape;1275;p4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6" name="Google Shape;1276;p4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7" name="Google Shape;1277;p4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" name="Google Shape;1278;p4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9" name="Google Shape;1279;p4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280" name="Google Shape;1280;p4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pic>
        <p:nvPicPr>
          <p:cNvPr id="1281" name="Google Shape;1281;p43"/>
          <p:cNvPicPr preferRelativeResize="0"/>
          <p:nvPr/>
        </p:nvPicPr>
        <p:blipFill rotWithShape="1">
          <a:blip r:embed="rId3">
            <a:alphaModFix/>
          </a:blip>
          <a:srcRect l="14551" r="18049"/>
          <a:stretch/>
        </p:blipFill>
        <p:spPr>
          <a:xfrm>
            <a:off x="5937000" y="2153713"/>
            <a:ext cx="4134001" cy="4090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35627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33"/>
          <p:cNvSpPr txBox="1">
            <a:spLocks noGrp="1"/>
          </p:cNvSpPr>
          <p:nvPr>
            <p:ph type="title"/>
          </p:nvPr>
        </p:nvSpPr>
        <p:spPr>
          <a:xfrm>
            <a:off x="1894781" y="2658720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Main Idea &amp; Motivation</a:t>
            </a:r>
            <a:endParaRPr sz="3000" dirty="0"/>
          </a:p>
        </p:txBody>
      </p:sp>
      <p:sp>
        <p:nvSpPr>
          <p:cNvPr id="914" name="Google Shape;914;p33"/>
          <p:cNvSpPr txBox="1">
            <a:spLocks noGrp="1"/>
          </p:cNvSpPr>
          <p:nvPr>
            <p:ph type="title" idx="2"/>
          </p:nvPr>
        </p:nvSpPr>
        <p:spPr>
          <a:xfrm>
            <a:off x="2998931" y="1785295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916" name="Google Shape;916;p33"/>
          <p:cNvSpPr txBox="1">
            <a:spLocks noGrp="1"/>
          </p:cNvSpPr>
          <p:nvPr>
            <p:ph type="title" idx="3"/>
          </p:nvPr>
        </p:nvSpPr>
        <p:spPr>
          <a:xfrm>
            <a:off x="6409569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Technologies</a:t>
            </a:r>
            <a:endParaRPr sz="3000" dirty="0"/>
          </a:p>
        </p:txBody>
      </p:sp>
      <p:sp>
        <p:nvSpPr>
          <p:cNvPr id="917" name="Google Shape;917;p33"/>
          <p:cNvSpPr txBox="1">
            <a:spLocks noGrp="1"/>
          </p:cNvSpPr>
          <p:nvPr>
            <p:ph type="title" idx="4"/>
          </p:nvPr>
        </p:nvSpPr>
        <p:spPr>
          <a:xfrm>
            <a:off x="7513719" y="1795686"/>
            <a:ext cx="868200" cy="8073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919" name="Google Shape;919;p33"/>
          <p:cNvSpPr txBox="1">
            <a:spLocks noGrp="1"/>
          </p:cNvSpPr>
          <p:nvPr>
            <p:ph type="title" idx="6"/>
          </p:nvPr>
        </p:nvSpPr>
        <p:spPr>
          <a:xfrm>
            <a:off x="6480442" y="4582827"/>
            <a:ext cx="2874646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Business Domain</a:t>
            </a:r>
            <a:endParaRPr sz="3000" dirty="0"/>
          </a:p>
        </p:txBody>
      </p:sp>
      <p:sp>
        <p:nvSpPr>
          <p:cNvPr id="920" name="Google Shape;920;p33"/>
          <p:cNvSpPr txBox="1">
            <a:spLocks noGrp="1"/>
          </p:cNvSpPr>
          <p:nvPr>
            <p:ph type="title" idx="7"/>
          </p:nvPr>
        </p:nvSpPr>
        <p:spPr>
          <a:xfrm>
            <a:off x="7513719" y="3849529"/>
            <a:ext cx="868200" cy="807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922" name="Google Shape;922;p33"/>
          <p:cNvSpPr txBox="1">
            <a:spLocks noGrp="1"/>
          </p:cNvSpPr>
          <p:nvPr>
            <p:ph type="title" idx="9"/>
          </p:nvPr>
        </p:nvSpPr>
        <p:spPr>
          <a:xfrm>
            <a:off x="6480442" y="6318625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Future Work</a:t>
            </a:r>
            <a:endParaRPr sz="3000" dirty="0"/>
          </a:p>
        </p:txBody>
      </p:sp>
      <p:sp>
        <p:nvSpPr>
          <p:cNvPr id="923" name="Google Shape;923;p33"/>
          <p:cNvSpPr txBox="1">
            <a:spLocks noGrp="1"/>
          </p:cNvSpPr>
          <p:nvPr>
            <p:ph type="title" idx="13"/>
          </p:nvPr>
        </p:nvSpPr>
        <p:spPr>
          <a:xfrm>
            <a:off x="2998931" y="3883451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925" name="Google Shape;925;p33"/>
          <p:cNvSpPr txBox="1">
            <a:spLocks noGrp="1"/>
          </p:cNvSpPr>
          <p:nvPr>
            <p:ph type="title" idx="15"/>
          </p:nvPr>
        </p:nvSpPr>
        <p:spPr>
          <a:xfrm>
            <a:off x="1174005" y="745450"/>
            <a:ext cx="9012000" cy="6042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grpSp>
        <p:nvGrpSpPr>
          <p:cNvPr id="926" name="Google Shape;926;p3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927" name="Google Shape;927;p3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928" name="Google Shape;928;p3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40" name="Google Shape;940;p3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Google Shape;920;p33">
            <a:extLst>
              <a:ext uri="{FF2B5EF4-FFF2-40B4-BE49-F238E27FC236}">
                <a16:creationId xmlns:a16="http://schemas.microsoft.com/office/drawing/2014/main" id="{C00D08EA-747A-8264-9DA0-887D1B0612AD}"/>
              </a:ext>
            </a:extLst>
          </p:cNvPr>
          <p:cNvSpPr txBox="1">
            <a:spLocks/>
          </p:cNvSpPr>
          <p:nvPr/>
        </p:nvSpPr>
        <p:spPr>
          <a:xfrm>
            <a:off x="2998931" y="5600200"/>
            <a:ext cx="868200" cy="80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1" name="Google Shape;920;p33">
            <a:extLst>
              <a:ext uri="{FF2B5EF4-FFF2-40B4-BE49-F238E27FC236}">
                <a16:creationId xmlns:a16="http://schemas.microsoft.com/office/drawing/2014/main" id="{7D41452F-A717-C7FE-0DCE-782F9FCD8927}"/>
              </a:ext>
            </a:extLst>
          </p:cNvPr>
          <p:cNvSpPr txBox="1">
            <a:spLocks/>
          </p:cNvSpPr>
          <p:nvPr/>
        </p:nvSpPr>
        <p:spPr>
          <a:xfrm>
            <a:off x="7513719" y="5600200"/>
            <a:ext cx="868200" cy="8073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12" name="Google Shape;922;p33">
            <a:extLst>
              <a:ext uri="{FF2B5EF4-FFF2-40B4-BE49-F238E27FC236}">
                <a16:creationId xmlns:a16="http://schemas.microsoft.com/office/drawing/2014/main" id="{D3E39330-5A11-CB17-9B6C-6E729A494007}"/>
              </a:ext>
            </a:extLst>
          </p:cNvPr>
          <p:cNvSpPr txBox="1">
            <a:spLocks/>
          </p:cNvSpPr>
          <p:nvPr/>
        </p:nvSpPr>
        <p:spPr>
          <a:xfrm>
            <a:off x="1894781" y="4561451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App Structure</a:t>
            </a:r>
            <a:endParaRPr lang="en-GB" sz="3000" dirty="0"/>
          </a:p>
        </p:txBody>
      </p:sp>
      <p:sp>
        <p:nvSpPr>
          <p:cNvPr id="13" name="Google Shape;922;p33">
            <a:extLst>
              <a:ext uri="{FF2B5EF4-FFF2-40B4-BE49-F238E27FC236}">
                <a16:creationId xmlns:a16="http://schemas.microsoft.com/office/drawing/2014/main" id="{DD1ECE00-8343-5519-AF79-754D396631FB}"/>
              </a:ext>
            </a:extLst>
          </p:cNvPr>
          <p:cNvSpPr txBox="1">
            <a:spLocks/>
          </p:cNvSpPr>
          <p:nvPr/>
        </p:nvSpPr>
        <p:spPr>
          <a:xfrm>
            <a:off x="1894781" y="621737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sz="3000" dirty="0"/>
              <a:t>Features</a:t>
            </a:r>
            <a:endParaRPr lang="en-GB" sz="3000" dirty="0"/>
          </a:p>
        </p:txBody>
      </p:sp>
      <p:grpSp>
        <p:nvGrpSpPr>
          <p:cNvPr id="15" name="Google Shape;7438;p73">
            <a:extLst>
              <a:ext uri="{FF2B5EF4-FFF2-40B4-BE49-F238E27FC236}">
                <a16:creationId xmlns:a16="http://schemas.microsoft.com/office/drawing/2014/main" id="{65E26B3A-CE2B-837B-455C-B8FC73A1335D}"/>
              </a:ext>
            </a:extLst>
          </p:cNvPr>
          <p:cNvGrpSpPr/>
          <p:nvPr/>
        </p:nvGrpSpPr>
        <p:grpSpPr>
          <a:xfrm>
            <a:off x="3867131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6" name="Google Shape;7439;p73">
              <a:extLst>
                <a:ext uri="{FF2B5EF4-FFF2-40B4-BE49-F238E27FC236}">
                  <a16:creationId xmlns:a16="http://schemas.microsoft.com/office/drawing/2014/main" id="{0C29FB8A-23D5-FB80-F65F-79E7F5D45851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440;p73">
              <a:extLst>
                <a:ext uri="{FF2B5EF4-FFF2-40B4-BE49-F238E27FC236}">
                  <a16:creationId xmlns:a16="http://schemas.microsoft.com/office/drawing/2014/main" id="{D1534A58-77B0-79A4-92DD-18F49EFE6608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oogle Shape;7438;p73">
            <a:extLst>
              <a:ext uri="{FF2B5EF4-FFF2-40B4-BE49-F238E27FC236}">
                <a16:creationId xmlns:a16="http://schemas.microsoft.com/office/drawing/2014/main" id="{B12AC5D4-6E7D-F38F-AD0A-B05258F9C124}"/>
              </a:ext>
            </a:extLst>
          </p:cNvPr>
          <p:cNvGrpSpPr/>
          <p:nvPr/>
        </p:nvGrpSpPr>
        <p:grpSpPr>
          <a:xfrm>
            <a:off x="8381919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3" name="Google Shape;7439;p73">
              <a:extLst>
                <a:ext uri="{FF2B5EF4-FFF2-40B4-BE49-F238E27FC236}">
                  <a16:creationId xmlns:a16="http://schemas.microsoft.com/office/drawing/2014/main" id="{C69A3B68-C711-D2DE-1E97-503D1055CBE8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7440;p73">
              <a:extLst>
                <a:ext uri="{FF2B5EF4-FFF2-40B4-BE49-F238E27FC236}">
                  <a16:creationId xmlns:a16="http://schemas.microsoft.com/office/drawing/2014/main" id="{2819D38E-26C5-F761-9353-57D7DD1D3BD9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7438;p73">
            <a:extLst>
              <a:ext uri="{FF2B5EF4-FFF2-40B4-BE49-F238E27FC236}">
                <a16:creationId xmlns:a16="http://schemas.microsoft.com/office/drawing/2014/main" id="{3D18F6BA-7D01-66BD-B0E3-557ADBFD1003}"/>
              </a:ext>
            </a:extLst>
          </p:cNvPr>
          <p:cNvGrpSpPr/>
          <p:nvPr/>
        </p:nvGrpSpPr>
        <p:grpSpPr>
          <a:xfrm>
            <a:off x="3867131" y="3747233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6" name="Google Shape;7439;p73">
              <a:extLst>
                <a:ext uri="{FF2B5EF4-FFF2-40B4-BE49-F238E27FC236}">
                  <a16:creationId xmlns:a16="http://schemas.microsoft.com/office/drawing/2014/main" id="{FC5A8E05-CE7C-B044-189D-2CDE5D861C42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440;p73">
              <a:extLst>
                <a:ext uri="{FF2B5EF4-FFF2-40B4-BE49-F238E27FC236}">
                  <a16:creationId xmlns:a16="http://schemas.microsoft.com/office/drawing/2014/main" id="{9A76585C-F3CC-0E27-D2AA-D6F76A6FDDC0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oogle Shape;7438;p73">
            <a:extLst>
              <a:ext uri="{FF2B5EF4-FFF2-40B4-BE49-F238E27FC236}">
                <a16:creationId xmlns:a16="http://schemas.microsoft.com/office/drawing/2014/main" id="{C99DB063-BBBB-4B12-B3E8-4680F42B087F}"/>
              </a:ext>
            </a:extLst>
          </p:cNvPr>
          <p:cNvGrpSpPr/>
          <p:nvPr/>
        </p:nvGrpSpPr>
        <p:grpSpPr>
          <a:xfrm>
            <a:off x="8407983" y="3747233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9" name="Google Shape;7439;p73">
              <a:extLst>
                <a:ext uri="{FF2B5EF4-FFF2-40B4-BE49-F238E27FC236}">
                  <a16:creationId xmlns:a16="http://schemas.microsoft.com/office/drawing/2014/main" id="{09FD7907-732F-1B48-3C17-B15A9A4AF990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440;p73">
              <a:extLst>
                <a:ext uri="{FF2B5EF4-FFF2-40B4-BE49-F238E27FC236}">
                  <a16:creationId xmlns:a16="http://schemas.microsoft.com/office/drawing/2014/main" id="{308EE010-BB20-2078-F47A-3BB50142497E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7438;p73">
            <a:extLst>
              <a:ext uri="{FF2B5EF4-FFF2-40B4-BE49-F238E27FC236}">
                <a16:creationId xmlns:a16="http://schemas.microsoft.com/office/drawing/2014/main" id="{FBA2386C-A60D-DF31-B641-2C9813E1129F}"/>
              </a:ext>
            </a:extLst>
          </p:cNvPr>
          <p:cNvGrpSpPr/>
          <p:nvPr/>
        </p:nvGrpSpPr>
        <p:grpSpPr>
          <a:xfrm>
            <a:off x="3867131" y="5521304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9" name="Google Shape;7439;p73">
              <a:extLst>
                <a:ext uri="{FF2B5EF4-FFF2-40B4-BE49-F238E27FC236}">
                  <a16:creationId xmlns:a16="http://schemas.microsoft.com/office/drawing/2014/main" id="{6E13FF11-48A8-425D-7B0F-5EE45F46F5BF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440;p73">
              <a:extLst>
                <a:ext uri="{FF2B5EF4-FFF2-40B4-BE49-F238E27FC236}">
                  <a16:creationId xmlns:a16="http://schemas.microsoft.com/office/drawing/2014/main" id="{D1CA64E8-3B08-9D3D-1562-BB0A9A18E996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7438;p73">
            <a:extLst>
              <a:ext uri="{FF2B5EF4-FFF2-40B4-BE49-F238E27FC236}">
                <a16:creationId xmlns:a16="http://schemas.microsoft.com/office/drawing/2014/main" id="{4A2FB697-BD8F-8C28-A8FE-1DBEE0CCEDF5}"/>
              </a:ext>
            </a:extLst>
          </p:cNvPr>
          <p:cNvGrpSpPr/>
          <p:nvPr/>
        </p:nvGrpSpPr>
        <p:grpSpPr>
          <a:xfrm>
            <a:off x="8371701" y="5521304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22" name="Google Shape;7439;p73">
              <a:extLst>
                <a:ext uri="{FF2B5EF4-FFF2-40B4-BE49-F238E27FC236}">
                  <a16:creationId xmlns:a16="http://schemas.microsoft.com/office/drawing/2014/main" id="{1ED3054C-B608-CCDE-AA4F-45F653ECAD00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440;p73">
              <a:extLst>
                <a:ext uri="{FF2B5EF4-FFF2-40B4-BE49-F238E27FC236}">
                  <a16:creationId xmlns:a16="http://schemas.microsoft.com/office/drawing/2014/main" id="{A1672E34-D846-FF66-4FAA-85B37A13E555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" name="Google Shape;920;p33">
            <a:extLst>
              <a:ext uri="{FF2B5EF4-FFF2-40B4-BE49-F238E27FC236}">
                <a16:creationId xmlns:a16="http://schemas.microsoft.com/office/drawing/2014/main" id="{E30F5134-ABB3-665F-22BE-DA1D674EAC9A}"/>
              </a:ext>
            </a:extLst>
          </p:cNvPr>
          <p:cNvSpPr txBox="1">
            <a:spLocks/>
          </p:cNvSpPr>
          <p:nvPr/>
        </p:nvSpPr>
        <p:spPr>
          <a:xfrm>
            <a:off x="5136358" y="3466020"/>
            <a:ext cx="868200" cy="80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07</a:t>
            </a:r>
          </a:p>
        </p:txBody>
      </p:sp>
      <p:sp>
        <p:nvSpPr>
          <p:cNvPr id="25" name="Google Shape;922;p33">
            <a:extLst>
              <a:ext uri="{FF2B5EF4-FFF2-40B4-BE49-F238E27FC236}">
                <a16:creationId xmlns:a16="http://schemas.microsoft.com/office/drawing/2014/main" id="{BF8B26E1-8452-1F49-2926-B4D236F5F63F}"/>
              </a:ext>
            </a:extLst>
          </p:cNvPr>
          <p:cNvSpPr txBox="1">
            <a:spLocks/>
          </p:cNvSpPr>
          <p:nvPr/>
        </p:nvSpPr>
        <p:spPr>
          <a:xfrm>
            <a:off x="4077915" y="413158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Similarity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3811090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36"/>
          <p:cNvSpPr txBox="1">
            <a:spLocks noGrp="1"/>
          </p:cNvSpPr>
          <p:nvPr>
            <p:ph type="title"/>
          </p:nvPr>
        </p:nvSpPr>
        <p:spPr>
          <a:xfrm>
            <a:off x="1894826" y="3375413"/>
            <a:ext cx="75912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Similarity</a:t>
            </a:r>
            <a:endParaRPr dirty="0"/>
          </a:p>
        </p:txBody>
      </p:sp>
      <p:sp>
        <p:nvSpPr>
          <p:cNvPr id="1013" name="Google Shape;1013;p36"/>
          <p:cNvSpPr txBox="1">
            <a:spLocks noGrp="1"/>
          </p:cNvSpPr>
          <p:nvPr>
            <p:ph type="title" idx="2"/>
          </p:nvPr>
        </p:nvSpPr>
        <p:spPr>
          <a:xfrm>
            <a:off x="4422050" y="2137763"/>
            <a:ext cx="2536800" cy="12375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/>
              <a:t>0</a:t>
            </a:r>
            <a:r>
              <a:rPr lang="en-US" dirty="0"/>
              <a:t>7</a:t>
            </a:r>
            <a:endParaRPr dirty="0"/>
          </a:p>
        </p:txBody>
      </p:sp>
      <p:grpSp>
        <p:nvGrpSpPr>
          <p:cNvPr id="1014" name="Google Shape;1014;p36"/>
          <p:cNvGrpSpPr/>
          <p:nvPr/>
        </p:nvGrpSpPr>
        <p:grpSpPr>
          <a:xfrm>
            <a:off x="8780645" y="5288949"/>
            <a:ext cx="1499110" cy="1350446"/>
            <a:chOff x="352889" y="4189519"/>
            <a:chExt cx="826958" cy="744951"/>
          </a:xfrm>
        </p:grpSpPr>
        <p:sp>
          <p:nvSpPr>
            <p:cNvPr id="1015" name="Google Shape;1015;p36"/>
            <p:cNvSpPr/>
            <p:nvPr/>
          </p:nvSpPr>
          <p:spPr>
            <a:xfrm>
              <a:off x="553679" y="4682568"/>
              <a:ext cx="89678" cy="183442"/>
            </a:xfrm>
            <a:custGeom>
              <a:avLst/>
              <a:gdLst/>
              <a:ahLst/>
              <a:cxnLst/>
              <a:rect l="l" t="t" r="r" b="b"/>
              <a:pathLst>
                <a:path w="2502" h="5118" extrusionOk="0">
                  <a:moveTo>
                    <a:pt x="2042" y="1"/>
                  </a:moveTo>
                  <a:lnTo>
                    <a:pt x="0" y="4926"/>
                  </a:lnTo>
                  <a:lnTo>
                    <a:pt x="459" y="5118"/>
                  </a:lnTo>
                  <a:lnTo>
                    <a:pt x="2501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6"/>
            <p:cNvSpPr/>
            <p:nvPr/>
          </p:nvSpPr>
          <p:spPr>
            <a:xfrm>
              <a:off x="457155" y="4852712"/>
              <a:ext cx="168818" cy="24301"/>
            </a:xfrm>
            <a:custGeom>
              <a:avLst/>
              <a:gdLst/>
              <a:ahLst/>
              <a:cxnLst/>
              <a:rect l="l" t="t" r="r" b="b"/>
              <a:pathLst>
                <a:path w="4710" h="678" extrusionOk="0">
                  <a:moveTo>
                    <a:pt x="4441" y="1"/>
                  </a:moveTo>
                  <a:lnTo>
                    <a:pt x="243" y="167"/>
                  </a:lnTo>
                  <a:cubicBezTo>
                    <a:pt x="103" y="167"/>
                    <a:pt x="1" y="282"/>
                    <a:pt x="1" y="422"/>
                  </a:cubicBezTo>
                  <a:cubicBezTo>
                    <a:pt x="1" y="562"/>
                    <a:pt x="128" y="677"/>
                    <a:pt x="269" y="677"/>
                  </a:cubicBezTo>
                  <a:lnTo>
                    <a:pt x="4454" y="511"/>
                  </a:lnTo>
                  <a:cubicBezTo>
                    <a:pt x="4594" y="511"/>
                    <a:pt x="4709" y="384"/>
                    <a:pt x="4709" y="243"/>
                  </a:cubicBezTo>
                  <a:cubicBezTo>
                    <a:pt x="4697" y="103"/>
                    <a:pt x="4582" y="1"/>
                    <a:pt x="4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6"/>
            <p:cNvSpPr/>
            <p:nvPr/>
          </p:nvSpPr>
          <p:spPr>
            <a:xfrm>
              <a:off x="468517" y="4854540"/>
              <a:ext cx="119499" cy="53405"/>
            </a:xfrm>
            <a:custGeom>
              <a:avLst/>
              <a:gdLst/>
              <a:ahLst/>
              <a:cxnLst/>
              <a:rect l="l" t="t" r="r" b="b"/>
              <a:pathLst>
                <a:path w="3334" h="1490" extrusionOk="0">
                  <a:moveTo>
                    <a:pt x="2848" y="1"/>
                  </a:moveTo>
                  <a:lnTo>
                    <a:pt x="283" y="996"/>
                  </a:lnTo>
                  <a:cubicBezTo>
                    <a:pt x="1" y="1098"/>
                    <a:pt x="109" y="1489"/>
                    <a:pt x="358" y="1489"/>
                  </a:cubicBezTo>
                  <a:cubicBezTo>
                    <a:pt x="391" y="1489"/>
                    <a:pt x="425" y="1483"/>
                    <a:pt x="462" y="1468"/>
                  </a:cubicBezTo>
                  <a:lnTo>
                    <a:pt x="3333" y="371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6"/>
            <p:cNvSpPr/>
            <p:nvPr/>
          </p:nvSpPr>
          <p:spPr>
            <a:xfrm>
              <a:off x="576547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4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8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6"/>
            <p:cNvSpPr/>
            <p:nvPr/>
          </p:nvSpPr>
          <p:spPr>
            <a:xfrm>
              <a:off x="799738" y="4191418"/>
              <a:ext cx="380110" cy="444555"/>
            </a:xfrm>
            <a:custGeom>
              <a:avLst/>
              <a:gdLst/>
              <a:ahLst/>
              <a:cxnLst/>
              <a:rect l="l" t="t" r="r" b="b"/>
              <a:pathLst>
                <a:path w="10605" h="12403" extrusionOk="0">
                  <a:moveTo>
                    <a:pt x="5149" y="0"/>
                  </a:moveTo>
                  <a:cubicBezTo>
                    <a:pt x="4781" y="0"/>
                    <a:pt x="4400" y="210"/>
                    <a:pt x="4160" y="573"/>
                  </a:cubicBezTo>
                  <a:lnTo>
                    <a:pt x="0" y="10131"/>
                  </a:lnTo>
                  <a:lnTo>
                    <a:pt x="3803" y="12402"/>
                  </a:lnTo>
                  <a:lnTo>
                    <a:pt x="10285" y="4261"/>
                  </a:lnTo>
                  <a:cubicBezTo>
                    <a:pt x="10604" y="3712"/>
                    <a:pt x="10477" y="3049"/>
                    <a:pt x="10005" y="2755"/>
                  </a:cubicBezTo>
                  <a:cubicBezTo>
                    <a:pt x="9853" y="2671"/>
                    <a:pt x="9688" y="2629"/>
                    <a:pt x="9523" y="2629"/>
                  </a:cubicBezTo>
                  <a:cubicBezTo>
                    <a:pt x="9340" y="2629"/>
                    <a:pt x="9158" y="2680"/>
                    <a:pt x="8997" y="2781"/>
                  </a:cubicBezTo>
                  <a:cubicBezTo>
                    <a:pt x="9054" y="2187"/>
                    <a:pt x="8572" y="1744"/>
                    <a:pt x="8047" y="1744"/>
                  </a:cubicBezTo>
                  <a:cubicBezTo>
                    <a:pt x="7873" y="1744"/>
                    <a:pt x="7694" y="1792"/>
                    <a:pt x="7529" y="1900"/>
                  </a:cubicBezTo>
                  <a:cubicBezTo>
                    <a:pt x="7587" y="1306"/>
                    <a:pt x="7112" y="863"/>
                    <a:pt x="6590" y="863"/>
                  </a:cubicBezTo>
                  <a:cubicBezTo>
                    <a:pt x="6418" y="863"/>
                    <a:pt x="6240" y="912"/>
                    <a:pt x="6074" y="1020"/>
                  </a:cubicBezTo>
                  <a:cubicBezTo>
                    <a:pt x="6100" y="663"/>
                    <a:pt x="5921" y="318"/>
                    <a:pt x="5615" y="127"/>
                  </a:cubicBezTo>
                  <a:cubicBezTo>
                    <a:pt x="5471" y="41"/>
                    <a:pt x="5311" y="0"/>
                    <a:pt x="51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6"/>
            <p:cNvSpPr/>
            <p:nvPr/>
          </p:nvSpPr>
          <p:spPr>
            <a:xfrm>
              <a:off x="836763" y="4266831"/>
              <a:ext cx="158316" cy="306023"/>
            </a:xfrm>
            <a:custGeom>
              <a:avLst/>
              <a:gdLst/>
              <a:ahLst/>
              <a:cxnLst/>
              <a:rect l="l" t="t" r="r" b="b"/>
              <a:pathLst>
                <a:path w="4417" h="8538" fill="none" extrusionOk="0">
                  <a:moveTo>
                    <a:pt x="4416" y="1"/>
                  </a:moveTo>
                  <a:lnTo>
                    <a:pt x="1" y="8537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6"/>
            <p:cNvSpPr/>
            <p:nvPr/>
          </p:nvSpPr>
          <p:spPr>
            <a:xfrm>
              <a:off x="869702" y="4297942"/>
              <a:ext cx="177062" cy="294590"/>
            </a:xfrm>
            <a:custGeom>
              <a:avLst/>
              <a:gdLst/>
              <a:ahLst/>
              <a:cxnLst/>
              <a:rect l="l" t="t" r="r" b="b"/>
              <a:pathLst>
                <a:path w="4940" h="8219" fill="none" extrusionOk="0">
                  <a:moveTo>
                    <a:pt x="4939" y="0"/>
                  </a:moveTo>
                  <a:lnTo>
                    <a:pt x="1" y="8218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6"/>
            <p:cNvSpPr/>
            <p:nvPr/>
          </p:nvSpPr>
          <p:spPr>
            <a:xfrm>
              <a:off x="902642" y="4328588"/>
              <a:ext cx="195808" cy="283586"/>
            </a:xfrm>
            <a:custGeom>
              <a:avLst/>
              <a:gdLst/>
              <a:ahLst/>
              <a:cxnLst/>
              <a:rect l="l" t="t" r="r" b="b"/>
              <a:pathLst>
                <a:path w="5463" h="7912" fill="none" extrusionOk="0">
                  <a:moveTo>
                    <a:pt x="5462" y="0"/>
                  </a:moveTo>
                  <a:lnTo>
                    <a:pt x="1" y="7912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6"/>
            <p:cNvSpPr/>
            <p:nvPr/>
          </p:nvSpPr>
          <p:spPr>
            <a:xfrm>
              <a:off x="799738" y="4479520"/>
              <a:ext cx="182510" cy="156453"/>
            </a:xfrm>
            <a:custGeom>
              <a:avLst/>
              <a:gdLst/>
              <a:ahLst/>
              <a:cxnLst/>
              <a:rect l="l" t="t" r="r" b="b"/>
              <a:pathLst>
                <a:path w="5092" h="4365" extrusionOk="0">
                  <a:moveTo>
                    <a:pt x="919" y="0"/>
                  </a:moveTo>
                  <a:lnTo>
                    <a:pt x="0" y="2093"/>
                  </a:lnTo>
                  <a:lnTo>
                    <a:pt x="3803" y="4364"/>
                  </a:lnTo>
                  <a:lnTo>
                    <a:pt x="5092" y="2744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6"/>
            <p:cNvSpPr/>
            <p:nvPr/>
          </p:nvSpPr>
          <p:spPr>
            <a:xfrm>
              <a:off x="422388" y="4287404"/>
              <a:ext cx="474806" cy="463874"/>
            </a:xfrm>
            <a:custGeom>
              <a:avLst/>
              <a:gdLst/>
              <a:ahLst/>
              <a:cxnLst/>
              <a:rect l="l" t="t" r="r" b="b"/>
              <a:pathLst>
                <a:path w="13247" h="12942" extrusionOk="0">
                  <a:moveTo>
                    <a:pt x="4888" y="1"/>
                  </a:moveTo>
                  <a:cubicBezTo>
                    <a:pt x="1073" y="1991"/>
                    <a:pt x="1" y="6955"/>
                    <a:pt x="2681" y="10337"/>
                  </a:cubicBezTo>
                  <a:cubicBezTo>
                    <a:pt x="4047" y="12070"/>
                    <a:pt x="6051" y="12941"/>
                    <a:pt x="8058" y="12941"/>
                  </a:cubicBezTo>
                  <a:cubicBezTo>
                    <a:pt x="9966" y="12941"/>
                    <a:pt x="11878" y="12153"/>
                    <a:pt x="13246" y="10566"/>
                  </a:cubicBezTo>
                  <a:cubicBezTo>
                    <a:pt x="11371" y="8193"/>
                    <a:pt x="6777" y="2400"/>
                    <a:pt x="48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6"/>
            <p:cNvSpPr/>
            <p:nvPr/>
          </p:nvSpPr>
          <p:spPr>
            <a:xfrm>
              <a:off x="466761" y="4287404"/>
              <a:ext cx="170574" cy="197277"/>
            </a:xfrm>
            <a:custGeom>
              <a:avLst/>
              <a:gdLst/>
              <a:ahLst/>
              <a:cxnLst/>
              <a:rect l="l" t="t" r="r" b="b"/>
              <a:pathLst>
                <a:path w="4759" h="5504" extrusionOk="0">
                  <a:moveTo>
                    <a:pt x="3650" y="1"/>
                  </a:moveTo>
                  <a:cubicBezTo>
                    <a:pt x="1608" y="1060"/>
                    <a:pt x="243" y="3063"/>
                    <a:pt x="1" y="5360"/>
                  </a:cubicBezTo>
                  <a:cubicBezTo>
                    <a:pt x="344" y="5458"/>
                    <a:pt x="688" y="5504"/>
                    <a:pt x="1024" y="5504"/>
                  </a:cubicBezTo>
                  <a:cubicBezTo>
                    <a:pt x="3021" y="5504"/>
                    <a:pt x="4758" y="3879"/>
                    <a:pt x="4748" y="1749"/>
                  </a:cubicBezTo>
                  <a:cubicBezTo>
                    <a:pt x="4748" y="1621"/>
                    <a:pt x="4748" y="1494"/>
                    <a:pt x="4735" y="1366"/>
                  </a:cubicBezTo>
                  <a:lnTo>
                    <a:pt x="3650" y="1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6"/>
            <p:cNvSpPr/>
            <p:nvPr/>
          </p:nvSpPr>
          <p:spPr>
            <a:xfrm>
              <a:off x="652461" y="4709091"/>
              <a:ext cx="90144" cy="183442"/>
            </a:xfrm>
            <a:custGeom>
              <a:avLst/>
              <a:gdLst/>
              <a:ahLst/>
              <a:cxnLst/>
              <a:rect l="l" t="t" r="r" b="b"/>
              <a:pathLst>
                <a:path w="2515" h="5118" extrusionOk="0">
                  <a:moveTo>
                    <a:pt x="2042" y="1"/>
                  </a:moveTo>
                  <a:lnTo>
                    <a:pt x="0" y="4927"/>
                  </a:lnTo>
                  <a:lnTo>
                    <a:pt x="473" y="5118"/>
                  </a:lnTo>
                  <a:lnTo>
                    <a:pt x="2514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6"/>
            <p:cNvSpPr/>
            <p:nvPr/>
          </p:nvSpPr>
          <p:spPr>
            <a:xfrm>
              <a:off x="555937" y="4879236"/>
              <a:ext cx="168818" cy="23871"/>
            </a:xfrm>
            <a:custGeom>
              <a:avLst/>
              <a:gdLst/>
              <a:ahLst/>
              <a:cxnLst/>
              <a:rect l="l" t="t" r="r" b="b"/>
              <a:pathLst>
                <a:path w="4710" h="666" extrusionOk="0">
                  <a:moveTo>
                    <a:pt x="4454" y="1"/>
                  </a:moveTo>
                  <a:lnTo>
                    <a:pt x="256" y="167"/>
                  </a:lnTo>
                  <a:cubicBezTo>
                    <a:pt x="116" y="167"/>
                    <a:pt x="1" y="282"/>
                    <a:pt x="14" y="422"/>
                  </a:cubicBezTo>
                  <a:cubicBezTo>
                    <a:pt x="14" y="555"/>
                    <a:pt x="117" y="665"/>
                    <a:pt x="248" y="665"/>
                  </a:cubicBezTo>
                  <a:cubicBezTo>
                    <a:pt x="255" y="665"/>
                    <a:pt x="262" y="665"/>
                    <a:pt x="269" y="664"/>
                  </a:cubicBezTo>
                  <a:lnTo>
                    <a:pt x="4467" y="511"/>
                  </a:lnTo>
                  <a:cubicBezTo>
                    <a:pt x="4608" y="499"/>
                    <a:pt x="4710" y="384"/>
                    <a:pt x="4710" y="243"/>
                  </a:cubicBezTo>
                  <a:cubicBezTo>
                    <a:pt x="4697" y="116"/>
                    <a:pt x="4582" y="1"/>
                    <a:pt x="44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6"/>
            <p:cNvSpPr/>
            <p:nvPr/>
          </p:nvSpPr>
          <p:spPr>
            <a:xfrm>
              <a:off x="567335" y="4881530"/>
              <a:ext cx="119463" cy="52939"/>
            </a:xfrm>
            <a:custGeom>
              <a:avLst/>
              <a:gdLst/>
              <a:ahLst/>
              <a:cxnLst/>
              <a:rect l="l" t="t" r="r" b="b"/>
              <a:pathLst>
                <a:path w="3333" h="1477" extrusionOk="0">
                  <a:moveTo>
                    <a:pt x="2848" y="1"/>
                  </a:moveTo>
                  <a:lnTo>
                    <a:pt x="283" y="983"/>
                  </a:lnTo>
                  <a:cubicBezTo>
                    <a:pt x="0" y="1085"/>
                    <a:pt x="108" y="1477"/>
                    <a:pt x="358" y="1477"/>
                  </a:cubicBezTo>
                  <a:cubicBezTo>
                    <a:pt x="390" y="1477"/>
                    <a:pt x="425" y="1470"/>
                    <a:pt x="461" y="1455"/>
                  </a:cubicBezTo>
                  <a:lnTo>
                    <a:pt x="3332" y="358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6"/>
            <p:cNvSpPr/>
            <p:nvPr/>
          </p:nvSpPr>
          <p:spPr>
            <a:xfrm>
              <a:off x="698913" y="4194321"/>
              <a:ext cx="102438" cy="81219"/>
            </a:xfrm>
            <a:custGeom>
              <a:avLst/>
              <a:gdLst/>
              <a:ahLst/>
              <a:cxnLst/>
              <a:rect l="l" t="t" r="r" b="b"/>
              <a:pathLst>
                <a:path w="2858" h="2266" extrusionOk="0">
                  <a:moveTo>
                    <a:pt x="719" y="1"/>
                  </a:moveTo>
                  <a:cubicBezTo>
                    <a:pt x="289" y="1"/>
                    <a:pt x="0" y="595"/>
                    <a:pt x="338" y="1258"/>
                  </a:cubicBezTo>
                  <a:cubicBezTo>
                    <a:pt x="580" y="1704"/>
                    <a:pt x="963" y="2049"/>
                    <a:pt x="1435" y="2266"/>
                  </a:cubicBezTo>
                  <a:cubicBezTo>
                    <a:pt x="1895" y="2049"/>
                    <a:pt x="2277" y="1704"/>
                    <a:pt x="2520" y="1258"/>
                  </a:cubicBezTo>
                  <a:cubicBezTo>
                    <a:pt x="2857" y="595"/>
                    <a:pt x="2580" y="1"/>
                    <a:pt x="2140" y="1"/>
                  </a:cubicBezTo>
                  <a:cubicBezTo>
                    <a:pt x="2114" y="1"/>
                    <a:pt x="2088" y="3"/>
                    <a:pt x="2060" y="7"/>
                  </a:cubicBezTo>
                  <a:cubicBezTo>
                    <a:pt x="1678" y="84"/>
                    <a:pt x="1422" y="594"/>
                    <a:pt x="1422" y="594"/>
                  </a:cubicBezTo>
                  <a:cubicBezTo>
                    <a:pt x="1422" y="594"/>
                    <a:pt x="1180" y="84"/>
                    <a:pt x="797" y="7"/>
                  </a:cubicBezTo>
                  <a:cubicBezTo>
                    <a:pt x="771" y="3"/>
                    <a:pt x="745" y="1"/>
                    <a:pt x="7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6"/>
            <p:cNvSpPr/>
            <p:nvPr/>
          </p:nvSpPr>
          <p:spPr>
            <a:xfrm>
              <a:off x="785222" y="4285361"/>
              <a:ext cx="67922" cy="53764"/>
            </a:xfrm>
            <a:custGeom>
              <a:avLst/>
              <a:gdLst/>
              <a:ahLst/>
              <a:cxnLst/>
              <a:rect l="l" t="t" r="r" b="b"/>
              <a:pathLst>
                <a:path w="1895" h="1500" extrusionOk="0">
                  <a:moveTo>
                    <a:pt x="469" y="0"/>
                  </a:moveTo>
                  <a:cubicBezTo>
                    <a:pt x="185" y="0"/>
                    <a:pt x="1" y="396"/>
                    <a:pt x="227" y="836"/>
                  </a:cubicBezTo>
                  <a:cubicBezTo>
                    <a:pt x="380" y="1130"/>
                    <a:pt x="635" y="1359"/>
                    <a:pt x="954" y="1500"/>
                  </a:cubicBezTo>
                  <a:cubicBezTo>
                    <a:pt x="1260" y="1359"/>
                    <a:pt x="1516" y="1130"/>
                    <a:pt x="1669" y="836"/>
                  </a:cubicBezTo>
                  <a:cubicBezTo>
                    <a:pt x="1895" y="396"/>
                    <a:pt x="1710" y="0"/>
                    <a:pt x="1426" y="0"/>
                  </a:cubicBezTo>
                  <a:cubicBezTo>
                    <a:pt x="1405" y="0"/>
                    <a:pt x="1384" y="2"/>
                    <a:pt x="1362" y="7"/>
                  </a:cubicBezTo>
                  <a:cubicBezTo>
                    <a:pt x="1120" y="45"/>
                    <a:pt x="954" y="390"/>
                    <a:pt x="954" y="390"/>
                  </a:cubicBezTo>
                  <a:cubicBezTo>
                    <a:pt x="954" y="390"/>
                    <a:pt x="775" y="45"/>
                    <a:pt x="533" y="7"/>
                  </a:cubicBezTo>
                  <a:cubicBezTo>
                    <a:pt x="511" y="2"/>
                    <a:pt x="490" y="0"/>
                    <a:pt x="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6"/>
            <p:cNvSpPr/>
            <p:nvPr/>
          </p:nvSpPr>
          <p:spPr>
            <a:xfrm>
              <a:off x="537658" y="4238945"/>
              <a:ext cx="460612" cy="470218"/>
            </a:xfrm>
            <a:custGeom>
              <a:avLst/>
              <a:gdLst/>
              <a:ahLst/>
              <a:cxnLst/>
              <a:rect l="l" t="t" r="r" b="b"/>
              <a:pathLst>
                <a:path w="12851" h="13119" extrusionOk="0">
                  <a:moveTo>
                    <a:pt x="2667" y="0"/>
                  </a:moveTo>
                  <a:cubicBezTo>
                    <a:pt x="2667" y="0"/>
                    <a:pt x="1" y="6317"/>
                    <a:pt x="4186" y="10770"/>
                  </a:cubicBezTo>
                  <a:cubicBezTo>
                    <a:pt x="5955" y="12665"/>
                    <a:pt x="8232" y="13119"/>
                    <a:pt x="10009" y="13119"/>
                  </a:cubicBezTo>
                  <a:cubicBezTo>
                    <a:pt x="11641" y="13119"/>
                    <a:pt x="12850" y="12735"/>
                    <a:pt x="12850" y="12735"/>
                  </a:cubicBezTo>
                  <a:lnTo>
                    <a:pt x="26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6"/>
            <p:cNvSpPr/>
            <p:nvPr/>
          </p:nvSpPr>
          <p:spPr>
            <a:xfrm>
              <a:off x="731135" y="4512424"/>
              <a:ext cx="177958" cy="71864"/>
            </a:xfrm>
            <a:custGeom>
              <a:avLst/>
              <a:gdLst/>
              <a:ahLst/>
              <a:cxnLst/>
              <a:rect l="l" t="t" r="r" b="b"/>
              <a:pathLst>
                <a:path w="4965" h="2005" extrusionOk="0">
                  <a:moveTo>
                    <a:pt x="102" y="1"/>
                  </a:moveTo>
                  <a:lnTo>
                    <a:pt x="0" y="333"/>
                  </a:lnTo>
                  <a:lnTo>
                    <a:pt x="4964" y="2004"/>
                  </a:lnTo>
                  <a:lnTo>
                    <a:pt x="4569" y="1494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6"/>
            <p:cNvSpPr/>
            <p:nvPr/>
          </p:nvSpPr>
          <p:spPr>
            <a:xfrm>
              <a:off x="666655" y="4433319"/>
              <a:ext cx="179750" cy="72294"/>
            </a:xfrm>
            <a:custGeom>
              <a:avLst/>
              <a:gdLst/>
              <a:ahLst/>
              <a:cxnLst/>
              <a:rect l="l" t="t" r="r" b="b"/>
              <a:pathLst>
                <a:path w="5015" h="2017" extrusionOk="0">
                  <a:moveTo>
                    <a:pt x="115" y="0"/>
                  </a:moveTo>
                  <a:lnTo>
                    <a:pt x="0" y="332"/>
                  </a:lnTo>
                  <a:lnTo>
                    <a:pt x="5015" y="2017"/>
                  </a:lnTo>
                  <a:lnTo>
                    <a:pt x="4619" y="151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6"/>
            <p:cNvSpPr/>
            <p:nvPr/>
          </p:nvSpPr>
          <p:spPr>
            <a:xfrm>
              <a:off x="791494" y="4588374"/>
              <a:ext cx="178424" cy="71828"/>
            </a:xfrm>
            <a:custGeom>
              <a:avLst/>
              <a:gdLst/>
              <a:ahLst/>
              <a:cxnLst/>
              <a:rect l="l" t="t" r="r" b="b"/>
              <a:pathLst>
                <a:path w="4978" h="2004" extrusionOk="0">
                  <a:moveTo>
                    <a:pt x="103" y="0"/>
                  </a:moveTo>
                  <a:lnTo>
                    <a:pt x="1" y="319"/>
                  </a:lnTo>
                  <a:lnTo>
                    <a:pt x="4977" y="2004"/>
                  </a:lnTo>
                  <a:lnTo>
                    <a:pt x="4582" y="149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6"/>
            <p:cNvSpPr/>
            <p:nvPr/>
          </p:nvSpPr>
          <p:spPr>
            <a:xfrm>
              <a:off x="395399" y="4189519"/>
              <a:ext cx="268066" cy="268532"/>
            </a:xfrm>
            <a:custGeom>
              <a:avLst/>
              <a:gdLst/>
              <a:ahLst/>
              <a:cxnLst/>
              <a:rect l="l" t="t" r="r" b="b"/>
              <a:pathLst>
                <a:path w="7479" h="7492" extrusionOk="0">
                  <a:moveTo>
                    <a:pt x="3740" y="1"/>
                  </a:moveTo>
                  <a:cubicBezTo>
                    <a:pt x="1673" y="1"/>
                    <a:pt x="1" y="1685"/>
                    <a:pt x="1" y="3753"/>
                  </a:cubicBezTo>
                  <a:cubicBezTo>
                    <a:pt x="1" y="5820"/>
                    <a:pt x="1673" y="7491"/>
                    <a:pt x="3740" y="7491"/>
                  </a:cubicBezTo>
                  <a:cubicBezTo>
                    <a:pt x="5807" y="7491"/>
                    <a:pt x="7479" y="5820"/>
                    <a:pt x="7479" y="3753"/>
                  </a:cubicBezTo>
                  <a:cubicBezTo>
                    <a:pt x="7479" y="1685"/>
                    <a:pt x="5807" y="1"/>
                    <a:pt x="3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6"/>
            <p:cNvSpPr/>
            <p:nvPr/>
          </p:nvSpPr>
          <p:spPr>
            <a:xfrm>
              <a:off x="352889" y="4319878"/>
              <a:ext cx="81434" cy="71864"/>
            </a:xfrm>
            <a:custGeom>
              <a:avLst/>
              <a:gdLst/>
              <a:ahLst/>
              <a:cxnLst/>
              <a:rect l="l" t="t" r="r" b="b"/>
              <a:pathLst>
                <a:path w="2272" h="2005" extrusionOk="0">
                  <a:moveTo>
                    <a:pt x="0" y="1"/>
                  </a:moveTo>
                  <a:lnTo>
                    <a:pt x="1263" y="907"/>
                  </a:lnTo>
                  <a:lnTo>
                    <a:pt x="1034" y="2004"/>
                  </a:lnTo>
                  <a:lnTo>
                    <a:pt x="2272" y="5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6"/>
            <p:cNvSpPr/>
            <p:nvPr/>
          </p:nvSpPr>
          <p:spPr>
            <a:xfrm>
              <a:off x="480489" y="4277369"/>
              <a:ext cx="44409" cy="26989"/>
            </a:xfrm>
            <a:custGeom>
              <a:avLst/>
              <a:gdLst/>
              <a:ahLst/>
              <a:cxnLst/>
              <a:rect l="l" t="t" r="r" b="b"/>
              <a:pathLst>
                <a:path w="1239" h="753" fill="none" extrusionOk="0">
                  <a:moveTo>
                    <a:pt x="0" y="753"/>
                  </a:moveTo>
                  <a:cubicBezTo>
                    <a:pt x="0" y="421"/>
                    <a:pt x="192" y="0"/>
                    <a:pt x="613" y="0"/>
                  </a:cubicBezTo>
                  <a:cubicBezTo>
                    <a:pt x="1034" y="0"/>
                    <a:pt x="1238" y="472"/>
                    <a:pt x="1238" y="753"/>
                  </a:cubicBezTo>
                </a:path>
              </a:pathLst>
            </a:custGeom>
            <a:noFill/>
            <a:ln w="3500" cap="flat" cmpd="sng">
              <a:solidFill>
                <a:srgbClr val="0D4669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6"/>
            <p:cNvSpPr/>
            <p:nvPr/>
          </p:nvSpPr>
          <p:spPr>
            <a:xfrm>
              <a:off x="352889" y="4312888"/>
              <a:ext cx="94696" cy="78854"/>
            </a:xfrm>
            <a:custGeom>
              <a:avLst/>
              <a:gdLst/>
              <a:ahLst/>
              <a:cxnLst/>
              <a:rect l="l" t="t" r="r" b="b"/>
              <a:pathLst>
                <a:path w="2642" h="2200" extrusionOk="0">
                  <a:moveTo>
                    <a:pt x="1641" y="0"/>
                  </a:moveTo>
                  <a:cubicBezTo>
                    <a:pt x="1613" y="0"/>
                    <a:pt x="1585" y="2"/>
                    <a:pt x="1557" y="4"/>
                  </a:cubicBezTo>
                  <a:lnTo>
                    <a:pt x="0" y="196"/>
                  </a:lnTo>
                  <a:lnTo>
                    <a:pt x="1953" y="872"/>
                  </a:lnTo>
                  <a:lnTo>
                    <a:pt x="1034" y="2199"/>
                  </a:lnTo>
                  <a:lnTo>
                    <a:pt x="2055" y="1689"/>
                  </a:lnTo>
                  <a:cubicBezTo>
                    <a:pt x="2450" y="1497"/>
                    <a:pt x="2642" y="1038"/>
                    <a:pt x="2501" y="617"/>
                  </a:cubicBezTo>
                  <a:cubicBezTo>
                    <a:pt x="2371" y="237"/>
                    <a:pt x="2019" y="0"/>
                    <a:pt x="16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6"/>
            <p:cNvSpPr/>
            <p:nvPr/>
          </p:nvSpPr>
          <p:spPr>
            <a:xfrm>
              <a:off x="683106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5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9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0" name="Google Shape;1040;p36"/>
          <p:cNvGrpSpPr/>
          <p:nvPr/>
        </p:nvGrpSpPr>
        <p:grpSpPr>
          <a:xfrm>
            <a:off x="1803659" y="486217"/>
            <a:ext cx="1552714" cy="1538541"/>
            <a:chOff x="5227577" y="4038371"/>
            <a:chExt cx="879575" cy="871546"/>
          </a:xfrm>
        </p:grpSpPr>
        <p:sp>
          <p:nvSpPr>
            <p:cNvPr id="1041" name="Google Shape;1041;p36"/>
            <p:cNvSpPr/>
            <p:nvPr/>
          </p:nvSpPr>
          <p:spPr>
            <a:xfrm>
              <a:off x="5227577" y="4038371"/>
              <a:ext cx="879575" cy="871546"/>
            </a:xfrm>
            <a:custGeom>
              <a:avLst/>
              <a:gdLst/>
              <a:ahLst/>
              <a:cxnLst/>
              <a:rect l="l" t="t" r="r" b="b"/>
              <a:pathLst>
                <a:path w="24540" h="24316" extrusionOk="0">
                  <a:moveTo>
                    <a:pt x="13819" y="0"/>
                  </a:moveTo>
                  <a:cubicBezTo>
                    <a:pt x="13701" y="0"/>
                    <a:pt x="13583" y="63"/>
                    <a:pt x="13527" y="198"/>
                  </a:cubicBezTo>
                  <a:lnTo>
                    <a:pt x="12570" y="2368"/>
                  </a:lnTo>
                  <a:cubicBezTo>
                    <a:pt x="12512" y="2497"/>
                    <a:pt x="12388" y="2564"/>
                    <a:pt x="12267" y="2564"/>
                  </a:cubicBezTo>
                  <a:cubicBezTo>
                    <a:pt x="12149" y="2564"/>
                    <a:pt x="12033" y="2500"/>
                    <a:pt x="11983" y="2368"/>
                  </a:cubicBezTo>
                  <a:lnTo>
                    <a:pt x="11013" y="211"/>
                  </a:lnTo>
                  <a:cubicBezTo>
                    <a:pt x="10956" y="75"/>
                    <a:pt x="10837" y="12"/>
                    <a:pt x="10718" y="12"/>
                  </a:cubicBezTo>
                  <a:cubicBezTo>
                    <a:pt x="10569" y="12"/>
                    <a:pt x="10422" y="110"/>
                    <a:pt x="10401" y="288"/>
                  </a:cubicBezTo>
                  <a:lnTo>
                    <a:pt x="10018" y="2636"/>
                  </a:lnTo>
                  <a:cubicBezTo>
                    <a:pt x="9994" y="2801"/>
                    <a:pt x="9849" y="2903"/>
                    <a:pt x="9702" y="2903"/>
                  </a:cubicBezTo>
                  <a:cubicBezTo>
                    <a:pt x="9611" y="2903"/>
                    <a:pt x="9520" y="2864"/>
                    <a:pt x="9456" y="2776"/>
                  </a:cubicBezTo>
                  <a:lnTo>
                    <a:pt x="7963" y="939"/>
                  </a:lnTo>
                  <a:cubicBezTo>
                    <a:pt x="7894" y="852"/>
                    <a:pt x="7801" y="814"/>
                    <a:pt x="7709" y="814"/>
                  </a:cubicBezTo>
                  <a:cubicBezTo>
                    <a:pt x="7529" y="814"/>
                    <a:pt x="7355" y="961"/>
                    <a:pt x="7389" y="1181"/>
                  </a:cubicBezTo>
                  <a:lnTo>
                    <a:pt x="7631" y="3542"/>
                  </a:lnTo>
                  <a:cubicBezTo>
                    <a:pt x="7650" y="3748"/>
                    <a:pt x="7483" y="3899"/>
                    <a:pt x="7307" y="3899"/>
                  </a:cubicBezTo>
                  <a:cubicBezTo>
                    <a:pt x="7243" y="3899"/>
                    <a:pt x="7179" y="3879"/>
                    <a:pt x="7121" y="3835"/>
                  </a:cubicBezTo>
                  <a:lnTo>
                    <a:pt x="5207" y="2444"/>
                  </a:lnTo>
                  <a:cubicBezTo>
                    <a:pt x="5145" y="2395"/>
                    <a:pt x="5076" y="2373"/>
                    <a:pt x="5009" y="2373"/>
                  </a:cubicBezTo>
                  <a:cubicBezTo>
                    <a:pt x="4801" y="2373"/>
                    <a:pt x="4613" y="2583"/>
                    <a:pt x="4709" y="2814"/>
                  </a:cubicBezTo>
                  <a:lnTo>
                    <a:pt x="5564" y="5035"/>
                  </a:lnTo>
                  <a:cubicBezTo>
                    <a:pt x="5650" y="5248"/>
                    <a:pt x="5476" y="5470"/>
                    <a:pt x="5268" y="5470"/>
                  </a:cubicBezTo>
                  <a:cubicBezTo>
                    <a:pt x="5227" y="5470"/>
                    <a:pt x="5185" y="5462"/>
                    <a:pt x="5143" y="5443"/>
                  </a:cubicBezTo>
                  <a:lnTo>
                    <a:pt x="2936" y="4601"/>
                  </a:lnTo>
                  <a:cubicBezTo>
                    <a:pt x="2891" y="4582"/>
                    <a:pt x="2848" y="4574"/>
                    <a:pt x="2806" y="4574"/>
                  </a:cubicBezTo>
                  <a:cubicBezTo>
                    <a:pt x="2559" y="4574"/>
                    <a:pt x="2378" y="4869"/>
                    <a:pt x="2553" y="5098"/>
                  </a:cubicBezTo>
                  <a:lnTo>
                    <a:pt x="3944" y="7013"/>
                  </a:lnTo>
                  <a:cubicBezTo>
                    <a:pt x="4103" y="7221"/>
                    <a:pt x="3944" y="7524"/>
                    <a:pt x="3682" y="7524"/>
                  </a:cubicBezTo>
                  <a:cubicBezTo>
                    <a:pt x="3671" y="7524"/>
                    <a:pt x="3661" y="7524"/>
                    <a:pt x="3650" y="7523"/>
                  </a:cubicBezTo>
                  <a:lnTo>
                    <a:pt x="1289" y="7281"/>
                  </a:lnTo>
                  <a:cubicBezTo>
                    <a:pt x="1271" y="7278"/>
                    <a:pt x="1254" y="7276"/>
                    <a:pt x="1237" y="7276"/>
                  </a:cubicBezTo>
                  <a:cubicBezTo>
                    <a:pt x="952" y="7276"/>
                    <a:pt x="807" y="7661"/>
                    <a:pt x="1060" y="7842"/>
                  </a:cubicBezTo>
                  <a:lnTo>
                    <a:pt x="2897" y="9335"/>
                  </a:lnTo>
                  <a:cubicBezTo>
                    <a:pt x="3114" y="9514"/>
                    <a:pt x="3012" y="9871"/>
                    <a:pt x="2731" y="9909"/>
                  </a:cubicBezTo>
                  <a:lnTo>
                    <a:pt x="396" y="10279"/>
                  </a:lnTo>
                  <a:cubicBezTo>
                    <a:pt x="64" y="10318"/>
                    <a:pt x="1" y="10777"/>
                    <a:pt x="320" y="10905"/>
                  </a:cubicBezTo>
                  <a:lnTo>
                    <a:pt x="2476" y="11862"/>
                  </a:lnTo>
                  <a:cubicBezTo>
                    <a:pt x="2731" y="11976"/>
                    <a:pt x="2731" y="12346"/>
                    <a:pt x="2476" y="12449"/>
                  </a:cubicBezTo>
                  <a:lnTo>
                    <a:pt x="320" y="13418"/>
                  </a:lnTo>
                  <a:cubicBezTo>
                    <a:pt x="13" y="13546"/>
                    <a:pt x="64" y="13993"/>
                    <a:pt x="396" y="14031"/>
                  </a:cubicBezTo>
                  <a:lnTo>
                    <a:pt x="2731" y="14414"/>
                  </a:lnTo>
                  <a:cubicBezTo>
                    <a:pt x="3012" y="14439"/>
                    <a:pt x="3114" y="14796"/>
                    <a:pt x="2897" y="14975"/>
                  </a:cubicBezTo>
                  <a:lnTo>
                    <a:pt x="1060" y="16468"/>
                  </a:lnTo>
                  <a:cubicBezTo>
                    <a:pt x="807" y="16661"/>
                    <a:pt x="952" y="17047"/>
                    <a:pt x="1237" y="17047"/>
                  </a:cubicBezTo>
                  <a:cubicBezTo>
                    <a:pt x="1254" y="17047"/>
                    <a:pt x="1271" y="17045"/>
                    <a:pt x="1289" y="17042"/>
                  </a:cubicBezTo>
                  <a:lnTo>
                    <a:pt x="3650" y="16800"/>
                  </a:lnTo>
                  <a:cubicBezTo>
                    <a:pt x="3666" y="16798"/>
                    <a:pt x="3681" y="16797"/>
                    <a:pt x="3696" y="16797"/>
                  </a:cubicBezTo>
                  <a:cubicBezTo>
                    <a:pt x="3950" y="16797"/>
                    <a:pt x="4100" y="17093"/>
                    <a:pt x="3944" y="17310"/>
                  </a:cubicBezTo>
                  <a:lnTo>
                    <a:pt x="2553" y="19224"/>
                  </a:lnTo>
                  <a:cubicBezTo>
                    <a:pt x="2378" y="19443"/>
                    <a:pt x="2558" y="19736"/>
                    <a:pt x="2806" y="19736"/>
                  </a:cubicBezTo>
                  <a:cubicBezTo>
                    <a:pt x="2848" y="19736"/>
                    <a:pt x="2891" y="19728"/>
                    <a:pt x="2936" y="19709"/>
                  </a:cubicBezTo>
                  <a:lnTo>
                    <a:pt x="5156" y="18867"/>
                  </a:lnTo>
                  <a:cubicBezTo>
                    <a:pt x="5195" y="18851"/>
                    <a:pt x="5235" y="18844"/>
                    <a:pt x="5273" y="18844"/>
                  </a:cubicBezTo>
                  <a:cubicBezTo>
                    <a:pt x="5485" y="18844"/>
                    <a:pt x="5661" y="19062"/>
                    <a:pt x="5564" y="19288"/>
                  </a:cubicBezTo>
                  <a:lnTo>
                    <a:pt x="4722" y="21496"/>
                  </a:lnTo>
                  <a:cubicBezTo>
                    <a:pt x="4625" y="21729"/>
                    <a:pt x="4809" y="21948"/>
                    <a:pt x="5022" y="21948"/>
                  </a:cubicBezTo>
                  <a:cubicBezTo>
                    <a:pt x="5088" y="21948"/>
                    <a:pt x="5156" y="21927"/>
                    <a:pt x="5220" y="21879"/>
                  </a:cubicBezTo>
                  <a:lnTo>
                    <a:pt x="7134" y="20488"/>
                  </a:lnTo>
                  <a:cubicBezTo>
                    <a:pt x="7191" y="20444"/>
                    <a:pt x="7256" y="20424"/>
                    <a:pt x="7320" y="20424"/>
                  </a:cubicBezTo>
                  <a:cubicBezTo>
                    <a:pt x="7496" y="20424"/>
                    <a:pt x="7663" y="20575"/>
                    <a:pt x="7644" y="20781"/>
                  </a:cubicBezTo>
                  <a:lnTo>
                    <a:pt x="7402" y="23142"/>
                  </a:lnTo>
                  <a:cubicBezTo>
                    <a:pt x="7368" y="23353"/>
                    <a:pt x="7540" y="23502"/>
                    <a:pt x="7716" y="23502"/>
                  </a:cubicBezTo>
                  <a:cubicBezTo>
                    <a:pt x="7807" y="23502"/>
                    <a:pt x="7898" y="23463"/>
                    <a:pt x="7963" y="23372"/>
                  </a:cubicBezTo>
                  <a:lnTo>
                    <a:pt x="9456" y="21534"/>
                  </a:lnTo>
                  <a:cubicBezTo>
                    <a:pt x="9522" y="21454"/>
                    <a:pt x="9613" y="21417"/>
                    <a:pt x="9703" y="21417"/>
                  </a:cubicBezTo>
                  <a:cubicBezTo>
                    <a:pt x="9856" y="21417"/>
                    <a:pt x="10006" y="21523"/>
                    <a:pt x="10030" y="21700"/>
                  </a:cubicBezTo>
                  <a:lnTo>
                    <a:pt x="10401" y="24035"/>
                  </a:lnTo>
                  <a:cubicBezTo>
                    <a:pt x="10429" y="24217"/>
                    <a:pt x="10576" y="24315"/>
                    <a:pt x="10722" y="24315"/>
                  </a:cubicBezTo>
                  <a:cubicBezTo>
                    <a:pt x="10842" y="24315"/>
                    <a:pt x="10961" y="24250"/>
                    <a:pt x="11013" y="24112"/>
                  </a:cubicBezTo>
                  <a:lnTo>
                    <a:pt x="11983" y="21955"/>
                  </a:lnTo>
                  <a:cubicBezTo>
                    <a:pt x="12040" y="21828"/>
                    <a:pt x="12161" y="21764"/>
                    <a:pt x="12281" y="21764"/>
                  </a:cubicBezTo>
                  <a:cubicBezTo>
                    <a:pt x="12401" y="21764"/>
                    <a:pt x="12519" y="21828"/>
                    <a:pt x="12570" y="21955"/>
                  </a:cubicBezTo>
                  <a:lnTo>
                    <a:pt x="13540" y="24112"/>
                  </a:lnTo>
                  <a:cubicBezTo>
                    <a:pt x="13597" y="24250"/>
                    <a:pt x="13719" y="24315"/>
                    <a:pt x="13840" y="24315"/>
                  </a:cubicBezTo>
                  <a:cubicBezTo>
                    <a:pt x="13987" y="24315"/>
                    <a:pt x="14131" y="24217"/>
                    <a:pt x="14152" y="24035"/>
                  </a:cubicBezTo>
                  <a:lnTo>
                    <a:pt x="14535" y="21700"/>
                  </a:lnTo>
                  <a:cubicBezTo>
                    <a:pt x="14551" y="21523"/>
                    <a:pt x="14699" y="21417"/>
                    <a:pt x="14851" y="21417"/>
                  </a:cubicBezTo>
                  <a:cubicBezTo>
                    <a:pt x="14940" y="21417"/>
                    <a:pt x="15030" y="21454"/>
                    <a:pt x="15096" y="21534"/>
                  </a:cubicBezTo>
                  <a:lnTo>
                    <a:pt x="16589" y="23372"/>
                  </a:lnTo>
                  <a:cubicBezTo>
                    <a:pt x="16659" y="23463"/>
                    <a:pt x="16753" y="23502"/>
                    <a:pt x="16845" y="23502"/>
                  </a:cubicBezTo>
                  <a:cubicBezTo>
                    <a:pt x="17025" y="23502"/>
                    <a:pt x="17197" y="23353"/>
                    <a:pt x="17164" y="23142"/>
                  </a:cubicBezTo>
                  <a:lnTo>
                    <a:pt x="16921" y="20781"/>
                  </a:lnTo>
                  <a:cubicBezTo>
                    <a:pt x="16893" y="20575"/>
                    <a:pt x="17058" y="20424"/>
                    <a:pt x="17238" y="20424"/>
                  </a:cubicBezTo>
                  <a:cubicBezTo>
                    <a:pt x="17303" y="20424"/>
                    <a:pt x="17371" y="20444"/>
                    <a:pt x="17432" y="20488"/>
                  </a:cubicBezTo>
                  <a:lnTo>
                    <a:pt x="19346" y="21879"/>
                  </a:lnTo>
                  <a:cubicBezTo>
                    <a:pt x="19406" y="21927"/>
                    <a:pt x="19473" y="21948"/>
                    <a:pt x="19539" y="21948"/>
                  </a:cubicBezTo>
                  <a:cubicBezTo>
                    <a:pt x="19749" y="21948"/>
                    <a:pt x="19941" y="21729"/>
                    <a:pt x="19843" y="21496"/>
                  </a:cubicBezTo>
                  <a:lnTo>
                    <a:pt x="18988" y="19288"/>
                  </a:lnTo>
                  <a:cubicBezTo>
                    <a:pt x="18903" y="19064"/>
                    <a:pt x="19068" y="18840"/>
                    <a:pt x="19281" y="18840"/>
                  </a:cubicBezTo>
                  <a:cubicBezTo>
                    <a:pt x="19322" y="18840"/>
                    <a:pt x="19366" y="18848"/>
                    <a:pt x="19410" y="18867"/>
                  </a:cubicBezTo>
                  <a:lnTo>
                    <a:pt x="21617" y="19709"/>
                  </a:lnTo>
                  <a:cubicBezTo>
                    <a:pt x="21661" y="19728"/>
                    <a:pt x="21705" y="19736"/>
                    <a:pt x="21746" y="19736"/>
                  </a:cubicBezTo>
                  <a:cubicBezTo>
                    <a:pt x="21991" y="19736"/>
                    <a:pt x="22162" y="19443"/>
                    <a:pt x="21987" y="19224"/>
                  </a:cubicBezTo>
                  <a:lnTo>
                    <a:pt x="20609" y="17310"/>
                  </a:lnTo>
                  <a:cubicBezTo>
                    <a:pt x="20440" y="17093"/>
                    <a:pt x="20602" y="16797"/>
                    <a:pt x="20857" y="16797"/>
                  </a:cubicBezTo>
                  <a:cubicBezTo>
                    <a:pt x="20872" y="16797"/>
                    <a:pt x="20887" y="16798"/>
                    <a:pt x="20903" y="16800"/>
                  </a:cubicBezTo>
                  <a:lnTo>
                    <a:pt x="23251" y="17042"/>
                  </a:lnTo>
                  <a:cubicBezTo>
                    <a:pt x="23265" y="17044"/>
                    <a:pt x="23280" y="17045"/>
                    <a:pt x="23294" y="17045"/>
                  </a:cubicBezTo>
                  <a:cubicBezTo>
                    <a:pt x="23597" y="17045"/>
                    <a:pt x="23749" y="16663"/>
                    <a:pt x="23493" y="16468"/>
                  </a:cubicBezTo>
                  <a:lnTo>
                    <a:pt x="21655" y="14975"/>
                  </a:lnTo>
                  <a:cubicBezTo>
                    <a:pt x="21426" y="14796"/>
                    <a:pt x="21528" y="14439"/>
                    <a:pt x="21809" y="14401"/>
                  </a:cubicBezTo>
                  <a:lnTo>
                    <a:pt x="24157" y="14031"/>
                  </a:lnTo>
                  <a:cubicBezTo>
                    <a:pt x="24476" y="13993"/>
                    <a:pt x="24539" y="13546"/>
                    <a:pt x="24233" y="13418"/>
                  </a:cubicBezTo>
                  <a:lnTo>
                    <a:pt x="22077" y="12449"/>
                  </a:lnTo>
                  <a:cubicBezTo>
                    <a:pt x="21809" y="12334"/>
                    <a:pt x="21809" y="11964"/>
                    <a:pt x="22077" y="11862"/>
                  </a:cubicBezTo>
                  <a:lnTo>
                    <a:pt x="24220" y="10892"/>
                  </a:lnTo>
                  <a:cubicBezTo>
                    <a:pt x="24539" y="10777"/>
                    <a:pt x="24476" y="10318"/>
                    <a:pt x="24144" y="10279"/>
                  </a:cubicBezTo>
                  <a:lnTo>
                    <a:pt x="21809" y="9896"/>
                  </a:lnTo>
                  <a:cubicBezTo>
                    <a:pt x="21528" y="9858"/>
                    <a:pt x="21426" y="9501"/>
                    <a:pt x="21655" y="9322"/>
                  </a:cubicBezTo>
                  <a:lnTo>
                    <a:pt x="23493" y="7829"/>
                  </a:lnTo>
                  <a:cubicBezTo>
                    <a:pt x="23737" y="7646"/>
                    <a:pt x="23596" y="7253"/>
                    <a:pt x="23292" y="7253"/>
                  </a:cubicBezTo>
                  <a:cubicBezTo>
                    <a:pt x="23279" y="7253"/>
                    <a:pt x="23265" y="7253"/>
                    <a:pt x="23251" y="7255"/>
                  </a:cubicBezTo>
                  <a:lnTo>
                    <a:pt x="20903" y="7497"/>
                  </a:lnTo>
                  <a:cubicBezTo>
                    <a:pt x="20887" y="7500"/>
                    <a:pt x="20872" y="7501"/>
                    <a:pt x="20857" y="7501"/>
                  </a:cubicBezTo>
                  <a:cubicBezTo>
                    <a:pt x="20602" y="7501"/>
                    <a:pt x="20440" y="7204"/>
                    <a:pt x="20609" y="6987"/>
                  </a:cubicBezTo>
                  <a:lnTo>
                    <a:pt x="21987" y="5073"/>
                  </a:lnTo>
                  <a:cubicBezTo>
                    <a:pt x="22162" y="4855"/>
                    <a:pt x="21991" y="4561"/>
                    <a:pt x="21746" y="4561"/>
                  </a:cubicBezTo>
                  <a:cubicBezTo>
                    <a:pt x="21705" y="4561"/>
                    <a:pt x="21661" y="4570"/>
                    <a:pt x="21617" y="4588"/>
                  </a:cubicBezTo>
                  <a:lnTo>
                    <a:pt x="19410" y="5430"/>
                  </a:lnTo>
                  <a:cubicBezTo>
                    <a:pt x="19366" y="5449"/>
                    <a:pt x="19322" y="5458"/>
                    <a:pt x="19279" y="5458"/>
                  </a:cubicBezTo>
                  <a:cubicBezTo>
                    <a:pt x="19064" y="5458"/>
                    <a:pt x="18892" y="5235"/>
                    <a:pt x="18988" y="5022"/>
                  </a:cubicBezTo>
                  <a:lnTo>
                    <a:pt x="19831" y="2814"/>
                  </a:lnTo>
                  <a:cubicBezTo>
                    <a:pt x="19928" y="2581"/>
                    <a:pt x="19736" y="2362"/>
                    <a:pt x="19526" y="2362"/>
                  </a:cubicBezTo>
                  <a:cubicBezTo>
                    <a:pt x="19461" y="2362"/>
                    <a:pt x="19394" y="2383"/>
                    <a:pt x="19333" y="2431"/>
                  </a:cubicBezTo>
                  <a:lnTo>
                    <a:pt x="17419" y="3822"/>
                  </a:lnTo>
                  <a:cubicBezTo>
                    <a:pt x="17361" y="3866"/>
                    <a:pt x="17296" y="3886"/>
                    <a:pt x="17233" y="3886"/>
                  </a:cubicBezTo>
                  <a:cubicBezTo>
                    <a:pt x="17057" y="3886"/>
                    <a:pt x="16890" y="3735"/>
                    <a:pt x="16908" y="3529"/>
                  </a:cubicBezTo>
                  <a:lnTo>
                    <a:pt x="17151" y="1181"/>
                  </a:lnTo>
                  <a:cubicBezTo>
                    <a:pt x="17185" y="961"/>
                    <a:pt x="17011" y="809"/>
                    <a:pt x="16831" y="809"/>
                  </a:cubicBezTo>
                  <a:cubicBezTo>
                    <a:pt x="16739" y="809"/>
                    <a:pt x="16646" y="848"/>
                    <a:pt x="16577" y="939"/>
                  </a:cubicBezTo>
                  <a:lnTo>
                    <a:pt x="15084" y="2776"/>
                  </a:lnTo>
                  <a:cubicBezTo>
                    <a:pt x="15020" y="2859"/>
                    <a:pt x="14929" y="2897"/>
                    <a:pt x="14839" y="2897"/>
                  </a:cubicBezTo>
                  <a:cubicBezTo>
                    <a:pt x="14692" y="2897"/>
                    <a:pt x="14546" y="2797"/>
                    <a:pt x="14522" y="2623"/>
                  </a:cubicBezTo>
                  <a:lnTo>
                    <a:pt x="14139" y="288"/>
                  </a:lnTo>
                  <a:cubicBezTo>
                    <a:pt x="14118" y="102"/>
                    <a:pt x="13969" y="0"/>
                    <a:pt x="138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6"/>
            <p:cNvSpPr/>
            <p:nvPr/>
          </p:nvSpPr>
          <p:spPr>
            <a:xfrm>
              <a:off x="5396825" y="4203712"/>
              <a:ext cx="540648" cy="540648"/>
            </a:xfrm>
            <a:custGeom>
              <a:avLst/>
              <a:gdLst/>
              <a:ahLst/>
              <a:cxnLst/>
              <a:rect l="l" t="t" r="r" b="b"/>
              <a:pathLst>
                <a:path w="15084" h="15084" extrusionOk="0">
                  <a:moveTo>
                    <a:pt x="7542" y="1"/>
                  </a:moveTo>
                  <a:cubicBezTo>
                    <a:pt x="3382" y="1"/>
                    <a:pt x="0" y="3382"/>
                    <a:pt x="0" y="7542"/>
                  </a:cubicBezTo>
                  <a:cubicBezTo>
                    <a:pt x="0" y="11702"/>
                    <a:pt x="3382" y="15084"/>
                    <a:pt x="7542" y="15084"/>
                  </a:cubicBezTo>
                  <a:cubicBezTo>
                    <a:pt x="11714" y="15084"/>
                    <a:pt x="15083" y="11702"/>
                    <a:pt x="15083" y="7542"/>
                  </a:cubicBezTo>
                  <a:cubicBezTo>
                    <a:pt x="15083" y="3382"/>
                    <a:pt x="11714" y="1"/>
                    <a:pt x="75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6"/>
            <p:cNvSpPr/>
            <p:nvPr/>
          </p:nvSpPr>
          <p:spPr>
            <a:xfrm>
              <a:off x="5558726" y="4392100"/>
              <a:ext cx="58101" cy="45484"/>
            </a:xfrm>
            <a:custGeom>
              <a:avLst/>
              <a:gdLst/>
              <a:ahLst/>
              <a:cxnLst/>
              <a:rect l="l" t="t" r="r" b="b"/>
              <a:pathLst>
                <a:path w="1621" h="1269" extrusionOk="0">
                  <a:moveTo>
                    <a:pt x="853" y="0"/>
                  </a:moveTo>
                  <a:cubicBezTo>
                    <a:pt x="841" y="0"/>
                    <a:pt x="829" y="1"/>
                    <a:pt x="817" y="2"/>
                  </a:cubicBezTo>
                  <a:cubicBezTo>
                    <a:pt x="664" y="2"/>
                    <a:pt x="536" y="66"/>
                    <a:pt x="434" y="168"/>
                  </a:cubicBezTo>
                  <a:cubicBezTo>
                    <a:pt x="332" y="257"/>
                    <a:pt x="243" y="359"/>
                    <a:pt x="192" y="487"/>
                  </a:cubicBezTo>
                  <a:cubicBezTo>
                    <a:pt x="77" y="704"/>
                    <a:pt x="13" y="959"/>
                    <a:pt x="0" y="1214"/>
                  </a:cubicBezTo>
                  <a:cubicBezTo>
                    <a:pt x="0" y="1240"/>
                    <a:pt x="26" y="1265"/>
                    <a:pt x="51" y="1265"/>
                  </a:cubicBezTo>
                  <a:cubicBezTo>
                    <a:pt x="58" y="1267"/>
                    <a:pt x="64" y="1269"/>
                    <a:pt x="70" y="1269"/>
                  </a:cubicBezTo>
                  <a:cubicBezTo>
                    <a:pt x="98" y="1269"/>
                    <a:pt x="117" y="1246"/>
                    <a:pt x="128" y="1214"/>
                  </a:cubicBezTo>
                  <a:cubicBezTo>
                    <a:pt x="166" y="984"/>
                    <a:pt x="243" y="768"/>
                    <a:pt x="358" y="576"/>
                  </a:cubicBezTo>
                  <a:cubicBezTo>
                    <a:pt x="460" y="385"/>
                    <a:pt x="638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78" y="367"/>
                    <a:pt x="1264" y="563"/>
                  </a:cubicBezTo>
                  <a:cubicBezTo>
                    <a:pt x="1366" y="768"/>
                    <a:pt x="1442" y="997"/>
                    <a:pt x="1481" y="1214"/>
                  </a:cubicBezTo>
                  <a:cubicBezTo>
                    <a:pt x="1491" y="1246"/>
                    <a:pt x="1510" y="1269"/>
                    <a:pt x="1538" y="1269"/>
                  </a:cubicBezTo>
                  <a:cubicBezTo>
                    <a:pt x="1544" y="1269"/>
                    <a:pt x="1550" y="1267"/>
                    <a:pt x="1557" y="1265"/>
                  </a:cubicBezTo>
                  <a:cubicBezTo>
                    <a:pt x="1595" y="1265"/>
                    <a:pt x="1621" y="1240"/>
                    <a:pt x="1608" y="1201"/>
                  </a:cubicBezTo>
                  <a:cubicBezTo>
                    <a:pt x="1595" y="946"/>
                    <a:pt x="1532" y="704"/>
                    <a:pt x="1442" y="474"/>
                  </a:cubicBezTo>
                  <a:cubicBezTo>
                    <a:pt x="1378" y="359"/>
                    <a:pt x="1302" y="244"/>
                    <a:pt x="1213" y="155"/>
                  </a:cubicBezTo>
                  <a:cubicBezTo>
                    <a:pt x="1107" y="62"/>
                    <a:pt x="981" y="0"/>
                    <a:pt x="85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6"/>
            <p:cNvSpPr/>
            <p:nvPr/>
          </p:nvSpPr>
          <p:spPr>
            <a:xfrm>
              <a:off x="5718333" y="4392100"/>
              <a:ext cx="57671" cy="45484"/>
            </a:xfrm>
            <a:custGeom>
              <a:avLst/>
              <a:gdLst/>
              <a:ahLst/>
              <a:cxnLst/>
              <a:rect l="l" t="t" r="r" b="b"/>
              <a:pathLst>
                <a:path w="1609" h="1269" extrusionOk="0">
                  <a:moveTo>
                    <a:pt x="844" y="0"/>
                  </a:moveTo>
                  <a:cubicBezTo>
                    <a:pt x="831" y="0"/>
                    <a:pt x="818" y="1"/>
                    <a:pt x="805" y="2"/>
                  </a:cubicBezTo>
                  <a:cubicBezTo>
                    <a:pt x="664" y="2"/>
                    <a:pt x="537" y="66"/>
                    <a:pt x="422" y="168"/>
                  </a:cubicBezTo>
                  <a:cubicBezTo>
                    <a:pt x="333" y="257"/>
                    <a:pt x="243" y="359"/>
                    <a:pt x="192" y="487"/>
                  </a:cubicBezTo>
                  <a:cubicBezTo>
                    <a:pt x="77" y="704"/>
                    <a:pt x="14" y="959"/>
                    <a:pt x="1" y="1214"/>
                  </a:cubicBezTo>
                  <a:cubicBezTo>
                    <a:pt x="1" y="1240"/>
                    <a:pt x="14" y="1265"/>
                    <a:pt x="52" y="1265"/>
                  </a:cubicBezTo>
                  <a:cubicBezTo>
                    <a:pt x="56" y="1267"/>
                    <a:pt x="61" y="1269"/>
                    <a:pt x="66" y="1269"/>
                  </a:cubicBezTo>
                  <a:cubicBezTo>
                    <a:pt x="90" y="1269"/>
                    <a:pt x="118" y="1246"/>
                    <a:pt x="128" y="1214"/>
                  </a:cubicBezTo>
                  <a:cubicBezTo>
                    <a:pt x="167" y="984"/>
                    <a:pt x="243" y="768"/>
                    <a:pt x="345" y="576"/>
                  </a:cubicBezTo>
                  <a:cubicBezTo>
                    <a:pt x="460" y="385"/>
                    <a:pt x="626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66" y="367"/>
                    <a:pt x="1264" y="563"/>
                  </a:cubicBezTo>
                  <a:cubicBezTo>
                    <a:pt x="1366" y="768"/>
                    <a:pt x="1443" y="984"/>
                    <a:pt x="1481" y="1214"/>
                  </a:cubicBezTo>
                  <a:cubicBezTo>
                    <a:pt x="1494" y="1252"/>
                    <a:pt x="1519" y="1265"/>
                    <a:pt x="1558" y="1265"/>
                  </a:cubicBezTo>
                  <a:cubicBezTo>
                    <a:pt x="1583" y="1265"/>
                    <a:pt x="1609" y="1240"/>
                    <a:pt x="1609" y="1201"/>
                  </a:cubicBezTo>
                  <a:cubicBezTo>
                    <a:pt x="1596" y="946"/>
                    <a:pt x="1532" y="704"/>
                    <a:pt x="1430" y="474"/>
                  </a:cubicBezTo>
                  <a:cubicBezTo>
                    <a:pt x="1379" y="359"/>
                    <a:pt x="1302" y="244"/>
                    <a:pt x="1213" y="155"/>
                  </a:cubicBezTo>
                  <a:cubicBezTo>
                    <a:pt x="1108" y="62"/>
                    <a:pt x="982" y="0"/>
                    <a:pt x="8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6"/>
            <p:cNvSpPr/>
            <p:nvPr/>
          </p:nvSpPr>
          <p:spPr>
            <a:xfrm>
              <a:off x="5515285" y="4490775"/>
              <a:ext cx="303263" cy="51900"/>
            </a:xfrm>
            <a:custGeom>
              <a:avLst/>
              <a:gdLst/>
              <a:ahLst/>
              <a:cxnLst/>
              <a:rect l="l" t="t" r="r" b="b"/>
              <a:pathLst>
                <a:path w="8461" h="1448" extrusionOk="0">
                  <a:moveTo>
                    <a:pt x="8363" y="0"/>
                  </a:moveTo>
                  <a:cubicBezTo>
                    <a:pt x="8353" y="0"/>
                    <a:pt x="8342" y="2"/>
                    <a:pt x="8333" y="5"/>
                  </a:cubicBezTo>
                  <a:cubicBezTo>
                    <a:pt x="8167" y="95"/>
                    <a:pt x="8026" y="184"/>
                    <a:pt x="7848" y="248"/>
                  </a:cubicBezTo>
                  <a:cubicBezTo>
                    <a:pt x="7682" y="324"/>
                    <a:pt x="7516" y="414"/>
                    <a:pt x="7363" y="465"/>
                  </a:cubicBezTo>
                  <a:lnTo>
                    <a:pt x="7108" y="567"/>
                  </a:lnTo>
                  <a:lnTo>
                    <a:pt x="6853" y="656"/>
                  </a:lnTo>
                  <a:cubicBezTo>
                    <a:pt x="6687" y="733"/>
                    <a:pt x="6521" y="771"/>
                    <a:pt x="6342" y="822"/>
                  </a:cubicBezTo>
                  <a:cubicBezTo>
                    <a:pt x="5666" y="1013"/>
                    <a:pt x="4951" y="1103"/>
                    <a:pt x="4249" y="1103"/>
                  </a:cubicBezTo>
                  <a:cubicBezTo>
                    <a:pt x="3177" y="1090"/>
                    <a:pt x="2118" y="886"/>
                    <a:pt x="1123" y="477"/>
                  </a:cubicBezTo>
                  <a:cubicBezTo>
                    <a:pt x="791" y="350"/>
                    <a:pt x="472" y="197"/>
                    <a:pt x="166" y="18"/>
                  </a:cubicBezTo>
                  <a:lnTo>
                    <a:pt x="153" y="18"/>
                  </a:lnTo>
                  <a:cubicBezTo>
                    <a:pt x="135" y="9"/>
                    <a:pt x="119" y="5"/>
                    <a:pt x="104" y="5"/>
                  </a:cubicBezTo>
                  <a:cubicBezTo>
                    <a:pt x="77" y="5"/>
                    <a:pt x="55" y="19"/>
                    <a:pt x="38" y="43"/>
                  </a:cubicBezTo>
                  <a:cubicBezTo>
                    <a:pt x="0" y="82"/>
                    <a:pt x="13" y="133"/>
                    <a:pt x="51" y="158"/>
                  </a:cubicBezTo>
                  <a:cubicBezTo>
                    <a:pt x="664" y="579"/>
                    <a:pt x="1327" y="898"/>
                    <a:pt x="2042" y="1115"/>
                  </a:cubicBezTo>
                  <a:cubicBezTo>
                    <a:pt x="2756" y="1332"/>
                    <a:pt x="3496" y="1447"/>
                    <a:pt x="4237" y="1447"/>
                  </a:cubicBezTo>
                  <a:cubicBezTo>
                    <a:pt x="4977" y="1447"/>
                    <a:pt x="5717" y="1345"/>
                    <a:pt x="6431" y="1115"/>
                  </a:cubicBezTo>
                  <a:cubicBezTo>
                    <a:pt x="6597" y="1052"/>
                    <a:pt x="6776" y="1001"/>
                    <a:pt x="6955" y="924"/>
                  </a:cubicBezTo>
                  <a:lnTo>
                    <a:pt x="7210" y="822"/>
                  </a:lnTo>
                  <a:lnTo>
                    <a:pt x="7452" y="707"/>
                  </a:lnTo>
                  <a:cubicBezTo>
                    <a:pt x="7784" y="541"/>
                    <a:pt x="8103" y="362"/>
                    <a:pt x="8409" y="158"/>
                  </a:cubicBezTo>
                  <a:cubicBezTo>
                    <a:pt x="8448" y="133"/>
                    <a:pt x="8460" y="82"/>
                    <a:pt x="8448" y="43"/>
                  </a:cubicBezTo>
                  <a:cubicBezTo>
                    <a:pt x="8428" y="15"/>
                    <a:pt x="8395" y="0"/>
                    <a:pt x="8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6"/>
            <p:cNvSpPr/>
            <p:nvPr/>
          </p:nvSpPr>
          <p:spPr>
            <a:xfrm>
              <a:off x="5469514" y="4441563"/>
              <a:ext cx="81004" cy="62223"/>
            </a:xfrm>
            <a:custGeom>
              <a:avLst/>
              <a:gdLst/>
              <a:ahLst/>
              <a:cxnLst/>
              <a:rect l="l" t="t" r="r" b="b"/>
              <a:pathLst>
                <a:path w="2260" h="1736" extrusionOk="0">
                  <a:moveTo>
                    <a:pt x="1124" y="0"/>
                  </a:moveTo>
                  <a:cubicBezTo>
                    <a:pt x="499" y="0"/>
                    <a:pt x="1" y="383"/>
                    <a:pt x="1" y="868"/>
                  </a:cubicBezTo>
                  <a:cubicBezTo>
                    <a:pt x="1" y="1340"/>
                    <a:pt x="499" y="1735"/>
                    <a:pt x="1124" y="1735"/>
                  </a:cubicBezTo>
                  <a:cubicBezTo>
                    <a:pt x="1749" y="1735"/>
                    <a:pt x="2260" y="1340"/>
                    <a:pt x="2260" y="868"/>
                  </a:cubicBezTo>
                  <a:cubicBezTo>
                    <a:pt x="2260" y="383"/>
                    <a:pt x="1749" y="0"/>
                    <a:pt x="1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6"/>
            <p:cNvSpPr/>
            <p:nvPr/>
          </p:nvSpPr>
          <p:spPr>
            <a:xfrm>
              <a:off x="5784211" y="4441563"/>
              <a:ext cx="80968" cy="62223"/>
            </a:xfrm>
            <a:custGeom>
              <a:avLst/>
              <a:gdLst/>
              <a:ahLst/>
              <a:cxnLst/>
              <a:rect l="l" t="t" r="r" b="b"/>
              <a:pathLst>
                <a:path w="2259" h="1736" extrusionOk="0">
                  <a:moveTo>
                    <a:pt x="1136" y="0"/>
                  </a:moveTo>
                  <a:cubicBezTo>
                    <a:pt x="511" y="0"/>
                    <a:pt x="0" y="383"/>
                    <a:pt x="0" y="868"/>
                  </a:cubicBezTo>
                  <a:cubicBezTo>
                    <a:pt x="0" y="1340"/>
                    <a:pt x="511" y="1735"/>
                    <a:pt x="1136" y="1735"/>
                  </a:cubicBezTo>
                  <a:cubicBezTo>
                    <a:pt x="1761" y="1735"/>
                    <a:pt x="2259" y="1340"/>
                    <a:pt x="2259" y="868"/>
                  </a:cubicBezTo>
                  <a:cubicBezTo>
                    <a:pt x="2259" y="383"/>
                    <a:pt x="1761" y="0"/>
                    <a:pt x="1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133849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Similarity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5AA720-54A9-937D-7CD9-A674EFD3D080}"/>
              </a:ext>
            </a:extLst>
          </p:cNvPr>
          <p:cNvSpPr txBox="1"/>
          <p:nvPr/>
        </p:nvSpPr>
        <p:spPr>
          <a:xfrm>
            <a:off x="1174004" y="1776845"/>
            <a:ext cx="90119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Q: What is similarity?</a:t>
            </a:r>
          </a:p>
          <a:p>
            <a:pPr lvl="2"/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Finding how much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two instances 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are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similar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to each other</a:t>
            </a:r>
          </a:p>
          <a:p>
            <a:pPr lvl="2"/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  <a:p>
            <a:pPr lvl="2"/>
            <a:r>
              <a:rPr lang="en-GB" sz="2600" dirty="0">
                <a:latin typeface="Patrick Hand" panose="00000500000000000000" pitchFamily="2" charset="0"/>
              </a:rPr>
              <a:t>Q: What is the purpose of finding similarity btw two instances?</a:t>
            </a:r>
          </a:p>
          <a:p>
            <a:pPr lvl="2"/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Applicable in many fields in our lives, its main purpose if to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identify 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how much similar the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instances 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are</a:t>
            </a:r>
          </a:p>
          <a:p>
            <a:pPr lvl="2"/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  <a:p>
            <a:pPr lvl="2"/>
            <a:r>
              <a:rPr lang="en-GB" sz="2600" dirty="0">
                <a:latin typeface="Patrick Hand" panose="00000500000000000000" pitchFamily="2" charset="0"/>
              </a:rPr>
              <a:t>Q: How to find similarity?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Represent instances (kindergartens) as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vectors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Define what features are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meaningful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Measure distance between vectors using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similarity metrics</a:t>
            </a:r>
          </a:p>
          <a:p>
            <a:pPr lvl="2"/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8094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Similarity Metrics</a:t>
            </a:r>
          </a:p>
        </p:txBody>
      </p:sp>
      <p:pic>
        <p:nvPicPr>
          <p:cNvPr id="9" name="Picture 8" descr="A picture containing polygon&#10;&#10;Description automatically generated">
            <a:extLst>
              <a:ext uri="{FF2B5EF4-FFF2-40B4-BE49-F238E27FC236}">
                <a16:creationId xmlns:a16="http://schemas.microsoft.com/office/drawing/2014/main" id="{C671E9C7-F4FE-8818-9252-EE7C1917E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724" y="2269288"/>
            <a:ext cx="7057795" cy="40883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9474CC-3A34-AF38-5123-3AB68BCF9490}"/>
              </a:ext>
            </a:extLst>
          </p:cNvPr>
          <p:cNvSpPr txBox="1"/>
          <p:nvPr/>
        </p:nvSpPr>
        <p:spPr>
          <a:xfrm>
            <a:off x="1174004" y="1776845"/>
            <a:ext cx="90119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Q1: What are similarity metrics?</a:t>
            </a:r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8242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Kindergartens as vectors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56C144-F5C8-F026-0249-D84E1F3272DA}"/>
              </a:ext>
            </a:extLst>
          </p:cNvPr>
          <p:cNvSpPr txBox="1"/>
          <p:nvPr/>
        </p:nvSpPr>
        <p:spPr>
          <a:xfrm>
            <a:off x="1174004" y="1776845"/>
            <a:ext cx="901199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latin typeface="Patrick Hand" panose="00000500000000000000" pitchFamily="2" charset="0"/>
              </a:rPr>
              <a:t>Q2: What features should be considered to measure similarity btw kindergartens?</a:t>
            </a:r>
          </a:p>
          <a:p>
            <a:endParaRPr lang="en-GB" sz="2600" dirty="0">
              <a:latin typeface="Patrick Hand" panose="00000500000000000000" pitchFamily="2" charset="0"/>
            </a:endParaRPr>
          </a:p>
          <a:p>
            <a:endParaRPr lang="en-GB" sz="2600" dirty="0">
              <a:latin typeface="Patrick Hand" panose="00000500000000000000" pitchFamily="2" charset="0"/>
            </a:endParaRPr>
          </a:p>
          <a:p>
            <a:r>
              <a:rPr lang="en-GB" sz="2600" dirty="0">
                <a:latin typeface="Patrick Hand" panose="00000500000000000000" pitchFamily="2" charset="0"/>
              </a:rPr>
              <a:t>Q3: How to represent Kindergartens as vectors?</a:t>
            </a:r>
          </a:p>
          <a:p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  <a:p>
            <a:endParaRPr lang="en-GB" sz="2600" dirty="0">
              <a:latin typeface="Patrick Hand" panose="00000500000000000000" pitchFamily="2" charset="0"/>
            </a:endParaRPr>
          </a:p>
          <a:p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  <a:p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  <a:p>
            <a:pPr lvl="2"/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9750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Q2 Analysis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56C144-F5C8-F026-0249-D84E1F3272DA}"/>
              </a:ext>
            </a:extLst>
          </p:cNvPr>
          <p:cNvSpPr txBox="1"/>
          <p:nvPr/>
        </p:nvSpPr>
        <p:spPr>
          <a:xfrm>
            <a:off x="1174004" y="1776845"/>
            <a:ext cx="901199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Q2: What features should be considered to measure similarity btw kindergartens?</a:t>
            </a:r>
          </a:p>
          <a:p>
            <a:endParaRPr lang="en-GB" sz="2600" dirty="0"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We are concerned with each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kindergarten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individually with its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active semester</a:t>
            </a:r>
          </a:p>
          <a:p>
            <a:endParaRPr lang="en-GB" sz="2600" dirty="0"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To retrieve the data required, an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Inner Join </a:t>
            </a:r>
            <a:r>
              <a:rPr lang="en-GB" sz="2600" dirty="0">
                <a:latin typeface="Patrick Hand" panose="00000500000000000000" pitchFamily="2" charset="0"/>
              </a:rPr>
              <a:t>is applied to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“kindergarten” </a:t>
            </a:r>
            <a:r>
              <a:rPr lang="en-GB" sz="2600" dirty="0">
                <a:latin typeface="Patrick Hand" panose="00000500000000000000" pitchFamily="2" charset="0"/>
              </a:rPr>
              <a:t>and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“semester” </a:t>
            </a:r>
            <a:r>
              <a:rPr lang="en-GB" sz="2600" dirty="0">
                <a:latin typeface="Patrick Hand" panose="00000500000000000000" pitchFamily="2" charset="0"/>
              </a:rPr>
              <a:t>tables</a:t>
            </a:r>
          </a:p>
          <a:p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  <a:p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  <a:p>
            <a:pPr lvl="2"/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087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Q2 Analysis Cont.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56C144-F5C8-F026-0249-D84E1F3272DA}"/>
              </a:ext>
            </a:extLst>
          </p:cNvPr>
          <p:cNvSpPr txBox="1"/>
          <p:nvPr/>
        </p:nvSpPr>
        <p:spPr>
          <a:xfrm>
            <a:off x="1174004" y="1776845"/>
            <a:ext cx="9011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Q2.1: What features/columns are meaningful and will help to match kindergartens after the inner join?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CAB0A-6455-01A1-AD2D-6C030C9CD2D5}"/>
              </a:ext>
            </a:extLst>
          </p:cNvPr>
          <p:cNvSpPr txBox="1"/>
          <p:nvPr/>
        </p:nvSpPr>
        <p:spPr>
          <a:xfrm>
            <a:off x="2181922" y="2646685"/>
            <a:ext cx="326291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Location Formatted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Latitude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Longitude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Email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Phone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Country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Website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About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Created 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B9F8BC-447D-4781-4E3A-9CFFF26A4B9E}"/>
              </a:ext>
            </a:extLst>
          </p:cNvPr>
          <p:cNvSpPr txBox="1"/>
          <p:nvPr/>
        </p:nvSpPr>
        <p:spPr>
          <a:xfrm>
            <a:off x="6095832" y="2669397"/>
            <a:ext cx="37963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Start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End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Registration expiration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Tuition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Created at</a:t>
            </a:r>
          </a:p>
        </p:txBody>
      </p:sp>
    </p:spTree>
    <p:extLst>
      <p:ext uri="{BB962C8B-B14F-4D97-AF65-F5344CB8AC3E}">
        <p14:creationId xmlns:p14="http://schemas.microsoft.com/office/powerpoint/2010/main" val="15863603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Q2 Analysis Cont.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56C144-F5C8-F026-0249-D84E1F3272DA}"/>
              </a:ext>
            </a:extLst>
          </p:cNvPr>
          <p:cNvSpPr txBox="1"/>
          <p:nvPr/>
        </p:nvSpPr>
        <p:spPr>
          <a:xfrm>
            <a:off x="1174004" y="1776845"/>
            <a:ext cx="9011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Q2.1: What features/columns are meaningful and will help to match kindergartens after the inner join?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CAB0A-6455-01A1-AD2D-6C030C9CD2D5}"/>
              </a:ext>
            </a:extLst>
          </p:cNvPr>
          <p:cNvSpPr txBox="1"/>
          <p:nvPr/>
        </p:nvSpPr>
        <p:spPr>
          <a:xfrm>
            <a:off x="2181922" y="2646685"/>
            <a:ext cx="326291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Location Formatted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Latitude: numerical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Longitude: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Email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Phone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Country: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City: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Website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About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Created 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B9F8BC-447D-4781-4E3A-9CFFF26A4B9E}"/>
              </a:ext>
            </a:extLst>
          </p:cNvPr>
          <p:cNvSpPr txBox="1"/>
          <p:nvPr/>
        </p:nvSpPr>
        <p:spPr>
          <a:xfrm>
            <a:off x="6095832" y="2669397"/>
            <a:ext cx="37963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Start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End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Registration expiration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Tuition: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Created at</a:t>
            </a:r>
          </a:p>
        </p:txBody>
      </p:sp>
    </p:spTree>
    <p:extLst>
      <p:ext uri="{BB962C8B-B14F-4D97-AF65-F5344CB8AC3E}">
        <p14:creationId xmlns:p14="http://schemas.microsoft.com/office/powerpoint/2010/main" val="730613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Answer: Kindergarten as vectors</a:t>
            </a:r>
          </a:p>
        </p:txBody>
      </p:sp>
      <p:sp>
        <p:nvSpPr>
          <p:cNvPr id="13" name="Google Shape;1508;p47">
            <a:extLst>
              <a:ext uri="{FF2B5EF4-FFF2-40B4-BE49-F238E27FC236}">
                <a16:creationId xmlns:a16="http://schemas.microsoft.com/office/drawing/2014/main" id="{2F041041-3719-DA94-8C11-9B8E5FBE8187}"/>
              </a:ext>
            </a:extLst>
          </p:cNvPr>
          <p:cNvSpPr/>
          <p:nvPr/>
        </p:nvSpPr>
        <p:spPr>
          <a:xfrm>
            <a:off x="1174006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09;p47">
            <a:extLst>
              <a:ext uri="{FF2B5EF4-FFF2-40B4-BE49-F238E27FC236}">
                <a16:creationId xmlns:a16="http://schemas.microsoft.com/office/drawing/2014/main" id="{B33785DA-E05E-8E32-D2CE-1CF72F601061}"/>
              </a:ext>
            </a:extLst>
          </p:cNvPr>
          <p:cNvSpPr/>
          <p:nvPr/>
        </p:nvSpPr>
        <p:spPr>
          <a:xfrm>
            <a:off x="1174006" y="1951325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510;p47">
            <a:extLst>
              <a:ext uri="{FF2B5EF4-FFF2-40B4-BE49-F238E27FC236}">
                <a16:creationId xmlns:a16="http://schemas.microsoft.com/office/drawing/2014/main" id="{7548A15E-A50C-5B5E-CF66-6C10B7C465C3}"/>
              </a:ext>
            </a:extLst>
          </p:cNvPr>
          <p:cNvSpPr txBox="1"/>
          <p:nvPr/>
        </p:nvSpPr>
        <p:spPr>
          <a:xfrm>
            <a:off x="1174004" y="2957897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38.562342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" name="Google Shape;1511;p47">
            <a:extLst>
              <a:ext uri="{FF2B5EF4-FFF2-40B4-BE49-F238E27FC236}">
                <a16:creationId xmlns:a16="http://schemas.microsoft.com/office/drawing/2014/main" id="{64FC913B-F1BE-325D-7197-AC694E588365}"/>
              </a:ext>
            </a:extLst>
          </p:cNvPr>
          <p:cNvSpPr txBox="1"/>
          <p:nvPr/>
        </p:nvSpPr>
        <p:spPr>
          <a:xfrm>
            <a:off x="1174006" y="3587679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36.412635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" name="Google Shape;1512;p47">
            <a:extLst>
              <a:ext uri="{FF2B5EF4-FFF2-40B4-BE49-F238E27FC236}">
                <a16:creationId xmlns:a16="http://schemas.microsoft.com/office/drawing/2014/main" id="{3EAC3ED1-F864-EB45-8485-3A4FFEEC42F6}"/>
              </a:ext>
            </a:extLst>
          </p:cNvPr>
          <p:cNvSpPr/>
          <p:nvPr/>
        </p:nvSpPr>
        <p:spPr>
          <a:xfrm>
            <a:off x="3047378" y="1951325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513;p47">
            <a:extLst>
              <a:ext uri="{FF2B5EF4-FFF2-40B4-BE49-F238E27FC236}">
                <a16:creationId xmlns:a16="http://schemas.microsoft.com/office/drawing/2014/main" id="{3BA60551-9E09-3236-3DFA-ACACC48F2542}"/>
              </a:ext>
            </a:extLst>
          </p:cNvPr>
          <p:cNvSpPr/>
          <p:nvPr/>
        </p:nvSpPr>
        <p:spPr>
          <a:xfrm>
            <a:off x="4762419" y="1951325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514;p47">
            <a:extLst>
              <a:ext uri="{FF2B5EF4-FFF2-40B4-BE49-F238E27FC236}">
                <a16:creationId xmlns:a16="http://schemas.microsoft.com/office/drawing/2014/main" id="{C7BD5EB3-5057-3722-C3E9-F3402BED7843}"/>
              </a:ext>
            </a:extLst>
          </p:cNvPr>
          <p:cNvSpPr/>
          <p:nvPr/>
        </p:nvSpPr>
        <p:spPr>
          <a:xfrm>
            <a:off x="3047378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515;p47">
            <a:extLst>
              <a:ext uri="{FF2B5EF4-FFF2-40B4-BE49-F238E27FC236}">
                <a16:creationId xmlns:a16="http://schemas.microsoft.com/office/drawing/2014/main" id="{6E21BE8F-45B0-DA90-180C-9A24C59CF739}"/>
              </a:ext>
            </a:extLst>
          </p:cNvPr>
          <p:cNvSpPr/>
          <p:nvPr/>
        </p:nvSpPr>
        <p:spPr>
          <a:xfrm>
            <a:off x="4762419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516;p47">
            <a:extLst>
              <a:ext uri="{FF2B5EF4-FFF2-40B4-BE49-F238E27FC236}">
                <a16:creationId xmlns:a16="http://schemas.microsoft.com/office/drawing/2014/main" id="{9EC85E78-7E71-81CC-DEBF-2DCB0B42FE92}"/>
              </a:ext>
            </a:extLst>
          </p:cNvPr>
          <p:cNvSpPr txBox="1"/>
          <p:nvPr/>
        </p:nvSpPr>
        <p:spPr>
          <a:xfrm>
            <a:off x="1174006" y="4108830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17;p47">
            <a:extLst>
              <a:ext uri="{FF2B5EF4-FFF2-40B4-BE49-F238E27FC236}">
                <a16:creationId xmlns:a16="http://schemas.microsoft.com/office/drawing/2014/main" id="{9B4CD11A-FE70-738C-5495-68B4E63604E0}"/>
              </a:ext>
            </a:extLst>
          </p:cNvPr>
          <p:cNvSpPr txBox="1"/>
          <p:nvPr/>
        </p:nvSpPr>
        <p:spPr>
          <a:xfrm>
            <a:off x="1174006" y="4717280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18;p47">
            <a:extLst>
              <a:ext uri="{FF2B5EF4-FFF2-40B4-BE49-F238E27FC236}">
                <a16:creationId xmlns:a16="http://schemas.microsoft.com/office/drawing/2014/main" id="{93A7B6BE-6835-5195-154D-CE9AD38A036E}"/>
              </a:ext>
            </a:extLst>
          </p:cNvPr>
          <p:cNvSpPr txBox="1"/>
          <p:nvPr/>
        </p:nvSpPr>
        <p:spPr>
          <a:xfrm>
            <a:off x="1174006" y="5325730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Google Shape;1519;p47">
            <a:extLst>
              <a:ext uri="{FF2B5EF4-FFF2-40B4-BE49-F238E27FC236}">
                <a16:creationId xmlns:a16="http://schemas.microsoft.com/office/drawing/2014/main" id="{D9947B2D-E60E-13B7-A17E-722AB4B29C71}"/>
              </a:ext>
            </a:extLst>
          </p:cNvPr>
          <p:cNvSpPr txBox="1"/>
          <p:nvPr/>
        </p:nvSpPr>
        <p:spPr>
          <a:xfrm>
            <a:off x="1174006" y="6021479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19.561326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Google Shape;1520;p47">
            <a:extLst>
              <a:ext uri="{FF2B5EF4-FFF2-40B4-BE49-F238E27FC236}">
                <a16:creationId xmlns:a16="http://schemas.microsoft.com/office/drawing/2014/main" id="{8F5A06C3-902E-FD10-4F86-124734E552A0}"/>
              </a:ext>
            </a:extLst>
          </p:cNvPr>
          <p:cNvSpPr txBox="1"/>
          <p:nvPr/>
        </p:nvSpPr>
        <p:spPr>
          <a:xfrm>
            <a:off x="1298865" y="2104175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7" name="Google Shape;1521;p47">
            <a:extLst>
              <a:ext uri="{FF2B5EF4-FFF2-40B4-BE49-F238E27FC236}">
                <a16:creationId xmlns:a16="http://schemas.microsoft.com/office/drawing/2014/main" id="{7028C710-0607-C700-7A9F-281540379D85}"/>
              </a:ext>
            </a:extLst>
          </p:cNvPr>
          <p:cNvSpPr txBox="1"/>
          <p:nvPr/>
        </p:nvSpPr>
        <p:spPr>
          <a:xfrm>
            <a:off x="3003379" y="2104175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8" name="Google Shape;1522;p47">
            <a:extLst>
              <a:ext uri="{FF2B5EF4-FFF2-40B4-BE49-F238E27FC236}">
                <a16:creationId xmlns:a16="http://schemas.microsoft.com/office/drawing/2014/main" id="{0B6153BB-17A1-B524-2B03-2806A66D8A55}"/>
              </a:ext>
            </a:extLst>
          </p:cNvPr>
          <p:cNvSpPr txBox="1"/>
          <p:nvPr/>
        </p:nvSpPr>
        <p:spPr>
          <a:xfrm>
            <a:off x="4753248" y="2104175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Country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9" name="Google Shape;1523;p47">
            <a:extLst>
              <a:ext uri="{FF2B5EF4-FFF2-40B4-BE49-F238E27FC236}">
                <a16:creationId xmlns:a16="http://schemas.microsoft.com/office/drawing/2014/main" id="{8AF965D4-09C6-692B-6192-FEB5EFCACBA6}"/>
              </a:ext>
            </a:extLst>
          </p:cNvPr>
          <p:cNvSpPr txBox="1"/>
          <p:nvPr/>
        </p:nvSpPr>
        <p:spPr>
          <a:xfrm>
            <a:off x="3047375" y="2979229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32.568749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" name="Google Shape;1524;p47">
            <a:extLst>
              <a:ext uri="{FF2B5EF4-FFF2-40B4-BE49-F238E27FC236}">
                <a16:creationId xmlns:a16="http://schemas.microsoft.com/office/drawing/2014/main" id="{7710CB8E-9D63-E20E-474B-6A990DF38114}"/>
              </a:ext>
            </a:extLst>
          </p:cNvPr>
          <p:cNvSpPr txBox="1"/>
          <p:nvPr/>
        </p:nvSpPr>
        <p:spPr>
          <a:xfrm>
            <a:off x="3047375" y="3587679"/>
            <a:ext cx="129305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31.598314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" name="Google Shape;1525;p47">
            <a:extLst>
              <a:ext uri="{FF2B5EF4-FFF2-40B4-BE49-F238E27FC236}">
                <a16:creationId xmlns:a16="http://schemas.microsoft.com/office/drawing/2014/main" id="{349A371D-ADA9-9AAC-5E84-DA9CD1BF542D}"/>
              </a:ext>
            </a:extLst>
          </p:cNvPr>
          <p:cNvSpPr txBox="1"/>
          <p:nvPr/>
        </p:nvSpPr>
        <p:spPr>
          <a:xfrm>
            <a:off x="3351088" y="4108830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Google Shape;1526;p47">
            <a:extLst>
              <a:ext uri="{FF2B5EF4-FFF2-40B4-BE49-F238E27FC236}">
                <a16:creationId xmlns:a16="http://schemas.microsoft.com/office/drawing/2014/main" id="{964BCADD-CDCC-3CB1-306D-1713913CB134}"/>
              </a:ext>
            </a:extLst>
          </p:cNvPr>
          <p:cNvSpPr txBox="1"/>
          <p:nvPr/>
        </p:nvSpPr>
        <p:spPr>
          <a:xfrm>
            <a:off x="3351088" y="4717280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" name="Google Shape;1527;p47">
            <a:extLst>
              <a:ext uri="{FF2B5EF4-FFF2-40B4-BE49-F238E27FC236}">
                <a16:creationId xmlns:a16="http://schemas.microsoft.com/office/drawing/2014/main" id="{181E2FD8-D72F-0410-C0ED-1D7E3B55C25A}"/>
              </a:ext>
            </a:extLst>
          </p:cNvPr>
          <p:cNvSpPr txBox="1"/>
          <p:nvPr/>
        </p:nvSpPr>
        <p:spPr>
          <a:xfrm>
            <a:off x="3351088" y="5325730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" name="Google Shape;1528;p47">
            <a:extLst>
              <a:ext uri="{FF2B5EF4-FFF2-40B4-BE49-F238E27FC236}">
                <a16:creationId xmlns:a16="http://schemas.microsoft.com/office/drawing/2014/main" id="{F53E429E-7C63-95DF-A9FB-FB03DC49D086}"/>
              </a:ext>
            </a:extLst>
          </p:cNvPr>
          <p:cNvSpPr txBox="1"/>
          <p:nvPr/>
        </p:nvSpPr>
        <p:spPr>
          <a:xfrm>
            <a:off x="3047375" y="6021479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35.658743</a:t>
            </a:r>
          </a:p>
        </p:txBody>
      </p:sp>
      <p:sp>
        <p:nvSpPr>
          <p:cNvPr id="35" name="Google Shape;1529;p47">
            <a:extLst>
              <a:ext uri="{FF2B5EF4-FFF2-40B4-BE49-F238E27FC236}">
                <a16:creationId xmlns:a16="http://schemas.microsoft.com/office/drawing/2014/main" id="{817B912F-234B-B310-D830-222824012D9E}"/>
              </a:ext>
            </a:extLst>
          </p:cNvPr>
          <p:cNvSpPr txBox="1"/>
          <p:nvPr/>
        </p:nvSpPr>
        <p:spPr>
          <a:xfrm>
            <a:off x="4846181" y="2979229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Palestine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1530;p47">
            <a:extLst>
              <a:ext uri="{FF2B5EF4-FFF2-40B4-BE49-F238E27FC236}">
                <a16:creationId xmlns:a16="http://schemas.microsoft.com/office/drawing/2014/main" id="{853D08BF-62FA-7781-DFD7-9FAA54DAF4CD}"/>
              </a:ext>
            </a:extLst>
          </p:cNvPr>
          <p:cNvSpPr txBox="1"/>
          <p:nvPr/>
        </p:nvSpPr>
        <p:spPr>
          <a:xfrm>
            <a:off x="4995600" y="35876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Jordan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" name="Google Shape;1531;p47">
            <a:extLst>
              <a:ext uri="{FF2B5EF4-FFF2-40B4-BE49-F238E27FC236}">
                <a16:creationId xmlns:a16="http://schemas.microsoft.com/office/drawing/2014/main" id="{134F71E9-F57B-490F-6980-533F3535E64D}"/>
              </a:ext>
            </a:extLst>
          </p:cNvPr>
          <p:cNvSpPr txBox="1"/>
          <p:nvPr/>
        </p:nvSpPr>
        <p:spPr>
          <a:xfrm>
            <a:off x="4995600" y="41088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2;p47">
            <a:extLst>
              <a:ext uri="{FF2B5EF4-FFF2-40B4-BE49-F238E27FC236}">
                <a16:creationId xmlns:a16="http://schemas.microsoft.com/office/drawing/2014/main" id="{61DB1A63-2F44-316B-AE48-F180EFDB947E}"/>
              </a:ext>
            </a:extLst>
          </p:cNvPr>
          <p:cNvSpPr txBox="1"/>
          <p:nvPr/>
        </p:nvSpPr>
        <p:spPr>
          <a:xfrm>
            <a:off x="4995600" y="471728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3;p47">
            <a:extLst>
              <a:ext uri="{FF2B5EF4-FFF2-40B4-BE49-F238E27FC236}">
                <a16:creationId xmlns:a16="http://schemas.microsoft.com/office/drawing/2014/main" id="{FF23660D-11D0-129B-3B2F-A88723F127CF}"/>
              </a:ext>
            </a:extLst>
          </p:cNvPr>
          <p:cNvSpPr txBox="1"/>
          <p:nvPr/>
        </p:nvSpPr>
        <p:spPr>
          <a:xfrm>
            <a:off x="4995600" y="53257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34;p47">
            <a:extLst>
              <a:ext uri="{FF2B5EF4-FFF2-40B4-BE49-F238E27FC236}">
                <a16:creationId xmlns:a16="http://schemas.microsoft.com/office/drawing/2014/main" id="{262308E8-CB47-C717-3C09-9E1D06CCE0D7}"/>
              </a:ext>
            </a:extLst>
          </p:cNvPr>
          <p:cNvSpPr txBox="1"/>
          <p:nvPr/>
        </p:nvSpPr>
        <p:spPr>
          <a:xfrm>
            <a:off x="4995600" y="60214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Egypt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" name="Google Shape;1513;p47">
            <a:extLst>
              <a:ext uri="{FF2B5EF4-FFF2-40B4-BE49-F238E27FC236}">
                <a16:creationId xmlns:a16="http://schemas.microsoft.com/office/drawing/2014/main" id="{2D18A02A-871C-F879-AB0D-5D1FEE55E7CA}"/>
              </a:ext>
            </a:extLst>
          </p:cNvPr>
          <p:cNvSpPr/>
          <p:nvPr/>
        </p:nvSpPr>
        <p:spPr>
          <a:xfrm>
            <a:off x="6608537" y="1951325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15;p47">
            <a:extLst>
              <a:ext uri="{FF2B5EF4-FFF2-40B4-BE49-F238E27FC236}">
                <a16:creationId xmlns:a16="http://schemas.microsoft.com/office/drawing/2014/main" id="{CE20B15A-E967-DCD7-DA2D-5223EDC95D0D}"/>
              </a:ext>
            </a:extLst>
          </p:cNvPr>
          <p:cNvSpPr/>
          <p:nvPr/>
        </p:nvSpPr>
        <p:spPr>
          <a:xfrm>
            <a:off x="6608537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522;p47">
            <a:extLst>
              <a:ext uri="{FF2B5EF4-FFF2-40B4-BE49-F238E27FC236}">
                <a16:creationId xmlns:a16="http://schemas.microsoft.com/office/drawing/2014/main" id="{E43CC7D7-7D84-08A7-43F5-F57EC758B4FB}"/>
              </a:ext>
            </a:extLst>
          </p:cNvPr>
          <p:cNvSpPr txBox="1"/>
          <p:nvPr/>
        </p:nvSpPr>
        <p:spPr>
          <a:xfrm>
            <a:off x="6599366" y="2104175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City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4" name="Google Shape;1529;p47">
            <a:extLst>
              <a:ext uri="{FF2B5EF4-FFF2-40B4-BE49-F238E27FC236}">
                <a16:creationId xmlns:a16="http://schemas.microsoft.com/office/drawing/2014/main" id="{20018BA0-E090-43B0-E924-B3B186FAC608}"/>
              </a:ext>
            </a:extLst>
          </p:cNvPr>
          <p:cNvSpPr txBox="1"/>
          <p:nvPr/>
        </p:nvSpPr>
        <p:spPr>
          <a:xfrm>
            <a:off x="6733309" y="2979229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Nablus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" name="Google Shape;1530;p47">
            <a:extLst>
              <a:ext uri="{FF2B5EF4-FFF2-40B4-BE49-F238E27FC236}">
                <a16:creationId xmlns:a16="http://schemas.microsoft.com/office/drawing/2014/main" id="{87CACBD4-F968-28A8-C8C5-88D312C31062}"/>
              </a:ext>
            </a:extLst>
          </p:cNvPr>
          <p:cNvSpPr txBox="1"/>
          <p:nvPr/>
        </p:nvSpPr>
        <p:spPr>
          <a:xfrm>
            <a:off x="6841718" y="35876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Amman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" name="Google Shape;1531;p47">
            <a:extLst>
              <a:ext uri="{FF2B5EF4-FFF2-40B4-BE49-F238E27FC236}">
                <a16:creationId xmlns:a16="http://schemas.microsoft.com/office/drawing/2014/main" id="{183D1FA1-086E-5963-1A9C-3DE99785FFD2}"/>
              </a:ext>
            </a:extLst>
          </p:cNvPr>
          <p:cNvSpPr txBox="1"/>
          <p:nvPr/>
        </p:nvSpPr>
        <p:spPr>
          <a:xfrm>
            <a:off x="6841718" y="41088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2;p47">
            <a:extLst>
              <a:ext uri="{FF2B5EF4-FFF2-40B4-BE49-F238E27FC236}">
                <a16:creationId xmlns:a16="http://schemas.microsoft.com/office/drawing/2014/main" id="{CC6AF68A-3D78-B898-74D7-AB17DF7EE878}"/>
              </a:ext>
            </a:extLst>
          </p:cNvPr>
          <p:cNvSpPr txBox="1"/>
          <p:nvPr/>
        </p:nvSpPr>
        <p:spPr>
          <a:xfrm>
            <a:off x="6841718" y="471728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3;p47">
            <a:extLst>
              <a:ext uri="{FF2B5EF4-FFF2-40B4-BE49-F238E27FC236}">
                <a16:creationId xmlns:a16="http://schemas.microsoft.com/office/drawing/2014/main" id="{0ABA5D4E-F6E0-F1D4-D615-F5F2921CB4F2}"/>
              </a:ext>
            </a:extLst>
          </p:cNvPr>
          <p:cNvSpPr txBox="1"/>
          <p:nvPr/>
        </p:nvSpPr>
        <p:spPr>
          <a:xfrm>
            <a:off x="6841718" y="53257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1534;p47">
            <a:extLst>
              <a:ext uri="{FF2B5EF4-FFF2-40B4-BE49-F238E27FC236}">
                <a16:creationId xmlns:a16="http://schemas.microsoft.com/office/drawing/2014/main" id="{03CF920F-0BA7-5F2F-C164-420C6C56E916}"/>
              </a:ext>
            </a:extLst>
          </p:cNvPr>
          <p:cNvSpPr txBox="1"/>
          <p:nvPr/>
        </p:nvSpPr>
        <p:spPr>
          <a:xfrm>
            <a:off x="6841718" y="60214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Cairo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" name="Google Shape;1513;p47">
            <a:extLst>
              <a:ext uri="{FF2B5EF4-FFF2-40B4-BE49-F238E27FC236}">
                <a16:creationId xmlns:a16="http://schemas.microsoft.com/office/drawing/2014/main" id="{6C0B8F76-7DE4-F587-98D7-3B390ACDE766}"/>
              </a:ext>
            </a:extLst>
          </p:cNvPr>
          <p:cNvSpPr/>
          <p:nvPr/>
        </p:nvSpPr>
        <p:spPr>
          <a:xfrm>
            <a:off x="8472996" y="1951325"/>
            <a:ext cx="1293054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15;p47">
            <a:extLst>
              <a:ext uri="{FF2B5EF4-FFF2-40B4-BE49-F238E27FC236}">
                <a16:creationId xmlns:a16="http://schemas.microsoft.com/office/drawing/2014/main" id="{DAA42CE7-CE50-F7AB-55ED-9ED5935FA104}"/>
              </a:ext>
            </a:extLst>
          </p:cNvPr>
          <p:cNvSpPr/>
          <p:nvPr/>
        </p:nvSpPr>
        <p:spPr>
          <a:xfrm>
            <a:off x="8472996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522;p47">
            <a:extLst>
              <a:ext uri="{FF2B5EF4-FFF2-40B4-BE49-F238E27FC236}">
                <a16:creationId xmlns:a16="http://schemas.microsoft.com/office/drawing/2014/main" id="{6595A1AA-AE7F-94A4-5766-0302384FC4B9}"/>
              </a:ext>
            </a:extLst>
          </p:cNvPr>
          <p:cNvSpPr txBox="1"/>
          <p:nvPr/>
        </p:nvSpPr>
        <p:spPr>
          <a:xfrm>
            <a:off x="8463825" y="2104175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3" name="Google Shape;1529;p47">
            <a:extLst>
              <a:ext uri="{FF2B5EF4-FFF2-40B4-BE49-F238E27FC236}">
                <a16:creationId xmlns:a16="http://schemas.microsoft.com/office/drawing/2014/main" id="{7F0710F0-BAF5-A76E-0295-B6AC6A445946}"/>
              </a:ext>
            </a:extLst>
          </p:cNvPr>
          <p:cNvSpPr txBox="1"/>
          <p:nvPr/>
        </p:nvSpPr>
        <p:spPr>
          <a:xfrm>
            <a:off x="8706177" y="297922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120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4" name="Google Shape;1530;p47">
            <a:extLst>
              <a:ext uri="{FF2B5EF4-FFF2-40B4-BE49-F238E27FC236}">
                <a16:creationId xmlns:a16="http://schemas.microsoft.com/office/drawing/2014/main" id="{35CA6509-6A8C-9AB2-F844-C06C195AFEA8}"/>
              </a:ext>
            </a:extLst>
          </p:cNvPr>
          <p:cNvSpPr txBox="1"/>
          <p:nvPr/>
        </p:nvSpPr>
        <p:spPr>
          <a:xfrm>
            <a:off x="8706177" y="35876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200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1531;p47">
            <a:extLst>
              <a:ext uri="{FF2B5EF4-FFF2-40B4-BE49-F238E27FC236}">
                <a16:creationId xmlns:a16="http://schemas.microsoft.com/office/drawing/2014/main" id="{59D02EBE-2BEB-419D-5E76-25365B33157F}"/>
              </a:ext>
            </a:extLst>
          </p:cNvPr>
          <p:cNvSpPr txBox="1"/>
          <p:nvPr/>
        </p:nvSpPr>
        <p:spPr>
          <a:xfrm>
            <a:off x="8706177" y="41088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2;p47">
            <a:extLst>
              <a:ext uri="{FF2B5EF4-FFF2-40B4-BE49-F238E27FC236}">
                <a16:creationId xmlns:a16="http://schemas.microsoft.com/office/drawing/2014/main" id="{401E3330-2E46-2689-1DB9-181F634097B8}"/>
              </a:ext>
            </a:extLst>
          </p:cNvPr>
          <p:cNvSpPr txBox="1"/>
          <p:nvPr/>
        </p:nvSpPr>
        <p:spPr>
          <a:xfrm>
            <a:off x="8706177" y="471728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3;p47">
            <a:extLst>
              <a:ext uri="{FF2B5EF4-FFF2-40B4-BE49-F238E27FC236}">
                <a16:creationId xmlns:a16="http://schemas.microsoft.com/office/drawing/2014/main" id="{C6438884-31D5-512E-E31A-C618D0D8ECF1}"/>
              </a:ext>
            </a:extLst>
          </p:cNvPr>
          <p:cNvSpPr txBox="1"/>
          <p:nvPr/>
        </p:nvSpPr>
        <p:spPr>
          <a:xfrm>
            <a:off x="8706177" y="53257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1534;p47">
            <a:extLst>
              <a:ext uri="{FF2B5EF4-FFF2-40B4-BE49-F238E27FC236}">
                <a16:creationId xmlns:a16="http://schemas.microsoft.com/office/drawing/2014/main" id="{01CDC7E3-F7D4-455F-E841-C69858901ABB}"/>
              </a:ext>
            </a:extLst>
          </p:cNvPr>
          <p:cNvSpPr txBox="1"/>
          <p:nvPr/>
        </p:nvSpPr>
        <p:spPr>
          <a:xfrm>
            <a:off x="8706177" y="60214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165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11717888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Q3.1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15131A-EC0C-36CC-0904-781228CFF604}"/>
              </a:ext>
            </a:extLst>
          </p:cNvPr>
          <p:cNvSpPr txBox="1"/>
          <p:nvPr/>
        </p:nvSpPr>
        <p:spPr>
          <a:xfrm>
            <a:off x="1174004" y="1776845"/>
            <a:ext cx="90119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Q3.1: How to process categorical features (Country &amp; City)?</a:t>
            </a:r>
          </a:p>
          <a:p>
            <a:endParaRPr lang="en-GB" sz="2600" dirty="0">
              <a:latin typeface="Patrick Hand" panose="00000500000000000000" pitchFamily="2" charset="0"/>
            </a:endParaRPr>
          </a:p>
          <a:p>
            <a:r>
              <a:rPr lang="en-GB" sz="2600" dirty="0">
                <a:latin typeface="Patrick Hand" panose="00000500000000000000" pitchFamily="2" charset="0"/>
              </a:rPr>
              <a:t>By representing features as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One-Hot Encoded </a:t>
            </a:r>
            <a:r>
              <a:rPr lang="en-GB" sz="2600" dirty="0">
                <a:latin typeface="Patrick Hand" panose="00000500000000000000" pitchFamily="2" charset="0"/>
              </a:rPr>
              <a:t>Vectors</a:t>
            </a:r>
          </a:p>
        </p:txBody>
      </p:sp>
    </p:spTree>
    <p:extLst>
      <p:ext uri="{BB962C8B-B14F-4D97-AF65-F5344CB8AC3E}">
        <p14:creationId xmlns:p14="http://schemas.microsoft.com/office/powerpoint/2010/main" val="2597626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33"/>
          <p:cNvSpPr txBox="1">
            <a:spLocks noGrp="1"/>
          </p:cNvSpPr>
          <p:nvPr>
            <p:ph type="title"/>
          </p:nvPr>
        </p:nvSpPr>
        <p:spPr>
          <a:xfrm>
            <a:off x="1894781" y="2658720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Main Idea &amp; Motivation</a:t>
            </a:r>
            <a:endParaRPr sz="3000" dirty="0"/>
          </a:p>
        </p:txBody>
      </p:sp>
      <p:sp>
        <p:nvSpPr>
          <p:cNvPr id="914" name="Google Shape;914;p33"/>
          <p:cNvSpPr txBox="1">
            <a:spLocks noGrp="1"/>
          </p:cNvSpPr>
          <p:nvPr>
            <p:ph type="title" idx="2"/>
          </p:nvPr>
        </p:nvSpPr>
        <p:spPr>
          <a:xfrm>
            <a:off x="2998931" y="1785295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916" name="Google Shape;916;p33"/>
          <p:cNvSpPr txBox="1">
            <a:spLocks noGrp="1"/>
          </p:cNvSpPr>
          <p:nvPr>
            <p:ph type="title" idx="3"/>
          </p:nvPr>
        </p:nvSpPr>
        <p:spPr>
          <a:xfrm>
            <a:off x="6409569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Technologies</a:t>
            </a:r>
            <a:endParaRPr sz="3000" dirty="0"/>
          </a:p>
        </p:txBody>
      </p:sp>
      <p:sp>
        <p:nvSpPr>
          <p:cNvPr id="917" name="Google Shape;917;p33"/>
          <p:cNvSpPr txBox="1">
            <a:spLocks noGrp="1"/>
          </p:cNvSpPr>
          <p:nvPr>
            <p:ph type="title" idx="4"/>
          </p:nvPr>
        </p:nvSpPr>
        <p:spPr>
          <a:xfrm>
            <a:off x="7513719" y="1795686"/>
            <a:ext cx="868200" cy="8073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919" name="Google Shape;919;p33"/>
          <p:cNvSpPr txBox="1">
            <a:spLocks noGrp="1"/>
          </p:cNvSpPr>
          <p:nvPr>
            <p:ph type="title" idx="6"/>
          </p:nvPr>
        </p:nvSpPr>
        <p:spPr>
          <a:xfrm>
            <a:off x="6480442" y="4582827"/>
            <a:ext cx="2874646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Business Domain</a:t>
            </a:r>
            <a:endParaRPr sz="3000" dirty="0"/>
          </a:p>
        </p:txBody>
      </p:sp>
      <p:sp>
        <p:nvSpPr>
          <p:cNvPr id="920" name="Google Shape;920;p33"/>
          <p:cNvSpPr txBox="1">
            <a:spLocks noGrp="1"/>
          </p:cNvSpPr>
          <p:nvPr>
            <p:ph type="title" idx="7"/>
          </p:nvPr>
        </p:nvSpPr>
        <p:spPr>
          <a:xfrm>
            <a:off x="7513719" y="3849529"/>
            <a:ext cx="868200" cy="807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922" name="Google Shape;922;p33"/>
          <p:cNvSpPr txBox="1">
            <a:spLocks noGrp="1"/>
          </p:cNvSpPr>
          <p:nvPr>
            <p:ph type="title" idx="9"/>
          </p:nvPr>
        </p:nvSpPr>
        <p:spPr>
          <a:xfrm>
            <a:off x="6480442" y="6318625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Future Work</a:t>
            </a:r>
            <a:endParaRPr sz="3000" dirty="0"/>
          </a:p>
        </p:txBody>
      </p:sp>
      <p:sp>
        <p:nvSpPr>
          <p:cNvPr id="923" name="Google Shape;923;p33"/>
          <p:cNvSpPr txBox="1">
            <a:spLocks noGrp="1"/>
          </p:cNvSpPr>
          <p:nvPr>
            <p:ph type="title" idx="13"/>
          </p:nvPr>
        </p:nvSpPr>
        <p:spPr>
          <a:xfrm>
            <a:off x="2998931" y="3883451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925" name="Google Shape;925;p33"/>
          <p:cNvSpPr txBox="1">
            <a:spLocks noGrp="1"/>
          </p:cNvSpPr>
          <p:nvPr>
            <p:ph type="title" idx="15"/>
          </p:nvPr>
        </p:nvSpPr>
        <p:spPr>
          <a:xfrm>
            <a:off x="1174005" y="745450"/>
            <a:ext cx="9012000" cy="6042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grpSp>
        <p:nvGrpSpPr>
          <p:cNvPr id="926" name="Google Shape;926;p3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927" name="Google Shape;927;p3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928" name="Google Shape;928;p3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40" name="Google Shape;940;p3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Google Shape;920;p33">
            <a:extLst>
              <a:ext uri="{FF2B5EF4-FFF2-40B4-BE49-F238E27FC236}">
                <a16:creationId xmlns:a16="http://schemas.microsoft.com/office/drawing/2014/main" id="{C00D08EA-747A-8264-9DA0-887D1B0612AD}"/>
              </a:ext>
            </a:extLst>
          </p:cNvPr>
          <p:cNvSpPr txBox="1">
            <a:spLocks/>
          </p:cNvSpPr>
          <p:nvPr/>
        </p:nvSpPr>
        <p:spPr>
          <a:xfrm>
            <a:off x="2998931" y="5600200"/>
            <a:ext cx="868200" cy="80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1" name="Google Shape;920;p33">
            <a:extLst>
              <a:ext uri="{FF2B5EF4-FFF2-40B4-BE49-F238E27FC236}">
                <a16:creationId xmlns:a16="http://schemas.microsoft.com/office/drawing/2014/main" id="{7D41452F-A717-C7FE-0DCE-782F9FCD8927}"/>
              </a:ext>
            </a:extLst>
          </p:cNvPr>
          <p:cNvSpPr txBox="1">
            <a:spLocks/>
          </p:cNvSpPr>
          <p:nvPr/>
        </p:nvSpPr>
        <p:spPr>
          <a:xfrm>
            <a:off x="7513719" y="5600200"/>
            <a:ext cx="868200" cy="8073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12" name="Google Shape;922;p33">
            <a:extLst>
              <a:ext uri="{FF2B5EF4-FFF2-40B4-BE49-F238E27FC236}">
                <a16:creationId xmlns:a16="http://schemas.microsoft.com/office/drawing/2014/main" id="{D3E39330-5A11-CB17-9B6C-6E729A494007}"/>
              </a:ext>
            </a:extLst>
          </p:cNvPr>
          <p:cNvSpPr txBox="1">
            <a:spLocks/>
          </p:cNvSpPr>
          <p:nvPr/>
        </p:nvSpPr>
        <p:spPr>
          <a:xfrm>
            <a:off x="1894781" y="4561451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App Structure</a:t>
            </a:r>
            <a:endParaRPr lang="en-GB" sz="3000" dirty="0"/>
          </a:p>
        </p:txBody>
      </p:sp>
      <p:sp>
        <p:nvSpPr>
          <p:cNvPr id="13" name="Google Shape;922;p33">
            <a:extLst>
              <a:ext uri="{FF2B5EF4-FFF2-40B4-BE49-F238E27FC236}">
                <a16:creationId xmlns:a16="http://schemas.microsoft.com/office/drawing/2014/main" id="{DD1ECE00-8343-5519-AF79-754D396631FB}"/>
              </a:ext>
            </a:extLst>
          </p:cNvPr>
          <p:cNvSpPr txBox="1">
            <a:spLocks/>
          </p:cNvSpPr>
          <p:nvPr/>
        </p:nvSpPr>
        <p:spPr>
          <a:xfrm>
            <a:off x="1894781" y="621737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sz="3000" dirty="0"/>
              <a:t>Features</a:t>
            </a:r>
            <a:endParaRPr lang="en-GB" sz="3000" dirty="0"/>
          </a:p>
        </p:txBody>
      </p:sp>
      <p:grpSp>
        <p:nvGrpSpPr>
          <p:cNvPr id="15" name="Google Shape;7438;p73">
            <a:extLst>
              <a:ext uri="{FF2B5EF4-FFF2-40B4-BE49-F238E27FC236}">
                <a16:creationId xmlns:a16="http://schemas.microsoft.com/office/drawing/2014/main" id="{65E26B3A-CE2B-837B-455C-B8FC73A1335D}"/>
              </a:ext>
            </a:extLst>
          </p:cNvPr>
          <p:cNvGrpSpPr/>
          <p:nvPr/>
        </p:nvGrpSpPr>
        <p:grpSpPr>
          <a:xfrm>
            <a:off x="3867131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6" name="Google Shape;7439;p73">
              <a:extLst>
                <a:ext uri="{FF2B5EF4-FFF2-40B4-BE49-F238E27FC236}">
                  <a16:creationId xmlns:a16="http://schemas.microsoft.com/office/drawing/2014/main" id="{0C29FB8A-23D5-FB80-F65F-79E7F5D45851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440;p73">
              <a:extLst>
                <a:ext uri="{FF2B5EF4-FFF2-40B4-BE49-F238E27FC236}">
                  <a16:creationId xmlns:a16="http://schemas.microsoft.com/office/drawing/2014/main" id="{D1534A58-77B0-79A4-92DD-18F49EFE6608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920;p33">
            <a:extLst>
              <a:ext uri="{FF2B5EF4-FFF2-40B4-BE49-F238E27FC236}">
                <a16:creationId xmlns:a16="http://schemas.microsoft.com/office/drawing/2014/main" id="{A17244F4-87A9-D58A-E208-35D526D3B5A4}"/>
              </a:ext>
            </a:extLst>
          </p:cNvPr>
          <p:cNvSpPr txBox="1">
            <a:spLocks/>
          </p:cNvSpPr>
          <p:nvPr/>
        </p:nvSpPr>
        <p:spPr>
          <a:xfrm>
            <a:off x="5136358" y="3466020"/>
            <a:ext cx="868200" cy="80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07</a:t>
            </a:r>
          </a:p>
        </p:txBody>
      </p:sp>
      <p:sp>
        <p:nvSpPr>
          <p:cNvPr id="3" name="Google Shape;922;p33">
            <a:extLst>
              <a:ext uri="{FF2B5EF4-FFF2-40B4-BE49-F238E27FC236}">
                <a16:creationId xmlns:a16="http://schemas.microsoft.com/office/drawing/2014/main" id="{7D0DC65D-1907-45B0-78F2-D78DFD91D1AD}"/>
              </a:ext>
            </a:extLst>
          </p:cNvPr>
          <p:cNvSpPr txBox="1">
            <a:spLocks/>
          </p:cNvSpPr>
          <p:nvPr/>
        </p:nvSpPr>
        <p:spPr>
          <a:xfrm>
            <a:off x="4077915" y="413158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Similarity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8067994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Before OHE</a:t>
            </a:r>
          </a:p>
        </p:txBody>
      </p:sp>
      <p:sp>
        <p:nvSpPr>
          <p:cNvPr id="13" name="Google Shape;1508;p47">
            <a:extLst>
              <a:ext uri="{FF2B5EF4-FFF2-40B4-BE49-F238E27FC236}">
                <a16:creationId xmlns:a16="http://schemas.microsoft.com/office/drawing/2014/main" id="{2F041041-3719-DA94-8C11-9B8E5FBE8187}"/>
              </a:ext>
            </a:extLst>
          </p:cNvPr>
          <p:cNvSpPr/>
          <p:nvPr/>
        </p:nvSpPr>
        <p:spPr>
          <a:xfrm>
            <a:off x="1174006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09;p47">
            <a:extLst>
              <a:ext uri="{FF2B5EF4-FFF2-40B4-BE49-F238E27FC236}">
                <a16:creationId xmlns:a16="http://schemas.microsoft.com/office/drawing/2014/main" id="{B33785DA-E05E-8E32-D2CE-1CF72F601061}"/>
              </a:ext>
            </a:extLst>
          </p:cNvPr>
          <p:cNvSpPr/>
          <p:nvPr/>
        </p:nvSpPr>
        <p:spPr>
          <a:xfrm>
            <a:off x="1174006" y="1951325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510;p47">
            <a:extLst>
              <a:ext uri="{FF2B5EF4-FFF2-40B4-BE49-F238E27FC236}">
                <a16:creationId xmlns:a16="http://schemas.microsoft.com/office/drawing/2014/main" id="{7548A15E-A50C-5B5E-CF66-6C10B7C465C3}"/>
              </a:ext>
            </a:extLst>
          </p:cNvPr>
          <p:cNvSpPr txBox="1"/>
          <p:nvPr/>
        </p:nvSpPr>
        <p:spPr>
          <a:xfrm>
            <a:off x="1174004" y="2957897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38.562342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" name="Google Shape;1511;p47">
            <a:extLst>
              <a:ext uri="{FF2B5EF4-FFF2-40B4-BE49-F238E27FC236}">
                <a16:creationId xmlns:a16="http://schemas.microsoft.com/office/drawing/2014/main" id="{64FC913B-F1BE-325D-7197-AC694E588365}"/>
              </a:ext>
            </a:extLst>
          </p:cNvPr>
          <p:cNvSpPr txBox="1"/>
          <p:nvPr/>
        </p:nvSpPr>
        <p:spPr>
          <a:xfrm>
            <a:off x="1174006" y="3587679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36.412635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" name="Google Shape;1512;p47">
            <a:extLst>
              <a:ext uri="{FF2B5EF4-FFF2-40B4-BE49-F238E27FC236}">
                <a16:creationId xmlns:a16="http://schemas.microsoft.com/office/drawing/2014/main" id="{3EAC3ED1-F864-EB45-8485-3A4FFEEC42F6}"/>
              </a:ext>
            </a:extLst>
          </p:cNvPr>
          <p:cNvSpPr/>
          <p:nvPr/>
        </p:nvSpPr>
        <p:spPr>
          <a:xfrm>
            <a:off x="3047378" y="1951325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513;p47">
            <a:extLst>
              <a:ext uri="{FF2B5EF4-FFF2-40B4-BE49-F238E27FC236}">
                <a16:creationId xmlns:a16="http://schemas.microsoft.com/office/drawing/2014/main" id="{3BA60551-9E09-3236-3DFA-ACACC48F2542}"/>
              </a:ext>
            </a:extLst>
          </p:cNvPr>
          <p:cNvSpPr/>
          <p:nvPr/>
        </p:nvSpPr>
        <p:spPr>
          <a:xfrm>
            <a:off x="4762419" y="1951325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514;p47">
            <a:extLst>
              <a:ext uri="{FF2B5EF4-FFF2-40B4-BE49-F238E27FC236}">
                <a16:creationId xmlns:a16="http://schemas.microsoft.com/office/drawing/2014/main" id="{C7BD5EB3-5057-3722-C3E9-F3402BED7843}"/>
              </a:ext>
            </a:extLst>
          </p:cNvPr>
          <p:cNvSpPr/>
          <p:nvPr/>
        </p:nvSpPr>
        <p:spPr>
          <a:xfrm>
            <a:off x="3047378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515;p47">
            <a:extLst>
              <a:ext uri="{FF2B5EF4-FFF2-40B4-BE49-F238E27FC236}">
                <a16:creationId xmlns:a16="http://schemas.microsoft.com/office/drawing/2014/main" id="{6E21BE8F-45B0-DA90-180C-9A24C59CF739}"/>
              </a:ext>
            </a:extLst>
          </p:cNvPr>
          <p:cNvSpPr/>
          <p:nvPr/>
        </p:nvSpPr>
        <p:spPr>
          <a:xfrm>
            <a:off x="4762419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516;p47">
            <a:extLst>
              <a:ext uri="{FF2B5EF4-FFF2-40B4-BE49-F238E27FC236}">
                <a16:creationId xmlns:a16="http://schemas.microsoft.com/office/drawing/2014/main" id="{9EC85E78-7E71-81CC-DEBF-2DCB0B42FE92}"/>
              </a:ext>
            </a:extLst>
          </p:cNvPr>
          <p:cNvSpPr txBox="1"/>
          <p:nvPr/>
        </p:nvSpPr>
        <p:spPr>
          <a:xfrm>
            <a:off x="1174006" y="4108830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17;p47">
            <a:extLst>
              <a:ext uri="{FF2B5EF4-FFF2-40B4-BE49-F238E27FC236}">
                <a16:creationId xmlns:a16="http://schemas.microsoft.com/office/drawing/2014/main" id="{9B4CD11A-FE70-738C-5495-68B4E63604E0}"/>
              </a:ext>
            </a:extLst>
          </p:cNvPr>
          <p:cNvSpPr txBox="1"/>
          <p:nvPr/>
        </p:nvSpPr>
        <p:spPr>
          <a:xfrm>
            <a:off x="1174006" y="4717280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18;p47">
            <a:extLst>
              <a:ext uri="{FF2B5EF4-FFF2-40B4-BE49-F238E27FC236}">
                <a16:creationId xmlns:a16="http://schemas.microsoft.com/office/drawing/2014/main" id="{93A7B6BE-6835-5195-154D-CE9AD38A036E}"/>
              </a:ext>
            </a:extLst>
          </p:cNvPr>
          <p:cNvSpPr txBox="1"/>
          <p:nvPr/>
        </p:nvSpPr>
        <p:spPr>
          <a:xfrm>
            <a:off x="1174006" y="5325730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Google Shape;1519;p47">
            <a:extLst>
              <a:ext uri="{FF2B5EF4-FFF2-40B4-BE49-F238E27FC236}">
                <a16:creationId xmlns:a16="http://schemas.microsoft.com/office/drawing/2014/main" id="{D9947B2D-E60E-13B7-A17E-722AB4B29C71}"/>
              </a:ext>
            </a:extLst>
          </p:cNvPr>
          <p:cNvSpPr txBox="1"/>
          <p:nvPr/>
        </p:nvSpPr>
        <p:spPr>
          <a:xfrm>
            <a:off x="1174006" y="6021479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19.561326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Google Shape;1520;p47">
            <a:extLst>
              <a:ext uri="{FF2B5EF4-FFF2-40B4-BE49-F238E27FC236}">
                <a16:creationId xmlns:a16="http://schemas.microsoft.com/office/drawing/2014/main" id="{8F5A06C3-902E-FD10-4F86-124734E552A0}"/>
              </a:ext>
            </a:extLst>
          </p:cNvPr>
          <p:cNvSpPr txBox="1"/>
          <p:nvPr/>
        </p:nvSpPr>
        <p:spPr>
          <a:xfrm>
            <a:off x="1298865" y="2104175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7" name="Google Shape;1521;p47">
            <a:extLst>
              <a:ext uri="{FF2B5EF4-FFF2-40B4-BE49-F238E27FC236}">
                <a16:creationId xmlns:a16="http://schemas.microsoft.com/office/drawing/2014/main" id="{7028C710-0607-C700-7A9F-281540379D85}"/>
              </a:ext>
            </a:extLst>
          </p:cNvPr>
          <p:cNvSpPr txBox="1"/>
          <p:nvPr/>
        </p:nvSpPr>
        <p:spPr>
          <a:xfrm>
            <a:off x="3003379" y="2104175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8" name="Google Shape;1522;p47">
            <a:extLst>
              <a:ext uri="{FF2B5EF4-FFF2-40B4-BE49-F238E27FC236}">
                <a16:creationId xmlns:a16="http://schemas.microsoft.com/office/drawing/2014/main" id="{0B6153BB-17A1-B524-2B03-2806A66D8A55}"/>
              </a:ext>
            </a:extLst>
          </p:cNvPr>
          <p:cNvSpPr txBox="1"/>
          <p:nvPr/>
        </p:nvSpPr>
        <p:spPr>
          <a:xfrm>
            <a:off x="4753248" y="2104175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Country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9" name="Google Shape;1523;p47">
            <a:extLst>
              <a:ext uri="{FF2B5EF4-FFF2-40B4-BE49-F238E27FC236}">
                <a16:creationId xmlns:a16="http://schemas.microsoft.com/office/drawing/2014/main" id="{8AF965D4-09C6-692B-6192-FEB5EFCACBA6}"/>
              </a:ext>
            </a:extLst>
          </p:cNvPr>
          <p:cNvSpPr txBox="1"/>
          <p:nvPr/>
        </p:nvSpPr>
        <p:spPr>
          <a:xfrm>
            <a:off x="3047375" y="2979229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32.568749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" name="Google Shape;1524;p47">
            <a:extLst>
              <a:ext uri="{FF2B5EF4-FFF2-40B4-BE49-F238E27FC236}">
                <a16:creationId xmlns:a16="http://schemas.microsoft.com/office/drawing/2014/main" id="{7710CB8E-9D63-E20E-474B-6A990DF38114}"/>
              </a:ext>
            </a:extLst>
          </p:cNvPr>
          <p:cNvSpPr txBox="1"/>
          <p:nvPr/>
        </p:nvSpPr>
        <p:spPr>
          <a:xfrm>
            <a:off x="3047375" y="3587679"/>
            <a:ext cx="129305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31.598314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" name="Google Shape;1525;p47">
            <a:extLst>
              <a:ext uri="{FF2B5EF4-FFF2-40B4-BE49-F238E27FC236}">
                <a16:creationId xmlns:a16="http://schemas.microsoft.com/office/drawing/2014/main" id="{349A371D-ADA9-9AAC-5E84-DA9CD1BF542D}"/>
              </a:ext>
            </a:extLst>
          </p:cNvPr>
          <p:cNvSpPr txBox="1"/>
          <p:nvPr/>
        </p:nvSpPr>
        <p:spPr>
          <a:xfrm>
            <a:off x="3351088" y="4108830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Google Shape;1526;p47">
            <a:extLst>
              <a:ext uri="{FF2B5EF4-FFF2-40B4-BE49-F238E27FC236}">
                <a16:creationId xmlns:a16="http://schemas.microsoft.com/office/drawing/2014/main" id="{964BCADD-CDCC-3CB1-306D-1713913CB134}"/>
              </a:ext>
            </a:extLst>
          </p:cNvPr>
          <p:cNvSpPr txBox="1"/>
          <p:nvPr/>
        </p:nvSpPr>
        <p:spPr>
          <a:xfrm>
            <a:off x="3351088" y="4717280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" name="Google Shape;1527;p47">
            <a:extLst>
              <a:ext uri="{FF2B5EF4-FFF2-40B4-BE49-F238E27FC236}">
                <a16:creationId xmlns:a16="http://schemas.microsoft.com/office/drawing/2014/main" id="{181E2FD8-D72F-0410-C0ED-1D7E3B55C25A}"/>
              </a:ext>
            </a:extLst>
          </p:cNvPr>
          <p:cNvSpPr txBox="1"/>
          <p:nvPr/>
        </p:nvSpPr>
        <p:spPr>
          <a:xfrm>
            <a:off x="3351088" y="5325730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" name="Google Shape;1528;p47">
            <a:extLst>
              <a:ext uri="{FF2B5EF4-FFF2-40B4-BE49-F238E27FC236}">
                <a16:creationId xmlns:a16="http://schemas.microsoft.com/office/drawing/2014/main" id="{F53E429E-7C63-95DF-A9FB-FB03DC49D086}"/>
              </a:ext>
            </a:extLst>
          </p:cNvPr>
          <p:cNvSpPr txBox="1"/>
          <p:nvPr/>
        </p:nvSpPr>
        <p:spPr>
          <a:xfrm>
            <a:off x="3047375" y="6021479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35.658743</a:t>
            </a:r>
          </a:p>
        </p:txBody>
      </p:sp>
      <p:sp>
        <p:nvSpPr>
          <p:cNvPr id="35" name="Google Shape;1529;p47">
            <a:extLst>
              <a:ext uri="{FF2B5EF4-FFF2-40B4-BE49-F238E27FC236}">
                <a16:creationId xmlns:a16="http://schemas.microsoft.com/office/drawing/2014/main" id="{817B912F-234B-B310-D830-222824012D9E}"/>
              </a:ext>
            </a:extLst>
          </p:cNvPr>
          <p:cNvSpPr txBox="1"/>
          <p:nvPr/>
        </p:nvSpPr>
        <p:spPr>
          <a:xfrm>
            <a:off x="4846181" y="2979229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Palestine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1530;p47">
            <a:extLst>
              <a:ext uri="{FF2B5EF4-FFF2-40B4-BE49-F238E27FC236}">
                <a16:creationId xmlns:a16="http://schemas.microsoft.com/office/drawing/2014/main" id="{853D08BF-62FA-7781-DFD7-9FAA54DAF4CD}"/>
              </a:ext>
            </a:extLst>
          </p:cNvPr>
          <p:cNvSpPr txBox="1"/>
          <p:nvPr/>
        </p:nvSpPr>
        <p:spPr>
          <a:xfrm>
            <a:off x="4995600" y="35876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Jordan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" name="Google Shape;1531;p47">
            <a:extLst>
              <a:ext uri="{FF2B5EF4-FFF2-40B4-BE49-F238E27FC236}">
                <a16:creationId xmlns:a16="http://schemas.microsoft.com/office/drawing/2014/main" id="{134F71E9-F57B-490F-6980-533F3535E64D}"/>
              </a:ext>
            </a:extLst>
          </p:cNvPr>
          <p:cNvSpPr txBox="1"/>
          <p:nvPr/>
        </p:nvSpPr>
        <p:spPr>
          <a:xfrm>
            <a:off x="4995600" y="41088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2;p47">
            <a:extLst>
              <a:ext uri="{FF2B5EF4-FFF2-40B4-BE49-F238E27FC236}">
                <a16:creationId xmlns:a16="http://schemas.microsoft.com/office/drawing/2014/main" id="{61DB1A63-2F44-316B-AE48-F180EFDB947E}"/>
              </a:ext>
            </a:extLst>
          </p:cNvPr>
          <p:cNvSpPr txBox="1"/>
          <p:nvPr/>
        </p:nvSpPr>
        <p:spPr>
          <a:xfrm>
            <a:off x="4995600" y="471728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3;p47">
            <a:extLst>
              <a:ext uri="{FF2B5EF4-FFF2-40B4-BE49-F238E27FC236}">
                <a16:creationId xmlns:a16="http://schemas.microsoft.com/office/drawing/2014/main" id="{FF23660D-11D0-129B-3B2F-A88723F127CF}"/>
              </a:ext>
            </a:extLst>
          </p:cNvPr>
          <p:cNvSpPr txBox="1"/>
          <p:nvPr/>
        </p:nvSpPr>
        <p:spPr>
          <a:xfrm>
            <a:off x="4995600" y="53257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34;p47">
            <a:extLst>
              <a:ext uri="{FF2B5EF4-FFF2-40B4-BE49-F238E27FC236}">
                <a16:creationId xmlns:a16="http://schemas.microsoft.com/office/drawing/2014/main" id="{262308E8-CB47-C717-3C09-9E1D06CCE0D7}"/>
              </a:ext>
            </a:extLst>
          </p:cNvPr>
          <p:cNvSpPr txBox="1"/>
          <p:nvPr/>
        </p:nvSpPr>
        <p:spPr>
          <a:xfrm>
            <a:off x="4995600" y="60214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Egypt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" name="Google Shape;1513;p47">
            <a:extLst>
              <a:ext uri="{FF2B5EF4-FFF2-40B4-BE49-F238E27FC236}">
                <a16:creationId xmlns:a16="http://schemas.microsoft.com/office/drawing/2014/main" id="{2D18A02A-871C-F879-AB0D-5D1FEE55E7CA}"/>
              </a:ext>
            </a:extLst>
          </p:cNvPr>
          <p:cNvSpPr/>
          <p:nvPr/>
        </p:nvSpPr>
        <p:spPr>
          <a:xfrm>
            <a:off x="6608537" y="1951325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15;p47">
            <a:extLst>
              <a:ext uri="{FF2B5EF4-FFF2-40B4-BE49-F238E27FC236}">
                <a16:creationId xmlns:a16="http://schemas.microsoft.com/office/drawing/2014/main" id="{CE20B15A-E967-DCD7-DA2D-5223EDC95D0D}"/>
              </a:ext>
            </a:extLst>
          </p:cNvPr>
          <p:cNvSpPr/>
          <p:nvPr/>
        </p:nvSpPr>
        <p:spPr>
          <a:xfrm>
            <a:off x="6608537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522;p47">
            <a:extLst>
              <a:ext uri="{FF2B5EF4-FFF2-40B4-BE49-F238E27FC236}">
                <a16:creationId xmlns:a16="http://schemas.microsoft.com/office/drawing/2014/main" id="{E43CC7D7-7D84-08A7-43F5-F57EC758B4FB}"/>
              </a:ext>
            </a:extLst>
          </p:cNvPr>
          <p:cNvSpPr txBox="1"/>
          <p:nvPr/>
        </p:nvSpPr>
        <p:spPr>
          <a:xfrm>
            <a:off x="6599366" y="2104175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City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4" name="Google Shape;1529;p47">
            <a:extLst>
              <a:ext uri="{FF2B5EF4-FFF2-40B4-BE49-F238E27FC236}">
                <a16:creationId xmlns:a16="http://schemas.microsoft.com/office/drawing/2014/main" id="{20018BA0-E090-43B0-E924-B3B186FAC608}"/>
              </a:ext>
            </a:extLst>
          </p:cNvPr>
          <p:cNvSpPr txBox="1"/>
          <p:nvPr/>
        </p:nvSpPr>
        <p:spPr>
          <a:xfrm>
            <a:off x="6733309" y="2979229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Nablus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" name="Google Shape;1530;p47">
            <a:extLst>
              <a:ext uri="{FF2B5EF4-FFF2-40B4-BE49-F238E27FC236}">
                <a16:creationId xmlns:a16="http://schemas.microsoft.com/office/drawing/2014/main" id="{87CACBD4-F968-28A8-C8C5-88D312C31062}"/>
              </a:ext>
            </a:extLst>
          </p:cNvPr>
          <p:cNvSpPr txBox="1"/>
          <p:nvPr/>
        </p:nvSpPr>
        <p:spPr>
          <a:xfrm>
            <a:off x="6841718" y="35876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Amman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" name="Google Shape;1531;p47">
            <a:extLst>
              <a:ext uri="{FF2B5EF4-FFF2-40B4-BE49-F238E27FC236}">
                <a16:creationId xmlns:a16="http://schemas.microsoft.com/office/drawing/2014/main" id="{183D1FA1-086E-5963-1A9C-3DE99785FFD2}"/>
              </a:ext>
            </a:extLst>
          </p:cNvPr>
          <p:cNvSpPr txBox="1"/>
          <p:nvPr/>
        </p:nvSpPr>
        <p:spPr>
          <a:xfrm>
            <a:off x="6841718" y="41088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2;p47">
            <a:extLst>
              <a:ext uri="{FF2B5EF4-FFF2-40B4-BE49-F238E27FC236}">
                <a16:creationId xmlns:a16="http://schemas.microsoft.com/office/drawing/2014/main" id="{CC6AF68A-3D78-B898-74D7-AB17DF7EE878}"/>
              </a:ext>
            </a:extLst>
          </p:cNvPr>
          <p:cNvSpPr txBox="1"/>
          <p:nvPr/>
        </p:nvSpPr>
        <p:spPr>
          <a:xfrm>
            <a:off x="6841718" y="471728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3;p47">
            <a:extLst>
              <a:ext uri="{FF2B5EF4-FFF2-40B4-BE49-F238E27FC236}">
                <a16:creationId xmlns:a16="http://schemas.microsoft.com/office/drawing/2014/main" id="{0ABA5D4E-F6E0-F1D4-D615-F5F2921CB4F2}"/>
              </a:ext>
            </a:extLst>
          </p:cNvPr>
          <p:cNvSpPr txBox="1"/>
          <p:nvPr/>
        </p:nvSpPr>
        <p:spPr>
          <a:xfrm>
            <a:off x="6841718" y="53257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1534;p47">
            <a:extLst>
              <a:ext uri="{FF2B5EF4-FFF2-40B4-BE49-F238E27FC236}">
                <a16:creationId xmlns:a16="http://schemas.microsoft.com/office/drawing/2014/main" id="{03CF920F-0BA7-5F2F-C164-420C6C56E916}"/>
              </a:ext>
            </a:extLst>
          </p:cNvPr>
          <p:cNvSpPr txBox="1"/>
          <p:nvPr/>
        </p:nvSpPr>
        <p:spPr>
          <a:xfrm>
            <a:off x="6841718" y="60214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Cairo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" name="Google Shape;1513;p47">
            <a:extLst>
              <a:ext uri="{FF2B5EF4-FFF2-40B4-BE49-F238E27FC236}">
                <a16:creationId xmlns:a16="http://schemas.microsoft.com/office/drawing/2014/main" id="{6C0B8F76-7DE4-F587-98D7-3B390ACDE766}"/>
              </a:ext>
            </a:extLst>
          </p:cNvPr>
          <p:cNvSpPr/>
          <p:nvPr/>
        </p:nvSpPr>
        <p:spPr>
          <a:xfrm>
            <a:off x="8472996" y="1951325"/>
            <a:ext cx="1293054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15;p47">
            <a:extLst>
              <a:ext uri="{FF2B5EF4-FFF2-40B4-BE49-F238E27FC236}">
                <a16:creationId xmlns:a16="http://schemas.microsoft.com/office/drawing/2014/main" id="{DAA42CE7-CE50-F7AB-55ED-9ED5935FA104}"/>
              </a:ext>
            </a:extLst>
          </p:cNvPr>
          <p:cNvSpPr/>
          <p:nvPr/>
        </p:nvSpPr>
        <p:spPr>
          <a:xfrm>
            <a:off x="8472996" y="2816079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522;p47">
            <a:extLst>
              <a:ext uri="{FF2B5EF4-FFF2-40B4-BE49-F238E27FC236}">
                <a16:creationId xmlns:a16="http://schemas.microsoft.com/office/drawing/2014/main" id="{6595A1AA-AE7F-94A4-5766-0302384FC4B9}"/>
              </a:ext>
            </a:extLst>
          </p:cNvPr>
          <p:cNvSpPr txBox="1"/>
          <p:nvPr/>
        </p:nvSpPr>
        <p:spPr>
          <a:xfrm>
            <a:off x="8463825" y="2104175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3" name="Google Shape;1529;p47">
            <a:extLst>
              <a:ext uri="{FF2B5EF4-FFF2-40B4-BE49-F238E27FC236}">
                <a16:creationId xmlns:a16="http://schemas.microsoft.com/office/drawing/2014/main" id="{7F0710F0-BAF5-A76E-0295-B6AC6A445946}"/>
              </a:ext>
            </a:extLst>
          </p:cNvPr>
          <p:cNvSpPr txBox="1"/>
          <p:nvPr/>
        </p:nvSpPr>
        <p:spPr>
          <a:xfrm>
            <a:off x="8706177" y="297922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120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4" name="Google Shape;1530;p47">
            <a:extLst>
              <a:ext uri="{FF2B5EF4-FFF2-40B4-BE49-F238E27FC236}">
                <a16:creationId xmlns:a16="http://schemas.microsoft.com/office/drawing/2014/main" id="{35CA6509-6A8C-9AB2-F844-C06C195AFEA8}"/>
              </a:ext>
            </a:extLst>
          </p:cNvPr>
          <p:cNvSpPr txBox="1"/>
          <p:nvPr/>
        </p:nvSpPr>
        <p:spPr>
          <a:xfrm>
            <a:off x="8706177" y="35876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200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1531;p47">
            <a:extLst>
              <a:ext uri="{FF2B5EF4-FFF2-40B4-BE49-F238E27FC236}">
                <a16:creationId xmlns:a16="http://schemas.microsoft.com/office/drawing/2014/main" id="{59D02EBE-2BEB-419D-5E76-25365B33157F}"/>
              </a:ext>
            </a:extLst>
          </p:cNvPr>
          <p:cNvSpPr txBox="1"/>
          <p:nvPr/>
        </p:nvSpPr>
        <p:spPr>
          <a:xfrm>
            <a:off x="8706177" y="41088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2;p47">
            <a:extLst>
              <a:ext uri="{FF2B5EF4-FFF2-40B4-BE49-F238E27FC236}">
                <a16:creationId xmlns:a16="http://schemas.microsoft.com/office/drawing/2014/main" id="{401E3330-2E46-2689-1DB9-181F634097B8}"/>
              </a:ext>
            </a:extLst>
          </p:cNvPr>
          <p:cNvSpPr txBox="1"/>
          <p:nvPr/>
        </p:nvSpPr>
        <p:spPr>
          <a:xfrm>
            <a:off x="8706177" y="471728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3;p47">
            <a:extLst>
              <a:ext uri="{FF2B5EF4-FFF2-40B4-BE49-F238E27FC236}">
                <a16:creationId xmlns:a16="http://schemas.microsoft.com/office/drawing/2014/main" id="{C6438884-31D5-512E-E31A-C618D0D8ECF1}"/>
              </a:ext>
            </a:extLst>
          </p:cNvPr>
          <p:cNvSpPr txBox="1"/>
          <p:nvPr/>
        </p:nvSpPr>
        <p:spPr>
          <a:xfrm>
            <a:off x="8706177" y="532573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1534;p47">
            <a:extLst>
              <a:ext uri="{FF2B5EF4-FFF2-40B4-BE49-F238E27FC236}">
                <a16:creationId xmlns:a16="http://schemas.microsoft.com/office/drawing/2014/main" id="{01CDC7E3-F7D4-455F-E841-C69858901ABB}"/>
              </a:ext>
            </a:extLst>
          </p:cNvPr>
          <p:cNvSpPr txBox="1"/>
          <p:nvPr/>
        </p:nvSpPr>
        <p:spPr>
          <a:xfrm>
            <a:off x="8706177" y="602147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165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4230190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After OHE</a:t>
            </a:r>
          </a:p>
        </p:txBody>
      </p:sp>
      <p:sp>
        <p:nvSpPr>
          <p:cNvPr id="13" name="Google Shape;1508;p47">
            <a:extLst>
              <a:ext uri="{FF2B5EF4-FFF2-40B4-BE49-F238E27FC236}">
                <a16:creationId xmlns:a16="http://schemas.microsoft.com/office/drawing/2014/main" id="{2F041041-3719-DA94-8C11-9B8E5FBE8187}"/>
              </a:ext>
            </a:extLst>
          </p:cNvPr>
          <p:cNvSpPr/>
          <p:nvPr/>
        </p:nvSpPr>
        <p:spPr>
          <a:xfrm>
            <a:off x="998785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09;p47">
            <a:extLst>
              <a:ext uri="{FF2B5EF4-FFF2-40B4-BE49-F238E27FC236}">
                <a16:creationId xmlns:a16="http://schemas.microsoft.com/office/drawing/2014/main" id="{B33785DA-E05E-8E32-D2CE-1CF72F601061}"/>
              </a:ext>
            </a:extLst>
          </p:cNvPr>
          <p:cNvSpPr/>
          <p:nvPr/>
        </p:nvSpPr>
        <p:spPr>
          <a:xfrm>
            <a:off x="998785" y="1955108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510;p47">
            <a:extLst>
              <a:ext uri="{FF2B5EF4-FFF2-40B4-BE49-F238E27FC236}">
                <a16:creationId xmlns:a16="http://schemas.microsoft.com/office/drawing/2014/main" id="{7548A15E-A50C-5B5E-CF66-6C10B7C465C3}"/>
              </a:ext>
            </a:extLst>
          </p:cNvPr>
          <p:cNvSpPr txBox="1"/>
          <p:nvPr/>
        </p:nvSpPr>
        <p:spPr>
          <a:xfrm>
            <a:off x="998783" y="2961680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38.562342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" name="Google Shape;1511;p47">
            <a:extLst>
              <a:ext uri="{FF2B5EF4-FFF2-40B4-BE49-F238E27FC236}">
                <a16:creationId xmlns:a16="http://schemas.microsoft.com/office/drawing/2014/main" id="{64FC913B-F1BE-325D-7197-AC694E588365}"/>
              </a:ext>
            </a:extLst>
          </p:cNvPr>
          <p:cNvSpPr txBox="1"/>
          <p:nvPr/>
        </p:nvSpPr>
        <p:spPr>
          <a:xfrm>
            <a:off x="998785" y="35914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36.412635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" name="Google Shape;1512;p47">
            <a:extLst>
              <a:ext uri="{FF2B5EF4-FFF2-40B4-BE49-F238E27FC236}">
                <a16:creationId xmlns:a16="http://schemas.microsoft.com/office/drawing/2014/main" id="{3EAC3ED1-F864-EB45-8485-3A4FFEEC42F6}"/>
              </a:ext>
            </a:extLst>
          </p:cNvPr>
          <p:cNvSpPr/>
          <p:nvPr/>
        </p:nvSpPr>
        <p:spPr>
          <a:xfrm>
            <a:off x="2354180" y="1955108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513;p47">
            <a:extLst>
              <a:ext uri="{FF2B5EF4-FFF2-40B4-BE49-F238E27FC236}">
                <a16:creationId xmlns:a16="http://schemas.microsoft.com/office/drawing/2014/main" id="{3BA60551-9E09-3236-3DFA-ACACC48F2542}"/>
              </a:ext>
            </a:extLst>
          </p:cNvPr>
          <p:cNvSpPr/>
          <p:nvPr/>
        </p:nvSpPr>
        <p:spPr>
          <a:xfrm>
            <a:off x="3709571" y="1950666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514;p47">
            <a:extLst>
              <a:ext uri="{FF2B5EF4-FFF2-40B4-BE49-F238E27FC236}">
                <a16:creationId xmlns:a16="http://schemas.microsoft.com/office/drawing/2014/main" id="{C7BD5EB3-5057-3722-C3E9-F3402BED7843}"/>
              </a:ext>
            </a:extLst>
          </p:cNvPr>
          <p:cNvSpPr/>
          <p:nvPr/>
        </p:nvSpPr>
        <p:spPr>
          <a:xfrm>
            <a:off x="2354180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515;p47">
            <a:extLst>
              <a:ext uri="{FF2B5EF4-FFF2-40B4-BE49-F238E27FC236}">
                <a16:creationId xmlns:a16="http://schemas.microsoft.com/office/drawing/2014/main" id="{6E21BE8F-45B0-DA90-180C-9A24C59CF739}"/>
              </a:ext>
            </a:extLst>
          </p:cNvPr>
          <p:cNvSpPr/>
          <p:nvPr/>
        </p:nvSpPr>
        <p:spPr>
          <a:xfrm>
            <a:off x="3709571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516;p47">
            <a:extLst>
              <a:ext uri="{FF2B5EF4-FFF2-40B4-BE49-F238E27FC236}">
                <a16:creationId xmlns:a16="http://schemas.microsoft.com/office/drawing/2014/main" id="{9EC85E78-7E71-81CC-DEBF-2DCB0B42FE92}"/>
              </a:ext>
            </a:extLst>
          </p:cNvPr>
          <p:cNvSpPr txBox="1"/>
          <p:nvPr/>
        </p:nvSpPr>
        <p:spPr>
          <a:xfrm>
            <a:off x="1007956" y="411657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17;p47">
            <a:extLst>
              <a:ext uri="{FF2B5EF4-FFF2-40B4-BE49-F238E27FC236}">
                <a16:creationId xmlns:a16="http://schemas.microsoft.com/office/drawing/2014/main" id="{9B4CD11A-FE70-738C-5495-68B4E63604E0}"/>
              </a:ext>
            </a:extLst>
          </p:cNvPr>
          <p:cNvSpPr txBox="1"/>
          <p:nvPr/>
        </p:nvSpPr>
        <p:spPr>
          <a:xfrm>
            <a:off x="989614" y="477370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18;p47">
            <a:extLst>
              <a:ext uri="{FF2B5EF4-FFF2-40B4-BE49-F238E27FC236}">
                <a16:creationId xmlns:a16="http://schemas.microsoft.com/office/drawing/2014/main" id="{93A7B6BE-6835-5195-154D-CE9AD38A036E}"/>
              </a:ext>
            </a:extLst>
          </p:cNvPr>
          <p:cNvSpPr txBox="1"/>
          <p:nvPr/>
        </p:nvSpPr>
        <p:spPr>
          <a:xfrm>
            <a:off x="998783" y="5365004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Google Shape;1519;p47">
            <a:extLst>
              <a:ext uri="{FF2B5EF4-FFF2-40B4-BE49-F238E27FC236}">
                <a16:creationId xmlns:a16="http://schemas.microsoft.com/office/drawing/2014/main" id="{D9947B2D-E60E-13B7-A17E-722AB4B29C71}"/>
              </a:ext>
            </a:extLst>
          </p:cNvPr>
          <p:cNvSpPr txBox="1"/>
          <p:nvPr/>
        </p:nvSpPr>
        <p:spPr>
          <a:xfrm>
            <a:off x="998785" y="60252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19.561326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Google Shape;1520;p47">
            <a:extLst>
              <a:ext uri="{FF2B5EF4-FFF2-40B4-BE49-F238E27FC236}">
                <a16:creationId xmlns:a16="http://schemas.microsoft.com/office/drawing/2014/main" id="{8F5A06C3-902E-FD10-4F86-124734E552A0}"/>
              </a:ext>
            </a:extLst>
          </p:cNvPr>
          <p:cNvSpPr txBox="1"/>
          <p:nvPr/>
        </p:nvSpPr>
        <p:spPr>
          <a:xfrm>
            <a:off x="1123644" y="2107958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7" name="Google Shape;1521;p47">
            <a:extLst>
              <a:ext uri="{FF2B5EF4-FFF2-40B4-BE49-F238E27FC236}">
                <a16:creationId xmlns:a16="http://schemas.microsoft.com/office/drawing/2014/main" id="{7028C710-0607-C700-7A9F-281540379D85}"/>
              </a:ext>
            </a:extLst>
          </p:cNvPr>
          <p:cNvSpPr txBox="1"/>
          <p:nvPr/>
        </p:nvSpPr>
        <p:spPr>
          <a:xfrm>
            <a:off x="2310181" y="2107958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8" name="Google Shape;1522;p47">
            <a:extLst>
              <a:ext uri="{FF2B5EF4-FFF2-40B4-BE49-F238E27FC236}">
                <a16:creationId xmlns:a16="http://schemas.microsoft.com/office/drawing/2014/main" id="{0B6153BB-17A1-B524-2B03-2806A66D8A55}"/>
              </a:ext>
            </a:extLst>
          </p:cNvPr>
          <p:cNvSpPr txBox="1"/>
          <p:nvPr/>
        </p:nvSpPr>
        <p:spPr>
          <a:xfrm>
            <a:off x="3700400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9" name="Google Shape;1523;p47">
            <a:extLst>
              <a:ext uri="{FF2B5EF4-FFF2-40B4-BE49-F238E27FC236}">
                <a16:creationId xmlns:a16="http://schemas.microsoft.com/office/drawing/2014/main" id="{8AF965D4-09C6-692B-6192-FEB5EFCACBA6}"/>
              </a:ext>
            </a:extLst>
          </p:cNvPr>
          <p:cNvSpPr txBox="1"/>
          <p:nvPr/>
        </p:nvSpPr>
        <p:spPr>
          <a:xfrm>
            <a:off x="2354177" y="2983012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32.568749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" name="Google Shape;1524;p47">
            <a:extLst>
              <a:ext uri="{FF2B5EF4-FFF2-40B4-BE49-F238E27FC236}">
                <a16:creationId xmlns:a16="http://schemas.microsoft.com/office/drawing/2014/main" id="{7710CB8E-9D63-E20E-474B-6A990DF38114}"/>
              </a:ext>
            </a:extLst>
          </p:cNvPr>
          <p:cNvSpPr txBox="1"/>
          <p:nvPr/>
        </p:nvSpPr>
        <p:spPr>
          <a:xfrm>
            <a:off x="2354177" y="3591462"/>
            <a:ext cx="129305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31.598314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" name="Google Shape;1525;p47">
            <a:extLst>
              <a:ext uri="{FF2B5EF4-FFF2-40B4-BE49-F238E27FC236}">
                <a16:creationId xmlns:a16="http://schemas.microsoft.com/office/drawing/2014/main" id="{349A371D-ADA9-9AAC-5E84-DA9CD1BF542D}"/>
              </a:ext>
            </a:extLst>
          </p:cNvPr>
          <p:cNvSpPr txBox="1"/>
          <p:nvPr/>
        </p:nvSpPr>
        <p:spPr>
          <a:xfrm>
            <a:off x="2657890" y="4116578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Google Shape;1526;p47">
            <a:extLst>
              <a:ext uri="{FF2B5EF4-FFF2-40B4-BE49-F238E27FC236}">
                <a16:creationId xmlns:a16="http://schemas.microsoft.com/office/drawing/2014/main" id="{964BCADD-CDCC-3CB1-306D-1713913CB134}"/>
              </a:ext>
            </a:extLst>
          </p:cNvPr>
          <p:cNvSpPr txBox="1"/>
          <p:nvPr/>
        </p:nvSpPr>
        <p:spPr>
          <a:xfrm>
            <a:off x="2657890" y="4808362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" name="Google Shape;1527;p47">
            <a:extLst>
              <a:ext uri="{FF2B5EF4-FFF2-40B4-BE49-F238E27FC236}">
                <a16:creationId xmlns:a16="http://schemas.microsoft.com/office/drawing/2014/main" id="{181E2FD8-D72F-0410-C0ED-1D7E3B55C25A}"/>
              </a:ext>
            </a:extLst>
          </p:cNvPr>
          <p:cNvSpPr txBox="1"/>
          <p:nvPr/>
        </p:nvSpPr>
        <p:spPr>
          <a:xfrm>
            <a:off x="2657890" y="5367663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" name="Google Shape;1528;p47">
            <a:extLst>
              <a:ext uri="{FF2B5EF4-FFF2-40B4-BE49-F238E27FC236}">
                <a16:creationId xmlns:a16="http://schemas.microsoft.com/office/drawing/2014/main" id="{F53E429E-7C63-95DF-A9FB-FB03DC49D086}"/>
              </a:ext>
            </a:extLst>
          </p:cNvPr>
          <p:cNvSpPr txBox="1"/>
          <p:nvPr/>
        </p:nvSpPr>
        <p:spPr>
          <a:xfrm>
            <a:off x="2354177" y="6025262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35.658743</a:t>
            </a:r>
          </a:p>
        </p:txBody>
      </p:sp>
      <p:sp>
        <p:nvSpPr>
          <p:cNvPr id="35" name="Google Shape;1529;p47">
            <a:extLst>
              <a:ext uri="{FF2B5EF4-FFF2-40B4-BE49-F238E27FC236}">
                <a16:creationId xmlns:a16="http://schemas.microsoft.com/office/drawing/2014/main" id="{817B912F-234B-B310-D830-222824012D9E}"/>
              </a:ext>
            </a:extLst>
          </p:cNvPr>
          <p:cNvSpPr txBox="1"/>
          <p:nvPr/>
        </p:nvSpPr>
        <p:spPr>
          <a:xfrm>
            <a:off x="3793333" y="2978570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1530;p47">
            <a:extLst>
              <a:ext uri="{FF2B5EF4-FFF2-40B4-BE49-F238E27FC236}">
                <a16:creationId xmlns:a16="http://schemas.microsoft.com/office/drawing/2014/main" id="{853D08BF-62FA-7781-DFD7-9FAA54DAF4CD}"/>
              </a:ext>
            </a:extLst>
          </p:cNvPr>
          <p:cNvSpPr txBox="1"/>
          <p:nvPr/>
        </p:nvSpPr>
        <p:spPr>
          <a:xfrm>
            <a:off x="3942752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" name="Google Shape;1531;p47">
            <a:extLst>
              <a:ext uri="{FF2B5EF4-FFF2-40B4-BE49-F238E27FC236}">
                <a16:creationId xmlns:a16="http://schemas.microsoft.com/office/drawing/2014/main" id="{134F71E9-F57B-490F-6980-533F3535E64D}"/>
              </a:ext>
            </a:extLst>
          </p:cNvPr>
          <p:cNvSpPr txBox="1"/>
          <p:nvPr/>
        </p:nvSpPr>
        <p:spPr>
          <a:xfrm>
            <a:off x="3942752" y="409584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2;p47">
            <a:extLst>
              <a:ext uri="{FF2B5EF4-FFF2-40B4-BE49-F238E27FC236}">
                <a16:creationId xmlns:a16="http://schemas.microsoft.com/office/drawing/2014/main" id="{61DB1A63-2F44-316B-AE48-F180EFDB947E}"/>
              </a:ext>
            </a:extLst>
          </p:cNvPr>
          <p:cNvSpPr txBox="1"/>
          <p:nvPr/>
        </p:nvSpPr>
        <p:spPr>
          <a:xfrm>
            <a:off x="3924264" y="470429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3;p47">
            <a:extLst>
              <a:ext uri="{FF2B5EF4-FFF2-40B4-BE49-F238E27FC236}">
                <a16:creationId xmlns:a16="http://schemas.microsoft.com/office/drawing/2014/main" id="{FF23660D-11D0-129B-3B2F-A88723F127CF}"/>
              </a:ext>
            </a:extLst>
          </p:cNvPr>
          <p:cNvSpPr txBox="1"/>
          <p:nvPr/>
        </p:nvSpPr>
        <p:spPr>
          <a:xfrm>
            <a:off x="3942752" y="536766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34;p47">
            <a:extLst>
              <a:ext uri="{FF2B5EF4-FFF2-40B4-BE49-F238E27FC236}">
                <a16:creationId xmlns:a16="http://schemas.microsoft.com/office/drawing/2014/main" id="{262308E8-CB47-C717-3C09-9E1D06CCE0D7}"/>
              </a:ext>
            </a:extLst>
          </p:cNvPr>
          <p:cNvSpPr txBox="1"/>
          <p:nvPr/>
        </p:nvSpPr>
        <p:spPr>
          <a:xfrm>
            <a:off x="3942752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" name="Google Shape;1513;p47">
            <a:extLst>
              <a:ext uri="{FF2B5EF4-FFF2-40B4-BE49-F238E27FC236}">
                <a16:creationId xmlns:a16="http://schemas.microsoft.com/office/drawing/2014/main" id="{2D18A02A-871C-F879-AB0D-5D1FEE55E7CA}"/>
              </a:ext>
            </a:extLst>
          </p:cNvPr>
          <p:cNvSpPr/>
          <p:nvPr/>
        </p:nvSpPr>
        <p:spPr>
          <a:xfrm>
            <a:off x="5055792" y="1950666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15;p47">
            <a:extLst>
              <a:ext uri="{FF2B5EF4-FFF2-40B4-BE49-F238E27FC236}">
                <a16:creationId xmlns:a16="http://schemas.microsoft.com/office/drawing/2014/main" id="{CE20B15A-E967-DCD7-DA2D-5223EDC95D0D}"/>
              </a:ext>
            </a:extLst>
          </p:cNvPr>
          <p:cNvSpPr/>
          <p:nvPr/>
        </p:nvSpPr>
        <p:spPr>
          <a:xfrm>
            <a:off x="505579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522;p47">
            <a:extLst>
              <a:ext uri="{FF2B5EF4-FFF2-40B4-BE49-F238E27FC236}">
                <a16:creationId xmlns:a16="http://schemas.microsoft.com/office/drawing/2014/main" id="{E43CC7D7-7D84-08A7-43F5-F57EC758B4FB}"/>
              </a:ext>
            </a:extLst>
          </p:cNvPr>
          <p:cNvSpPr txBox="1"/>
          <p:nvPr/>
        </p:nvSpPr>
        <p:spPr>
          <a:xfrm>
            <a:off x="504662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4" name="Google Shape;1529;p47">
            <a:extLst>
              <a:ext uri="{FF2B5EF4-FFF2-40B4-BE49-F238E27FC236}">
                <a16:creationId xmlns:a16="http://schemas.microsoft.com/office/drawing/2014/main" id="{20018BA0-E090-43B0-E924-B3B186FAC608}"/>
              </a:ext>
            </a:extLst>
          </p:cNvPr>
          <p:cNvSpPr txBox="1"/>
          <p:nvPr/>
        </p:nvSpPr>
        <p:spPr>
          <a:xfrm>
            <a:off x="5180564" y="2978570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" name="Google Shape;1530;p47">
            <a:extLst>
              <a:ext uri="{FF2B5EF4-FFF2-40B4-BE49-F238E27FC236}">
                <a16:creationId xmlns:a16="http://schemas.microsoft.com/office/drawing/2014/main" id="{87CACBD4-F968-28A8-C8C5-88D312C31062}"/>
              </a:ext>
            </a:extLst>
          </p:cNvPr>
          <p:cNvSpPr txBox="1"/>
          <p:nvPr/>
        </p:nvSpPr>
        <p:spPr>
          <a:xfrm>
            <a:off x="528897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" name="Google Shape;1531;p47">
            <a:extLst>
              <a:ext uri="{FF2B5EF4-FFF2-40B4-BE49-F238E27FC236}">
                <a16:creationId xmlns:a16="http://schemas.microsoft.com/office/drawing/2014/main" id="{183D1FA1-086E-5963-1A9C-3DE99785FFD2}"/>
              </a:ext>
            </a:extLst>
          </p:cNvPr>
          <p:cNvSpPr txBox="1"/>
          <p:nvPr/>
        </p:nvSpPr>
        <p:spPr>
          <a:xfrm>
            <a:off x="5264369" y="4042911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2;p47">
            <a:extLst>
              <a:ext uri="{FF2B5EF4-FFF2-40B4-BE49-F238E27FC236}">
                <a16:creationId xmlns:a16="http://schemas.microsoft.com/office/drawing/2014/main" id="{CC6AF68A-3D78-B898-74D7-AB17DF7EE878}"/>
              </a:ext>
            </a:extLst>
          </p:cNvPr>
          <p:cNvSpPr txBox="1"/>
          <p:nvPr/>
        </p:nvSpPr>
        <p:spPr>
          <a:xfrm>
            <a:off x="5288973" y="469660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3;p47">
            <a:extLst>
              <a:ext uri="{FF2B5EF4-FFF2-40B4-BE49-F238E27FC236}">
                <a16:creationId xmlns:a16="http://schemas.microsoft.com/office/drawing/2014/main" id="{0ABA5D4E-F6E0-F1D4-D615-F5F2921CB4F2}"/>
              </a:ext>
            </a:extLst>
          </p:cNvPr>
          <p:cNvSpPr txBox="1"/>
          <p:nvPr/>
        </p:nvSpPr>
        <p:spPr>
          <a:xfrm>
            <a:off x="5344319" y="539554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1534;p47">
            <a:extLst>
              <a:ext uri="{FF2B5EF4-FFF2-40B4-BE49-F238E27FC236}">
                <a16:creationId xmlns:a16="http://schemas.microsoft.com/office/drawing/2014/main" id="{03CF920F-0BA7-5F2F-C164-420C6C56E916}"/>
              </a:ext>
            </a:extLst>
          </p:cNvPr>
          <p:cNvSpPr txBox="1"/>
          <p:nvPr/>
        </p:nvSpPr>
        <p:spPr>
          <a:xfrm>
            <a:off x="528897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" name="Google Shape;1513;p47">
            <a:extLst>
              <a:ext uri="{FF2B5EF4-FFF2-40B4-BE49-F238E27FC236}">
                <a16:creationId xmlns:a16="http://schemas.microsoft.com/office/drawing/2014/main" id="{6C0B8F76-7DE4-F587-98D7-3B390ACDE766}"/>
              </a:ext>
            </a:extLst>
          </p:cNvPr>
          <p:cNvSpPr/>
          <p:nvPr/>
        </p:nvSpPr>
        <p:spPr>
          <a:xfrm>
            <a:off x="9149483" y="1950666"/>
            <a:ext cx="1295642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15;p47">
            <a:extLst>
              <a:ext uri="{FF2B5EF4-FFF2-40B4-BE49-F238E27FC236}">
                <a16:creationId xmlns:a16="http://schemas.microsoft.com/office/drawing/2014/main" id="{DAA42CE7-CE50-F7AB-55ED-9ED5935FA104}"/>
              </a:ext>
            </a:extLst>
          </p:cNvPr>
          <p:cNvSpPr/>
          <p:nvPr/>
        </p:nvSpPr>
        <p:spPr>
          <a:xfrm>
            <a:off x="9149483" y="2815420"/>
            <a:ext cx="1295642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522;p47">
            <a:extLst>
              <a:ext uri="{FF2B5EF4-FFF2-40B4-BE49-F238E27FC236}">
                <a16:creationId xmlns:a16="http://schemas.microsoft.com/office/drawing/2014/main" id="{6595A1AA-AE7F-94A4-5766-0302384FC4B9}"/>
              </a:ext>
            </a:extLst>
          </p:cNvPr>
          <p:cNvSpPr txBox="1"/>
          <p:nvPr/>
        </p:nvSpPr>
        <p:spPr>
          <a:xfrm>
            <a:off x="9140312" y="2103516"/>
            <a:ext cx="131402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3" name="Google Shape;1529;p47">
            <a:extLst>
              <a:ext uri="{FF2B5EF4-FFF2-40B4-BE49-F238E27FC236}">
                <a16:creationId xmlns:a16="http://schemas.microsoft.com/office/drawing/2014/main" id="{7F0710F0-BAF5-A76E-0295-B6AC6A445946}"/>
              </a:ext>
            </a:extLst>
          </p:cNvPr>
          <p:cNvSpPr txBox="1"/>
          <p:nvPr/>
        </p:nvSpPr>
        <p:spPr>
          <a:xfrm>
            <a:off x="9382664" y="29785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120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4" name="Google Shape;1530;p47">
            <a:extLst>
              <a:ext uri="{FF2B5EF4-FFF2-40B4-BE49-F238E27FC236}">
                <a16:creationId xmlns:a16="http://schemas.microsoft.com/office/drawing/2014/main" id="{35CA6509-6A8C-9AB2-F844-C06C195AFEA8}"/>
              </a:ext>
            </a:extLst>
          </p:cNvPr>
          <p:cNvSpPr txBox="1"/>
          <p:nvPr/>
        </p:nvSpPr>
        <p:spPr>
          <a:xfrm>
            <a:off x="9382664" y="35870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200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1531;p47">
            <a:extLst>
              <a:ext uri="{FF2B5EF4-FFF2-40B4-BE49-F238E27FC236}">
                <a16:creationId xmlns:a16="http://schemas.microsoft.com/office/drawing/2014/main" id="{59D02EBE-2BEB-419D-5E76-25365B33157F}"/>
              </a:ext>
            </a:extLst>
          </p:cNvPr>
          <p:cNvSpPr txBox="1"/>
          <p:nvPr/>
        </p:nvSpPr>
        <p:spPr>
          <a:xfrm>
            <a:off x="9382664" y="405009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2;p47">
            <a:extLst>
              <a:ext uri="{FF2B5EF4-FFF2-40B4-BE49-F238E27FC236}">
                <a16:creationId xmlns:a16="http://schemas.microsoft.com/office/drawing/2014/main" id="{401E3330-2E46-2689-1DB9-181F634097B8}"/>
              </a:ext>
            </a:extLst>
          </p:cNvPr>
          <p:cNvSpPr txBox="1"/>
          <p:nvPr/>
        </p:nvSpPr>
        <p:spPr>
          <a:xfrm>
            <a:off x="9382664" y="4773708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3;p47">
            <a:extLst>
              <a:ext uri="{FF2B5EF4-FFF2-40B4-BE49-F238E27FC236}">
                <a16:creationId xmlns:a16="http://schemas.microsoft.com/office/drawing/2014/main" id="{C6438884-31D5-512E-E31A-C618D0D8ECF1}"/>
              </a:ext>
            </a:extLst>
          </p:cNvPr>
          <p:cNvSpPr txBox="1"/>
          <p:nvPr/>
        </p:nvSpPr>
        <p:spPr>
          <a:xfrm>
            <a:off x="9382664" y="54123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1534;p47">
            <a:extLst>
              <a:ext uri="{FF2B5EF4-FFF2-40B4-BE49-F238E27FC236}">
                <a16:creationId xmlns:a16="http://schemas.microsoft.com/office/drawing/2014/main" id="{01CDC7E3-F7D4-455F-E841-C69858901ABB}"/>
              </a:ext>
            </a:extLst>
          </p:cNvPr>
          <p:cNvSpPr txBox="1"/>
          <p:nvPr/>
        </p:nvSpPr>
        <p:spPr>
          <a:xfrm>
            <a:off x="9382664" y="60208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165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" name="Google Shape;1513;p47">
            <a:extLst>
              <a:ext uri="{FF2B5EF4-FFF2-40B4-BE49-F238E27FC236}">
                <a16:creationId xmlns:a16="http://schemas.microsoft.com/office/drawing/2014/main" id="{E0917CD3-A25A-4758-B7BA-1DEE4B56E184}"/>
              </a:ext>
            </a:extLst>
          </p:cNvPr>
          <p:cNvSpPr/>
          <p:nvPr/>
        </p:nvSpPr>
        <p:spPr>
          <a:xfrm>
            <a:off x="7803262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15;p47">
            <a:extLst>
              <a:ext uri="{FF2B5EF4-FFF2-40B4-BE49-F238E27FC236}">
                <a16:creationId xmlns:a16="http://schemas.microsoft.com/office/drawing/2014/main" id="{5D1DDE83-902F-C4A6-FD8C-3FBB18B135A1}"/>
              </a:ext>
            </a:extLst>
          </p:cNvPr>
          <p:cNvSpPr/>
          <p:nvPr/>
        </p:nvSpPr>
        <p:spPr>
          <a:xfrm>
            <a:off x="780326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22;p47">
            <a:extLst>
              <a:ext uri="{FF2B5EF4-FFF2-40B4-BE49-F238E27FC236}">
                <a16:creationId xmlns:a16="http://schemas.microsoft.com/office/drawing/2014/main" id="{B8F7FB75-77BA-63AB-7F6A-B27C3722C899}"/>
              </a:ext>
            </a:extLst>
          </p:cNvPr>
          <p:cNvSpPr txBox="1"/>
          <p:nvPr/>
        </p:nvSpPr>
        <p:spPr>
          <a:xfrm>
            <a:off x="779409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" name="Google Shape;1529;p47">
            <a:extLst>
              <a:ext uri="{FF2B5EF4-FFF2-40B4-BE49-F238E27FC236}">
                <a16:creationId xmlns:a16="http://schemas.microsoft.com/office/drawing/2014/main" id="{AED3912F-410A-CCD1-4C62-964CC0B68D89}"/>
              </a:ext>
            </a:extLst>
          </p:cNvPr>
          <p:cNvSpPr txBox="1"/>
          <p:nvPr/>
        </p:nvSpPr>
        <p:spPr>
          <a:xfrm>
            <a:off x="8036443" y="297857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" name="Google Shape;1530;p47">
            <a:extLst>
              <a:ext uri="{FF2B5EF4-FFF2-40B4-BE49-F238E27FC236}">
                <a16:creationId xmlns:a16="http://schemas.microsoft.com/office/drawing/2014/main" id="{91305F81-BF27-4E9F-D524-0052315A80C4}"/>
              </a:ext>
            </a:extLst>
          </p:cNvPr>
          <p:cNvSpPr txBox="1"/>
          <p:nvPr/>
        </p:nvSpPr>
        <p:spPr>
          <a:xfrm>
            <a:off x="803644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" name="Google Shape;1531;p47">
            <a:extLst>
              <a:ext uri="{FF2B5EF4-FFF2-40B4-BE49-F238E27FC236}">
                <a16:creationId xmlns:a16="http://schemas.microsoft.com/office/drawing/2014/main" id="{B2D01870-5CF6-555B-20BA-9486A92EB57A}"/>
              </a:ext>
            </a:extLst>
          </p:cNvPr>
          <p:cNvSpPr txBox="1"/>
          <p:nvPr/>
        </p:nvSpPr>
        <p:spPr>
          <a:xfrm>
            <a:off x="8019166" y="405373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1532;p47">
            <a:extLst>
              <a:ext uri="{FF2B5EF4-FFF2-40B4-BE49-F238E27FC236}">
                <a16:creationId xmlns:a16="http://schemas.microsoft.com/office/drawing/2014/main" id="{D123D9E2-3A62-5401-170B-EC8BB3CA96B0}"/>
              </a:ext>
            </a:extLst>
          </p:cNvPr>
          <p:cNvSpPr txBox="1"/>
          <p:nvPr/>
        </p:nvSpPr>
        <p:spPr>
          <a:xfrm>
            <a:off x="8036443" y="48039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" name="Google Shape;1533;p47">
            <a:extLst>
              <a:ext uri="{FF2B5EF4-FFF2-40B4-BE49-F238E27FC236}">
                <a16:creationId xmlns:a16="http://schemas.microsoft.com/office/drawing/2014/main" id="{9DEEF922-F6F3-A029-952C-E4206A88D89A}"/>
              </a:ext>
            </a:extLst>
          </p:cNvPr>
          <p:cNvSpPr txBox="1"/>
          <p:nvPr/>
        </p:nvSpPr>
        <p:spPr>
          <a:xfrm>
            <a:off x="8060412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" name="Google Shape;1534;p47">
            <a:extLst>
              <a:ext uri="{FF2B5EF4-FFF2-40B4-BE49-F238E27FC236}">
                <a16:creationId xmlns:a16="http://schemas.microsoft.com/office/drawing/2014/main" id="{AA416E0E-DD9F-C08A-0560-C25B9A2B2B4B}"/>
              </a:ext>
            </a:extLst>
          </p:cNvPr>
          <p:cNvSpPr txBox="1"/>
          <p:nvPr/>
        </p:nvSpPr>
        <p:spPr>
          <a:xfrm>
            <a:off x="803644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5" name="Google Shape;1513;p47">
            <a:extLst>
              <a:ext uri="{FF2B5EF4-FFF2-40B4-BE49-F238E27FC236}">
                <a16:creationId xmlns:a16="http://schemas.microsoft.com/office/drawing/2014/main" id="{72D996D4-17BA-840D-3C30-A3FC1D6326A2}"/>
              </a:ext>
            </a:extLst>
          </p:cNvPr>
          <p:cNvSpPr/>
          <p:nvPr/>
        </p:nvSpPr>
        <p:spPr>
          <a:xfrm>
            <a:off x="6429527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15;p47">
            <a:extLst>
              <a:ext uri="{FF2B5EF4-FFF2-40B4-BE49-F238E27FC236}">
                <a16:creationId xmlns:a16="http://schemas.microsoft.com/office/drawing/2014/main" id="{DB2FF7C1-E48E-6C03-20B1-8AA314B9705F}"/>
              </a:ext>
            </a:extLst>
          </p:cNvPr>
          <p:cNvSpPr/>
          <p:nvPr/>
        </p:nvSpPr>
        <p:spPr>
          <a:xfrm>
            <a:off x="6429527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522;p47">
            <a:extLst>
              <a:ext uri="{FF2B5EF4-FFF2-40B4-BE49-F238E27FC236}">
                <a16:creationId xmlns:a16="http://schemas.microsoft.com/office/drawing/2014/main" id="{6CA40E11-6C88-4432-C279-30CE3BA2FAD2}"/>
              </a:ext>
            </a:extLst>
          </p:cNvPr>
          <p:cNvSpPr txBox="1"/>
          <p:nvPr/>
        </p:nvSpPr>
        <p:spPr>
          <a:xfrm>
            <a:off x="6420356" y="2042482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3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8" name="Google Shape;1529;p47">
            <a:extLst>
              <a:ext uri="{FF2B5EF4-FFF2-40B4-BE49-F238E27FC236}">
                <a16:creationId xmlns:a16="http://schemas.microsoft.com/office/drawing/2014/main" id="{2BCA5E75-A9A6-A506-AC8E-343978519204}"/>
              </a:ext>
            </a:extLst>
          </p:cNvPr>
          <p:cNvSpPr txBox="1"/>
          <p:nvPr/>
        </p:nvSpPr>
        <p:spPr>
          <a:xfrm>
            <a:off x="6660255" y="281390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1530;p47">
            <a:extLst>
              <a:ext uri="{FF2B5EF4-FFF2-40B4-BE49-F238E27FC236}">
                <a16:creationId xmlns:a16="http://schemas.microsoft.com/office/drawing/2014/main" id="{5483F8BD-3660-02C5-DFA7-6692C5F73337}"/>
              </a:ext>
            </a:extLst>
          </p:cNvPr>
          <p:cNvSpPr txBox="1"/>
          <p:nvPr/>
        </p:nvSpPr>
        <p:spPr>
          <a:xfrm>
            <a:off x="6672945" y="347372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0" name="Google Shape;1531;p47">
            <a:extLst>
              <a:ext uri="{FF2B5EF4-FFF2-40B4-BE49-F238E27FC236}">
                <a16:creationId xmlns:a16="http://schemas.microsoft.com/office/drawing/2014/main" id="{8B282D4F-388D-7D6D-9878-53D918BA776B}"/>
              </a:ext>
            </a:extLst>
          </p:cNvPr>
          <p:cNvSpPr txBox="1"/>
          <p:nvPr/>
        </p:nvSpPr>
        <p:spPr>
          <a:xfrm>
            <a:off x="6660255" y="413354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1532;p47">
            <a:extLst>
              <a:ext uri="{FF2B5EF4-FFF2-40B4-BE49-F238E27FC236}">
                <a16:creationId xmlns:a16="http://schemas.microsoft.com/office/drawing/2014/main" id="{6751B19E-C3A5-23A1-F13E-22323CB373E5}"/>
              </a:ext>
            </a:extLst>
          </p:cNvPr>
          <p:cNvSpPr txBox="1"/>
          <p:nvPr/>
        </p:nvSpPr>
        <p:spPr>
          <a:xfrm>
            <a:off x="6662708" y="473818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2" name="Google Shape;1533;p47">
            <a:extLst>
              <a:ext uri="{FF2B5EF4-FFF2-40B4-BE49-F238E27FC236}">
                <a16:creationId xmlns:a16="http://schemas.microsoft.com/office/drawing/2014/main" id="{D02E7EA3-C44E-E1C0-0DE0-E84479F9C89F}"/>
              </a:ext>
            </a:extLst>
          </p:cNvPr>
          <p:cNvSpPr txBox="1"/>
          <p:nvPr/>
        </p:nvSpPr>
        <p:spPr>
          <a:xfrm>
            <a:off x="6660255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3" name="Google Shape;1534;p47">
            <a:extLst>
              <a:ext uri="{FF2B5EF4-FFF2-40B4-BE49-F238E27FC236}">
                <a16:creationId xmlns:a16="http://schemas.microsoft.com/office/drawing/2014/main" id="{4286EEBD-3C5A-105D-B097-2AE4FE2AB6F8}"/>
              </a:ext>
            </a:extLst>
          </p:cNvPr>
          <p:cNvSpPr txBox="1"/>
          <p:nvPr/>
        </p:nvSpPr>
        <p:spPr>
          <a:xfrm>
            <a:off x="6660255" y="581549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14219819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Cont.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1C69DB-6605-44A8-3938-4DCB38DCC9DA}"/>
              </a:ext>
            </a:extLst>
          </p:cNvPr>
          <p:cNvSpPr txBox="1"/>
          <p:nvPr/>
        </p:nvSpPr>
        <p:spPr>
          <a:xfrm>
            <a:off x="1174004" y="1776845"/>
            <a:ext cx="90119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Q3.2: Are scale important?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Yes</a:t>
            </a: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latin typeface="Patrick Hand" panose="00000500000000000000" pitchFamily="2" charset="0"/>
              </a:rPr>
              <a:t>Q3.3: Why?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To make sure there are no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Dominant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features.</a:t>
            </a: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Q3.4: How to apply that?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Scaling/Normalizing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our features which makes sure that all features are between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[0, 1] 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range</a:t>
            </a:r>
          </a:p>
        </p:txBody>
      </p:sp>
    </p:spTree>
    <p:extLst>
      <p:ext uri="{BB962C8B-B14F-4D97-AF65-F5344CB8AC3E}">
        <p14:creationId xmlns:p14="http://schemas.microsoft.com/office/powerpoint/2010/main" val="32115010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After Scaling</a:t>
            </a:r>
          </a:p>
        </p:txBody>
      </p:sp>
      <p:sp>
        <p:nvSpPr>
          <p:cNvPr id="13" name="Google Shape;1508;p47">
            <a:extLst>
              <a:ext uri="{FF2B5EF4-FFF2-40B4-BE49-F238E27FC236}">
                <a16:creationId xmlns:a16="http://schemas.microsoft.com/office/drawing/2014/main" id="{2F041041-3719-DA94-8C11-9B8E5FBE8187}"/>
              </a:ext>
            </a:extLst>
          </p:cNvPr>
          <p:cNvSpPr/>
          <p:nvPr/>
        </p:nvSpPr>
        <p:spPr>
          <a:xfrm>
            <a:off x="998785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09;p47">
            <a:extLst>
              <a:ext uri="{FF2B5EF4-FFF2-40B4-BE49-F238E27FC236}">
                <a16:creationId xmlns:a16="http://schemas.microsoft.com/office/drawing/2014/main" id="{B33785DA-E05E-8E32-D2CE-1CF72F601061}"/>
              </a:ext>
            </a:extLst>
          </p:cNvPr>
          <p:cNvSpPr/>
          <p:nvPr/>
        </p:nvSpPr>
        <p:spPr>
          <a:xfrm>
            <a:off x="998785" y="1955108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510;p47">
            <a:extLst>
              <a:ext uri="{FF2B5EF4-FFF2-40B4-BE49-F238E27FC236}">
                <a16:creationId xmlns:a16="http://schemas.microsoft.com/office/drawing/2014/main" id="{7548A15E-A50C-5B5E-CF66-6C10B7C465C3}"/>
              </a:ext>
            </a:extLst>
          </p:cNvPr>
          <p:cNvSpPr txBox="1"/>
          <p:nvPr/>
        </p:nvSpPr>
        <p:spPr>
          <a:xfrm>
            <a:off x="998783" y="2961680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0.78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" name="Google Shape;1511;p47">
            <a:extLst>
              <a:ext uri="{FF2B5EF4-FFF2-40B4-BE49-F238E27FC236}">
                <a16:creationId xmlns:a16="http://schemas.microsoft.com/office/drawing/2014/main" id="{64FC913B-F1BE-325D-7197-AC694E588365}"/>
              </a:ext>
            </a:extLst>
          </p:cNvPr>
          <p:cNvSpPr txBox="1"/>
          <p:nvPr/>
        </p:nvSpPr>
        <p:spPr>
          <a:xfrm>
            <a:off x="998785" y="35914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0.69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" name="Google Shape;1512;p47">
            <a:extLst>
              <a:ext uri="{FF2B5EF4-FFF2-40B4-BE49-F238E27FC236}">
                <a16:creationId xmlns:a16="http://schemas.microsoft.com/office/drawing/2014/main" id="{3EAC3ED1-F864-EB45-8485-3A4FFEEC42F6}"/>
              </a:ext>
            </a:extLst>
          </p:cNvPr>
          <p:cNvSpPr/>
          <p:nvPr/>
        </p:nvSpPr>
        <p:spPr>
          <a:xfrm>
            <a:off x="2354180" y="1955108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513;p47">
            <a:extLst>
              <a:ext uri="{FF2B5EF4-FFF2-40B4-BE49-F238E27FC236}">
                <a16:creationId xmlns:a16="http://schemas.microsoft.com/office/drawing/2014/main" id="{3BA60551-9E09-3236-3DFA-ACACC48F2542}"/>
              </a:ext>
            </a:extLst>
          </p:cNvPr>
          <p:cNvSpPr/>
          <p:nvPr/>
        </p:nvSpPr>
        <p:spPr>
          <a:xfrm>
            <a:off x="3709571" y="1950666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514;p47">
            <a:extLst>
              <a:ext uri="{FF2B5EF4-FFF2-40B4-BE49-F238E27FC236}">
                <a16:creationId xmlns:a16="http://schemas.microsoft.com/office/drawing/2014/main" id="{C7BD5EB3-5057-3722-C3E9-F3402BED7843}"/>
              </a:ext>
            </a:extLst>
          </p:cNvPr>
          <p:cNvSpPr/>
          <p:nvPr/>
        </p:nvSpPr>
        <p:spPr>
          <a:xfrm>
            <a:off x="2354180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515;p47">
            <a:extLst>
              <a:ext uri="{FF2B5EF4-FFF2-40B4-BE49-F238E27FC236}">
                <a16:creationId xmlns:a16="http://schemas.microsoft.com/office/drawing/2014/main" id="{6E21BE8F-45B0-DA90-180C-9A24C59CF739}"/>
              </a:ext>
            </a:extLst>
          </p:cNvPr>
          <p:cNvSpPr/>
          <p:nvPr/>
        </p:nvSpPr>
        <p:spPr>
          <a:xfrm>
            <a:off x="3709571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516;p47">
            <a:extLst>
              <a:ext uri="{FF2B5EF4-FFF2-40B4-BE49-F238E27FC236}">
                <a16:creationId xmlns:a16="http://schemas.microsoft.com/office/drawing/2014/main" id="{9EC85E78-7E71-81CC-DEBF-2DCB0B42FE92}"/>
              </a:ext>
            </a:extLst>
          </p:cNvPr>
          <p:cNvSpPr txBox="1"/>
          <p:nvPr/>
        </p:nvSpPr>
        <p:spPr>
          <a:xfrm>
            <a:off x="1007956" y="411657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17;p47">
            <a:extLst>
              <a:ext uri="{FF2B5EF4-FFF2-40B4-BE49-F238E27FC236}">
                <a16:creationId xmlns:a16="http://schemas.microsoft.com/office/drawing/2014/main" id="{9B4CD11A-FE70-738C-5495-68B4E63604E0}"/>
              </a:ext>
            </a:extLst>
          </p:cNvPr>
          <p:cNvSpPr txBox="1"/>
          <p:nvPr/>
        </p:nvSpPr>
        <p:spPr>
          <a:xfrm>
            <a:off x="989614" y="477370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18;p47">
            <a:extLst>
              <a:ext uri="{FF2B5EF4-FFF2-40B4-BE49-F238E27FC236}">
                <a16:creationId xmlns:a16="http://schemas.microsoft.com/office/drawing/2014/main" id="{93A7B6BE-6835-5195-154D-CE9AD38A036E}"/>
              </a:ext>
            </a:extLst>
          </p:cNvPr>
          <p:cNvSpPr txBox="1"/>
          <p:nvPr/>
        </p:nvSpPr>
        <p:spPr>
          <a:xfrm>
            <a:off x="998783" y="5365004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Google Shape;1519;p47">
            <a:extLst>
              <a:ext uri="{FF2B5EF4-FFF2-40B4-BE49-F238E27FC236}">
                <a16:creationId xmlns:a16="http://schemas.microsoft.com/office/drawing/2014/main" id="{D9947B2D-E60E-13B7-A17E-722AB4B29C71}"/>
              </a:ext>
            </a:extLst>
          </p:cNvPr>
          <p:cNvSpPr txBox="1"/>
          <p:nvPr/>
        </p:nvSpPr>
        <p:spPr>
          <a:xfrm>
            <a:off x="998785" y="60252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Google Shape;1520;p47">
            <a:extLst>
              <a:ext uri="{FF2B5EF4-FFF2-40B4-BE49-F238E27FC236}">
                <a16:creationId xmlns:a16="http://schemas.microsoft.com/office/drawing/2014/main" id="{8F5A06C3-902E-FD10-4F86-124734E552A0}"/>
              </a:ext>
            </a:extLst>
          </p:cNvPr>
          <p:cNvSpPr txBox="1"/>
          <p:nvPr/>
        </p:nvSpPr>
        <p:spPr>
          <a:xfrm>
            <a:off x="1123644" y="2107958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7" name="Google Shape;1521;p47">
            <a:extLst>
              <a:ext uri="{FF2B5EF4-FFF2-40B4-BE49-F238E27FC236}">
                <a16:creationId xmlns:a16="http://schemas.microsoft.com/office/drawing/2014/main" id="{7028C710-0607-C700-7A9F-281540379D85}"/>
              </a:ext>
            </a:extLst>
          </p:cNvPr>
          <p:cNvSpPr txBox="1"/>
          <p:nvPr/>
        </p:nvSpPr>
        <p:spPr>
          <a:xfrm>
            <a:off x="2310181" y="2107958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8" name="Google Shape;1522;p47">
            <a:extLst>
              <a:ext uri="{FF2B5EF4-FFF2-40B4-BE49-F238E27FC236}">
                <a16:creationId xmlns:a16="http://schemas.microsoft.com/office/drawing/2014/main" id="{0B6153BB-17A1-B524-2B03-2806A66D8A55}"/>
              </a:ext>
            </a:extLst>
          </p:cNvPr>
          <p:cNvSpPr txBox="1"/>
          <p:nvPr/>
        </p:nvSpPr>
        <p:spPr>
          <a:xfrm>
            <a:off x="3700400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9" name="Google Shape;1523;p47">
            <a:extLst>
              <a:ext uri="{FF2B5EF4-FFF2-40B4-BE49-F238E27FC236}">
                <a16:creationId xmlns:a16="http://schemas.microsoft.com/office/drawing/2014/main" id="{8AF965D4-09C6-692B-6192-FEB5EFCACBA6}"/>
              </a:ext>
            </a:extLst>
          </p:cNvPr>
          <p:cNvSpPr txBox="1"/>
          <p:nvPr/>
        </p:nvSpPr>
        <p:spPr>
          <a:xfrm>
            <a:off x="2354177" y="2983012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0.32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" name="Google Shape;1524;p47">
            <a:extLst>
              <a:ext uri="{FF2B5EF4-FFF2-40B4-BE49-F238E27FC236}">
                <a16:creationId xmlns:a16="http://schemas.microsoft.com/office/drawing/2014/main" id="{7710CB8E-9D63-E20E-474B-6A990DF38114}"/>
              </a:ext>
            </a:extLst>
          </p:cNvPr>
          <p:cNvSpPr txBox="1"/>
          <p:nvPr/>
        </p:nvSpPr>
        <p:spPr>
          <a:xfrm>
            <a:off x="2354177" y="3591462"/>
            <a:ext cx="129305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0.43</a:t>
            </a:r>
          </a:p>
        </p:txBody>
      </p:sp>
      <p:sp>
        <p:nvSpPr>
          <p:cNvPr id="31" name="Google Shape;1525;p47">
            <a:extLst>
              <a:ext uri="{FF2B5EF4-FFF2-40B4-BE49-F238E27FC236}">
                <a16:creationId xmlns:a16="http://schemas.microsoft.com/office/drawing/2014/main" id="{349A371D-ADA9-9AAC-5E84-DA9CD1BF542D}"/>
              </a:ext>
            </a:extLst>
          </p:cNvPr>
          <p:cNvSpPr txBox="1"/>
          <p:nvPr/>
        </p:nvSpPr>
        <p:spPr>
          <a:xfrm>
            <a:off x="2657890" y="4116578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Google Shape;1526;p47">
            <a:extLst>
              <a:ext uri="{FF2B5EF4-FFF2-40B4-BE49-F238E27FC236}">
                <a16:creationId xmlns:a16="http://schemas.microsoft.com/office/drawing/2014/main" id="{964BCADD-CDCC-3CB1-306D-1713913CB134}"/>
              </a:ext>
            </a:extLst>
          </p:cNvPr>
          <p:cNvSpPr txBox="1"/>
          <p:nvPr/>
        </p:nvSpPr>
        <p:spPr>
          <a:xfrm>
            <a:off x="2657890" y="4808362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" name="Google Shape;1527;p47">
            <a:extLst>
              <a:ext uri="{FF2B5EF4-FFF2-40B4-BE49-F238E27FC236}">
                <a16:creationId xmlns:a16="http://schemas.microsoft.com/office/drawing/2014/main" id="{181E2FD8-D72F-0410-C0ED-1D7E3B55C25A}"/>
              </a:ext>
            </a:extLst>
          </p:cNvPr>
          <p:cNvSpPr txBox="1"/>
          <p:nvPr/>
        </p:nvSpPr>
        <p:spPr>
          <a:xfrm>
            <a:off x="2657890" y="5367663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" name="Google Shape;1528;p47">
            <a:extLst>
              <a:ext uri="{FF2B5EF4-FFF2-40B4-BE49-F238E27FC236}">
                <a16:creationId xmlns:a16="http://schemas.microsoft.com/office/drawing/2014/main" id="{F53E429E-7C63-95DF-A9FB-FB03DC49D086}"/>
              </a:ext>
            </a:extLst>
          </p:cNvPr>
          <p:cNvSpPr txBox="1"/>
          <p:nvPr/>
        </p:nvSpPr>
        <p:spPr>
          <a:xfrm>
            <a:off x="2354177" y="6025262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0.76</a:t>
            </a:r>
          </a:p>
        </p:txBody>
      </p:sp>
      <p:sp>
        <p:nvSpPr>
          <p:cNvPr id="35" name="Google Shape;1529;p47">
            <a:extLst>
              <a:ext uri="{FF2B5EF4-FFF2-40B4-BE49-F238E27FC236}">
                <a16:creationId xmlns:a16="http://schemas.microsoft.com/office/drawing/2014/main" id="{817B912F-234B-B310-D830-222824012D9E}"/>
              </a:ext>
            </a:extLst>
          </p:cNvPr>
          <p:cNvSpPr txBox="1"/>
          <p:nvPr/>
        </p:nvSpPr>
        <p:spPr>
          <a:xfrm>
            <a:off x="3793333" y="2978570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1530;p47">
            <a:extLst>
              <a:ext uri="{FF2B5EF4-FFF2-40B4-BE49-F238E27FC236}">
                <a16:creationId xmlns:a16="http://schemas.microsoft.com/office/drawing/2014/main" id="{853D08BF-62FA-7781-DFD7-9FAA54DAF4CD}"/>
              </a:ext>
            </a:extLst>
          </p:cNvPr>
          <p:cNvSpPr txBox="1"/>
          <p:nvPr/>
        </p:nvSpPr>
        <p:spPr>
          <a:xfrm>
            <a:off x="3942752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" name="Google Shape;1531;p47">
            <a:extLst>
              <a:ext uri="{FF2B5EF4-FFF2-40B4-BE49-F238E27FC236}">
                <a16:creationId xmlns:a16="http://schemas.microsoft.com/office/drawing/2014/main" id="{134F71E9-F57B-490F-6980-533F3535E64D}"/>
              </a:ext>
            </a:extLst>
          </p:cNvPr>
          <p:cNvSpPr txBox="1"/>
          <p:nvPr/>
        </p:nvSpPr>
        <p:spPr>
          <a:xfrm>
            <a:off x="3942752" y="409584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2;p47">
            <a:extLst>
              <a:ext uri="{FF2B5EF4-FFF2-40B4-BE49-F238E27FC236}">
                <a16:creationId xmlns:a16="http://schemas.microsoft.com/office/drawing/2014/main" id="{61DB1A63-2F44-316B-AE48-F180EFDB947E}"/>
              </a:ext>
            </a:extLst>
          </p:cNvPr>
          <p:cNvSpPr txBox="1"/>
          <p:nvPr/>
        </p:nvSpPr>
        <p:spPr>
          <a:xfrm>
            <a:off x="3924264" y="470429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3;p47">
            <a:extLst>
              <a:ext uri="{FF2B5EF4-FFF2-40B4-BE49-F238E27FC236}">
                <a16:creationId xmlns:a16="http://schemas.microsoft.com/office/drawing/2014/main" id="{FF23660D-11D0-129B-3B2F-A88723F127CF}"/>
              </a:ext>
            </a:extLst>
          </p:cNvPr>
          <p:cNvSpPr txBox="1"/>
          <p:nvPr/>
        </p:nvSpPr>
        <p:spPr>
          <a:xfrm>
            <a:off x="3942752" y="536766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34;p47">
            <a:extLst>
              <a:ext uri="{FF2B5EF4-FFF2-40B4-BE49-F238E27FC236}">
                <a16:creationId xmlns:a16="http://schemas.microsoft.com/office/drawing/2014/main" id="{262308E8-CB47-C717-3C09-9E1D06CCE0D7}"/>
              </a:ext>
            </a:extLst>
          </p:cNvPr>
          <p:cNvSpPr txBox="1"/>
          <p:nvPr/>
        </p:nvSpPr>
        <p:spPr>
          <a:xfrm>
            <a:off x="3942752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" name="Google Shape;1513;p47">
            <a:extLst>
              <a:ext uri="{FF2B5EF4-FFF2-40B4-BE49-F238E27FC236}">
                <a16:creationId xmlns:a16="http://schemas.microsoft.com/office/drawing/2014/main" id="{2D18A02A-871C-F879-AB0D-5D1FEE55E7CA}"/>
              </a:ext>
            </a:extLst>
          </p:cNvPr>
          <p:cNvSpPr/>
          <p:nvPr/>
        </p:nvSpPr>
        <p:spPr>
          <a:xfrm>
            <a:off x="5055792" y="1950666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15;p47">
            <a:extLst>
              <a:ext uri="{FF2B5EF4-FFF2-40B4-BE49-F238E27FC236}">
                <a16:creationId xmlns:a16="http://schemas.microsoft.com/office/drawing/2014/main" id="{CE20B15A-E967-DCD7-DA2D-5223EDC95D0D}"/>
              </a:ext>
            </a:extLst>
          </p:cNvPr>
          <p:cNvSpPr/>
          <p:nvPr/>
        </p:nvSpPr>
        <p:spPr>
          <a:xfrm>
            <a:off x="505579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522;p47">
            <a:extLst>
              <a:ext uri="{FF2B5EF4-FFF2-40B4-BE49-F238E27FC236}">
                <a16:creationId xmlns:a16="http://schemas.microsoft.com/office/drawing/2014/main" id="{E43CC7D7-7D84-08A7-43F5-F57EC758B4FB}"/>
              </a:ext>
            </a:extLst>
          </p:cNvPr>
          <p:cNvSpPr txBox="1"/>
          <p:nvPr/>
        </p:nvSpPr>
        <p:spPr>
          <a:xfrm>
            <a:off x="504662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4" name="Google Shape;1529;p47">
            <a:extLst>
              <a:ext uri="{FF2B5EF4-FFF2-40B4-BE49-F238E27FC236}">
                <a16:creationId xmlns:a16="http://schemas.microsoft.com/office/drawing/2014/main" id="{20018BA0-E090-43B0-E924-B3B186FAC608}"/>
              </a:ext>
            </a:extLst>
          </p:cNvPr>
          <p:cNvSpPr txBox="1"/>
          <p:nvPr/>
        </p:nvSpPr>
        <p:spPr>
          <a:xfrm>
            <a:off x="5180564" y="2978570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" name="Google Shape;1530;p47">
            <a:extLst>
              <a:ext uri="{FF2B5EF4-FFF2-40B4-BE49-F238E27FC236}">
                <a16:creationId xmlns:a16="http://schemas.microsoft.com/office/drawing/2014/main" id="{87CACBD4-F968-28A8-C8C5-88D312C31062}"/>
              </a:ext>
            </a:extLst>
          </p:cNvPr>
          <p:cNvSpPr txBox="1"/>
          <p:nvPr/>
        </p:nvSpPr>
        <p:spPr>
          <a:xfrm>
            <a:off x="528897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" name="Google Shape;1531;p47">
            <a:extLst>
              <a:ext uri="{FF2B5EF4-FFF2-40B4-BE49-F238E27FC236}">
                <a16:creationId xmlns:a16="http://schemas.microsoft.com/office/drawing/2014/main" id="{183D1FA1-086E-5963-1A9C-3DE99785FFD2}"/>
              </a:ext>
            </a:extLst>
          </p:cNvPr>
          <p:cNvSpPr txBox="1"/>
          <p:nvPr/>
        </p:nvSpPr>
        <p:spPr>
          <a:xfrm>
            <a:off x="5264369" y="4042911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2;p47">
            <a:extLst>
              <a:ext uri="{FF2B5EF4-FFF2-40B4-BE49-F238E27FC236}">
                <a16:creationId xmlns:a16="http://schemas.microsoft.com/office/drawing/2014/main" id="{CC6AF68A-3D78-B898-74D7-AB17DF7EE878}"/>
              </a:ext>
            </a:extLst>
          </p:cNvPr>
          <p:cNvSpPr txBox="1"/>
          <p:nvPr/>
        </p:nvSpPr>
        <p:spPr>
          <a:xfrm>
            <a:off x="5288973" y="469660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3;p47">
            <a:extLst>
              <a:ext uri="{FF2B5EF4-FFF2-40B4-BE49-F238E27FC236}">
                <a16:creationId xmlns:a16="http://schemas.microsoft.com/office/drawing/2014/main" id="{0ABA5D4E-F6E0-F1D4-D615-F5F2921CB4F2}"/>
              </a:ext>
            </a:extLst>
          </p:cNvPr>
          <p:cNvSpPr txBox="1"/>
          <p:nvPr/>
        </p:nvSpPr>
        <p:spPr>
          <a:xfrm>
            <a:off x="5344319" y="539554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1534;p47">
            <a:extLst>
              <a:ext uri="{FF2B5EF4-FFF2-40B4-BE49-F238E27FC236}">
                <a16:creationId xmlns:a16="http://schemas.microsoft.com/office/drawing/2014/main" id="{03CF920F-0BA7-5F2F-C164-420C6C56E916}"/>
              </a:ext>
            </a:extLst>
          </p:cNvPr>
          <p:cNvSpPr txBox="1"/>
          <p:nvPr/>
        </p:nvSpPr>
        <p:spPr>
          <a:xfrm>
            <a:off x="528897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" name="Google Shape;1513;p47">
            <a:extLst>
              <a:ext uri="{FF2B5EF4-FFF2-40B4-BE49-F238E27FC236}">
                <a16:creationId xmlns:a16="http://schemas.microsoft.com/office/drawing/2014/main" id="{6C0B8F76-7DE4-F587-98D7-3B390ACDE766}"/>
              </a:ext>
            </a:extLst>
          </p:cNvPr>
          <p:cNvSpPr/>
          <p:nvPr/>
        </p:nvSpPr>
        <p:spPr>
          <a:xfrm>
            <a:off x="9149483" y="1950666"/>
            <a:ext cx="1295642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15;p47">
            <a:extLst>
              <a:ext uri="{FF2B5EF4-FFF2-40B4-BE49-F238E27FC236}">
                <a16:creationId xmlns:a16="http://schemas.microsoft.com/office/drawing/2014/main" id="{DAA42CE7-CE50-F7AB-55ED-9ED5935FA104}"/>
              </a:ext>
            </a:extLst>
          </p:cNvPr>
          <p:cNvSpPr/>
          <p:nvPr/>
        </p:nvSpPr>
        <p:spPr>
          <a:xfrm>
            <a:off x="9149483" y="2815420"/>
            <a:ext cx="1295642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522;p47">
            <a:extLst>
              <a:ext uri="{FF2B5EF4-FFF2-40B4-BE49-F238E27FC236}">
                <a16:creationId xmlns:a16="http://schemas.microsoft.com/office/drawing/2014/main" id="{6595A1AA-AE7F-94A4-5766-0302384FC4B9}"/>
              </a:ext>
            </a:extLst>
          </p:cNvPr>
          <p:cNvSpPr txBox="1"/>
          <p:nvPr/>
        </p:nvSpPr>
        <p:spPr>
          <a:xfrm>
            <a:off x="9140312" y="2103516"/>
            <a:ext cx="131402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3" name="Google Shape;1529;p47">
            <a:extLst>
              <a:ext uri="{FF2B5EF4-FFF2-40B4-BE49-F238E27FC236}">
                <a16:creationId xmlns:a16="http://schemas.microsoft.com/office/drawing/2014/main" id="{7F0710F0-BAF5-A76E-0295-B6AC6A445946}"/>
              </a:ext>
            </a:extLst>
          </p:cNvPr>
          <p:cNvSpPr txBox="1"/>
          <p:nvPr/>
        </p:nvSpPr>
        <p:spPr>
          <a:xfrm>
            <a:off x="9382664" y="29785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4" name="Google Shape;1530;p47">
            <a:extLst>
              <a:ext uri="{FF2B5EF4-FFF2-40B4-BE49-F238E27FC236}">
                <a16:creationId xmlns:a16="http://schemas.microsoft.com/office/drawing/2014/main" id="{35CA6509-6A8C-9AB2-F844-C06C195AFEA8}"/>
              </a:ext>
            </a:extLst>
          </p:cNvPr>
          <p:cNvSpPr txBox="1"/>
          <p:nvPr/>
        </p:nvSpPr>
        <p:spPr>
          <a:xfrm>
            <a:off x="9382664" y="35870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1531;p47">
            <a:extLst>
              <a:ext uri="{FF2B5EF4-FFF2-40B4-BE49-F238E27FC236}">
                <a16:creationId xmlns:a16="http://schemas.microsoft.com/office/drawing/2014/main" id="{59D02EBE-2BEB-419D-5E76-25365B33157F}"/>
              </a:ext>
            </a:extLst>
          </p:cNvPr>
          <p:cNvSpPr txBox="1"/>
          <p:nvPr/>
        </p:nvSpPr>
        <p:spPr>
          <a:xfrm>
            <a:off x="9382664" y="405009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2;p47">
            <a:extLst>
              <a:ext uri="{FF2B5EF4-FFF2-40B4-BE49-F238E27FC236}">
                <a16:creationId xmlns:a16="http://schemas.microsoft.com/office/drawing/2014/main" id="{401E3330-2E46-2689-1DB9-181F634097B8}"/>
              </a:ext>
            </a:extLst>
          </p:cNvPr>
          <p:cNvSpPr txBox="1"/>
          <p:nvPr/>
        </p:nvSpPr>
        <p:spPr>
          <a:xfrm>
            <a:off x="9382664" y="4773708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3;p47">
            <a:extLst>
              <a:ext uri="{FF2B5EF4-FFF2-40B4-BE49-F238E27FC236}">
                <a16:creationId xmlns:a16="http://schemas.microsoft.com/office/drawing/2014/main" id="{C6438884-31D5-512E-E31A-C618D0D8ECF1}"/>
              </a:ext>
            </a:extLst>
          </p:cNvPr>
          <p:cNvSpPr txBox="1"/>
          <p:nvPr/>
        </p:nvSpPr>
        <p:spPr>
          <a:xfrm>
            <a:off x="9382664" y="54123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1534;p47">
            <a:extLst>
              <a:ext uri="{FF2B5EF4-FFF2-40B4-BE49-F238E27FC236}">
                <a16:creationId xmlns:a16="http://schemas.microsoft.com/office/drawing/2014/main" id="{01CDC7E3-F7D4-455F-E841-C69858901ABB}"/>
              </a:ext>
            </a:extLst>
          </p:cNvPr>
          <p:cNvSpPr txBox="1"/>
          <p:nvPr/>
        </p:nvSpPr>
        <p:spPr>
          <a:xfrm>
            <a:off x="9382664" y="60208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" name="Google Shape;1513;p47">
            <a:extLst>
              <a:ext uri="{FF2B5EF4-FFF2-40B4-BE49-F238E27FC236}">
                <a16:creationId xmlns:a16="http://schemas.microsoft.com/office/drawing/2014/main" id="{E0917CD3-A25A-4758-B7BA-1DEE4B56E184}"/>
              </a:ext>
            </a:extLst>
          </p:cNvPr>
          <p:cNvSpPr/>
          <p:nvPr/>
        </p:nvSpPr>
        <p:spPr>
          <a:xfrm>
            <a:off x="7803262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15;p47">
            <a:extLst>
              <a:ext uri="{FF2B5EF4-FFF2-40B4-BE49-F238E27FC236}">
                <a16:creationId xmlns:a16="http://schemas.microsoft.com/office/drawing/2014/main" id="{5D1DDE83-902F-C4A6-FD8C-3FBB18B135A1}"/>
              </a:ext>
            </a:extLst>
          </p:cNvPr>
          <p:cNvSpPr/>
          <p:nvPr/>
        </p:nvSpPr>
        <p:spPr>
          <a:xfrm>
            <a:off x="780326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22;p47">
            <a:extLst>
              <a:ext uri="{FF2B5EF4-FFF2-40B4-BE49-F238E27FC236}">
                <a16:creationId xmlns:a16="http://schemas.microsoft.com/office/drawing/2014/main" id="{B8F7FB75-77BA-63AB-7F6A-B27C3722C899}"/>
              </a:ext>
            </a:extLst>
          </p:cNvPr>
          <p:cNvSpPr txBox="1"/>
          <p:nvPr/>
        </p:nvSpPr>
        <p:spPr>
          <a:xfrm>
            <a:off x="779409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" name="Google Shape;1529;p47">
            <a:extLst>
              <a:ext uri="{FF2B5EF4-FFF2-40B4-BE49-F238E27FC236}">
                <a16:creationId xmlns:a16="http://schemas.microsoft.com/office/drawing/2014/main" id="{AED3912F-410A-CCD1-4C62-964CC0B68D89}"/>
              </a:ext>
            </a:extLst>
          </p:cNvPr>
          <p:cNvSpPr txBox="1"/>
          <p:nvPr/>
        </p:nvSpPr>
        <p:spPr>
          <a:xfrm>
            <a:off x="8036443" y="297857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" name="Google Shape;1530;p47">
            <a:extLst>
              <a:ext uri="{FF2B5EF4-FFF2-40B4-BE49-F238E27FC236}">
                <a16:creationId xmlns:a16="http://schemas.microsoft.com/office/drawing/2014/main" id="{91305F81-BF27-4E9F-D524-0052315A80C4}"/>
              </a:ext>
            </a:extLst>
          </p:cNvPr>
          <p:cNvSpPr txBox="1"/>
          <p:nvPr/>
        </p:nvSpPr>
        <p:spPr>
          <a:xfrm>
            <a:off x="803644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" name="Google Shape;1531;p47">
            <a:extLst>
              <a:ext uri="{FF2B5EF4-FFF2-40B4-BE49-F238E27FC236}">
                <a16:creationId xmlns:a16="http://schemas.microsoft.com/office/drawing/2014/main" id="{B2D01870-5CF6-555B-20BA-9486A92EB57A}"/>
              </a:ext>
            </a:extLst>
          </p:cNvPr>
          <p:cNvSpPr txBox="1"/>
          <p:nvPr/>
        </p:nvSpPr>
        <p:spPr>
          <a:xfrm>
            <a:off x="8019166" y="405373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1532;p47">
            <a:extLst>
              <a:ext uri="{FF2B5EF4-FFF2-40B4-BE49-F238E27FC236}">
                <a16:creationId xmlns:a16="http://schemas.microsoft.com/office/drawing/2014/main" id="{D123D9E2-3A62-5401-170B-EC8BB3CA96B0}"/>
              </a:ext>
            </a:extLst>
          </p:cNvPr>
          <p:cNvSpPr txBox="1"/>
          <p:nvPr/>
        </p:nvSpPr>
        <p:spPr>
          <a:xfrm>
            <a:off x="8036443" y="48039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" name="Google Shape;1533;p47">
            <a:extLst>
              <a:ext uri="{FF2B5EF4-FFF2-40B4-BE49-F238E27FC236}">
                <a16:creationId xmlns:a16="http://schemas.microsoft.com/office/drawing/2014/main" id="{9DEEF922-F6F3-A029-952C-E4206A88D89A}"/>
              </a:ext>
            </a:extLst>
          </p:cNvPr>
          <p:cNvSpPr txBox="1"/>
          <p:nvPr/>
        </p:nvSpPr>
        <p:spPr>
          <a:xfrm>
            <a:off x="8060412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" name="Google Shape;1534;p47">
            <a:extLst>
              <a:ext uri="{FF2B5EF4-FFF2-40B4-BE49-F238E27FC236}">
                <a16:creationId xmlns:a16="http://schemas.microsoft.com/office/drawing/2014/main" id="{AA416E0E-DD9F-C08A-0560-C25B9A2B2B4B}"/>
              </a:ext>
            </a:extLst>
          </p:cNvPr>
          <p:cNvSpPr txBox="1"/>
          <p:nvPr/>
        </p:nvSpPr>
        <p:spPr>
          <a:xfrm>
            <a:off x="803644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5" name="Google Shape;1513;p47">
            <a:extLst>
              <a:ext uri="{FF2B5EF4-FFF2-40B4-BE49-F238E27FC236}">
                <a16:creationId xmlns:a16="http://schemas.microsoft.com/office/drawing/2014/main" id="{72D996D4-17BA-840D-3C30-A3FC1D6326A2}"/>
              </a:ext>
            </a:extLst>
          </p:cNvPr>
          <p:cNvSpPr/>
          <p:nvPr/>
        </p:nvSpPr>
        <p:spPr>
          <a:xfrm>
            <a:off x="6429527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15;p47">
            <a:extLst>
              <a:ext uri="{FF2B5EF4-FFF2-40B4-BE49-F238E27FC236}">
                <a16:creationId xmlns:a16="http://schemas.microsoft.com/office/drawing/2014/main" id="{DB2FF7C1-E48E-6C03-20B1-8AA314B9705F}"/>
              </a:ext>
            </a:extLst>
          </p:cNvPr>
          <p:cNvSpPr/>
          <p:nvPr/>
        </p:nvSpPr>
        <p:spPr>
          <a:xfrm>
            <a:off x="6429527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522;p47">
            <a:extLst>
              <a:ext uri="{FF2B5EF4-FFF2-40B4-BE49-F238E27FC236}">
                <a16:creationId xmlns:a16="http://schemas.microsoft.com/office/drawing/2014/main" id="{6CA40E11-6C88-4432-C279-30CE3BA2FAD2}"/>
              </a:ext>
            </a:extLst>
          </p:cNvPr>
          <p:cNvSpPr txBox="1"/>
          <p:nvPr/>
        </p:nvSpPr>
        <p:spPr>
          <a:xfrm>
            <a:off x="6420356" y="2042482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3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8" name="Google Shape;1529;p47">
            <a:extLst>
              <a:ext uri="{FF2B5EF4-FFF2-40B4-BE49-F238E27FC236}">
                <a16:creationId xmlns:a16="http://schemas.microsoft.com/office/drawing/2014/main" id="{2BCA5E75-A9A6-A506-AC8E-343978519204}"/>
              </a:ext>
            </a:extLst>
          </p:cNvPr>
          <p:cNvSpPr txBox="1"/>
          <p:nvPr/>
        </p:nvSpPr>
        <p:spPr>
          <a:xfrm>
            <a:off x="6660255" y="281390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1530;p47">
            <a:extLst>
              <a:ext uri="{FF2B5EF4-FFF2-40B4-BE49-F238E27FC236}">
                <a16:creationId xmlns:a16="http://schemas.microsoft.com/office/drawing/2014/main" id="{5483F8BD-3660-02C5-DFA7-6692C5F73337}"/>
              </a:ext>
            </a:extLst>
          </p:cNvPr>
          <p:cNvSpPr txBox="1"/>
          <p:nvPr/>
        </p:nvSpPr>
        <p:spPr>
          <a:xfrm>
            <a:off x="6672945" y="347372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0" name="Google Shape;1531;p47">
            <a:extLst>
              <a:ext uri="{FF2B5EF4-FFF2-40B4-BE49-F238E27FC236}">
                <a16:creationId xmlns:a16="http://schemas.microsoft.com/office/drawing/2014/main" id="{8B282D4F-388D-7D6D-9878-53D918BA776B}"/>
              </a:ext>
            </a:extLst>
          </p:cNvPr>
          <p:cNvSpPr txBox="1"/>
          <p:nvPr/>
        </p:nvSpPr>
        <p:spPr>
          <a:xfrm>
            <a:off x="6660255" y="413354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1532;p47">
            <a:extLst>
              <a:ext uri="{FF2B5EF4-FFF2-40B4-BE49-F238E27FC236}">
                <a16:creationId xmlns:a16="http://schemas.microsoft.com/office/drawing/2014/main" id="{6751B19E-C3A5-23A1-F13E-22323CB373E5}"/>
              </a:ext>
            </a:extLst>
          </p:cNvPr>
          <p:cNvSpPr txBox="1"/>
          <p:nvPr/>
        </p:nvSpPr>
        <p:spPr>
          <a:xfrm>
            <a:off x="6662708" y="473818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2" name="Google Shape;1533;p47">
            <a:extLst>
              <a:ext uri="{FF2B5EF4-FFF2-40B4-BE49-F238E27FC236}">
                <a16:creationId xmlns:a16="http://schemas.microsoft.com/office/drawing/2014/main" id="{D02E7EA3-C44E-E1C0-0DE0-E84479F9C89F}"/>
              </a:ext>
            </a:extLst>
          </p:cNvPr>
          <p:cNvSpPr txBox="1"/>
          <p:nvPr/>
        </p:nvSpPr>
        <p:spPr>
          <a:xfrm>
            <a:off x="6660255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3" name="Google Shape;1534;p47">
            <a:extLst>
              <a:ext uri="{FF2B5EF4-FFF2-40B4-BE49-F238E27FC236}">
                <a16:creationId xmlns:a16="http://schemas.microsoft.com/office/drawing/2014/main" id="{4286EEBD-3C5A-105D-B097-2AE4FE2AB6F8}"/>
              </a:ext>
            </a:extLst>
          </p:cNvPr>
          <p:cNvSpPr txBox="1"/>
          <p:nvPr/>
        </p:nvSpPr>
        <p:spPr>
          <a:xfrm>
            <a:off x="6660255" y="581549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20432993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Cont.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81CE6C-464E-5AE7-F33B-92F914B6E69E}"/>
              </a:ext>
            </a:extLst>
          </p:cNvPr>
          <p:cNvSpPr txBox="1"/>
          <p:nvPr/>
        </p:nvSpPr>
        <p:spPr>
          <a:xfrm>
            <a:off x="1174005" y="1589808"/>
            <a:ext cx="9011999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Summary: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Representing kindergartens as vectors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succeeded</a:t>
            </a:r>
            <a:r>
              <a:rPr lang="en-GB" sz="2600" dirty="0">
                <a:latin typeface="Patrick Hand" panose="00000500000000000000" pitchFamily="2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All features are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scaled</a:t>
            </a:r>
            <a:r>
              <a:rPr lang="en-GB" sz="2600" dirty="0">
                <a:latin typeface="Patrick Hand" panose="00000500000000000000" pitchFamily="2" charset="0"/>
              </a:rPr>
              <a:t> and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well processed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Finding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similarity</a:t>
            </a:r>
            <a:r>
              <a:rPr lang="en-GB" sz="2600" dirty="0">
                <a:latin typeface="Patrick Hand" panose="00000500000000000000" pitchFamily="2" charset="0"/>
              </a:rPr>
              <a:t> between any 2 vectors(kindergartens) is a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piece of cake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We got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reliable 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results </a:t>
            </a: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Q3.5: Is it really important the similarity between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kindergartens already stored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in a database?</a:t>
            </a:r>
          </a:p>
          <a:p>
            <a:r>
              <a:rPr lang="en-GB" sz="3000" dirty="0">
                <a:solidFill>
                  <a:schemeClr val="accent6"/>
                </a:solidFill>
                <a:latin typeface="Patrick Hand" panose="00000500000000000000" pitchFamily="2" charset="0"/>
              </a:rPr>
              <a:t>((&gt;&gt; </a:t>
            </a:r>
            <a:r>
              <a:rPr lang="en-GB" sz="3000" dirty="0">
                <a:solidFill>
                  <a:schemeClr val="accent4"/>
                </a:solidFill>
                <a:latin typeface="Patrick Hand" panose="00000500000000000000" pitchFamily="2" charset="0"/>
              </a:rPr>
              <a:t>NOOOO </a:t>
            </a:r>
            <a:r>
              <a:rPr lang="en-GB" sz="3000" dirty="0">
                <a:solidFill>
                  <a:schemeClr val="accent6"/>
                </a:solidFill>
                <a:latin typeface="Patrick Hand" panose="00000500000000000000" pitchFamily="2" charset="0"/>
              </a:rPr>
              <a:t>&lt;&lt;))</a:t>
            </a: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really matters is the similarity between already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stored kindergartens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in the database and the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user input requirements</a:t>
            </a: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63596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Q1 Cont.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81CE6C-464E-5AE7-F33B-92F914B6E69E}"/>
              </a:ext>
            </a:extLst>
          </p:cNvPr>
          <p:cNvSpPr txBox="1"/>
          <p:nvPr/>
        </p:nvSpPr>
        <p:spPr>
          <a:xfrm>
            <a:off x="1174004" y="1776845"/>
            <a:ext cx="901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Q3.6: How to get that done?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Get user input</a:t>
            </a:r>
            <a:b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</a:br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OHE categorical features</a:t>
            </a:r>
            <a:b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</a:br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Normalize features</a:t>
            </a:r>
            <a:b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</a:br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Append it as a virtual kindergartens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9059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Getting input data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81CE6C-464E-5AE7-F33B-92F914B6E69E}"/>
              </a:ext>
            </a:extLst>
          </p:cNvPr>
          <p:cNvSpPr txBox="1"/>
          <p:nvPr/>
        </p:nvSpPr>
        <p:spPr>
          <a:xfrm>
            <a:off x="1174006" y="2172983"/>
            <a:ext cx="90119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Get user input and </a:t>
            </a:r>
            <a:b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</a:br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  <p:sp>
        <p:nvSpPr>
          <p:cNvPr id="2" name="Google Shape;1508;p47">
            <a:extLst>
              <a:ext uri="{FF2B5EF4-FFF2-40B4-BE49-F238E27FC236}">
                <a16:creationId xmlns:a16="http://schemas.microsoft.com/office/drawing/2014/main" id="{EFF2BE64-8A04-4294-B465-AB38353A1215}"/>
              </a:ext>
            </a:extLst>
          </p:cNvPr>
          <p:cNvSpPr/>
          <p:nvPr/>
        </p:nvSpPr>
        <p:spPr>
          <a:xfrm>
            <a:off x="1257133" y="3618495"/>
            <a:ext cx="1293054" cy="580758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09;p47">
            <a:extLst>
              <a:ext uri="{FF2B5EF4-FFF2-40B4-BE49-F238E27FC236}">
                <a16:creationId xmlns:a16="http://schemas.microsoft.com/office/drawing/2014/main" id="{6BAF601E-4952-A169-43AC-8BF56C72A86E}"/>
              </a:ext>
            </a:extLst>
          </p:cNvPr>
          <p:cNvSpPr/>
          <p:nvPr/>
        </p:nvSpPr>
        <p:spPr>
          <a:xfrm>
            <a:off x="1257133" y="2753741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10;p47">
            <a:extLst>
              <a:ext uri="{FF2B5EF4-FFF2-40B4-BE49-F238E27FC236}">
                <a16:creationId xmlns:a16="http://schemas.microsoft.com/office/drawing/2014/main" id="{C3356482-5380-3BC3-E93B-20302E274ECA}"/>
              </a:ext>
            </a:extLst>
          </p:cNvPr>
          <p:cNvSpPr txBox="1"/>
          <p:nvPr/>
        </p:nvSpPr>
        <p:spPr>
          <a:xfrm>
            <a:off x="1257131" y="3760313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31.236598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" name="Google Shape;1512;p47">
            <a:extLst>
              <a:ext uri="{FF2B5EF4-FFF2-40B4-BE49-F238E27FC236}">
                <a16:creationId xmlns:a16="http://schemas.microsoft.com/office/drawing/2014/main" id="{3B499FC5-B0C6-32BA-E24F-084CD1164862}"/>
              </a:ext>
            </a:extLst>
          </p:cNvPr>
          <p:cNvSpPr/>
          <p:nvPr/>
        </p:nvSpPr>
        <p:spPr>
          <a:xfrm>
            <a:off x="3130505" y="2753741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513;p47">
            <a:extLst>
              <a:ext uri="{FF2B5EF4-FFF2-40B4-BE49-F238E27FC236}">
                <a16:creationId xmlns:a16="http://schemas.microsoft.com/office/drawing/2014/main" id="{793AC01B-5990-87F3-D39E-688AA893DE75}"/>
              </a:ext>
            </a:extLst>
          </p:cNvPr>
          <p:cNvSpPr/>
          <p:nvPr/>
        </p:nvSpPr>
        <p:spPr>
          <a:xfrm>
            <a:off x="4845546" y="2753741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514;p47">
            <a:extLst>
              <a:ext uri="{FF2B5EF4-FFF2-40B4-BE49-F238E27FC236}">
                <a16:creationId xmlns:a16="http://schemas.microsoft.com/office/drawing/2014/main" id="{2F2D2AB8-2A1A-164B-D2A4-59E02922918F}"/>
              </a:ext>
            </a:extLst>
          </p:cNvPr>
          <p:cNvSpPr/>
          <p:nvPr/>
        </p:nvSpPr>
        <p:spPr>
          <a:xfrm>
            <a:off x="3130505" y="3618495"/>
            <a:ext cx="1293054" cy="580758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515;p47">
            <a:extLst>
              <a:ext uri="{FF2B5EF4-FFF2-40B4-BE49-F238E27FC236}">
                <a16:creationId xmlns:a16="http://schemas.microsoft.com/office/drawing/2014/main" id="{78FEFA3D-06AF-7500-C74A-FD1B19D0810E}"/>
              </a:ext>
            </a:extLst>
          </p:cNvPr>
          <p:cNvSpPr/>
          <p:nvPr/>
        </p:nvSpPr>
        <p:spPr>
          <a:xfrm>
            <a:off x="4845546" y="3618495"/>
            <a:ext cx="1293054" cy="580758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520;p47">
            <a:extLst>
              <a:ext uri="{FF2B5EF4-FFF2-40B4-BE49-F238E27FC236}">
                <a16:creationId xmlns:a16="http://schemas.microsoft.com/office/drawing/2014/main" id="{D1426011-D76E-3C98-6D6E-545080C07EBC}"/>
              </a:ext>
            </a:extLst>
          </p:cNvPr>
          <p:cNvSpPr txBox="1"/>
          <p:nvPr/>
        </p:nvSpPr>
        <p:spPr>
          <a:xfrm>
            <a:off x="1381992" y="2906591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7" name="Google Shape;1521;p47">
            <a:extLst>
              <a:ext uri="{FF2B5EF4-FFF2-40B4-BE49-F238E27FC236}">
                <a16:creationId xmlns:a16="http://schemas.microsoft.com/office/drawing/2014/main" id="{78660AA5-01BD-BA89-998B-A76043351DA6}"/>
              </a:ext>
            </a:extLst>
          </p:cNvPr>
          <p:cNvSpPr txBox="1"/>
          <p:nvPr/>
        </p:nvSpPr>
        <p:spPr>
          <a:xfrm>
            <a:off x="3086506" y="2906591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8" name="Google Shape;1522;p47">
            <a:extLst>
              <a:ext uri="{FF2B5EF4-FFF2-40B4-BE49-F238E27FC236}">
                <a16:creationId xmlns:a16="http://schemas.microsoft.com/office/drawing/2014/main" id="{4DFC7781-16B1-6D81-33C4-07F6A4CFAC50}"/>
              </a:ext>
            </a:extLst>
          </p:cNvPr>
          <p:cNvSpPr txBox="1"/>
          <p:nvPr/>
        </p:nvSpPr>
        <p:spPr>
          <a:xfrm>
            <a:off x="4836375" y="2906591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Country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9" name="Google Shape;1523;p47">
            <a:extLst>
              <a:ext uri="{FF2B5EF4-FFF2-40B4-BE49-F238E27FC236}">
                <a16:creationId xmlns:a16="http://schemas.microsoft.com/office/drawing/2014/main" id="{1EE79428-EB22-F0B2-077F-12995F071CBF}"/>
              </a:ext>
            </a:extLst>
          </p:cNvPr>
          <p:cNvSpPr txBox="1"/>
          <p:nvPr/>
        </p:nvSpPr>
        <p:spPr>
          <a:xfrm>
            <a:off x="3103248" y="3717883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39.452168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Google Shape;1529;p47">
            <a:extLst>
              <a:ext uri="{FF2B5EF4-FFF2-40B4-BE49-F238E27FC236}">
                <a16:creationId xmlns:a16="http://schemas.microsoft.com/office/drawing/2014/main" id="{A22BA40D-3AF3-A3A3-75E3-7B10E54A6D92}"/>
              </a:ext>
            </a:extLst>
          </p:cNvPr>
          <p:cNvSpPr txBox="1"/>
          <p:nvPr/>
        </p:nvSpPr>
        <p:spPr>
          <a:xfrm>
            <a:off x="4910432" y="3703551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Palestine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" name="Google Shape;1513;p47">
            <a:extLst>
              <a:ext uri="{FF2B5EF4-FFF2-40B4-BE49-F238E27FC236}">
                <a16:creationId xmlns:a16="http://schemas.microsoft.com/office/drawing/2014/main" id="{7B7AD989-4812-DC6F-741B-8DC9811E56E0}"/>
              </a:ext>
            </a:extLst>
          </p:cNvPr>
          <p:cNvSpPr/>
          <p:nvPr/>
        </p:nvSpPr>
        <p:spPr>
          <a:xfrm>
            <a:off x="6691664" y="2753741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1515;p47">
            <a:extLst>
              <a:ext uri="{FF2B5EF4-FFF2-40B4-BE49-F238E27FC236}">
                <a16:creationId xmlns:a16="http://schemas.microsoft.com/office/drawing/2014/main" id="{A3D23869-2412-E053-4AB3-B395AF1F874E}"/>
              </a:ext>
            </a:extLst>
          </p:cNvPr>
          <p:cNvSpPr/>
          <p:nvPr/>
        </p:nvSpPr>
        <p:spPr>
          <a:xfrm>
            <a:off x="6691664" y="3618495"/>
            <a:ext cx="1293054" cy="580758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1522;p47">
            <a:extLst>
              <a:ext uri="{FF2B5EF4-FFF2-40B4-BE49-F238E27FC236}">
                <a16:creationId xmlns:a16="http://schemas.microsoft.com/office/drawing/2014/main" id="{830C1A65-9737-A582-AC15-7A6FACBC38A1}"/>
              </a:ext>
            </a:extLst>
          </p:cNvPr>
          <p:cNvSpPr txBox="1"/>
          <p:nvPr/>
        </p:nvSpPr>
        <p:spPr>
          <a:xfrm>
            <a:off x="6682493" y="2906591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City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34" name="Google Shape;1529;p47">
            <a:extLst>
              <a:ext uri="{FF2B5EF4-FFF2-40B4-BE49-F238E27FC236}">
                <a16:creationId xmlns:a16="http://schemas.microsoft.com/office/drawing/2014/main" id="{7B0601C3-9916-0C10-7FEE-0B7D8022179C}"/>
              </a:ext>
            </a:extLst>
          </p:cNvPr>
          <p:cNvSpPr txBox="1"/>
          <p:nvPr/>
        </p:nvSpPr>
        <p:spPr>
          <a:xfrm>
            <a:off x="6813449" y="3703551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Nablus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13;p47">
            <a:extLst>
              <a:ext uri="{FF2B5EF4-FFF2-40B4-BE49-F238E27FC236}">
                <a16:creationId xmlns:a16="http://schemas.microsoft.com/office/drawing/2014/main" id="{480D4371-238E-3199-9AC4-31C094E99CA1}"/>
              </a:ext>
            </a:extLst>
          </p:cNvPr>
          <p:cNvSpPr/>
          <p:nvPr/>
        </p:nvSpPr>
        <p:spPr>
          <a:xfrm>
            <a:off x="8556123" y="2753741"/>
            <a:ext cx="1293054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1515;p47">
            <a:extLst>
              <a:ext uri="{FF2B5EF4-FFF2-40B4-BE49-F238E27FC236}">
                <a16:creationId xmlns:a16="http://schemas.microsoft.com/office/drawing/2014/main" id="{3C6C1CD5-A248-A625-50DE-10258D3D3785}"/>
              </a:ext>
            </a:extLst>
          </p:cNvPr>
          <p:cNvSpPr/>
          <p:nvPr/>
        </p:nvSpPr>
        <p:spPr>
          <a:xfrm>
            <a:off x="8556123" y="3618495"/>
            <a:ext cx="1293054" cy="580758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22;p47">
            <a:extLst>
              <a:ext uri="{FF2B5EF4-FFF2-40B4-BE49-F238E27FC236}">
                <a16:creationId xmlns:a16="http://schemas.microsoft.com/office/drawing/2014/main" id="{06EDD5C8-1ED8-418F-9050-AA828A956154}"/>
              </a:ext>
            </a:extLst>
          </p:cNvPr>
          <p:cNvSpPr txBox="1"/>
          <p:nvPr/>
        </p:nvSpPr>
        <p:spPr>
          <a:xfrm>
            <a:off x="8546952" y="2906591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3" name="Google Shape;1529;p47">
            <a:extLst>
              <a:ext uri="{FF2B5EF4-FFF2-40B4-BE49-F238E27FC236}">
                <a16:creationId xmlns:a16="http://schemas.microsoft.com/office/drawing/2014/main" id="{BDFD2FEF-8CB1-532C-199F-88DDD8FBF640}"/>
              </a:ext>
            </a:extLst>
          </p:cNvPr>
          <p:cNvSpPr txBox="1"/>
          <p:nvPr/>
        </p:nvSpPr>
        <p:spPr>
          <a:xfrm>
            <a:off x="8789304" y="3781645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210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39884125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OHE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81CE6C-464E-5AE7-F33B-92F914B6E69E}"/>
              </a:ext>
            </a:extLst>
          </p:cNvPr>
          <p:cNvSpPr txBox="1"/>
          <p:nvPr/>
        </p:nvSpPr>
        <p:spPr>
          <a:xfrm>
            <a:off x="1224383" y="2982723"/>
            <a:ext cx="90119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OHE categorical features</a:t>
            </a:r>
          </a:p>
        </p:txBody>
      </p:sp>
      <p:sp>
        <p:nvSpPr>
          <p:cNvPr id="150" name="Google Shape;1508;p47">
            <a:extLst>
              <a:ext uri="{FF2B5EF4-FFF2-40B4-BE49-F238E27FC236}">
                <a16:creationId xmlns:a16="http://schemas.microsoft.com/office/drawing/2014/main" id="{FD884EEF-A957-F002-A7F9-3A8733E7684E}"/>
              </a:ext>
            </a:extLst>
          </p:cNvPr>
          <p:cNvSpPr/>
          <p:nvPr/>
        </p:nvSpPr>
        <p:spPr>
          <a:xfrm>
            <a:off x="1019567" y="4598817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09;p47">
            <a:extLst>
              <a:ext uri="{FF2B5EF4-FFF2-40B4-BE49-F238E27FC236}">
                <a16:creationId xmlns:a16="http://schemas.microsoft.com/office/drawing/2014/main" id="{A8BA3057-2DCC-26C7-51B2-8197E425F6E6}"/>
              </a:ext>
            </a:extLst>
          </p:cNvPr>
          <p:cNvSpPr/>
          <p:nvPr/>
        </p:nvSpPr>
        <p:spPr>
          <a:xfrm>
            <a:off x="1019567" y="3734063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10;p47">
            <a:extLst>
              <a:ext uri="{FF2B5EF4-FFF2-40B4-BE49-F238E27FC236}">
                <a16:creationId xmlns:a16="http://schemas.microsoft.com/office/drawing/2014/main" id="{FBA60009-7F60-E005-E976-61001C1796DC}"/>
              </a:ext>
            </a:extLst>
          </p:cNvPr>
          <p:cNvSpPr txBox="1"/>
          <p:nvPr/>
        </p:nvSpPr>
        <p:spPr>
          <a:xfrm>
            <a:off x="1019565" y="4740635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31.236598</a:t>
            </a:r>
          </a:p>
        </p:txBody>
      </p:sp>
      <p:sp>
        <p:nvSpPr>
          <p:cNvPr id="153" name="Google Shape;1512;p47">
            <a:extLst>
              <a:ext uri="{FF2B5EF4-FFF2-40B4-BE49-F238E27FC236}">
                <a16:creationId xmlns:a16="http://schemas.microsoft.com/office/drawing/2014/main" id="{2B8247C8-64F3-ECEE-12F3-0194A114050F}"/>
              </a:ext>
            </a:extLst>
          </p:cNvPr>
          <p:cNvSpPr/>
          <p:nvPr/>
        </p:nvSpPr>
        <p:spPr>
          <a:xfrm>
            <a:off x="2374962" y="3734063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13;p47">
            <a:extLst>
              <a:ext uri="{FF2B5EF4-FFF2-40B4-BE49-F238E27FC236}">
                <a16:creationId xmlns:a16="http://schemas.microsoft.com/office/drawing/2014/main" id="{BB60BE52-88BC-2BD7-6674-DC6DC4E97B84}"/>
              </a:ext>
            </a:extLst>
          </p:cNvPr>
          <p:cNvSpPr/>
          <p:nvPr/>
        </p:nvSpPr>
        <p:spPr>
          <a:xfrm>
            <a:off x="3730353" y="3729621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14;p47">
            <a:extLst>
              <a:ext uri="{FF2B5EF4-FFF2-40B4-BE49-F238E27FC236}">
                <a16:creationId xmlns:a16="http://schemas.microsoft.com/office/drawing/2014/main" id="{5EBF0730-40A6-471B-3606-D9AF1FDBF667}"/>
              </a:ext>
            </a:extLst>
          </p:cNvPr>
          <p:cNvSpPr/>
          <p:nvPr/>
        </p:nvSpPr>
        <p:spPr>
          <a:xfrm>
            <a:off x="2374962" y="4598817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15;p47">
            <a:extLst>
              <a:ext uri="{FF2B5EF4-FFF2-40B4-BE49-F238E27FC236}">
                <a16:creationId xmlns:a16="http://schemas.microsoft.com/office/drawing/2014/main" id="{DBDE8448-95D8-4FD1-3E75-C601F8DAA413}"/>
              </a:ext>
            </a:extLst>
          </p:cNvPr>
          <p:cNvSpPr/>
          <p:nvPr/>
        </p:nvSpPr>
        <p:spPr>
          <a:xfrm>
            <a:off x="3730353" y="4594375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20;p47">
            <a:extLst>
              <a:ext uri="{FF2B5EF4-FFF2-40B4-BE49-F238E27FC236}">
                <a16:creationId xmlns:a16="http://schemas.microsoft.com/office/drawing/2014/main" id="{FC7B1134-A44E-D3D5-7D12-D93984E70965}"/>
              </a:ext>
            </a:extLst>
          </p:cNvPr>
          <p:cNvSpPr txBox="1"/>
          <p:nvPr/>
        </p:nvSpPr>
        <p:spPr>
          <a:xfrm>
            <a:off x="1144426" y="3886913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8" name="Google Shape;1521;p47">
            <a:extLst>
              <a:ext uri="{FF2B5EF4-FFF2-40B4-BE49-F238E27FC236}">
                <a16:creationId xmlns:a16="http://schemas.microsoft.com/office/drawing/2014/main" id="{B9054AAB-5FFF-9AE5-E1AE-2AE79A550514}"/>
              </a:ext>
            </a:extLst>
          </p:cNvPr>
          <p:cNvSpPr txBox="1"/>
          <p:nvPr/>
        </p:nvSpPr>
        <p:spPr>
          <a:xfrm>
            <a:off x="2330963" y="3886913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9" name="Google Shape;1522;p47">
            <a:extLst>
              <a:ext uri="{FF2B5EF4-FFF2-40B4-BE49-F238E27FC236}">
                <a16:creationId xmlns:a16="http://schemas.microsoft.com/office/drawing/2014/main" id="{A8B2FE26-A60F-ED03-9803-96C2302B66ED}"/>
              </a:ext>
            </a:extLst>
          </p:cNvPr>
          <p:cNvSpPr txBox="1"/>
          <p:nvPr/>
        </p:nvSpPr>
        <p:spPr>
          <a:xfrm>
            <a:off x="3721182" y="3882471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60" name="Google Shape;1523;p47">
            <a:extLst>
              <a:ext uri="{FF2B5EF4-FFF2-40B4-BE49-F238E27FC236}">
                <a16:creationId xmlns:a16="http://schemas.microsoft.com/office/drawing/2014/main" id="{71BFCFE9-580B-9C0F-5D0D-27238B1836B8}"/>
              </a:ext>
            </a:extLst>
          </p:cNvPr>
          <p:cNvSpPr txBox="1"/>
          <p:nvPr/>
        </p:nvSpPr>
        <p:spPr>
          <a:xfrm>
            <a:off x="2374955" y="4714450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39.452168</a:t>
            </a:r>
          </a:p>
        </p:txBody>
      </p:sp>
      <p:sp>
        <p:nvSpPr>
          <p:cNvPr id="161" name="Google Shape;1529;p47">
            <a:extLst>
              <a:ext uri="{FF2B5EF4-FFF2-40B4-BE49-F238E27FC236}">
                <a16:creationId xmlns:a16="http://schemas.microsoft.com/office/drawing/2014/main" id="{7E2C6640-1E95-67DB-E242-0B12CA3ECB5C}"/>
              </a:ext>
            </a:extLst>
          </p:cNvPr>
          <p:cNvSpPr txBox="1"/>
          <p:nvPr/>
        </p:nvSpPr>
        <p:spPr>
          <a:xfrm>
            <a:off x="3814115" y="4757525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2" name="Google Shape;1513;p47">
            <a:extLst>
              <a:ext uri="{FF2B5EF4-FFF2-40B4-BE49-F238E27FC236}">
                <a16:creationId xmlns:a16="http://schemas.microsoft.com/office/drawing/2014/main" id="{A087F3F5-DFDF-86C7-AC66-EF26485E589B}"/>
              </a:ext>
            </a:extLst>
          </p:cNvPr>
          <p:cNvSpPr/>
          <p:nvPr/>
        </p:nvSpPr>
        <p:spPr>
          <a:xfrm>
            <a:off x="5076574" y="3729621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515;p47">
            <a:extLst>
              <a:ext uri="{FF2B5EF4-FFF2-40B4-BE49-F238E27FC236}">
                <a16:creationId xmlns:a16="http://schemas.microsoft.com/office/drawing/2014/main" id="{A7A79870-99F1-CC8D-21DA-11C3B6CCF485}"/>
              </a:ext>
            </a:extLst>
          </p:cNvPr>
          <p:cNvSpPr/>
          <p:nvPr/>
        </p:nvSpPr>
        <p:spPr>
          <a:xfrm>
            <a:off x="5076574" y="4594375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522;p47">
            <a:extLst>
              <a:ext uri="{FF2B5EF4-FFF2-40B4-BE49-F238E27FC236}">
                <a16:creationId xmlns:a16="http://schemas.microsoft.com/office/drawing/2014/main" id="{E1E3C6C5-A056-951F-5225-870F12F25CE6}"/>
              </a:ext>
            </a:extLst>
          </p:cNvPr>
          <p:cNvSpPr txBox="1"/>
          <p:nvPr/>
        </p:nvSpPr>
        <p:spPr>
          <a:xfrm>
            <a:off x="5067403" y="3882471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65" name="Google Shape;1529;p47">
            <a:extLst>
              <a:ext uri="{FF2B5EF4-FFF2-40B4-BE49-F238E27FC236}">
                <a16:creationId xmlns:a16="http://schemas.microsoft.com/office/drawing/2014/main" id="{48929C47-35D6-0E3F-19A2-155E256F4949}"/>
              </a:ext>
            </a:extLst>
          </p:cNvPr>
          <p:cNvSpPr txBox="1"/>
          <p:nvPr/>
        </p:nvSpPr>
        <p:spPr>
          <a:xfrm>
            <a:off x="5201346" y="4757525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6" name="Google Shape;1513;p47">
            <a:extLst>
              <a:ext uri="{FF2B5EF4-FFF2-40B4-BE49-F238E27FC236}">
                <a16:creationId xmlns:a16="http://schemas.microsoft.com/office/drawing/2014/main" id="{70E88435-6844-535A-6706-31F7792F3ACA}"/>
              </a:ext>
            </a:extLst>
          </p:cNvPr>
          <p:cNvSpPr/>
          <p:nvPr/>
        </p:nvSpPr>
        <p:spPr>
          <a:xfrm>
            <a:off x="9170265" y="3729621"/>
            <a:ext cx="1295642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515;p47">
            <a:extLst>
              <a:ext uri="{FF2B5EF4-FFF2-40B4-BE49-F238E27FC236}">
                <a16:creationId xmlns:a16="http://schemas.microsoft.com/office/drawing/2014/main" id="{5807ACBE-B90C-C1A3-2742-28C135C460F0}"/>
              </a:ext>
            </a:extLst>
          </p:cNvPr>
          <p:cNvSpPr/>
          <p:nvPr/>
        </p:nvSpPr>
        <p:spPr>
          <a:xfrm>
            <a:off x="9170265" y="4594375"/>
            <a:ext cx="1295642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522;p47">
            <a:extLst>
              <a:ext uri="{FF2B5EF4-FFF2-40B4-BE49-F238E27FC236}">
                <a16:creationId xmlns:a16="http://schemas.microsoft.com/office/drawing/2014/main" id="{FD7867BA-55C3-AC20-E306-BD3C5EABFD20}"/>
              </a:ext>
            </a:extLst>
          </p:cNvPr>
          <p:cNvSpPr txBox="1"/>
          <p:nvPr/>
        </p:nvSpPr>
        <p:spPr>
          <a:xfrm>
            <a:off x="9161094" y="3882471"/>
            <a:ext cx="131402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69" name="Google Shape;1529;p47">
            <a:extLst>
              <a:ext uri="{FF2B5EF4-FFF2-40B4-BE49-F238E27FC236}">
                <a16:creationId xmlns:a16="http://schemas.microsoft.com/office/drawing/2014/main" id="{AFD2FFDA-9549-CA10-0FE7-C8CA4D09516F}"/>
              </a:ext>
            </a:extLst>
          </p:cNvPr>
          <p:cNvSpPr txBox="1"/>
          <p:nvPr/>
        </p:nvSpPr>
        <p:spPr>
          <a:xfrm>
            <a:off x="9403446" y="4757525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210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0" name="Google Shape;1513;p47">
            <a:extLst>
              <a:ext uri="{FF2B5EF4-FFF2-40B4-BE49-F238E27FC236}">
                <a16:creationId xmlns:a16="http://schemas.microsoft.com/office/drawing/2014/main" id="{84BB2874-E55B-CDDD-D346-11C6E40A66B5}"/>
              </a:ext>
            </a:extLst>
          </p:cNvPr>
          <p:cNvSpPr/>
          <p:nvPr/>
        </p:nvSpPr>
        <p:spPr>
          <a:xfrm>
            <a:off x="7824044" y="3729621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515;p47">
            <a:extLst>
              <a:ext uri="{FF2B5EF4-FFF2-40B4-BE49-F238E27FC236}">
                <a16:creationId xmlns:a16="http://schemas.microsoft.com/office/drawing/2014/main" id="{C9C30894-86D0-FEE2-406C-26EB77E2B727}"/>
              </a:ext>
            </a:extLst>
          </p:cNvPr>
          <p:cNvSpPr/>
          <p:nvPr/>
        </p:nvSpPr>
        <p:spPr>
          <a:xfrm>
            <a:off x="7824044" y="4594375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522;p47">
            <a:extLst>
              <a:ext uri="{FF2B5EF4-FFF2-40B4-BE49-F238E27FC236}">
                <a16:creationId xmlns:a16="http://schemas.microsoft.com/office/drawing/2014/main" id="{80AA3C29-9CCE-35DC-3A8F-F8CFA4CF11CB}"/>
              </a:ext>
            </a:extLst>
          </p:cNvPr>
          <p:cNvSpPr txBox="1"/>
          <p:nvPr/>
        </p:nvSpPr>
        <p:spPr>
          <a:xfrm>
            <a:off x="7814873" y="3882471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73" name="Google Shape;1529;p47">
            <a:extLst>
              <a:ext uri="{FF2B5EF4-FFF2-40B4-BE49-F238E27FC236}">
                <a16:creationId xmlns:a16="http://schemas.microsoft.com/office/drawing/2014/main" id="{802BF6A7-37A2-4AF6-0C26-91EF2F30B1E3}"/>
              </a:ext>
            </a:extLst>
          </p:cNvPr>
          <p:cNvSpPr txBox="1"/>
          <p:nvPr/>
        </p:nvSpPr>
        <p:spPr>
          <a:xfrm>
            <a:off x="8057225" y="4757525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4" name="Google Shape;1513;p47">
            <a:extLst>
              <a:ext uri="{FF2B5EF4-FFF2-40B4-BE49-F238E27FC236}">
                <a16:creationId xmlns:a16="http://schemas.microsoft.com/office/drawing/2014/main" id="{2F810B54-03A1-A9CE-CD68-61DCE66683E0}"/>
              </a:ext>
            </a:extLst>
          </p:cNvPr>
          <p:cNvSpPr/>
          <p:nvPr/>
        </p:nvSpPr>
        <p:spPr>
          <a:xfrm>
            <a:off x="6450309" y="3729621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515;p47">
            <a:extLst>
              <a:ext uri="{FF2B5EF4-FFF2-40B4-BE49-F238E27FC236}">
                <a16:creationId xmlns:a16="http://schemas.microsoft.com/office/drawing/2014/main" id="{6AB74C7E-F1AD-7FC7-A8C0-D2AC5E344D84}"/>
              </a:ext>
            </a:extLst>
          </p:cNvPr>
          <p:cNvSpPr/>
          <p:nvPr/>
        </p:nvSpPr>
        <p:spPr>
          <a:xfrm>
            <a:off x="6450309" y="4594375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522;p47">
            <a:extLst>
              <a:ext uri="{FF2B5EF4-FFF2-40B4-BE49-F238E27FC236}">
                <a16:creationId xmlns:a16="http://schemas.microsoft.com/office/drawing/2014/main" id="{29033968-7EA7-CCB6-F4EC-08FB36EA5F10}"/>
              </a:ext>
            </a:extLst>
          </p:cNvPr>
          <p:cNvSpPr txBox="1"/>
          <p:nvPr/>
        </p:nvSpPr>
        <p:spPr>
          <a:xfrm>
            <a:off x="6441138" y="3781425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3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77" name="Google Shape;1529;p47">
            <a:extLst>
              <a:ext uri="{FF2B5EF4-FFF2-40B4-BE49-F238E27FC236}">
                <a16:creationId xmlns:a16="http://schemas.microsoft.com/office/drawing/2014/main" id="{5376092B-B662-2A08-410E-E5579EAED3F9}"/>
              </a:ext>
            </a:extLst>
          </p:cNvPr>
          <p:cNvSpPr txBox="1"/>
          <p:nvPr/>
        </p:nvSpPr>
        <p:spPr>
          <a:xfrm>
            <a:off x="6681199" y="451400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13988586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Normalization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81CE6C-464E-5AE7-F33B-92F914B6E69E}"/>
              </a:ext>
            </a:extLst>
          </p:cNvPr>
          <p:cNvSpPr txBox="1"/>
          <p:nvPr/>
        </p:nvSpPr>
        <p:spPr>
          <a:xfrm>
            <a:off x="1061299" y="3781425"/>
            <a:ext cx="90119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Normalize features</a:t>
            </a:r>
          </a:p>
        </p:txBody>
      </p:sp>
      <p:sp>
        <p:nvSpPr>
          <p:cNvPr id="150" name="Google Shape;1508;p47">
            <a:extLst>
              <a:ext uri="{FF2B5EF4-FFF2-40B4-BE49-F238E27FC236}">
                <a16:creationId xmlns:a16="http://schemas.microsoft.com/office/drawing/2014/main" id="{FD884EEF-A957-F002-A7F9-3A8733E7684E}"/>
              </a:ext>
            </a:extLst>
          </p:cNvPr>
          <p:cNvSpPr/>
          <p:nvPr/>
        </p:nvSpPr>
        <p:spPr>
          <a:xfrm>
            <a:off x="988394" y="5409308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09;p47">
            <a:extLst>
              <a:ext uri="{FF2B5EF4-FFF2-40B4-BE49-F238E27FC236}">
                <a16:creationId xmlns:a16="http://schemas.microsoft.com/office/drawing/2014/main" id="{A8BA3057-2DCC-26C7-51B2-8197E425F6E6}"/>
              </a:ext>
            </a:extLst>
          </p:cNvPr>
          <p:cNvSpPr/>
          <p:nvPr/>
        </p:nvSpPr>
        <p:spPr>
          <a:xfrm>
            <a:off x="988394" y="4544554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10;p47">
            <a:extLst>
              <a:ext uri="{FF2B5EF4-FFF2-40B4-BE49-F238E27FC236}">
                <a16:creationId xmlns:a16="http://schemas.microsoft.com/office/drawing/2014/main" id="{FBA60009-7F60-E005-E976-61001C1796DC}"/>
              </a:ext>
            </a:extLst>
          </p:cNvPr>
          <p:cNvSpPr txBox="1"/>
          <p:nvPr/>
        </p:nvSpPr>
        <p:spPr>
          <a:xfrm>
            <a:off x="988392" y="5551126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0.64</a:t>
            </a:r>
          </a:p>
        </p:txBody>
      </p:sp>
      <p:sp>
        <p:nvSpPr>
          <p:cNvPr id="153" name="Google Shape;1512;p47">
            <a:extLst>
              <a:ext uri="{FF2B5EF4-FFF2-40B4-BE49-F238E27FC236}">
                <a16:creationId xmlns:a16="http://schemas.microsoft.com/office/drawing/2014/main" id="{2B8247C8-64F3-ECEE-12F3-0194A114050F}"/>
              </a:ext>
            </a:extLst>
          </p:cNvPr>
          <p:cNvSpPr/>
          <p:nvPr/>
        </p:nvSpPr>
        <p:spPr>
          <a:xfrm>
            <a:off x="2343789" y="4544554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13;p47">
            <a:extLst>
              <a:ext uri="{FF2B5EF4-FFF2-40B4-BE49-F238E27FC236}">
                <a16:creationId xmlns:a16="http://schemas.microsoft.com/office/drawing/2014/main" id="{BB60BE52-88BC-2BD7-6674-DC6DC4E97B84}"/>
              </a:ext>
            </a:extLst>
          </p:cNvPr>
          <p:cNvSpPr/>
          <p:nvPr/>
        </p:nvSpPr>
        <p:spPr>
          <a:xfrm>
            <a:off x="3699180" y="4540112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14;p47">
            <a:extLst>
              <a:ext uri="{FF2B5EF4-FFF2-40B4-BE49-F238E27FC236}">
                <a16:creationId xmlns:a16="http://schemas.microsoft.com/office/drawing/2014/main" id="{5EBF0730-40A6-471B-3606-D9AF1FDBF667}"/>
              </a:ext>
            </a:extLst>
          </p:cNvPr>
          <p:cNvSpPr/>
          <p:nvPr/>
        </p:nvSpPr>
        <p:spPr>
          <a:xfrm>
            <a:off x="2343789" y="5409308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15;p47">
            <a:extLst>
              <a:ext uri="{FF2B5EF4-FFF2-40B4-BE49-F238E27FC236}">
                <a16:creationId xmlns:a16="http://schemas.microsoft.com/office/drawing/2014/main" id="{DBDE8448-95D8-4FD1-3E75-C601F8DAA413}"/>
              </a:ext>
            </a:extLst>
          </p:cNvPr>
          <p:cNvSpPr/>
          <p:nvPr/>
        </p:nvSpPr>
        <p:spPr>
          <a:xfrm>
            <a:off x="3699180" y="5404866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20;p47">
            <a:extLst>
              <a:ext uri="{FF2B5EF4-FFF2-40B4-BE49-F238E27FC236}">
                <a16:creationId xmlns:a16="http://schemas.microsoft.com/office/drawing/2014/main" id="{FC7B1134-A44E-D3D5-7D12-D93984E70965}"/>
              </a:ext>
            </a:extLst>
          </p:cNvPr>
          <p:cNvSpPr txBox="1"/>
          <p:nvPr/>
        </p:nvSpPr>
        <p:spPr>
          <a:xfrm>
            <a:off x="1113253" y="4697404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8" name="Google Shape;1521;p47">
            <a:extLst>
              <a:ext uri="{FF2B5EF4-FFF2-40B4-BE49-F238E27FC236}">
                <a16:creationId xmlns:a16="http://schemas.microsoft.com/office/drawing/2014/main" id="{B9054AAB-5FFF-9AE5-E1AE-2AE79A550514}"/>
              </a:ext>
            </a:extLst>
          </p:cNvPr>
          <p:cNvSpPr txBox="1"/>
          <p:nvPr/>
        </p:nvSpPr>
        <p:spPr>
          <a:xfrm>
            <a:off x="2299790" y="4697404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59" name="Google Shape;1522;p47">
            <a:extLst>
              <a:ext uri="{FF2B5EF4-FFF2-40B4-BE49-F238E27FC236}">
                <a16:creationId xmlns:a16="http://schemas.microsoft.com/office/drawing/2014/main" id="{A8B2FE26-A60F-ED03-9803-96C2302B66ED}"/>
              </a:ext>
            </a:extLst>
          </p:cNvPr>
          <p:cNvSpPr txBox="1"/>
          <p:nvPr/>
        </p:nvSpPr>
        <p:spPr>
          <a:xfrm>
            <a:off x="3690009" y="4692962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60" name="Google Shape;1523;p47">
            <a:extLst>
              <a:ext uri="{FF2B5EF4-FFF2-40B4-BE49-F238E27FC236}">
                <a16:creationId xmlns:a16="http://schemas.microsoft.com/office/drawing/2014/main" id="{71BFCFE9-580B-9C0F-5D0D-27238B1836B8}"/>
              </a:ext>
            </a:extLst>
          </p:cNvPr>
          <p:cNvSpPr txBox="1"/>
          <p:nvPr/>
        </p:nvSpPr>
        <p:spPr>
          <a:xfrm>
            <a:off x="2343782" y="5524941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0.67</a:t>
            </a:r>
          </a:p>
        </p:txBody>
      </p:sp>
      <p:sp>
        <p:nvSpPr>
          <p:cNvPr id="161" name="Google Shape;1529;p47">
            <a:extLst>
              <a:ext uri="{FF2B5EF4-FFF2-40B4-BE49-F238E27FC236}">
                <a16:creationId xmlns:a16="http://schemas.microsoft.com/office/drawing/2014/main" id="{7E2C6640-1E95-67DB-E242-0B12CA3ECB5C}"/>
              </a:ext>
            </a:extLst>
          </p:cNvPr>
          <p:cNvSpPr txBox="1"/>
          <p:nvPr/>
        </p:nvSpPr>
        <p:spPr>
          <a:xfrm>
            <a:off x="3782942" y="5568016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2" name="Google Shape;1513;p47">
            <a:extLst>
              <a:ext uri="{FF2B5EF4-FFF2-40B4-BE49-F238E27FC236}">
                <a16:creationId xmlns:a16="http://schemas.microsoft.com/office/drawing/2014/main" id="{A087F3F5-DFDF-86C7-AC66-EF26485E589B}"/>
              </a:ext>
            </a:extLst>
          </p:cNvPr>
          <p:cNvSpPr/>
          <p:nvPr/>
        </p:nvSpPr>
        <p:spPr>
          <a:xfrm>
            <a:off x="5045401" y="4540112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515;p47">
            <a:extLst>
              <a:ext uri="{FF2B5EF4-FFF2-40B4-BE49-F238E27FC236}">
                <a16:creationId xmlns:a16="http://schemas.microsoft.com/office/drawing/2014/main" id="{A7A79870-99F1-CC8D-21DA-11C3B6CCF485}"/>
              </a:ext>
            </a:extLst>
          </p:cNvPr>
          <p:cNvSpPr/>
          <p:nvPr/>
        </p:nvSpPr>
        <p:spPr>
          <a:xfrm>
            <a:off x="5045401" y="5404866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522;p47">
            <a:extLst>
              <a:ext uri="{FF2B5EF4-FFF2-40B4-BE49-F238E27FC236}">
                <a16:creationId xmlns:a16="http://schemas.microsoft.com/office/drawing/2014/main" id="{E1E3C6C5-A056-951F-5225-870F12F25CE6}"/>
              </a:ext>
            </a:extLst>
          </p:cNvPr>
          <p:cNvSpPr txBox="1"/>
          <p:nvPr/>
        </p:nvSpPr>
        <p:spPr>
          <a:xfrm>
            <a:off x="5036230" y="4692962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65" name="Google Shape;1529;p47">
            <a:extLst>
              <a:ext uri="{FF2B5EF4-FFF2-40B4-BE49-F238E27FC236}">
                <a16:creationId xmlns:a16="http://schemas.microsoft.com/office/drawing/2014/main" id="{48929C47-35D6-0E3F-19A2-155E256F4949}"/>
              </a:ext>
            </a:extLst>
          </p:cNvPr>
          <p:cNvSpPr txBox="1"/>
          <p:nvPr/>
        </p:nvSpPr>
        <p:spPr>
          <a:xfrm>
            <a:off x="5170173" y="5568016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6" name="Google Shape;1513;p47">
            <a:extLst>
              <a:ext uri="{FF2B5EF4-FFF2-40B4-BE49-F238E27FC236}">
                <a16:creationId xmlns:a16="http://schemas.microsoft.com/office/drawing/2014/main" id="{70E88435-6844-535A-6706-31F7792F3ACA}"/>
              </a:ext>
            </a:extLst>
          </p:cNvPr>
          <p:cNvSpPr/>
          <p:nvPr/>
        </p:nvSpPr>
        <p:spPr>
          <a:xfrm>
            <a:off x="9139092" y="4540112"/>
            <a:ext cx="1295642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515;p47">
            <a:extLst>
              <a:ext uri="{FF2B5EF4-FFF2-40B4-BE49-F238E27FC236}">
                <a16:creationId xmlns:a16="http://schemas.microsoft.com/office/drawing/2014/main" id="{5807ACBE-B90C-C1A3-2742-28C135C460F0}"/>
              </a:ext>
            </a:extLst>
          </p:cNvPr>
          <p:cNvSpPr/>
          <p:nvPr/>
        </p:nvSpPr>
        <p:spPr>
          <a:xfrm>
            <a:off x="9139092" y="5404866"/>
            <a:ext cx="1295642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522;p47">
            <a:extLst>
              <a:ext uri="{FF2B5EF4-FFF2-40B4-BE49-F238E27FC236}">
                <a16:creationId xmlns:a16="http://schemas.microsoft.com/office/drawing/2014/main" id="{FD7867BA-55C3-AC20-E306-BD3C5EABFD20}"/>
              </a:ext>
            </a:extLst>
          </p:cNvPr>
          <p:cNvSpPr txBox="1"/>
          <p:nvPr/>
        </p:nvSpPr>
        <p:spPr>
          <a:xfrm>
            <a:off x="9129921" y="4692962"/>
            <a:ext cx="131402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69" name="Google Shape;1529;p47">
            <a:extLst>
              <a:ext uri="{FF2B5EF4-FFF2-40B4-BE49-F238E27FC236}">
                <a16:creationId xmlns:a16="http://schemas.microsoft.com/office/drawing/2014/main" id="{AFD2FFDA-9549-CA10-0FE7-C8CA4D09516F}"/>
              </a:ext>
            </a:extLst>
          </p:cNvPr>
          <p:cNvSpPr txBox="1"/>
          <p:nvPr/>
        </p:nvSpPr>
        <p:spPr>
          <a:xfrm>
            <a:off x="9372273" y="5568016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0.86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0" name="Google Shape;1513;p47">
            <a:extLst>
              <a:ext uri="{FF2B5EF4-FFF2-40B4-BE49-F238E27FC236}">
                <a16:creationId xmlns:a16="http://schemas.microsoft.com/office/drawing/2014/main" id="{84BB2874-E55B-CDDD-D346-11C6E40A66B5}"/>
              </a:ext>
            </a:extLst>
          </p:cNvPr>
          <p:cNvSpPr/>
          <p:nvPr/>
        </p:nvSpPr>
        <p:spPr>
          <a:xfrm>
            <a:off x="7792871" y="4540112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515;p47">
            <a:extLst>
              <a:ext uri="{FF2B5EF4-FFF2-40B4-BE49-F238E27FC236}">
                <a16:creationId xmlns:a16="http://schemas.microsoft.com/office/drawing/2014/main" id="{C9C30894-86D0-FEE2-406C-26EB77E2B727}"/>
              </a:ext>
            </a:extLst>
          </p:cNvPr>
          <p:cNvSpPr/>
          <p:nvPr/>
        </p:nvSpPr>
        <p:spPr>
          <a:xfrm>
            <a:off x="7792871" y="5404866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522;p47">
            <a:extLst>
              <a:ext uri="{FF2B5EF4-FFF2-40B4-BE49-F238E27FC236}">
                <a16:creationId xmlns:a16="http://schemas.microsoft.com/office/drawing/2014/main" id="{80AA3C29-9CCE-35DC-3A8F-F8CFA4CF11CB}"/>
              </a:ext>
            </a:extLst>
          </p:cNvPr>
          <p:cNvSpPr txBox="1"/>
          <p:nvPr/>
        </p:nvSpPr>
        <p:spPr>
          <a:xfrm>
            <a:off x="7783700" y="4692962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73" name="Google Shape;1529;p47">
            <a:extLst>
              <a:ext uri="{FF2B5EF4-FFF2-40B4-BE49-F238E27FC236}">
                <a16:creationId xmlns:a16="http://schemas.microsoft.com/office/drawing/2014/main" id="{802BF6A7-37A2-4AF6-0C26-91EF2F30B1E3}"/>
              </a:ext>
            </a:extLst>
          </p:cNvPr>
          <p:cNvSpPr txBox="1"/>
          <p:nvPr/>
        </p:nvSpPr>
        <p:spPr>
          <a:xfrm>
            <a:off x="8026052" y="556801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4" name="Google Shape;1513;p47">
            <a:extLst>
              <a:ext uri="{FF2B5EF4-FFF2-40B4-BE49-F238E27FC236}">
                <a16:creationId xmlns:a16="http://schemas.microsoft.com/office/drawing/2014/main" id="{2F810B54-03A1-A9CE-CD68-61DCE66683E0}"/>
              </a:ext>
            </a:extLst>
          </p:cNvPr>
          <p:cNvSpPr/>
          <p:nvPr/>
        </p:nvSpPr>
        <p:spPr>
          <a:xfrm>
            <a:off x="6419136" y="4540112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515;p47">
            <a:extLst>
              <a:ext uri="{FF2B5EF4-FFF2-40B4-BE49-F238E27FC236}">
                <a16:creationId xmlns:a16="http://schemas.microsoft.com/office/drawing/2014/main" id="{6AB74C7E-F1AD-7FC7-A8C0-D2AC5E344D84}"/>
              </a:ext>
            </a:extLst>
          </p:cNvPr>
          <p:cNvSpPr/>
          <p:nvPr/>
        </p:nvSpPr>
        <p:spPr>
          <a:xfrm>
            <a:off x="6419136" y="5404866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522;p47">
            <a:extLst>
              <a:ext uri="{FF2B5EF4-FFF2-40B4-BE49-F238E27FC236}">
                <a16:creationId xmlns:a16="http://schemas.microsoft.com/office/drawing/2014/main" id="{29033968-7EA7-CCB6-F4EC-08FB36EA5F10}"/>
              </a:ext>
            </a:extLst>
          </p:cNvPr>
          <p:cNvSpPr txBox="1"/>
          <p:nvPr/>
        </p:nvSpPr>
        <p:spPr>
          <a:xfrm>
            <a:off x="6409965" y="45919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3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77" name="Google Shape;1529;p47">
            <a:extLst>
              <a:ext uri="{FF2B5EF4-FFF2-40B4-BE49-F238E27FC236}">
                <a16:creationId xmlns:a16="http://schemas.microsoft.com/office/drawing/2014/main" id="{5376092B-B662-2A08-410E-E5579EAED3F9}"/>
              </a:ext>
            </a:extLst>
          </p:cNvPr>
          <p:cNvSpPr txBox="1"/>
          <p:nvPr/>
        </p:nvSpPr>
        <p:spPr>
          <a:xfrm>
            <a:off x="6650026" y="5324491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17675571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Q3 Append it</a:t>
            </a:r>
          </a:p>
        </p:txBody>
      </p:sp>
      <p:sp>
        <p:nvSpPr>
          <p:cNvPr id="13" name="Google Shape;1508;p47">
            <a:extLst>
              <a:ext uri="{FF2B5EF4-FFF2-40B4-BE49-F238E27FC236}">
                <a16:creationId xmlns:a16="http://schemas.microsoft.com/office/drawing/2014/main" id="{2F041041-3719-DA94-8C11-9B8E5FBE8187}"/>
              </a:ext>
            </a:extLst>
          </p:cNvPr>
          <p:cNvSpPr/>
          <p:nvPr/>
        </p:nvSpPr>
        <p:spPr>
          <a:xfrm>
            <a:off x="998785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09;p47">
            <a:extLst>
              <a:ext uri="{FF2B5EF4-FFF2-40B4-BE49-F238E27FC236}">
                <a16:creationId xmlns:a16="http://schemas.microsoft.com/office/drawing/2014/main" id="{B33785DA-E05E-8E32-D2CE-1CF72F601061}"/>
              </a:ext>
            </a:extLst>
          </p:cNvPr>
          <p:cNvSpPr/>
          <p:nvPr/>
        </p:nvSpPr>
        <p:spPr>
          <a:xfrm>
            <a:off x="998785" y="1955108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510;p47">
            <a:extLst>
              <a:ext uri="{FF2B5EF4-FFF2-40B4-BE49-F238E27FC236}">
                <a16:creationId xmlns:a16="http://schemas.microsoft.com/office/drawing/2014/main" id="{7548A15E-A50C-5B5E-CF66-6C10B7C465C3}"/>
              </a:ext>
            </a:extLst>
          </p:cNvPr>
          <p:cNvSpPr txBox="1"/>
          <p:nvPr/>
        </p:nvSpPr>
        <p:spPr>
          <a:xfrm>
            <a:off x="998783" y="2961680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0.78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" name="Google Shape;1511;p47">
            <a:extLst>
              <a:ext uri="{FF2B5EF4-FFF2-40B4-BE49-F238E27FC236}">
                <a16:creationId xmlns:a16="http://schemas.microsoft.com/office/drawing/2014/main" id="{64FC913B-F1BE-325D-7197-AC694E588365}"/>
              </a:ext>
            </a:extLst>
          </p:cNvPr>
          <p:cNvSpPr txBox="1"/>
          <p:nvPr/>
        </p:nvSpPr>
        <p:spPr>
          <a:xfrm>
            <a:off x="998785" y="35914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0.69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" name="Google Shape;1512;p47">
            <a:extLst>
              <a:ext uri="{FF2B5EF4-FFF2-40B4-BE49-F238E27FC236}">
                <a16:creationId xmlns:a16="http://schemas.microsoft.com/office/drawing/2014/main" id="{3EAC3ED1-F864-EB45-8485-3A4FFEEC42F6}"/>
              </a:ext>
            </a:extLst>
          </p:cNvPr>
          <p:cNvSpPr/>
          <p:nvPr/>
        </p:nvSpPr>
        <p:spPr>
          <a:xfrm>
            <a:off x="2354180" y="1955108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513;p47">
            <a:extLst>
              <a:ext uri="{FF2B5EF4-FFF2-40B4-BE49-F238E27FC236}">
                <a16:creationId xmlns:a16="http://schemas.microsoft.com/office/drawing/2014/main" id="{3BA60551-9E09-3236-3DFA-ACACC48F2542}"/>
              </a:ext>
            </a:extLst>
          </p:cNvPr>
          <p:cNvSpPr/>
          <p:nvPr/>
        </p:nvSpPr>
        <p:spPr>
          <a:xfrm>
            <a:off x="3709571" y="1950666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514;p47">
            <a:extLst>
              <a:ext uri="{FF2B5EF4-FFF2-40B4-BE49-F238E27FC236}">
                <a16:creationId xmlns:a16="http://schemas.microsoft.com/office/drawing/2014/main" id="{C7BD5EB3-5057-3722-C3E9-F3402BED7843}"/>
              </a:ext>
            </a:extLst>
          </p:cNvPr>
          <p:cNvSpPr/>
          <p:nvPr/>
        </p:nvSpPr>
        <p:spPr>
          <a:xfrm>
            <a:off x="2354180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515;p47">
            <a:extLst>
              <a:ext uri="{FF2B5EF4-FFF2-40B4-BE49-F238E27FC236}">
                <a16:creationId xmlns:a16="http://schemas.microsoft.com/office/drawing/2014/main" id="{6E21BE8F-45B0-DA90-180C-9A24C59CF739}"/>
              </a:ext>
            </a:extLst>
          </p:cNvPr>
          <p:cNvSpPr/>
          <p:nvPr/>
        </p:nvSpPr>
        <p:spPr>
          <a:xfrm>
            <a:off x="3709571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516;p47">
            <a:extLst>
              <a:ext uri="{FF2B5EF4-FFF2-40B4-BE49-F238E27FC236}">
                <a16:creationId xmlns:a16="http://schemas.microsoft.com/office/drawing/2014/main" id="{9EC85E78-7E71-81CC-DEBF-2DCB0B42FE92}"/>
              </a:ext>
            </a:extLst>
          </p:cNvPr>
          <p:cNvSpPr txBox="1"/>
          <p:nvPr/>
        </p:nvSpPr>
        <p:spPr>
          <a:xfrm>
            <a:off x="1007956" y="411657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17;p47">
            <a:extLst>
              <a:ext uri="{FF2B5EF4-FFF2-40B4-BE49-F238E27FC236}">
                <a16:creationId xmlns:a16="http://schemas.microsoft.com/office/drawing/2014/main" id="{9B4CD11A-FE70-738C-5495-68B4E63604E0}"/>
              </a:ext>
            </a:extLst>
          </p:cNvPr>
          <p:cNvSpPr txBox="1"/>
          <p:nvPr/>
        </p:nvSpPr>
        <p:spPr>
          <a:xfrm>
            <a:off x="989614" y="477370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18;p47">
            <a:extLst>
              <a:ext uri="{FF2B5EF4-FFF2-40B4-BE49-F238E27FC236}">
                <a16:creationId xmlns:a16="http://schemas.microsoft.com/office/drawing/2014/main" id="{93A7B6BE-6835-5195-154D-CE9AD38A036E}"/>
              </a:ext>
            </a:extLst>
          </p:cNvPr>
          <p:cNvSpPr txBox="1"/>
          <p:nvPr/>
        </p:nvSpPr>
        <p:spPr>
          <a:xfrm>
            <a:off x="998783" y="5365004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Google Shape;1519;p47">
            <a:extLst>
              <a:ext uri="{FF2B5EF4-FFF2-40B4-BE49-F238E27FC236}">
                <a16:creationId xmlns:a16="http://schemas.microsoft.com/office/drawing/2014/main" id="{D9947B2D-E60E-13B7-A17E-722AB4B29C71}"/>
              </a:ext>
            </a:extLst>
          </p:cNvPr>
          <p:cNvSpPr txBox="1"/>
          <p:nvPr/>
        </p:nvSpPr>
        <p:spPr>
          <a:xfrm>
            <a:off x="998785" y="60252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Google Shape;1520;p47">
            <a:extLst>
              <a:ext uri="{FF2B5EF4-FFF2-40B4-BE49-F238E27FC236}">
                <a16:creationId xmlns:a16="http://schemas.microsoft.com/office/drawing/2014/main" id="{8F5A06C3-902E-FD10-4F86-124734E552A0}"/>
              </a:ext>
            </a:extLst>
          </p:cNvPr>
          <p:cNvSpPr txBox="1"/>
          <p:nvPr/>
        </p:nvSpPr>
        <p:spPr>
          <a:xfrm>
            <a:off x="1123644" y="2107958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7" name="Google Shape;1521;p47">
            <a:extLst>
              <a:ext uri="{FF2B5EF4-FFF2-40B4-BE49-F238E27FC236}">
                <a16:creationId xmlns:a16="http://schemas.microsoft.com/office/drawing/2014/main" id="{7028C710-0607-C700-7A9F-281540379D85}"/>
              </a:ext>
            </a:extLst>
          </p:cNvPr>
          <p:cNvSpPr txBox="1"/>
          <p:nvPr/>
        </p:nvSpPr>
        <p:spPr>
          <a:xfrm>
            <a:off x="2310181" y="2107958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8" name="Google Shape;1522;p47">
            <a:extLst>
              <a:ext uri="{FF2B5EF4-FFF2-40B4-BE49-F238E27FC236}">
                <a16:creationId xmlns:a16="http://schemas.microsoft.com/office/drawing/2014/main" id="{0B6153BB-17A1-B524-2B03-2806A66D8A55}"/>
              </a:ext>
            </a:extLst>
          </p:cNvPr>
          <p:cNvSpPr txBox="1"/>
          <p:nvPr/>
        </p:nvSpPr>
        <p:spPr>
          <a:xfrm>
            <a:off x="3700400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9" name="Google Shape;1523;p47">
            <a:extLst>
              <a:ext uri="{FF2B5EF4-FFF2-40B4-BE49-F238E27FC236}">
                <a16:creationId xmlns:a16="http://schemas.microsoft.com/office/drawing/2014/main" id="{8AF965D4-09C6-692B-6192-FEB5EFCACBA6}"/>
              </a:ext>
            </a:extLst>
          </p:cNvPr>
          <p:cNvSpPr txBox="1"/>
          <p:nvPr/>
        </p:nvSpPr>
        <p:spPr>
          <a:xfrm>
            <a:off x="2354177" y="2983012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0.32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" name="Google Shape;1524;p47">
            <a:extLst>
              <a:ext uri="{FF2B5EF4-FFF2-40B4-BE49-F238E27FC236}">
                <a16:creationId xmlns:a16="http://schemas.microsoft.com/office/drawing/2014/main" id="{7710CB8E-9D63-E20E-474B-6A990DF38114}"/>
              </a:ext>
            </a:extLst>
          </p:cNvPr>
          <p:cNvSpPr txBox="1"/>
          <p:nvPr/>
        </p:nvSpPr>
        <p:spPr>
          <a:xfrm>
            <a:off x="2354177" y="3591462"/>
            <a:ext cx="129305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0.43</a:t>
            </a:r>
          </a:p>
        </p:txBody>
      </p:sp>
      <p:sp>
        <p:nvSpPr>
          <p:cNvPr id="31" name="Google Shape;1525;p47">
            <a:extLst>
              <a:ext uri="{FF2B5EF4-FFF2-40B4-BE49-F238E27FC236}">
                <a16:creationId xmlns:a16="http://schemas.microsoft.com/office/drawing/2014/main" id="{349A371D-ADA9-9AAC-5E84-DA9CD1BF542D}"/>
              </a:ext>
            </a:extLst>
          </p:cNvPr>
          <p:cNvSpPr txBox="1"/>
          <p:nvPr/>
        </p:nvSpPr>
        <p:spPr>
          <a:xfrm>
            <a:off x="2657890" y="4116578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Google Shape;1526;p47">
            <a:extLst>
              <a:ext uri="{FF2B5EF4-FFF2-40B4-BE49-F238E27FC236}">
                <a16:creationId xmlns:a16="http://schemas.microsoft.com/office/drawing/2014/main" id="{964BCADD-CDCC-3CB1-306D-1713913CB134}"/>
              </a:ext>
            </a:extLst>
          </p:cNvPr>
          <p:cNvSpPr txBox="1"/>
          <p:nvPr/>
        </p:nvSpPr>
        <p:spPr>
          <a:xfrm>
            <a:off x="2657890" y="4808362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" name="Google Shape;1527;p47">
            <a:extLst>
              <a:ext uri="{FF2B5EF4-FFF2-40B4-BE49-F238E27FC236}">
                <a16:creationId xmlns:a16="http://schemas.microsoft.com/office/drawing/2014/main" id="{181E2FD8-D72F-0410-C0ED-1D7E3B55C25A}"/>
              </a:ext>
            </a:extLst>
          </p:cNvPr>
          <p:cNvSpPr txBox="1"/>
          <p:nvPr/>
        </p:nvSpPr>
        <p:spPr>
          <a:xfrm>
            <a:off x="2657890" y="5367663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" name="Google Shape;1528;p47">
            <a:extLst>
              <a:ext uri="{FF2B5EF4-FFF2-40B4-BE49-F238E27FC236}">
                <a16:creationId xmlns:a16="http://schemas.microsoft.com/office/drawing/2014/main" id="{F53E429E-7C63-95DF-A9FB-FB03DC49D086}"/>
              </a:ext>
            </a:extLst>
          </p:cNvPr>
          <p:cNvSpPr txBox="1"/>
          <p:nvPr/>
        </p:nvSpPr>
        <p:spPr>
          <a:xfrm>
            <a:off x="2354177" y="6025262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0.76</a:t>
            </a:r>
          </a:p>
        </p:txBody>
      </p:sp>
      <p:sp>
        <p:nvSpPr>
          <p:cNvPr id="35" name="Google Shape;1529;p47">
            <a:extLst>
              <a:ext uri="{FF2B5EF4-FFF2-40B4-BE49-F238E27FC236}">
                <a16:creationId xmlns:a16="http://schemas.microsoft.com/office/drawing/2014/main" id="{817B912F-234B-B310-D830-222824012D9E}"/>
              </a:ext>
            </a:extLst>
          </p:cNvPr>
          <p:cNvSpPr txBox="1"/>
          <p:nvPr/>
        </p:nvSpPr>
        <p:spPr>
          <a:xfrm>
            <a:off x="3793333" y="2978570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1530;p47">
            <a:extLst>
              <a:ext uri="{FF2B5EF4-FFF2-40B4-BE49-F238E27FC236}">
                <a16:creationId xmlns:a16="http://schemas.microsoft.com/office/drawing/2014/main" id="{853D08BF-62FA-7781-DFD7-9FAA54DAF4CD}"/>
              </a:ext>
            </a:extLst>
          </p:cNvPr>
          <p:cNvSpPr txBox="1"/>
          <p:nvPr/>
        </p:nvSpPr>
        <p:spPr>
          <a:xfrm>
            <a:off x="3942752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" name="Google Shape;1531;p47">
            <a:extLst>
              <a:ext uri="{FF2B5EF4-FFF2-40B4-BE49-F238E27FC236}">
                <a16:creationId xmlns:a16="http://schemas.microsoft.com/office/drawing/2014/main" id="{134F71E9-F57B-490F-6980-533F3535E64D}"/>
              </a:ext>
            </a:extLst>
          </p:cNvPr>
          <p:cNvSpPr txBox="1"/>
          <p:nvPr/>
        </p:nvSpPr>
        <p:spPr>
          <a:xfrm>
            <a:off x="3942752" y="409584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2;p47">
            <a:extLst>
              <a:ext uri="{FF2B5EF4-FFF2-40B4-BE49-F238E27FC236}">
                <a16:creationId xmlns:a16="http://schemas.microsoft.com/office/drawing/2014/main" id="{61DB1A63-2F44-316B-AE48-F180EFDB947E}"/>
              </a:ext>
            </a:extLst>
          </p:cNvPr>
          <p:cNvSpPr txBox="1"/>
          <p:nvPr/>
        </p:nvSpPr>
        <p:spPr>
          <a:xfrm>
            <a:off x="3924264" y="470429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3;p47">
            <a:extLst>
              <a:ext uri="{FF2B5EF4-FFF2-40B4-BE49-F238E27FC236}">
                <a16:creationId xmlns:a16="http://schemas.microsoft.com/office/drawing/2014/main" id="{FF23660D-11D0-129B-3B2F-A88723F127CF}"/>
              </a:ext>
            </a:extLst>
          </p:cNvPr>
          <p:cNvSpPr txBox="1"/>
          <p:nvPr/>
        </p:nvSpPr>
        <p:spPr>
          <a:xfrm>
            <a:off x="3942752" y="536766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34;p47">
            <a:extLst>
              <a:ext uri="{FF2B5EF4-FFF2-40B4-BE49-F238E27FC236}">
                <a16:creationId xmlns:a16="http://schemas.microsoft.com/office/drawing/2014/main" id="{262308E8-CB47-C717-3C09-9E1D06CCE0D7}"/>
              </a:ext>
            </a:extLst>
          </p:cNvPr>
          <p:cNvSpPr txBox="1"/>
          <p:nvPr/>
        </p:nvSpPr>
        <p:spPr>
          <a:xfrm>
            <a:off x="3942752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" name="Google Shape;1513;p47">
            <a:extLst>
              <a:ext uri="{FF2B5EF4-FFF2-40B4-BE49-F238E27FC236}">
                <a16:creationId xmlns:a16="http://schemas.microsoft.com/office/drawing/2014/main" id="{2D18A02A-871C-F879-AB0D-5D1FEE55E7CA}"/>
              </a:ext>
            </a:extLst>
          </p:cNvPr>
          <p:cNvSpPr/>
          <p:nvPr/>
        </p:nvSpPr>
        <p:spPr>
          <a:xfrm>
            <a:off x="5055792" y="1950666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15;p47">
            <a:extLst>
              <a:ext uri="{FF2B5EF4-FFF2-40B4-BE49-F238E27FC236}">
                <a16:creationId xmlns:a16="http://schemas.microsoft.com/office/drawing/2014/main" id="{CE20B15A-E967-DCD7-DA2D-5223EDC95D0D}"/>
              </a:ext>
            </a:extLst>
          </p:cNvPr>
          <p:cNvSpPr/>
          <p:nvPr/>
        </p:nvSpPr>
        <p:spPr>
          <a:xfrm>
            <a:off x="505579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522;p47">
            <a:extLst>
              <a:ext uri="{FF2B5EF4-FFF2-40B4-BE49-F238E27FC236}">
                <a16:creationId xmlns:a16="http://schemas.microsoft.com/office/drawing/2014/main" id="{E43CC7D7-7D84-08A7-43F5-F57EC758B4FB}"/>
              </a:ext>
            </a:extLst>
          </p:cNvPr>
          <p:cNvSpPr txBox="1"/>
          <p:nvPr/>
        </p:nvSpPr>
        <p:spPr>
          <a:xfrm>
            <a:off x="504662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4" name="Google Shape;1529;p47">
            <a:extLst>
              <a:ext uri="{FF2B5EF4-FFF2-40B4-BE49-F238E27FC236}">
                <a16:creationId xmlns:a16="http://schemas.microsoft.com/office/drawing/2014/main" id="{20018BA0-E090-43B0-E924-B3B186FAC608}"/>
              </a:ext>
            </a:extLst>
          </p:cNvPr>
          <p:cNvSpPr txBox="1"/>
          <p:nvPr/>
        </p:nvSpPr>
        <p:spPr>
          <a:xfrm>
            <a:off x="5180564" y="2978570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" name="Google Shape;1530;p47">
            <a:extLst>
              <a:ext uri="{FF2B5EF4-FFF2-40B4-BE49-F238E27FC236}">
                <a16:creationId xmlns:a16="http://schemas.microsoft.com/office/drawing/2014/main" id="{87CACBD4-F968-28A8-C8C5-88D312C31062}"/>
              </a:ext>
            </a:extLst>
          </p:cNvPr>
          <p:cNvSpPr txBox="1"/>
          <p:nvPr/>
        </p:nvSpPr>
        <p:spPr>
          <a:xfrm>
            <a:off x="528897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" name="Google Shape;1531;p47">
            <a:extLst>
              <a:ext uri="{FF2B5EF4-FFF2-40B4-BE49-F238E27FC236}">
                <a16:creationId xmlns:a16="http://schemas.microsoft.com/office/drawing/2014/main" id="{183D1FA1-086E-5963-1A9C-3DE99785FFD2}"/>
              </a:ext>
            </a:extLst>
          </p:cNvPr>
          <p:cNvSpPr txBox="1"/>
          <p:nvPr/>
        </p:nvSpPr>
        <p:spPr>
          <a:xfrm>
            <a:off x="5264369" y="4042911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2;p47">
            <a:extLst>
              <a:ext uri="{FF2B5EF4-FFF2-40B4-BE49-F238E27FC236}">
                <a16:creationId xmlns:a16="http://schemas.microsoft.com/office/drawing/2014/main" id="{CC6AF68A-3D78-B898-74D7-AB17DF7EE878}"/>
              </a:ext>
            </a:extLst>
          </p:cNvPr>
          <p:cNvSpPr txBox="1"/>
          <p:nvPr/>
        </p:nvSpPr>
        <p:spPr>
          <a:xfrm>
            <a:off x="5288973" y="469660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3;p47">
            <a:extLst>
              <a:ext uri="{FF2B5EF4-FFF2-40B4-BE49-F238E27FC236}">
                <a16:creationId xmlns:a16="http://schemas.microsoft.com/office/drawing/2014/main" id="{0ABA5D4E-F6E0-F1D4-D615-F5F2921CB4F2}"/>
              </a:ext>
            </a:extLst>
          </p:cNvPr>
          <p:cNvSpPr txBox="1"/>
          <p:nvPr/>
        </p:nvSpPr>
        <p:spPr>
          <a:xfrm>
            <a:off x="5344319" y="539554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1534;p47">
            <a:extLst>
              <a:ext uri="{FF2B5EF4-FFF2-40B4-BE49-F238E27FC236}">
                <a16:creationId xmlns:a16="http://schemas.microsoft.com/office/drawing/2014/main" id="{03CF920F-0BA7-5F2F-C164-420C6C56E916}"/>
              </a:ext>
            </a:extLst>
          </p:cNvPr>
          <p:cNvSpPr txBox="1"/>
          <p:nvPr/>
        </p:nvSpPr>
        <p:spPr>
          <a:xfrm>
            <a:off x="528897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" name="Google Shape;1513;p47">
            <a:extLst>
              <a:ext uri="{FF2B5EF4-FFF2-40B4-BE49-F238E27FC236}">
                <a16:creationId xmlns:a16="http://schemas.microsoft.com/office/drawing/2014/main" id="{6C0B8F76-7DE4-F587-98D7-3B390ACDE766}"/>
              </a:ext>
            </a:extLst>
          </p:cNvPr>
          <p:cNvSpPr/>
          <p:nvPr/>
        </p:nvSpPr>
        <p:spPr>
          <a:xfrm>
            <a:off x="9149483" y="1950666"/>
            <a:ext cx="1295642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15;p47">
            <a:extLst>
              <a:ext uri="{FF2B5EF4-FFF2-40B4-BE49-F238E27FC236}">
                <a16:creationId xmlns:a16="http://schemas.microsoft.com/office/drawing/2014/main" id="{DAA42CE7-CE50-F7AB-55ED-9ED5935FA104}"/>
              </a:ext>
            </a:extLst>
          </p:cNvPr>
          <p:cNvSpPr/>
          <p:nvPr/>
        </p:nvSpPr>
        <p:spPr>
          <a:xfrm>
            <a:off x="9149483" y="2815420"/>
            <a:ext cx="1295642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522;p47">
            <a:extLst>
              <a:ext uri="{FF2B5EF4-FFF2-40B4-BE49-F238E27FC236}">
                <a16:creationId xmlns:a16="http://schemas.microsoft.com/office/drawing/2014/main" id="{6595A1AA-AE7F-94A4-5766-0302384FC4B9}"/>
              </a:ext>
            </a:extLst>
          </p:cNvPr>
          <p:cNvSpPr txBox="1"/>
          <p:nvPr/>
        </p:nvSpPr>
        <p:spPr>
          <a:xfrm>
            <a:off x="9140312" y="2103516"/>
            <a:ext cx="131402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3" name="Google Shape;1529;p47">
            <a:extLst>
              <a:ext uri="{FF2B5EF4-FFF2-40B4-BE49-F238E27FC236}">
                <a16:creationId xmlns:a16="http://schemas.microsoft.com/office/drawing/2014/main" id="{7F0710F0-BAF5-A76E-0295-B6AC6A445946}"/>
              </a:ext>
            </a:extLst>
          </p:cNvPr>
          <p:cNvSpPr txBox="1"/>
          <p:nvPr/>
        </p:nvSpPr>
        <p:spPr>
          <a:xfrm>
            <a:off x="9382664" y="29785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4" name="Google Shape;1530;p47">
            <a:extLst>
              <a:ext uri="{FF2B5EF4-FFF2-40B4-BE49-F238E27FC236}">
                <a16:creationId xmlns:a16="http://schemas.microsoft.com/office/drawing/2014/main" id="{35CA6509-6A8C-9AB2-F844-C06C195AFEA8}"/>
              </a:ext>
            </a:extLst>
          </p:cNvPr>
          <p:cNvSpPr txBox="1"/>
          <p:nvPr/>
        </p:nvSpPr>
        <p:spPr>
          <a:xfrm>
            <a:off x="9382664" y="35870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1531;p47">
            <a:extLst>
              <a:ext uri="{FF2B5EF4-FFF2-40B4-BE49-F238E27FC236}">
                <a16:creationId xmlns:a16="http://schemas.microsoft.com/office/drawing/2014/main" id="{59D02EBE-2BEB-419D-5E76-25365B33157F}"/>
              </a:ext>
            </a:extLst>
          </p:cNvPr>
          <p:cNvSpPr txBox="1"/>
          <p:nvPr/>
        </p:nvSpPr>
        <p:spPr>
          <a:xfrm>
            <a:off x="9382664" y="405009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2;p47">
            <a:extLst>
              <a:ext uri="{FF2B5EF4-FFF2-40B4-BE49-F238E27FC236}">
                <a16:creationId xmlns:a16="http://schemas.microsoft.com/office/drawing/2014/main" id="{401E3330-2E46-2689-1DB9-181F634097B8}"/>
              </a:ext>
            </a:extLst>
          </p:cNvPr>
          <p:cNvSpPr txBox="1"/>
          <p:nvPr/>
        </p:nvSpPr>
        <p:spPr>
          <a:xfrm>
            <a:off x="9382664" y="4773708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3;p47">
            <a:extLst>
              <a:ext uri="{FF2B5EF4-FFF2-40B4-BE49-F238E27FC236}">
                <a16:creationId xmlns:a16="http://schemas.microsoft.com/office/drawing/2014/main" id="{C6438884-31D5-512E-E31A-C618D0D8ECF1}"/>
              </a:ext>
            </a:extLst>
          </p:cNvPr>
          <p:cNvSpPr txBox="1"/>
          <p:nvPr/>
        </p:nvSpPr>
        <p:spPr>
          <a:xfrm>
            <a:off x="9382664" y="54123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1534;p47">
            <a:extLst>
              <a:ext uri="{FF2B5EF4-FFF2-40B4-BE49-F238E27FC236}">
                <a16:creationId xmlns:a16="http://schemas.microsoft.com/office/drawing/2014/main" id="{01CDC7E3-F7D4-455F-E841-C69858901ABB}"/>
              </a:ext>
            </a:extLst>
          </p:cNvPr>
          <p:cNvSpPr txBox="1"/>
          <p:nvPr/>
        </p:nvSpPr>
        <p:spPr>
          <a:xfrm>
            <a:off x="9382664" y="60208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" name="Google Shape;1513;p47">
            <a:extLst>
              <a:ext uri="{FF2B5EF4-FFF2-40B4-BE49-F238E27FC236}">
                <a16:creationId xmlns:a16="http://schemas.microsoft.com/office/drawing/2014/main" id="{E0917CD3-A25A-4758-B7BA-1DEE4B56E184}"/>
              </a:ext>
            </a:extLst>
          </p:cNvPr>
          <p:cNvSpPr/>
          <p:nvPr/>
        </p:nvSpPr>
        <p:spPr>
          <a:xfrm>
            <a:off x="7803262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15;p47">
            <a:extLst>
              <a:ext uri="{FF2B5EF4-FFF2-40B4-BE49-F238E27FC236}">
                <a16:creationId xmlns:a16="http://schemas.microsoft.com/office/drawing/2014/main" id="{5D1DDE83-902F-C4A6-FD8C-3FBB18B135A1}"/>
              </a:ext>
            </a:extLst>
          </p:cNvPr>
          <p:cNvSpPr/>
          <p:nvPr/>
        </p:nvSpPr>
        <p:spPr>
          <a:xfrm>
            <a:off x="780326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22;p47">
            <a:extLst>
              <a:ext uri="{FF2B5EF4-FFF2-40B4-BE49-F238E27FC236}">
                <a16:creationId xmlns:a16="http://schemas.microsoft.com/office/drawing/2014/main" id="{B8F7FB75-77BA-63AB-7F6A-B27C3722C899}"/>
              </a:ext>
            </a:extLst>
          </p:cNvPr>
          <p:cNvSpPr txBox="1"/>
          <p:nvPr/>
        </p:nvSpPr>
        <p:spPr>
          <a:xfrm>
            <a:off x="779409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" name="Google Shape;1529;p47">
            <a:extLst>
              <a:ext uri="{FF2B5EF4-FFF2-40B4-BE49-F238E27FC236}">
                <a16:creationId xmlns:a16="http://schemas.microsoft.com/office/drawing/2014/main" id="{AED3912F-410A-CCD1-4C62-964CC0B68D89}"/>
              </a:ext>
            </a:extLst>
          </p:cNvPr>
          <p:cNvSpPr txBox="1"/>
          <p:nvPr/>
        </p:nvSpPr>
        <p:spPr>
          <a:xfrm>
            <a:off x="8036443" y="297857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" name="Google Shape;1530;p47">
            <a:extLst>
              <a:ext uri="{FF2B5EF4-FFF2-40B4-BE49-F238E27FC236}">
                <a16:creationId xmlns:a16="http://schemas.microsoft.com/office/drawing/2014/main" id="{91305F81-BF27-4E9F-D524-0052315A80C4}"/>
              </a:ext>
            </a:extLst>
          </p:cNvPr>
          <p:cNvSpPr txBox="1"/>
          <p:nvPr/>
        </p:nvSpPr>
        <p:spPr>
          <a:xfrm>
            <a:off x="803644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" name="Google Shape;1531;p47">
            <a:extLst>
              <a:ext uri="{FF2B5EF4-FFF2-40B4-BE49-F238E27FC236}">
                <a16:creationId xmlns:a16="http://schemas.microsoft.com/office/drawing/2014/main" id="{B2D01870-5CF6-555B-20BA-9486A92EB57A}"/>
              </a:ext>
            </a:extLst>
          </p:cNvPr>
          <p:cNvSpPr txBox="1"/>
          <p:nvPr/>
        </p:nvSpPr>
        <p:spPr>
          <a:xfrm>
            <a:off x="8019166" y="405373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1532;p47">
            <a:extLst>
              <a:ext uri="{FF2B5EF4-FFF2-40B4-BE49-F238E27FC236}">
                <a16:creationId xmlns:a16="http://schemas.microsoft.com/office/drawing/2014/main" id="{D123D9E2-3A62-5401-170B-EC8BB3CA96B0}"/>
              </a:ext>
            </a:extLst>
          </p:cNvPr>
          <p:cNvSpPr txBox="1"/>
          <p:nvPr/>
        </p:nvSpPr>
        <p:spPr>
          <a:xfrm>
            <a:off x="8036443" y="48039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" name="Google Shape;1533;p47">
            <a:extLst>
              <a:ext uri="{FF2B5EF4-FFF2-40B4-BE49-F238E27FC236}">
                <a16:creationId xmlns:a16="http://schemas.microsoft.com/office/drawing/2014/main" id="{9DEEF922-F6F3-A029-952C-E4206A88D89A}"/>
              </a:ext>
            </a:extLst>
          </p:cNvPr>
          <p:cNvSpPr txBox="1"/>
          <p:nvPr/>
        </p:nvSpPr>
        <p:spPr>
          <a:xfrm>
            <a:off x="8060412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" name="Google Shape;1534;p47">
            <a:extLst>
              <a:ext uri="{FF2B5EF4-FFF2-40B4-BE49-F238E27FC236}">
                <a16:creationId xmlns:a16="http://schemas.microsoft.com/office/drawing/2014/main" id="{AA416E0E-DD9F-C08A-0560-C25B9A2B2B4B}"/>
              </a:ext>
            </a:extLst>
          </p:cNvPr>
          <p:cNvSpPr txBox="1"/>
          <p:nvPr/>
        </p:nvSpPr>
        <p:spPr>
          <a:xfrm>
            <a:off x="803644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5" name="Google Shape;1513;p47">
            <a:extLst>
              <a:ext uri="{FF2B5EF4-FFF2-40B4-BE49-F238E27FC236}">
                <a16:creationId xmlns:a16="http://schemas.microsoft.com/office/drawing/2014/main" id="{72D996D4-17BA-840D-3C30-A3FC1D6326A2}"/>
              </a:ext>
            </a:extLst>
          </p:cNvPr>
          <p:cNvSpPr/>
          <p:nvPr/>
        </p:nvSpPr>
        <p:spPr>
          <a:xfrm>
            <a:off x="6429527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15;p47">
            <a:extLst>
              <a:ext uri="{FF2B5EF4-FFF2-40B4-BE49-F238E27FC236}">
                <a16:creationId xmlns:a16="http://schemas.microsoft.com/office/drawing/2014/main" id="{DB2FF7C1-E48E-6C03-20B1-8AA314B9705F}"/>
              </a:ext>
            </a:extLst>
          </p:cNvPr>
          <p:cNvSpPr/>
          <p:nvPr/>
        </p:nvSpPr>
        <p:spPr>
          <a:xfrm>
            <a:off x="6429527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522;p47">
            <a:extLst>
              <a:ext uri="{FF2B5EF4-FFF2-40B4-BE49-F238E27FC236}">
                <a16:creationId xmlns:a16="http://schemas.microsoft.com/office/drawing/2014/main" id="{6CA40E11-6C88-4432-C279-30CE3BA2FAD2}"/>
              </a:ext>
            </a:extLst>
          </p:cNvPr>
          <p:cNvSpPr txBox="1"/>
          <p:nvPr/>
        </p:nvSpPr>
        <p:spPr>
          <a:xfrm>
            <a:off x="6420356" y="2042482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3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8" name="Google Shape;1529;p47">
            <a:extLst>
              <a:ext uri="{FF2B5EF4-FFF2-40B4-BE49-F238E27FC236}">
                <a16:creationId xmlns:a16="http://schemas.microsoft.com/office/drawing/2014/main" id="{2BCA5E75-A9A6-A506-AC8E-343978519204}"/>
              </a:ext>
            </a:extLst>
          </p:cNvPr>
          <p:cNvSpPr txBox="1"/>
          <p:nvPr/>
        </p:nvSpPr>
        <p:spPr>
          <a:xfrm>
            <a:off x="6660255" y="281390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1530;p47">
            <a:extLst>
              <a:ext uri="{FF2B5EF4-FFF2-40B4-BE49-F238E27FC236}">
                <a16:creationId xmlns:a16="http://schemas.microsoft.com/office/drawing/2014/main" id="{5483F8BD-3660-02C5-DFA7-6692C5F73337}"/>
              </a:ext>
            </a:extLst>
          </p:cNvPr>
          <p:cNvSpPr txBox="1"/>
          <p:nvPr/>
        </p:nvSpPr>
        <p:spPr>
          <a:xfrm>
            <a:off x="6672945" y="347372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0" name="Google Shape;1531;p47">
            <a:extLst>
              <a:ext uri="{FF2B5EF4-FFF2-40B4-BE49-F238E27FC236}">
                <a16:creationId xmlns:a16="http://schemas.microsoft.com/office/drawing/2014/main" id="{8B282D4F-388D-7D6D-9878-53D918BA776B}"/>
              </a:ext>
            </a:extLst>
          </p:cNvPr>
          <p:cNvSpPr txBox="1"/>
          <p:nvPr/>
        </p:nvSpPr>
        <p:spPr>
          <a:xfrm>
            <a:off x="6660255" y="413354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1532;p47">
            <a:extLst>
              <a:ext uri="{FF2B5EF4-FFF2-40B4-BE49-F238E27FC236}">
                <a16:creationId xmlns:a16="http://schemas.microsoft.com/office/drawing/2014/main" id="{6751B19E-C3A5-23A1-F13E-22323CB373E5}"/>
              </a:ext>
            </a:extLst>
          </p:cNvPr>
          <p:cNvSpPr txBox="1"/>
          <p:nvPr/>
        </p:nvSpPr>
        <p:spPr>
          <a:xfrm>
            <a:off x="6662708" y="473818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2" name="Google Shape;1533;p47">
            <a:extLst>
              <a:ext uri="{FF2B5EF4-FFF2-40B4-BE49-F238E27FC236}">
                <a16:creationId xmlns:a16="http://schemas.microsoft.com/office/drawing/2014/main" id="{D02E7EA3-C44E-E1C0-0DE0-E84479F9C89F}"/>
              </a:ext>
            </a:extLst>
          </p:cNvPr>
          <p:cNvSpPr txBox="1"/>
          <p:nvPr/>
        </p:nvSpPr>
        <p:spPr>
          <a:xfrm>
            <a:off x="6660255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3" name="Google Shape;1534;p47">
            <a:extLst>
              <a:ext uri="{FF2B5EF4-FFF2-40B4-BE49-F238E27FC236}">
                <a16:creationId xmlns:a16="http://schemas.microsoft.com/office/drawing/2014/main" id="{4286EEBD-3C5A-105D-B097-2AE4FE2AB6F8}"/>
              </a:ext>
            </a:extLst>
          </p:cNvPr>
          <p:cNvSpPr txBox="1"/>
          <p:nvPr/>
        </p:nvSpPr>
        <p:spPr>
          <a:xfrm>
            <a:off x="6660255" y="581549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" name="Google Shape;1508;p47">
            <a:extLst>
              <a:ext uri="{FF2B5EF4-FFF2-40B4-BE49-F238E27FC236}">
                <a16:creationId xmlns:a16="http://schemas.microsoft.com/office/drawing/2014/main" id="{37A1B9CC-1F6D-C8BE-E559-833660DCDE30}"/>
              </a:ext>
            </a:extLst>
          </p:cNvPr>
          <p:cNvSpPr/>
          <p:nvPr/>
        </p:nvSpPr>
        <p:spPr>
          <a:xfrm>
            <a:off x="989614" y="6625311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510;p47">
            <a:extLst>
              <a:ext uri="{FF2B5EF4-FFF2-40B4-BE49-F238E27FC236}">
                <a16:creationId xmlns:a16="http://schemas.microsoft.com/office/drawing/2014/main" id="{A726A19E-4435-50E1-277D-228ADBAFB683}"/>
              </a:ext>
            </a:extLst>
          </p:cNvPr>
          <p:cNvSpPr txBox="1"/>
          <p:nvPr/>
        </p:nvSpPr>
        <p:spPr>
          <a:xfrm>
            <a:off x="989612" y="6767129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0.64</a:t>
            </a:r>
          </a:p>
        </p:txBody>
      </p:sp>
      <p:sp>
        <p:nvSpPr>
          <p:cNvPr id="59" name="Google Shape;1514;p47">
            <a:extLst>
              <a:ext uri="{FF2B5EF4-FFF2-40B4-BE49-F238E27FC236}">
                <a16:creationId xmlns:a16="http://schemas.microsoft.com/office/drawing/2014/main" id="{F6EE70CA-CF7F-86FC-392F-182CC9D19D7C}"/>
              </a:ext>
            </a:extLst>
          </p:cNvPr>
          <p:cNvSpPr/>
          <p:nvPr/>
        </p:nvSpPr>
        <p:spPr>
          <a:xfrm>
            <a:off x="2345009" y="6625311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1515;p47">
            <a:extLst>
              <a:ext uri="{FF2B5EF4-FFF2-40B4-BE49-F238E27FC236}">
                <a16:creationId xmlns:a16="http://schemas.microsoft.com/office/drawing/2014/main" id="{AE130BDA-A2D1-7CB9-F626-DCF766A810CA}"/>
              </a:ext>
            </a:extLst>
          </p:cNvPr>
          <p:cNvSpPr/>
          <p:nvPr/>
        </p:nvSpPr>
        <p:spPr>
          <a:xfrm>
            <a:off x="3700400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1523;p47">
            <a:extLst>
              <a:ext uri="{FF2B5EF4-FFF2-40B4-BE49-F238E27FC236}">
                <a16:creationId xmlns:a16="http://schemas.microsoft.com/office/drawing/2014/main" id="{1026A747-9A18-B80D-0446-631737AB23A1}"/>
              </a:ext>
            </a:extLst>
          </p:cNvPr>
          <p:cNvSpPr txBox="1"/>
          <p:nvPr/>
        </p:nvSpPr>
        <p:spPr>
          <a:xfrm>
            <a:off x="2345002" y="6740944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0.67</a:t>
            </a:r>
          </a:p>
        </p:txBody>
      </p:sp>
      <p:sp>
        <p:nvSpPr>
          <p:cNvPr id="62" name="Google Shape;1529;p47">
            <a:extLst>
              <a:ext uri="{FF2B5EF4-FFF2-40B4-BE49-F238E27FC236}">
                <a16:creationId xmlns:a16="http://schemas.microsoft.com/office/drawing/2014/main" id="{38888AE1-BB75-4451-7F4B-F541A7DC3010}"/>
              </a:ext>
            </a:extLst>
          </p:cNvPr>
          <p:cNvSpPr txBox="1"/>
          <p:nvPr/>
        </p:nvSpPr>
        <p:spPr>
          <a:xfrm>
            <a:off x="3784162" y="6784019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3" name="Google Shape;1515;p47">
            <a:extLst>
              <a:ext uri="{FF2B5EF4-FFF2-40B4-BE49-F238E27FC236}">
                <a16:creationId xmlns:a16="http://schemas.microsoft.com/office/drawing/2014/main" id="{20980C39-8E7A-E5F3-BE54-9FA9608F749E}"/>
              </a:ext>
            </a:extLst>
          </p:cNvPr>
          <p:cNvSpPr/>
          <p:nvPr/>
        </p:nvSpPr>
        <p:spPr>
          <a:xfrm>
            <a:off x="5046621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1529;p47">
            <a:extLst>
              <a:ext uri="{FF2B5EF4-FFF2-40B4-BE49-F238E27FC236}">
                <a16:creationId xmlns:a16="http://schemas.microsoft.com/office/drawing/2014/main" id="{E10EACE5-B283-6567-B685-3055CF288111}"/>
              </a:ext>
            </a:extLst>
          </p:cNvPr>
          <p:cNvSpPr txBox="1"/>
          <p:nvPr/>
        </p:nvSpPr>
        <p:spPr>
          <a:xfrm>
            <a:off x="5171393" y="6784019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1515;p47">
            <a:extLst>
              <a:ext uri="{FF2B5EF4-FFF2-40B4-BE49-F238E27FC236}">
                <a16:creationId xmlns:a16="http://schemas.microsoft.com/office/drawing/2014/main" id="{92FA85EB-26F7-D678-3D3D-8B292F310A13}"/>
              </a:ext>
            </a:extLst>
          </p:cNvPr>
          <p:cNvSpPr/>
          <p:nvPr/>
        </p:nvSpPr>
        <p:spPr>
          <a:xfrm>
            <a:off x="9140312" y="6620869"/>
            <a:ext cx="1295642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1529;p47">
            <a:extLst>
              <a:ext uri="{FF2B5EF4-FFF2-40B4-BE49-F238E27FC236}">
                <a16:creationId xmlns:a16="http://schemas.microsoft.com/office/drawing/2014/main" id="{B7502E89-DB2E-9C8B-204F-44CF75F63ECF}"/>
              </a:ext>
            </a:extLst>
          </p:cNvPr>
          <p:cNvSpPr txBox="1"/>
          <p:nvPr/>
        </p:nvSpPr>
        <p:spPr>
          <a:xfrm>
            <a:off x="9373493" y="6784019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0.86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7" name="Google Shape;1515;p47">
            <a:extLst>
              <a:ext uri="{FF2B5EF4-FFF2-40B4-BE49-F238E27FC236}">
                <a16:creationId xmlns:a16="http://schemas.microsoft.com/office/drawing/2014/main" id="{ECC76CA0-5B69-4B36-686D-A21490AA5F81}"/>
              </a:ext>
            </a:extLst>
          </p:cNvPr>
          <p:cNvSpPr/>
          <p:nvPr/>
        </p:nvSpPr>
        <p:spPr>
          <a:xfrm>
            <a:off x="7794091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1529;p47">
            <a:extLst>
              <a:ext uri="{FF2B5EF4-FFF2-40B4-BE49-F238E27FC236}">
                <a16:creationId xmlns:a16="http://schemas.microsoft.com/office/drawing/2014/main" id="{6057D829-EEC5-B0EF-A888-178EC3F44432}"/>
              </a:ext>
            </a:extLst>
          </p:cNvPr>
          <p:cNvSpPr txBox="1"/>
          <p:nvPr/>
        </p:nvSpPr>
        <p:spPr>
          <a:xfrm>
            <a:off x="8027272" y="678401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9" name="Google Shape;1515;p47">
            <a:extLst>
              <a:ext uri="{FF2B5EF4-FFF2-40B4-BE49-F238E27FC236}">
                <a16:creationId xmlns:a16="http://schemas.microsoft.com/office/drawing/2014/main" id="{36418144-7653-2E31-FA6C-4A1F4703019E}"/>
              </a:ext>
            </a:extLst>
          </p:cNvPr>
          <p:cNvSpPr/>
          <p:nvPr/>
        </p:nvSpPr>
        <p:spPr>
          <a:xfrm>
            <a:off x="6420356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1529;p47">
            <a:extLst>
              <a:ext uri="{FF2B5EF4-FFF2-40B4-BE49-F238E27FC236}">
                <a16:creationId xmlns:a16="http://schemas.microsoft.com/office/drawing/2014/main" id="{3219B10E-FC00-F866-E7E4-882A6DC7984D}"/>
              </a:ext>
            </a:extLst>
          </p:cNvPr>
          <p:cNvSpPr txBox="1"/>
          <p:nvPr/>
        </p:nvSpPr>
        <p:spPr>
          <a:xfrm>
            <a:off x="6551150" y="6555620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2038134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36"/>
          <p:cNvSpPr txBox="1">
            <a:spLocks noGrp="1"/>
          </p:cNvSpPr>
          <p:nvPr>
            <p:ph type="title"/>
          </p:nvPr>
        </p:nvSpPr>
        <p:spPr>
          <a:xfrm>
            <a:off x="1894826" y="3375413"/>
            <a:ext cx="75912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Technologies</a:t>
            </a:r>
            <a:endParaRPr dirty="0"/>
          </a:p>
        </p:txBody>
      </p:sp>
      <p:sp>
        <p:nvSpPr>
          <p:cNvPr id="1013" name="Google Shape;1013;p36"/>
          <p:cNvSpPr txBox="1">
            <a:spLocks noGrp="1"/>
          </p:cNvSpPr>
          <p:nvPr>
            <p:ph type="title" idx="2"/>
          </p:nvPr>
        </p:nvSpPr>
        <p:spPr>
          <a:xfrm>
            <a:off x="4422050" y="2137763"/>
            <a:ext cx="2536800" cy="12375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grpSp>
        <p:nvGrpSpPr>
          <p:cNvPr id="1014" name="Google Shape;1014;p36"/>
          <p:cNvGrpSpPr/>
          <p:nvPr/>
        </p:nvGrpSpPr>
        <p:grpSpPr>
          <a:xfrm>
            <a:off x="8780645" y="5288949"/>
            <a:ext cx="1499110" cy="1350446"/>
            <a:chOff x="352889" y="4189519"/>
            <a:chExt cx="826958" cy="744951"/>
          </a:xfrm>
        </p:grpSpPr>
        <p:sp>
          <p:nvSpPr>
            <p:cNvPr id="1015" name="Google Shape;1015;p36"/>
            <p:cNvSpPr/>
            <p:nvPr/>
          </p:nvSpPr>
          <p:spPr>
            <a:xfrm>
              <a:off x="553679" y="4682568"/>
              <a:ext cx="89678" cy="183442"/>
            </a:xfrm>
            <a:custGeom>
              <a:avLst/>
              <a:gdLst/>
              <a:ahLst/>
              <a:cxnLst/>
              <a:rect l="l" t="t" r="r" b="b"/>
              <a:pathLst>
                <a:path w="2502" h="5118" extrusionOk="0">
                  <a:moveTo>
                    <a:pt x="2042" y="1"/>
                  </a:moveTo>
                  <a:lnTo>
                    <a:pt x="0" y="4926"/>
                  </a:lnTo>
                  <a:lnTo>
                    <a:pt x="459" y="5118"/>
                  </a:lnTo>
                  <a:lnTo>
                    <a:pt x="2501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6"/>
            <p:cNvSpPr/>
            <p:nvPr/>
          </p:nvSpPr>
          <p:spPr>
            <a:xfrm>
              <a:off x="457155" y="4852712"/>
              <a:ext cx="168818" cy="24301"/>
            </a:xfrm>
            <a:custGeom>
              <a:avLst/>
              <a:gdLst/>
              <a:ahLst/>
              <a:cxnLst/>
              <a:rect l="l" t="t" r="r" b="b"/>
              <a:pathLst>
                <a:path w="4710" h="678" extrusionOk="0">
                  <a:moveTo>
                    <a:pt x="4441" y="1"/>
                  </a:moveTo>
                  <a:lnTo>
                    <a:pt x="243" y="167"/>
                  </a:lnTo>
                  <a:cubicBezTo>
                    <a:pt x="103" y="167"/>
                    <a:pt x="1" y="282"/>
                    <a:pt x="1" y="422"/>
                  </a:cubicBezTo>
                  <a:cubicBezTo>
                    <a:pt x="1" y="562"/>
                    <a:pt x="128" y="677"/>
                    <a:pt x="269" y="677"/>
                  </a:cubicBezTo>
                  <a:lnTo>
                    <a:pt x="4454" y="511"/>
                  </a:lnTo>
                  <a:cubicBezTo>
                    <a:pt x="4594" y="511"/>
                    <a:pt x="4709" y="384"/>
                    <a:pt x="4709" y="243"/>
                  </a:cubicBezTo>
                  <a:cubicBezTo>
                    <a:pt x="4697" y="103"/>
                    <a:pt x="4582" y="1"/>
                    <a:pt x="4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6"/>
            <p:cNvSpPr/>
            <p:nvPr/>
          </p:nvSpPr>
          <p:spPr>
            <a:xfrm>
              <a:off x="468517" y="4854540"/>
              <a:ext cx="119499" cy="53405"/>
            </a:xfrm>
            <a:custGeom>
              <a:avLst/>
              <a:gdLst/>
              <a:ahLst/>
              <a:cxnLst/>
              <a:rect l="l" t="t" r="r" b="b"/>
              <a:pathLst>
                <a:path w="3334" h="1490" extrusionOk="0">
                  <a:moveTo>
                    <a:pt x="2848" y="1"/>
                  </a:moveTo>
                  <a:lnTo>
                    <a:pt x="283" y="996"/>
                  </a:lnTo>
                  <a:cubicBezTo>
                    <a:pt x="1" y="1098"/>
                    <a:pt x="109" y="1489"/>
                    <a:pt x="358" y="1489"/>
                  </a:cubicBezTo>
                  <a:cubicBezTo>
                    <a:pt x="391" y="1489"/>
                    <a:pt x="425" y="1483"/>
                    <a:pt x="462" y="1468"/>
                  </a:cubicBezTo>
                  <a:lnTo>
                    <a:pt x="3333" y="371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6"/>
            <p:cNvSpPr/>
            <p:nvPr/>
          </p:nvSpPr>
          <p:spPr>
            <a:xfrm>
              <a:off x="576547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4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8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6"/>
            <p:cNvSpPr/>
            <p:nvPr/>
          </p:nvSpPr>
          <p:spPr>
            <a:xfrm>
              <a:off x="799738" y="4191418"/>
              <a:ext cx="380110" cy="444555"/>
            </a:xfrm>
            <a:custGeom>
              <a:avLst/>
              <a:gdLst/>
              <a:ahLst/>
              <a:cxnLst/>
              <a:rect l="l" t="t" r="r" b="b"/>
              <a:pathLst>
                <a:path w="10605" h="12403" extrusionOk="0">
                  <a:moveTo>
                    <a:pt x="5149" y="0"/>
                  </a:moveTo>
                  <a:cubicBezTo>
                    <a:pt x="4781" y="0"/>
                    <a:pt x="4400" y="210"/>
                    <a:pt x="4160" y="573"/>
                  </a:cubicBezTo>
                  <a:lnTo>
                    <a:pt x="0" y="10131"/>
                  </a:lnTo>
                  <a:lnTo>
                    <a:pt x="3803" y="12402"/>
                  </a:lnTo>
                  <a:lnTo>
                    <a:pt x="10285" y="4261"/>
                  </a:lnTo>
                  <a:cubicBezTo>
                    <a:pt x="10604" y="3712"/>
                    <a:pt x="10477" y="3049"/>
                    <a:pt x="10005" y="2755"/>
                  </a:cubicBezTo>
                  <a:cubicBezTo>
                    <a:pt x="9853" y="2671"/>
                    <a:pt x="9688" y="2629"/>
                    <a:pt x="9523" y="2629"/>
                  </a:cubicBezTo>
                  <a:cubicBezTo>
                    <a:pt x="9340" y="2629"/>
                    <a:pt x="9158" y="2680"/>
                    <a:pt x="8997" y="2781"/>
                  </a:cubicBezTo>
                  <a:cubicBezTo>
                    <a:pt x="9054" y="2187"/>
                    <a:pt x="8572" y="1744"/>
                    <a:pt x="8047" y="1744"/>
                  </a:cubicBezTo>
                  <a:cubicBezTo>
                    <a:pt x="7873" y="1744"/>
                    <a:pt x="7694" y="1792"/>
                    <a:pt x="7529" y="1900"/>
                  </a:cubicBezTo>
                  <a:cubicBezTo>
                    <a:pt x="7587" y="1306"/>
                    <a:pt x="7112" y="863"/>
                    <a:pt x="6590" y="863"/>
                  </a:cubicBezTo>
                  <a:cubicBezTo>
                    <a:pt x="6418" y="863"/>
                    <a:pt x="6240" y="912"/>
                    <a:pt x="6074" y="1020"/>
                  </a:cubicBezTo>
                  <a:cubicBezTo>
                    <a:pt x="6100" y="663"/>
                    <a:pt x="5921" y="318"/>
                    <a:pt x="5615" y="127"/>
                  </a:cubicBezTo>
                  <a:cubicBezTo>
                    <a:pt x="5471" y="41"/>
                    <a:pt x="5311" y="0"/>
                    <a:pt x="51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6"/>
            <p:cNvSpPr/>
            <p:nvPr/>
          </p:nvSpPr>
          <p:spPr>
            <a:xfrm>
              <a:off x="836763" y="4266831"/>
              <a:ext cx="158316" cy="306023"/>
            </a:xfrm>
            <a:custGeom>
              <a:avLst/>
              <a:gdLst/>
              <a:ahLst/>
              <a:cxnLst/>
              <a:rect l="l" t="t" r="r" b="b"/>
              <a:pathLst>
                <a:path w="4417" h="8538" fill="none" extrusionOk="0">
                  <a:moveTo>
                    <a:pt x="4416" y="1"/>
                  </a:moveTo>
                  <a:lnTo>
                    <a:pt x="1" y="8537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6"/>
            <p:cNvSpPr/>
            <p:nvPr/>
          </p:nvSpPr>
          <p:spPr>
            <a:xfrm>
              <a:off x="869702" y="4297942"/>
              <a:ext cx="177062" cy="294590"/>
            </a:xfrm>
            <a:custGeom>
              <a:avLst/>
              <a:gdLst/>
              <a:ahLst/>
              <a:cxnLst/>
              <a:rect l="l" t="t" r="r" b="b"/>
              <a:pathLst>
                <a:path w="4940" h="8219" fill="none" extrusionOk="0">
                  <a:moveTo>
                    <a:pt x="4939" y="0"/>
                  </a:moveTo>
                  <a:lnTo>
                    <a:pt x="1" y="8218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6"/>
            <p:cNvSpPr/>
            <p:nvPr/>
          </p:nvSpPr>
          <p:spPr>
            <a:xfrm>
              <a:off x="902642" y="4328588"/>
              <a:ext cx="195808" cy="283586"/>
            </a:xfrm>
            <a:custGeom>
              <a:avLst/>
              <a:gdLst/>
              <a:ahLst/>
              <a:cxnLst/>
              <a:rect l="l" t="t" r="r" b="b"/>
              <a:pathLst>
                <a:path w="5463" h="7912" fill="none" extrusionOk="0">
                  <a:moveTo>
                    <a:pt x="5462" y="0"/>
                  </a:moveTo>
                  <a:lnTo>
                    <a:pt x="1" y="7912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6"/>
            <p:cNvSpPr/>
            <p:nvPr/>
          </p:nvSpPr>
          <p:spPr>
            <a:xfrm>
              <a:off x="799738" y="4479520"/>
              <a:ext cx="182510" cy="156453"/>
            </a:xfrm>
            <a:custGeom>
              <a:avLst/>
              <a:gdLst/>
              <a:ahLst/>
              <a:cxnLst/>
              <a:rect l="l" t="t" r="r" b="b"/>
              <a:pathLst>
                <a:path w="5092" h="4365" extrusionOk="0">
                  <a:moveTo>
                    <a:pt x="919" y="0"/>
                  </a:moveTo>
                  <a:lnTo>
                    <a:pt x="0" y="2093"/>
                  </a:lnTo>
                  <a:lnTo>
                    <a:pt x="3803" y="4364"/>
                  </a:lnTo>
                  <a:lnTo>
                    <a:pt x="5092" y="2744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6"/>
            <p:cNvSpPr/>
            <p:nvPr/>
          </p:nvSpPr>
          <p:spPr>
            <a:xfrm>
              <a:off x="422388" y="4287404"/>
              <a:ext cx="474806" cy="463874"/>
            </a:xfrm>
            <a:custGeom>
              <a:avLst/>
              <a:gdLst/>
              <a:ahLst/>
              <a:cxnLst/>
              <a:rect l="l" t="t" r="r" b="b"/>
              <a:pathLst>
                <a:path w="13247" h="12942" extrusionOk="0">
                  <a:moveTo>
                    <a:pt x="4888" y="1"/>
                  </a:moveTo>
                  <a:cubicBezTo>
                    <a:pt x="1073" y="1991"/>
                    <a:pt x="1" y="6955"/>
                    <a:pt x="2681" y="10337"/>
                  </a:cubicBezTo>
                  <a:cubicBezTo>
                    <a:pt x="4047" y="12070"/>
                    <a:pt x="6051" y="12941"/>
                    <a:pt x="8058" y="12941"/>
                  </a:cubicBezTo>
                  <a:cubicBezTo>
                    <a:pt x="9966" y="12941"/>
                    <a:pt x="11878" y="12153"/>
                    <a:pt x="13246" y="10566"/>
                  </a:cubicBezTo>
                  <a:cubicBezTo>
                    <a:pt x="11371" y="8193"/>
                    <a:pt x="6777" y="2400"/>
                    <a:pt x="48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6"/>
            <p:cNvSpPr/>
            <p:nvPr/>
          </p:nvSpPr>
          <p:spPr>
            <a:xfrm>
              <a:off x="466761" y="4287404"/>
              <a:ext cx="170574" cy="197277"/>
            </a:xfrm>
            <a:custGeom>
              <a:avLst/>
              <a:gdLst/>
              <a:ahLst/>
              <a:cxnLst/>
              <a:rect l="l" t="t" r="r" b="b"/>
              <a:pathLst>
                <a:path w="4759" h="5504" extrusionOk="0">
                  <a:moveTo>
                    <a:pt x="3650" y="1"/>
                  </a:moveTo>
                  <a:cubicBezTo>
                    <a:pt x="1608" y="1060"/>
                    <a:pt x="243" y="3063"/>
                    <a:pt x="1" y="5360"/>
                  </a:cubicBezTo>
                  <a:cubicBezTo>
                    <a:pt x="344" y="5458"/>
                    <a:pt x="688" y="5504"/>
                    <a:pt x="1024" y="5504"/>
                  </a:cubicBezTo>
                  <a:cubicBezTo>
                    <a:pt x="3021" y="5504"/>
                    <a:pt x="4758" y="3879"/>
                    <a:pt x="4748" y="1749"/>
                  </a:cubicBezTo>
                  <a:cubicBezTo>
                    <a:pt x="4748" y="1621"/>
                    <a:pt x="4748" y="1494"/>
                    <a:pt x="4735" y="1366"/>
                  </a:cubicBezTo>
                  <a:lnTo>
                    <a:pt x="3650" y="1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6"/>
            <p:cNvSpPr/>
            <p:nvPr/>
          </p:nvSpPr>
          <p:spPr>
            <a:xfrm>
              <a:off x="652461" y="4709091"/>
              <a:ext cx="90144" cy="183442"/>
            </a:xfrm>
            <a:custGeom>
              <a:avLst/>
              <a:gdLst/>
              <a:ahLst/>
              <a:cxnLst/>
              <a:rect l="l" t="t" r="r" b="b"/>
              <a:pathLst>
                <a:path w="2515" h="5118" extrusionOk="0">
                  <a:moveTo>
                    <a:pt x="2042" y="1"/>
                  </a:moveTo>
                  <a:lnTo>
                    <a:pt x="0" y="4927"/>
                  </a:lnTo>
                  <a:lnTo>
                    <a:pt x="473" y="5118"/>
                  </a:lnTo>
                  <a:lnTo>
                    <a:pt x="2514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6"/>
            <p:cNvSpPr/>
            <p:nvPr/>
          </p:nvSpPr>
          <p:spPr>
            <a:xfrm>
              <a:off x="555937" y="4879236"/>
              <a:ext cx="168818" cy="23871"/>
            </a:xfrm>
            <a:custGeom>
              <a:avLst/>
              <a:gdLst/>
              <a:ahLst/>
              <a:cxnLst/>
              <a:rect l="l" t="t" r="r" b="b"/>
              <a:pathLst>
                <a:path w="4710" h="666" extrusionOk="0">
                  <a:moveTo>
                    <a:pt x="4454" y="1"/>
                  </a:moveTo>
                  <a:lnTo>
                    <a:pt x="256" y="167"/>
                  </a:lnTo>
                  <a:cubicBezTo>
                    <a:pt x="116" y="167"/>
                    <a:pt x="1" y="282"/>
                    <a:pt x="14" y="422"/>
                  </a:cubicBezTo>
                  <a:cubicBezTo>
                    <a:pt x="14" y="555"/>
                    <a:pt x="117" y="665"/>
                    <a:pt x="248" y="665"/>
                  </a:cubicBezTo>
                  <a:cubicBezTo>
                    <a:pt x="255" y="665"/>
                    <a:pt x="262" y="665"/>
                    <a:pt x="269" y="664"/>
                  </a:cubicBezTo>
                  <a:lnTo>
                    <a:pt x="4467" y="511"/>
                  </a:lnTo>
                  <a:cubicBezTo>
                    <a:pt x="4608" y="499"/>
                    <a:pt x="4710" y="384"/>
                    <a:pt x="4710" y="243"/>
                  </a:cubicBezTo>
                  <a:cubicBezTo>
                    <a:pt x="4697" y="116"/>
                    <a:pt x="4582" y="1"/>
                    <a:pt x="44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6"/>
            <p:cNvSpPr/>
            <p:nvPr/>
          </p:nvSpPr>
          <p:spPr>
            <a:xfrm>
              <a:off x="567335" y="4881530"/>
              <a:ext cx="119463" cy="52939"/>
            </a:xfrm>
            <a:custGeom>
              <a:avLst/>
              <a:gdLst/>
              <a:ahLst/>
              <a:cxnLst/>
              <a:rect l="l" t="t" r="r" b="b"/>
              <a:pathLst>
                <a:path w="3333" h="1477" extrusionOk="0">
                  <a:moveTo>
                    <a:pt x="2848" y="1"/>
                  </a:moveTo>
                  <a:lnTo>
                    <a:pt x="283" y="983"/>
                  </a:lnTo>
                  <a:cubicBezTo>
                    <a:pt x="0" y="1085"/>
                    <a:pt x="108" y="1477"/>
                    <a:pt x="358" y="1477"/>
                  </a:cubicBezTo>
                  <a:cubicBezTo>
                    <a:pt x="390" y="1477"/>
                    <a:pt x="425" y="1470"/>
                    <a:pt x="461" y="1455"/>
                  </a:cubicBezTo>
                  <a:lnTo>
                    <a:pt x="3332" y="358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6"/>
            <p:cNvSpPr/>
            <p:nvPr/>
          </p:nvSpPr>
          <p:spPr>
            <a:xfrm>
              <a:off x="698913" y="4194321"/>
              <a:ext cx="102438" cy="81219"/>
            </a:xfrm>
            <a:custGeom>
              <a:avLst/>
              <a:gdLst/>
              <a:ahLst/>
              <a:cxnLst/>
              <a:rect l="l" t="t" r="r" b="b"/>
              <a:pathLst>
                <a:path w="2858" h="2266" extrusionOk="0">
                  <a:moveTo>
                    <a:pt x="719" y="1"/>
                  </a:moveTo>
                  <a:cubicBezTo>
                    <a:pt x="289" y="1"/>
                    <a:pt x="0" y="595"/>
                    <a:pt x="338" y="1258"/>
                  </a:cubicBezTo>
                  <a:cubicBezTo>
                    <a:pt x="580" y="1704"/>
                    <a:pt x="963" y="2049"/>
                    <a:pt x="1435" y="2266"/>
                  </a:cubicBezTo>
                  <a:cubicBezTo>
                    <a:pt x="1895" y="2049"/>
                    <a:pt x="2277" y="1704"/>
                    <a:pt x="2520" y="1258"/>
                  </a:cubicBezTo>
                  <a:cubicBezTo>
                    <a:pt x="2857" y="595"/>
                    <a:pt x="2580" y="1"/>
                    <a:pt x="2140" y="1"/>
                  </a:cubicBezTo>
                  <a:cubicBezTo>
                    <a:pt x="2114" y="1"/>
                    <a:pt x="2088" y="3"/>
                    <a:pt x="2060" y="7"/>
                  </a:cubicBezTo>
                  <a:cubicBezTo>
                    <a:pt x="1678" y="84"/>
                    <a:pt x="1422" y="594"/>
                    <a:pt x="1422" y="594"/>
                  </a:cubicBezTo>
                  <a:cubicBezTo>
                    <a:pt x="1422" y="594"/>
                    <a:pt x="1180" y="84"/>
                    <a:pt x="797" y="7"/>
                  </a:cubicBezTo>
                  <a:cubicBezTo>
                    <a:pt x="771" y="3"/>
                    <a:pt x="745" y="1"/>
                    <a:pt x="7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6"/>
            <p:cNvSpPr/>
            <p:nvPr/>
          </p:nvSpPr>
          <p:spPr>
            <a:xfrm>
              <a:off x="785222" y="4285361"/>
              <a:ext cx="67922" cy="53764"/>
            </a:xfrm>
            <a:custGeom>
              <a:avLst/>
              <a:gdLst/>
              <a:ahLst/>
              <a:cxnLst/>
              <a:rect l="l" t="t" r="r" b="b"/>
              <a:pathLst>
                <a:path w="1895" h="1500" extrusionOk="0">
                  <a:moveTo>
                    <a:pt x="469" y="0"/>
                  </a:moveTo>
                  <a:cubicBezTo>
                    <a:pt x="185" y="0"/>
                    <a:pt x="1" y="396"/>
                    <a:pt x="227" y="836"/>
                  </a:cubicBezTo>
                  <a:cubicBezTo>
                    <a:pt x="380" y="1130"/>
                    <a:pt x="635" y="1359"/>
                    <a:pt x="954" y="1500"/>
                  </a:cubicBezTo>
                  <a:cubicBezTo>
                    <a:pt x="1260" y="1359"/>
                    <a:pt x="1516" y="1130"/>
                    <a:pt x="1669" y="836"/>
                  </a:cubicBezTo>
                  <a:cubicBezTo>
                    <a:pt x="1895" y="396"/>
                    <a:pt x="1710" y="0"/>
                    <a:pt x="1426" y="0"/>
                  </a:cubicBezTo>
                  <a:cubicBezTo>
                    <a:pt x="1405" y="0"/>
                    <a:pt x="1384" y="2"/>
                    <a:pt x="1362" y="7"/>
                  </a:cubicBezTo>
                  <a:cubicBezTo>
                    <a:pt x="1120" y="45"/>
                    <a:pt x="954" y="390"/>
                    <a:pt x="954" y="390"/>
                  </a:cubicBezTo>
                  <a:cubicBezTo>
                    <a:pt x="954" y="390"/>
                    <a:pt x="775" y="45"/>
                    <a:pt x="533" y="7"/>
                  </a:cubicBezTo>
                  <a:cubicBezTo>
                    <a:pt x="511" y="2"/>
                    <a:pt x="490" y="0"/>
                    <a:pt x="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6"/>
            <p:cNvSpPr/>
            <p:nvPr/>
          </p:nvSpPr>
          <p:spPr>
            <a:xfrm>
              <a:off x="537658" y="4238945"/>
              <a:ext cx="460612" cy="470218"/>
            </a:xfrm>
            <a:custGeom>
              <a:avLst/>
              <a:gdLst/>
              <a:ahLst/>
              <a:cxnLst/>
              <a:rect l="l" t="t" r="r" b="b"/>
              <a:pathLst>
                <a:path w="12851" h="13119" extrusionOk="0">
                  <a:moveTo>
                    <a:pt x="2667" y="0"/>
                  </a:moveTo>
                  <a:cubicBezTo>
                    <a:pt x="2667" y="0"/>
                    <a:pt x="1" y="6317"/>
                    <a:pt x="4186" y="10770"/>
                  </a:cubicBezTo>
                  <a:cubicBezTo>
                    <a:pt x="5955" y="12665"/>
                    <a:pt x="8232" y="13119"/>
                    <a:pt x="10009" y="13119"/>
                  </a:cubicBezTo>
                  <a:cubicBezTo>
                    <a:pt x="11641" y="13119"/>
                    <a:pt x="12850" y="12735"/>
                    <a:pt x="12850" y="12735"/>
                  </a:cubicBezTo>
                  <a:lnTo>
                    <a:pt x="26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6"/>
            <p:cNvSpPr/>
            <p:nvPr/>
          </p:nvSpPr>
          <p:spPr>
            <a:xfrm>
              <a:off x="731135" y="4512424"/>
              <a:ext cx="177958" cy="71864"/>
            </a:xfrm>
            <a:custGeom>
              <a:avLst/>
              <a:gdLst/>
              <a:ahLst/>
              <a:cxnLst/>
              <a:rect l="l" t="t" r="r" b="b"/>
              <a:pathLst>
                <a:path w="4965" h="2005" extrusionOk="0">
                  <a:moveTo>
                    <a:pt x="102" y="1"/>
                  </a:moveTo>
                  <a:lnTo>
                    <a:pt x="0" y="333"/>
                  </a:lnTo>
                  <a:lnTo>
                    <a:pt x="4964" y="2004"/>
                  </a:lnTo>
                  <a:lnTo>
                    <a:pt x="4569" y="1494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6"/>
            <p:cNvSpPr/>
            <p:nvPr/>
          </p:nvSpPr>
          <p:spPr>
            <a:xfrm>
              <a:off x="666655" y="4433319"/>
              <a:ext cx="179750" cy="72294"/>
            </a:xfrm>
            <a:custGeom>
              <a:avLst/>
              <a:gdLst/>
              <a:ahLst/>
              <a:cxnLst/>
              <a:rect l="l" t="t" r="r" b="b"/>
              <a:pathLst>
                <a:path w="5015" h="2017" extrusionOk="0">
                  <a:moveTo>
                    <a:pt x="115" y="0"/>
                  </a:moveTo>
                  <a:lnTo>
                    <a:pt x="0" y="332"/>
                  </a:lnTo>
                  <a:lnTo>
                    <a:pt x="5015" y="2017"/>
                  </a:lnTo>
                  <a:lnTo>
                    <a:pt x="4619" y="151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6"/>
            <p:cNvSpPr/>
            <p:nvPr/>
          </p:nvSpPr>
          <p:spPr>
            <a:xfrm>
              <a:off x="791494" y="4588374"/>
              <a:ext cx="178424" cy="71828"/>
            </a:xfrm>
            <a:custGeom>
              <a:avLst/>
              <a:gdLst/>
              <a:ahLst/>
              <a:cxnLst/>
              <a:rect l="l" t="t" r="r" b="b"/>
              <a:pathLst>
                <a:path w="4978" h="2004" extrusionOk="0">
                  <a:moveTo>
                    <a:pt x="103" y="0"/>
                  </a:moveTo>
                  <a:lnTo>
                    <a:pt x="1" y="319"/>
                  </a:lnTo>
                  <a:lnTo>
                    <a:pt x="4977" y="2004"/>
                  </a:lnTo>
                  <a:lnTo>
                    <a:pt x="4582" y="149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6"/>
            <p:cNvSpPr/>
            <p:nvPr/>
          </p:nvSpPr>
          <p:spPr>
            <a:xfrm>
              <a:off x="395399" y="4189519"/>
              <a:ext cx="268066" cy="268532"/>
            </a:xfrm>
            <a:custGeom>
              <a:avLst/>
              <a:gdLst/>
              <a:ahLst/>
              <a:cxnLst/>
              <a:rect l="l" t="t" r="r" b="b"/>
              <a:pathLst>
                <a:path w="7479" h="7492" extrusionOk="0">
                  <a:moveTo>
                    <a:pt x="3740" y="1"/>
                  </a:moveTo>
                  <a:cubicBezTo>
                    <a:pt x="1673" y="1"/>
                    <a:pt x="1" y="1685"/>
                    <a:pt x="1" y="3753"/>
                  </a:cubicBezTo>
                  <a:cubicBezTo>
                    <a:pt x="1" y="5820"/>
                    <a:pt x="1673" y="7491"/>
                    <a:pt x="3740" y="7491"/>
                  </a:cubicBezTo>
                  <a:cubicBezTo>
                    <a:pt x="5807" y="7491"/>
                    <a:pt x="7479" y="5820"/>
                    <a:pt x="7479" y="3753"/>
                  </a:cubicBezTo>
                  <a:cubicBezTo>
                    <a:pt x="7479" y="1685"/>
                    <a:pt x="5807" y="1"/>
                    <a:pt x="3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6"/>
            <p:cNvSpPr/>
            <p:nvPr/>
          </p:nvSpPr>
          <p:spPr>
            <a:xfrm>
              <a:off x="352889" y="4319878"/>
              <a:ext cx="81434" cy="71864"/>
            </a:xfrm>
            <a:custGeom>
              <a:avLst/>
              <a:gdLst/>
              <a:ahLst/>
              <a:cxnLst/>
              <a:rect l="l" t="t" r="r" b="b"/>
              <a:pathLst>
                <a:path w="2272" h="2005" extrusionOk="0">
                  <a:moveTo>
                    <a:pt x="0" y="1"/>
                  </a:moveTo>
                  <a:lnTo>
                    <a:pt x="1263" y="907"/>
                  </a:lnTo>
                  <a:lnTo>
                    <a:pt x="1034" y="2004"/>
                  </a:lnTo>
                  <a:lnTo>
                    <a:pt x="2272" y="5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6"/>
            <p:cNvSpPr/>
            <p:nvPr/>
          </p:nvSpPr>
          <p:spPr>
            <a:xfrm>
              <a:off x="480489" y="4277369"/>
              <a:ext cx="44409" cy="26989"/>
            </a:xfrm>
            <a:custGeom>
              <a:avLst/>
              <a:gdLst/>
              <a:ahLst/>
              <a:cxnLst/>
              <a:rect l="l" t="t" r="r" b="b"/>
              <a:pathLst>
                <a:path w="1239" h="753" fill="none" extrusionOk="0">
                  <a:moveTo>
                    <a:pt x="0" y="753"/>
                  </a:moveTo>
                  <a:cubicBezTo>
                    <a:pt x="0" y="421"/>
                    <a:pt x="192" y="0"/>
                    <a:pt x="613" y="0"/>
                  </a:cubicBezTo>
                  <a:cubicBezTo>
                    <a:pt x="1034" y="0"/>
                    <a:pt x="1238" y="472"/>
                    <a:pt x="1238" y="753"/>
                  </a:cubicBezTo>
                </a:path>
              </a:pathLst>
            </a:custGeom>
            <a:noFill/>
            <a:ln w="3500" cap="flat" cmpd="sng">
              <a:solidFill>
                <a:srgbClr val="0D4669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6"/>
            <p:cNvSpPr/>
            <p:nvPr/>
          </p:nvSpPr>
          <p:spPr>
            <a:xfrm>
              <a:off x="352889" y="4312888"/>
              <a:ext cx="94696" cy="78854"/>
            </a:xfrm>
            <a:custGeom>
              <a:avLst/>
              <a:gdLst/>
              <a:ahLst/>
              <a:cxnLst/>
              <a:rect l="l" t="t" r="r" b="b"/>
              <a:pathLst>
                <a:path w="2642" h="2200" extrusionOk="0">
                  <a:moveTo>
                    <a:pt x="1641" y="0"/>
                  </a:moveTo>
                  <a:cubicBezTo>
                    <a:pt x="1613" y="0"/>
                    <a:pt x="1585" y="2"/>
                    <a:pt x="1557" y="4"/>
                  </a:cubicBezTo>
                  <a:lnTo>
                    <a:pt x="0" y="196"/>
                  </a:lnTo>
                  <a:lnTo>
                    <a:pt x="1953" y="872"/>
                  </a:lnTo>
                  <a:lnTo>
                    <a:pt x="1034" y="2199"/>
                  </a:lnTo>
                  <a:lnTo>
                    <a:pt x="2055" y="1689"/>
                  </a:lnTo>
                  <a:cubicBezTo>
                    <a:pt x="2450" y="1497"/>
                    <a:pt x="2642" y="1038"/>
                    <a:pt x="2501" y="617"/>
                  </a:cubicBezTo>
                  <a:cubicBezTo>
                    <a:pt x="2371" y="237"/>
                    <a:pt x="2019" y="0"/>
                    <a:pt x="16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6"/>
            <p:cNvSpPr/>
            <p:nvPr/>
          </p:nvSpPr>
          <p:spPr>
            <a:xfrm>
              <a:off x="683106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5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9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0" name="Google Shape;1040;p36"/>
          <p:cNvGrpSpPr/>
          <p:nvPr/>
        </p:nvGrpSpPr>
        <p:grpSpPr>
          <a:xfrm>
            <a:off x="1803659" y="486217"/>
            <a:ext cx="1552714" cy="1538541"/>
            <a:chOff x="5227577" y="4038371"/>
            <a:chExt cx="879575" cy="871546"/>
          </a:xfrm>
        </p:grpSpPr>
        <p:sp>
          <p:nvSpPr>
            <p:cNvPr id="1041" name="Google Shape;1041;p36"/>
            <p:cNvSpPr/>
            <p:nvPr/>
          </p:nvSpPr>
          <p:spPr>
            <a:xfrm>
              <a:off x="5227577" y="4038371"/>
              <a:ext cx="879575" cy="871546"/>
            </a:xfrm>
            <a:custGeom>
              <a:avLst/>
              <a:gdLst/>
              <a:ahLst/>
              <a:cxnLst/>
              <a:rect l="l" t="t" r="r" b="b"/>
              <a:pathLst>
                <a:path w="24540" h="24316" extrusionOk="0">
                  <a:moveTo>
                    <a:pt x="13819" y="0"/>
                  </a:moveTo>
                  <a:cubicBezTo>
                    <a:pt x="13701" y="0"/>
                    <a:pt x="13583" y="63"/>
                    <a:pt x="13527" y="198"/>
                  </a:cubicBezTo>
                  <a:lnTo>
                    <a:pt x="12570" y="2368"/>
                  </a:lnTo>
                  <a:cubicBezTo>
                    <a:pt x="12512" y="2497"/>
                    <a:pt x="12388" y="2564"/>
                    <a:pt x="12267" y="2564"/>
                  </a:cubicBezTo>
                  <a:cubicBezTo>
                    <a:pt x="12149" y="2564"/>
                    <a:pt x="12033" y="2500"/>
                    <a:pt x="11983" y="2368"/>
                  </a:cubicBezTo>
                  <a:lnTo>
                    <a:pt x="11013" y="211"/>
                  </a:lnTo>
                  <a:cubicBezTo>
                    <a:pt x="10956" y="75"/>
                    <a:pt x="10837" y="12"/>
                    <a:pt x="10718" y="12"/>
                  </a:cubicBezTo>
                  <a:cubicBezTo>
                    <a:pt x="10569" y="12"/>
                    <a:pt x="10422" y="110"/>
                    <a:pt x="10401" y="288"/>
                  </a:cubicBezTo>
                  <a:lnTo>
                    <a:pt x="10018" y="2636"/>
                  </a:lnTo>
                  <a:cubicBezTo>
                    <a:pt x="9994" y="2801"/>
                    <a:pt x="9849" y="2903"/>
                    <a:pt x="9702" y="2903"/>
                  </a:cubicBezTo>
                  <a:cubicBezTo>
                    <a:pt x="9611" y="2903"/>
                    <a:pt x="9520" y="2864"/>
                    <a:pt x="9456" y="2776"/>
                  </a:cubicBezTo>
                  <a:lnTo>
                    <a:pt x="7963" y="939"/>
                  </a:lnTo>
                  <a:cubicBezTo>
                    <a:pt x="7894" y="852"/>
                    <a:pt x="7801" y="814"/>
                    <a:pt x="7709" y="814"/>
                  </a:cubicBezTo>
                  <a:cubicBezTo>
                    <a:pt x="7529" y="814"/>
                    <a:pt x="7355" y="961"/>
                    <a:pt x="7389" y="1181"/>
                  </a:cubicBezTo>
                  <a:lnTo>
                    <a:pt x="7631" y="3542"/>
                  </a:lnTo>
                  <a:cubicBezTo>
                    <a:pt x="7650" y="3748"/>
                    <a:pt x="7483" y="3899"/>
                    <a:pt x="7307" y="3899"/>
                  </a:cubicBezTo>
                  <a:cubicBezTo>
                    <a:pt x="7243" y="3899"/>
                    <a:pt x="7179" y="3879"/>
                    <a:pt x="7121" y="3835"/>
                  </a:cubicBezTo>
                  <a:lnTo>
                    <a:pt x="5207" y="2444"/>
                  </a:lnTo>
                  <a:cubicBezTo>
                    <a:pt x="5145" y="2395"/>
                    <a:pt x="5076" y="2373"/>
                    <a:pt x="5009" y="2373"/>
                  </a:cubicBezTo>
                  <a:cubicBezTo>
                    <a:pt x="4801" y="2373"/>
                    <a:pt x="4613" y="2583"/>
                    <a:pt x="4709" y="2814"/>
                  </a:cubicBezTo>
                  <a:lnTo>
                    <a:pt x="5564" y="5035"/>
                  </a:lnTo>
                  <a:cubicBezTo>
                    <a:pt x="5650" y="5248"/>
                    <a:pt x="5476" y="5470"/>
                    <a:pt x="5268" y="5470"/>
                  </a:cubicBezTo>
                  <a:cubicBezTo>
                    <a:pt x="5227" y="5470"/>
                    <a:pt x="5185" y="5462"/>
                    <a:pt x="5143" y="5443"/>
                  </a:cubicBezTo>
                  <a:lnTo>
                    <a:pt x="2936" y="4601"/>
                  </a:lnTo>
                  <a:cubicBezTo>
                    <a:pt x="2891" y="4582"/>
                    <a:pt x="2848" y="4574"/>
                    <a:pt x="2806" y="4574"/>
                  </a:cubicBezTo>
                  <a:cubicBezTo>
                    <a:pt x="2559" y="4574"/>
                    <a:pt x="2378" y="4869"/>
                    <a:pt x="2553" y="5098"/>
                  </a:cubicBezTo>
                  <a:lnTo>
                    <a:pt x="3944" y="7013"/>
                  </a:lnTo>
                  <a:cubicBezTo>
                    <a:pt x="4103" y="7221"/>
                    <a:pt x="3944" y="7524"/>
                    <a:pt x="3682" y="7524"/>
                  </a:cubicBezTo>
                  <a:cubicBezTo>
                    <a:pt x="3671" y="7524"/>
                    <a:pt x="3661" y="7524"/>
                    <a:pt x="3650" y="7523"/>
                  </a:cubicBezTo>
                  <a:lnTo>
                    <a:pt x="1289" y="7281"/>
                  </a:lnTo>
                  <a:cubicBezTo>
                    <a:pt x="1271" y="7278"/>
                    <a:pt x="1254" y="7276"/>
                    <a:pt x="1237" y="7276"/>
                  </a:cubicBezTo>
                  <a:cubicBezTo>
                    <a:pt x="952" y="7276"/>
                    <a:pt x="807" y="7661"/>
                    <a:pt x="1060" y="7842"/>
                  </a:cubicBezTo>
                  <a:lnTo>
                    <a:pt x="2897" y="9335"/>
                  </a:lnTo>
                  <a:cubicBezTo>
                    <a:pt x="3114" y="9514"/>
                    <a:pt x="3012" y="9871"/>
                    <a:pt x="2731" y="9909"/>
                  </a:cubicBezTo>
                  <a:lnTo>
                    <a:pt x="396" y="10279"/>
                  </a:lnTo>
                  <a:cubicBezTo>
                    <a:pt x="64" y="10318"/>
                    <a:pt x="1" y="10777"/>
                    <a:pt x="320" y="10905"/>
                  </a:cubicBezTo>
                  <a:lnTo>
                    <a:pt x="2476" y="11862"/>
                  </a:lnTo>
                  <a:cubicBezTo>
                    <a:pt x="2731" y="11976"/>
                    <a:pt x="2731" y="12346"/>
                    <a:pt x="2476" y="12449"/>
                  </a:cubicBezTo>
                  <a:lnTo>
                    <a:pt x="320" y="13418"/>
                  </a:lnTo>
                  <a:cubicBezTo>
                    <a:pt x="13" y="13546"/>
                    <a:pt x="64" y="13993"/>
                    <a:pt x="396" y="14031"/>
                  </a:cubicBezTo>
                  <a:lnTo>
                    <a:pt x="2731" y="14414"/>
                  </a:lnTo>
                  <a:cubicBezTo>
                    <a:pt x="3012" y="14439"/>
                    <a:pt x="3114" y="14796"/>
                    <a:pt x="2897" y="14975"/>
                  </a:cubicBezTo>
                  <a:lnTo>
                    <a:pt x="1060" y="16468"/>
                  </a:lnTo>
                  <a:cubicBezTo>
                    <a:pt x="807" y="16661"/>
                    <a:pt x="952" y="17047"/>
                    <a:pt x="1237" y="17047"/>
                  </a:cubicBezTo>
                  <a:cubicBezTo>
                    <a:pt x="1254" y="17047"/>
                    <a:pt x="1271" y="17045"/>
                    <a:pt x="1289" y="17042"/>
                  </a:cubicBezTo>
                  <a:lnTo>
                    <a:pt x="3650" y="16800"/>
                  </a:lnTo>
                  <a:cubicBezTo>
                    <a:pt x="3666" y="16798"/>
                    <a:pt x="3681" y="16797"/>
                    <a:pt x="3696" y="16797"/>
                  </a:cubicBezTo>
                  <a:cubicBezTo>
                    <a:pt x="3950" y="16797"/>
                    <a:pt x="4100" y="17093"/>
                    <a:pt x="3944" y="17310"/>
                  </a:cubicBezTo>
                  <a:lnTo>
                    <a:pt x="2553" y="19224"/>
                  </a:lnTo>
                  <a:cubicBezTo>
                    <a:pt x="2378" y="19443"/>
                    <a:pt x="2558" y="19736"/>
                    <a:pt x="2806" y="19736"/>
                  </a:cubicBezTo>
                  <a:cubicBezTo>
                    <a:pt x="2848" y="19736"/>
                    <a:pt x="2891" y="19728"/>
                    <a:pt x="2936" y="19709"/>
                  </a:cubicBezTo>
                  <a:lnTo>
                    <a:pt x="5156" y="18867"/>
                  </a:lnTo>
                  <a:cubicBezTo>
                    <a:pt x="5195" y="18851"/>
                    <a:pt x="5235" y="18844"/>
                    <a:pt x="5273" y="18844"/>
                  </a:cubicBezTo>
                  <a:cubicBezTo>
                    <a:pt x="5485" y="18844"/>
                    <a:pt x="5661" y="19062"/>
                    <a:pt x="5564" y="19288"/>
                  </a:cubicBezTo>
                  <a:lnTo>
                    <a:pt x="4722" y="21496"/>
                  </a:lnTo>
                  <a:cubicBezTo>
                    <a:pt x="4625" y="21729"/>
                    <a:pt x="4809" y="21948"/>
                    <a:pt x="5022" y="21948"/>
                  </a:cubicBezTo>
                  <a:cubicBezTo>
                    <a:pt x="5088" y="21948"/>
                    <a:pt x="5156" y="21927"/>
                    <a:pt x="5220" y="21879"/>
                  </a:cubicBezTo>
                  <a:lnTo>
                    <a:pt x="7134" y="20488"/>
                  </a:lnTo>
                  <a:cubicBezTo>
                    <a:pt x="7191" y="20444"/>
                    <a:pt x="7256" y="20424"/>
                    <a:pt x="7320" y="20424"/>
                  </a:cubicBezTo>
                  <a:cubicBezTo>
                    <a:pt x="7496" y="20424"/>
                    <a:pt x="7663" y="20575"/>
                    <a:pt x="7644" y="20781"/>
                  </a:cubicBezTo>
                  <a:lnTo>
                    <a:pt x="7402" y="23142"/>
                  </a:lnTo>
                  <a:cubicBezTo>
                    <a:pt x="7368" y="23353"/>
                    <a:pt x="7540" y="23502"/>
                    <a:pt x="7716" y="23502"/>
                  </a:cubicBezTo>
                  <a:cubicBezTo>
                    <a:pt x="7807" y="23502"/>
                    <a:pt x="7898" y="23463"/>
                    <a:pt x="7963" y="23372"/>
                  </a:cubicBezTo>
                  <a:lnTo>
                    <a:pt x="9456" y="21534"/>
                  </a:lnTo>
                  <a:cubicBezTo>
                    <a:pt x="9522" y="21454"/>
                    <a:pt x="9613" y="21417"/>
                    <a:pt x="9703" y="21417"/>
                  </a:cubicBezTo>
                  <a:cubicBezTo>
                    <a:pt x="9856" y="21417"/>
                    <a:pt x="10006" y="21523"/>
                    <a:pt x="10030" y="21700"/>
                  </a:cubicBezTo>
                  <a:lnTo>
                    <a:pt x="10401" y="24035"/>
                  </a:lnTo>
                  <a:cubicBezTo>
                    <a:pt x="10429" y="24217"/>
                    <a:pt x="10576" y="24315"/>
                    <a:pt x="10722" y="24315"/>
                  </a:cubicBezTo>
                  <a:cubicBezTo>
                    <a:pt x="10842" y="24315"/>
                    <a:pt x="10961" y="24250"/>
                    <a:pt x="11013" y="24112"/>
                  </a:cubicBezTo>
                  <a:lnTo>
                    <a:pt x="11983" y="21955"/>
                  </a:lnTo>
                  <a:cubicBezTo>
                    <a:pt x="12040" y="21828"/>
                    <a:pt x="12161" y="21764"/>
                    <a:pt x="12281" y="21764"/>
                  </a:cubicBezTo>
                  <a:cubicBezTo>
                    <a:pt x="12401" y="21764"/>
                    <a:pt x="12519" y="21828"/>
                    <a:pt x="12570" y="21955"/>
                  </a:cubicBezTo>
                  <a:lnTo>
                    <a:pt x="13540" y="24112"/>
                  </a:lnTo>
                  <a:cubicBezTo>
                    <a:pt x="13597" y="24250"/>
                    <a:pt x="13719" y="24315"/>
                    <a:pt x="13840" y="24315"/>
                  </a:cubicBezTo>
                  <a:cubicBezTo>
                    <a:pt x="13987" y="24315"/>
                    <a:pt x="14131" y="24217"/>
                    <a:pt x="14152" y="24035"/>
                  </a:cubicBezTo>
                  <a:lnTo>
                    <a:pt x="14535" y="21700"/>
                  </a:lnTo>
                  <a:cubicBezTo>
                    <a:pt x="14551" y="21523"/>
                    <a:pt x="14699" y="21417"/>
                    <a:pt x="14851" y="21417"/>
                  </a:cubicBezTo>
                  <a:cubicBezTo>
                    <a:pt x="14940" y="21417"/>
                    <a:pt x="15030" y="21454"/>
                    <a:pt x="15096" y="21534"/>
                  </a:cubicBezTo>
                  <a:lnTo>
                    <a:pt x="16589" y="23372"/>
                  </a:lnTo>
                  <a:cubicBezTo>
                    <a:pt x="16659" y="23463"/>
                    <a:pt x="16753" y="23502"/>
                    <a:pt x="16845" y="23502"/>
                  </a:cubicBezTo>
                  <a:cubicBezTo>
                    <a:pt x="17025" y="23502"/>
                    <a:pt x="17197" y="23353"/>
                    <a:pt x="17164" y="23142"/>
                  </a:cubicBezTo>
                  <a:lnTo>
                    <a:pt x="16921" y="20781"/>
                  </a:lnTo>
                  <a:cubicBezTo>
                    <a:pt x="16893" y="20575"/>
                    <a:pt x="17058" y="20424"/>
                    <a:pt x="17238" y="20424"/>
                  </a:cubicBezTo>
                  <a:cubicBezTo>
                    <a:pt x="17303" y="20424"/>
                    <a:pt x="17371" y="20444"/>
                    <a:pt x="17432" y="20488"/>
                  </a:cubicBezTo>
                  <a:lnTo>
                    <a:pt x="19346" y="21879"/>
                  </a:lnTo>
                  <a:cubicBezTo>
                    <a:pt x="19406" y="21927"/>
                    <a:pt x="19473" y="21948"/>
                    <a:pt x="19539" y="21948"/>
                  </a:cubicBezTo>
                  <a:cubicBezTo>
                    <a:pt x="19749" y="21948"/>
                    <a:pt x="19941" y="21729"/>
                    <a:pt x="19843" y="21496"/>
                  </a:cubicBezTo>
                  <a:lnTo>
                    <a:pt x="18988" y="19288"/>
                  </a:lnTo>
                  <a:cubicBezTo>
                    <a:pt x="18903" y="19064"/>
                    <a:pt x="19068" y="18840"/>
                    <a:pt x="19281" y="18840"/>
                  </a:cubicBezTo>
                  <a:cubicBezTo>
                    <a:pt x="19322" y="18840"/>
                    <a:pt x="19366" y="18848"/>
                    <a:pt x="19410" y="18867"/>
                  </a:cubicBezTo>
                  <a:lnTo>
                    <a:pt x="21617" y="19709"/>
                  </a:lnTo>
                  <a:cubicBezTo>
                    <a:pt x="21661" y="19728"/>
                    <a:pt x="21705" y="19736"/>
                    <a:pt x="21746" y="19736"/>
                  </a:cubicBezTo>
                  <a:cubicBezTo>
                    <a:pt x="21991" y="19736"/>
                    <a:pt x="22162" y="19443"/>
                    <a:pt x="21987" y="19224"/>
                  </a:cubicBezTo>
                  <a:lnTo>
                    <a:pt x="20609" y="17310"/>
                  </a:lnTo>
                  <a:cubicBezTo>
                    <a:pt x="20440" y="17093"/>
                    <a:pt x="20602" y="16797"/>
                    <a:pt x="20857" y="16797"/>
                  </a:cubicBezTo>
                  <a:cubicBezTo>
                    <a:pt x="20872" y="16797"/>
                    <a:pt x="20887" y="16798"/>
                    <a:pt x="20903" y="16800"/>
                  </a:cubicBezTo>
                  <a:lnTo>
                    <a:pt x="23251" y="17042"/>
                  </a:lnTo>
                  <a:cubicBezTo>
                    <a:pt x="23265" y="17044"/>
                    <a:pt x="23280" y="17045"/>
                    <a:pt x="23294" y="17045"/>
                  </a:cubicBezTo>
                  <a:cubicBezTo>
                    <a:pt x="23597" y="17045"/>
                    <a:pt x="23749" y="16663"/>
                    <a:pt x="23493" y="16468"/>
                  </a:cubicBezTo>
                  <a:lnTo>
                    <a:pt x="21655" y="14975"/>
                  </a:lnTo>
                  <a:cubicBezTo>
                    <a:pt x="21426" y="14796"/>
                    <a:pt x="21528" y="14439"/>
                    <a:pt x="21809" y="14401"/>
                  </a:cubicBezTo>
                  <a:lnTo>
                    <a:pt x="24157" y="14031"/>
                  </a:lnTo>
                  <a:cubicBezTo>
                    <a:pt x="24476" y="13993"/>
                    <a:pt x="24539" y="13546"/>
                    <a:pt x="24233" y="13418"/>
                  </a:cubicBezTo>
                  <a:lnTo>
                    <a:pt x="22077" y="12449"/>
                  </a:lnTo>
                  <a:cubicBezTo>
                    <a:pt x="21809" y="12334"/>
                    <a:pt x="21809" y="11964"/>
                    <a:pt x="22077" y="11862"/>
                  </a:cubicBezTo>
                  <a:lnTo>
                    <a:pt x="24220" y="10892"/>
                  </a:lnTo>
                  <a:cubicBezTo>
                    <a:pt x="24539" y="10777"/>
                    <a:pt x="24476" y="10318"/>
                    <a:pt x="24144" y="10279"/>
                  </a:cubicBezTo>
                  <a:lnTo>
                    <a:pt x="21809" y="9896"/>
                  </a:lnTo>
                  <a:cubicBezTo>
                    <a:pt x="21528" y="9858"/>
                    <a:pt x="21426" y="9501"/>
                    <a:pt x="21655" y="9322"/>
                  </a:cubicBezTo>
                  <a:lnTo>
                    <a:pt x="23493" y="7829"/>
                  </a:lnTo>
                  <a:cubicBezTo>
                    <a:pt x="23737" y="7646"/>
                    <a:pt x="23596" y="7253"/>
                    <a:pt x="23292" y="7253"/>
                  </a:cubicBezTo>
                  <a:cubicBezTo>
                    <a:pt x="23279" y="7253"/>
                    <a:pt x="23265" y="7253"/>
                    <a:pt x="23251" y="7255"/>
                  </a:cubicBezTo>
                  <a:lnTo>
                    <a:pt x="20903" y="7497"/>
                  </a:lnTo>
                  <a:cubicBezTo>
                    <a:pt x="20887" y="7500"/>
                    <a:pt x="20872" y="7501"/>
                    <a:pt x="20857" y="7501"/>
                  </a:cubicBezTo>
                  <a:cubicBezTo>
                    <a:pt x="20602" y="7501"/>
                    <a:pt x="20440" y="7204"/>
                    <a:pt x="20609" y="6987"/>
                  </a:cubicBezTo>
                  <a:lnTo>
                    <a:pt x="21987" y="5073"/>
                  </a:lnTo>
                  <a:cubicBezTo>
                    <a:pt x="22162" y="4855"/>
                    <a:pt x="21991" y="4561"/>
                    <a:pt x="21746" y="4561"/>
                  </a:cubicBezTo>
                  <a:cubicBezTo>
                    <a:pt x="21705" y="4561"/>
                    <a:pt x="21661" y="4570"/>
                    <a:pt x="21617" y="4588"/>
                  </a:cubicBezTo>
                  <a:lnTo>
                    <a:pt x="19410" y="5430"/>
                  </a:lnTo>
                  <a:cubicBezTo>
                    <a:pt x="19366" y="5449"/>
                    <a:pt x="19322" y="5458"/>
                    <a:pt x="19279" y="5458"/>
                  </a:cubicBezTo>
                  <a:cubicBezTo>
                    <a:pt x="19064" y="5458"/>
                    <a:pt x="18892" y="5235"/>
                    <a:pt x="18988" y="5022"/>
                  </a:cubicBezTo>
                  <a:lnTo>
                    <a:pt x="19831" y="2814"/>
                  </a:lnTo>
                  <a:cubicBezTo>
                    <a:pt x="19928" y="2581"/>
                    <a:pt x="19736" y="2362"/>
                    <a:pt x="19526" y="2362"/>
                  </a:cubicBezTo>
                  <a:cubicBezTo>
                    <a:pt x="19461" y="2362"/>
                    <a:pt x="19394" y="2383"/>
                    <a:pt x="19333" y="2431"/>
                  </a:cubicBezTo>
                  <a:lnTo>
                    <a:pt x="17419" y="3822"/>
                  </a:lnTo>
                  <a:cubicBezTo>
                    <a:pt x="17361" y="3866"/>
                    <a:pt x="17296" y="3886"/>
                    <a:pt x="17233" y="3886"/>
                  </a:cubicBezTo>
                  <a:cubicBezTo>
                    <a:pt x="17057" y="3886"/>
                    <a:pt x="16890" y="3735"/>
                    <a:pt x="16908" y="3529"/>
                  </a:cubicBezTo>
                  <a:lnTo>
                    <a:pt x="17151" y="1181"/>
                  </a:lnTo>
                  <a:cubicBezTo>
                    <a:pt x="17185" y="961"/>
                    <a:pt x="17011" y="809"/>
                    <a:pt x="16831" y="809"/>
                  </a:cubicBezTo>
                  <a:cubicBezTo>
                    <a:pt x="16739" y="809"/>
                    <a:pt x="16646" y="848"/>
                    <a:pt x="16577" y="939"/>
                  </a:cubicBezTo>
                  <a:lnTo>
                    <a:pt x="15084" y="2776"/>
                  </a:lnTo>
                  <a:cubicBezTo>
                    <a:pt x="15020" y="2859"/>
                    <a:pt x="14929" y="2897"/>
                    <a:pt x="14839" y="2897"/>
                  </a:cubicBezTo>
                  <a:cubicBezTo>
                    <a:pt x="14692" y="2897"/>
                    <a:pt x="14546" y="2797"/>
                    <a:pt x="14522" y="2623"/>
                  </a:cubicBezTo>
                  <a:lnTo>
                    <a:pt x="14139" y="288"/>
                  </a:lnTo>
                  <a:cubicBezTo>
                    <a:pt x="14118" y="102"/>
                    <a:pt x="13969" y="0"/>
                    <a:pt x="138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6"/>
            <p:cNvSpPr/>
            <p:nvPr/>
          </p:nvSpPr>
          <p:spPr>
            <a:xfrm>
              <a:off x="5396825" y="4203712"/>
              <a:ext cx="540648" cy="540648"/>
            </a:xfrm>
            <a:custGeom>
              <a:avLst/>
              <a:gdLst/>
              <a:ahLst/>
              <a:cxnLst/>
              <a:rect l="l" t="t" r="r" b="b"/>
              <a:pathLst>
                <a:path w="15084" h="15084" extrusionOk="0">
                  <a:moveTo>
                    <a:pt x="7542" y="1"/>
                  </a:moveTo>
                  <a:cubicBezTo>
                    <a:pt x="3382" y="1"/>
                    <a:pt x="0" y="3382"/>
                    <a:pt x="0" y="7542"/>
                  </a:cubicBezTo>
                  <a:cubicBezTo>
                    <a:pt x="0" y="11702"/>
                    <a:pt x="3382" y="15084"/>
                    <a:pt x="7542" y="15084"/>
                  </a:cubicBezTo>
                  <a:cubicBezTo>
                    <a:pt x="11714" y="15084"/>
                    <a:pt x="15083" y="11702"/>
                    <a:pt x="15083" y="7542"/>
                  </a:cubicBezTo>
                  <a:cubicBezTo>
                    <a:pt x="15083" y="3382"/>
                    <a:pt x="11714" y="1"/>
                    <a:pt x="75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6"/>
            <p:cNvSpPr/>
            <p:nvPr/>
          </p:nvSpPr>
          <p:spPr>
            <a:xfrm>
              <a:off x="5558726" y="4392100"/>
              <a:ext cx="58101" cy="45484"/>
            </a:xfrm>
            <a:custGeom>
              <a:avLst/>
              <a:gdLst/>
              <a:ahLst/>
              <a:cxnLst/>
              <a:rect l="l" t="t" r="r" b="b"/>
              <a:pathLst>
                <a:path w="1621" h="1269" extrusionOk="0">
                  <a:moveTo>
                    <a:pt x="853" y="0"/>
                  </a:moveTo>
                  <a:cubicBezTo>
                    <a:pt x="841" y="0"/>
                    <a:pt x="829" y="1"/>
                    <a:pt x="817" y="2"/>
                  </a:cubicBezTo>
                  <a:cubicBezTo>
                    <a:pt x="664" y="2"/>
                    <a:pt x="536" y="66"/>
                    <a:pt x="434" y="168"/>
                  </a:cubicBezTo>
                  <a:cubicBezTo>
                    <a:pt x="332" y="257"/>
                    <a:pt x="243" y="359"/>
                    <a:pt x="192" y="487"/>
                  </a:cubicBezTo>
                  <a:cubicBezTo>
                    <a:pt x="77" y="704"/>
                    <a:pt x="13" y="959"/>
                    <a:pt x="0" y="1214"/>
                  </a:cubicBezTo>
                  <a:cubicBezTo>
                    <a:pt x="0" y="1240"/>
                    <a:pt x="26" y="1265"/>
                    <a:pt x="51" y="1265"/>
                  </a:cubicBezTo>
                  <a:cubicBezTo>
                    <a:pt x="58" y="1267"/>
                    <a:pt x="64" y="1269"/>
                    <a:pt x="70" y="1269"/>
                  </a:cubicBezTo>
                  <a:cubicBezTo>
                    <a:pt x="98" y="1269"/>
                    <a:pt x="117" y="1246"/>
                    <a:pt x="128" y="1214"/>
                  </a:cubicBezTo>
                  <a:cubicBezTo>
                    <a:pt x="166" y="984"/>
                    <a:pt x="243" y="768"/>
                    <a:pt x="358" y="576"/>
                  </a:cubicBezTo>
                  <a:cubicBezTo>
                    <a:pt x="460" y="385"/>
                    <a:pt x="638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78" y="367"/>
                    <a:pt x="1264" y="563"/>
                  </a:cubicBezTo>
                  <a:cubicBezTo>
                    <a:pt x="1366" y="768"/>
                    <a:pt x="1442" y="997"/>
                    <a:pt x="1481" y="1214"/>
                  </a:cubicBezTo>
                  <a:cubicBezTo>
                    <a:pt x="1491" y="1246"/>
                    <a:pt x="1510" y="1269"/>
                    <a:pt x="1538" y="1269"/>
                  </a:cubicBezTo>
                  <a:cubicBezTo>
                    <a:pt x="1544" y="1269"/>
                    <a:pt x="1550" y="1267"/>
                    <a:pt x="1557" y="1265"/>
                  </a:cubicBezTo>
                  <a:cubicBezTo>
                    <a:pt x="1595" y="1265"/>
                    <a:pt x="1621" y="1240"/>
                    <a:pt x="1608" y="1201"/>
                  </a:cubicBezTo>
                  <a:cubicBezTo>
                    <a:pt x="1595" y="946"/>
                    <a:pt x="1532" y="704"/>
                    <a:pt x="1442" y="474"/>
                  </a:cubicBezTo>
                  <a:cubicBezTo>
                    <a:pt x="1378" y="359"/>
                    <a:pt x="1302" y="244"/>
                    <a:pt x="1213" y="155"/>
                  </a:cubicBezTo>
                  <a:cubicBezTo>
                    <a:pt x="1107" y="62"/>
                    <a:pt x="981" y="0"/>
                    <a:pt x="85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6"/>
            <p:cNvSpPr/>
            <p:nvPr/>
          </p:nvSpPr>
          <p:spPr>
            <a:xfrm>
              <a:off x="5718333" y="4392100"/>
              <a:ext cx="57671" cy="45484"/>
            </a:xfrm>
            <a:custGeom>
              <a:avLst/>
              <a:gdLst/>
              <a:ahLst/>
              <a:cxnLst/>
              <a:rect l="l" t="t" r="r" b="b"/>
              <a:pathLst>
                <a:path w="1609" h="1269" extrusionOk="0">
                  <a:moveTo>
                    <a:pt x="844" y="0"/>
                  </a:moveTo>
                  <a:cubicBezTo>
                    <a:pt x="831" y="0"/>
                    <a:pt x="818" y="1"/>
                    <a:pt x="805" y="2"/>
                  </a:cubicBezTo>
                  <a:cubicBezTo>
                    <a:pt x="664" y="2"/>
                    <a:pt x="537" y="66"/>
                    <a:pt x="422" y="168"/>
                  </a:cubicBezTo>
                  <a:cubicBezTo>
                    <a:pt x="333" y="257"/>
                    <a:pt x="243" y="359"/>
                    <a:pt x="192" y="487"/>
                  </a:cubicBezTo>
                  <a:cubicBezTo>
                    <a:pt x="77" y="704"/>
                    <a:pt x="14" y="959"/>
                    <a:pt x="1" y="1214"/>
                  </a:cubicBezTo>
                  <a:cubicBezTo>
                    <a:pt x="1" y="1240"/>
                    <a:pt x="14" y="1265"/>
                    <a:pt x="52" y="1265"/>
                  </a:cubicBezTo>
                  <a:cubicBezTo>
                    <a:pt x="56" y="1267"/>
                    <a:pt x="61" y="1269"/>
                    <a:pt x="66" y="1269"/>
                  </a:cubicBezTo>
                  <a:cubicBezTo>
                    <a:pt x="90" y="1269"/>
                    <a:pt x="118" y="1246"/>
                    <a:pt x="128" y="1214"/>
                  </a:cubicBezTo>
                  <a:cubicBezTo>
                    <a:pt x="167" y="984"/>
                    <a:pt x="243" y="768"/>
                    <a:pt x="345" y="576"/>
                  </a:cubicBezTo>
                  <a:cubicBezTo>
                    <a:pt x="460" y="385"/>
                    <a:pt x="626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66" y="367"/>
                    <a:pt x="1264" y="563"/>
                  </a:cubicBezTo>
                  <a:cubicBezTo>
                    <a:pt x="1366" y="768"/>
                    <a:pt x="1443" y="984"/>
                    <a:pt x="1481" y="1214"/>
                  </a:cubicBezTo>
                  <a:cubicBezTo>
                    <a:pt x="1494" y="1252"/>
                    <a:pt x="1519" y="1265"/>
                    <a:pt x="1558" y="1265"/>
                  </a:cubicBezTo>
                  <a:cubicBezTo>
                    <a:pt x="1583" y="1265"/>
                    <a:pt x="1609" y="1240"/>
                    <a:pt x="1609" y="1201"/>
                  </a:cubicBezTo>
                  <a:cubicBezTo>
                    <a:pt x="1596" y="946"/>
                    <a:pt x="1532" y="704"/>
                    <a:pt x="1430" y="474"/>
                  </a:cubicBezTo>
                  <a:cubicBezTo>
                    <a:pt x="1379" y="359"/>
                    <a:pt x="1302" y="244"/>
                    <a:pt x="1213" y="155"/>
                  </a:cubicBezTo>
                  <a:cubicBezTo>
                    <a:pt x="1108" y="62"/>
                    <a:pt x="982" y="0"/>
                    <a:pt x="8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6"/>
            <p:cNvSpPr/>
            <p:nvPr/>
          </p:nvSpPr>
          <p:spPr>
            <a:xfrm>
              <a:off x="5515285" y="4490775"/>
              <a:ext cx="303263" cy="51900"/>
            </a:xfrm>
            <a:custGeom>
              <a:avLst/>
              <a:gdLst/>
              <a:ahLst/>
              <a:cxnLst/>
              <a:rect l="l" t="t" r="r" b="b"/>
              <a:pathLst>
                <a:path w="8461" h="1448" extrusionOk="0">
                  <a:moveTo>
                    <a:pt x="8363" y="0"/>
                  </a:moveTo>
                  <a:cubicBezTo>
                    <a:pt x="8353" y="0"/>
                    <a:pt x="8342" y="2"/>
                    <a:pt x="8333" y="5"/>
                  </a:cubicBezTo>
                  <a:cubicBezTo>
                    <a:pt x="8167" y="95"/>
                    <a:pt x="8026" y="184"/>
                    <a:pt x="7848" y="248"/>
                  </a:cubicBezTo>
                  <a:cubicBezTo>
                    <a:pt x="7682" y="324"/>
                    <a:pt x="7516" y="414"/>
                    <a:pt x="7363" y="465"/>
                  </a:cubicBezTo>
                  <a:lnTo>
                    <a:pt x="7108" y="567"/>
                  </a:lnTo>
                  <a:lnTo>
                    <a:pt x="6853" y="656"/>
                  </a:lnTo>
                  <a:cubicBezTo>
                    <a:pt x="6687" y="733"/>
                    <a:pt x="6521" y="771"/>
                    <a:pt x="6342" y="822"/>
                  </a:cubicBezTo>
                  <a:cubicBezTo>
                    <a:pt x="5666" y="1013"/>
                    <a:pt x="4951" y="1103"/>
                    <a:pt x="4249" y="1103"/>
                  </a:cubicBezTo>
                  <a:cubicBezTo>
                    <a:pt x="3177" y="1090"/>
                    <a:pt x="2118" y="886"/>
                    <a:pt x="1123" y="477"/>
                  </a:cubicBezTo>
                  <a:cubicBezTo>
                    <a:pt x="791" y="350"/>
                    <a:pt x="472" y="197"/>
                    <a:pt x="166" y="18"/>
                  </a:cubicBezTo>
                  <a:lnTo>
                    <a:pt x="153" y="18"/>
                  </a:lnTo>
                  <a:cubicBezTo>
                    <a:pt x="135" y="9"/>
                    <a:pt x="119" y="5"/>
                    <a:pt x="104" y="5"/>
                  </a:cubicBezTo>
                  <a:cubicBezTo>
                    <a:pt x="77" y="5"/>
                    <a:pt x="55" y="19"/>
                    <a:pt x="38" y="43"/>
                  </a:cubicBezTo>
                  <a:cubicBezTo>
                    <a:pt x="0" y="82"/>
                    <a:pt x="13" y="133"/>
                    <a:pt x="51" y="158"/>
                  </a:cubicBezTo>
                  <a:cubicBezTo>
                    <a:pt x="664" y="579"/>
                    <a:pt x="1327" y="898"/>
                    <a:pt x="2042" y="1115"/>
                  </a:cubicBezTo>
                  <a:cubicBezTo>
                    <a:pt x="2756" y="1332"/>
                    <a:pt x="3496" y="1447"/>
                    <a:pt x="4237" y="1447"/>
                  </a:cubicBezTo>
                  <a:cubicBezTo>
                    <a:pt x="4977" y="1447"/>
                    <a:pt x="5717" y="1345"/>
                    <a:pt x="6431" y="1115"/>
                  </a:cubicBezTo>
                  <a:cubicBezTo>
                    <a:pt x="6597" y="1052"/>
                    <a:pt x="6776" y="1001"/>
                    <a:pt x="6955" y="924"/>
                  </a:cubicBezTo>
                  <a:lnTo>
                    <a:pt x="7210" y="822"/>
                  </a:lnTo>
                  <a:lnTo>
                    <a:pt x="7452" y="707"/>
                  </a:lnTo>
                  <a:cubicBezTo>
                    <a:pt x="7784" y="541"/>
                    <a:pt x="8103" y="362"/>
                    <a:pt x="8409" y="158"/>
                  </a:cubicBezTo>
                  <a:cubicBezTo>
                    <a:pt x="8448" y="133"/>
                    <a:pt x="8460" y="82"/>
                    <a:pt x="8448" y="43"/>
                  </a:cubicBezTo>
                  <a:cubicBezTo>
                    <a:pt x="8428" y="15"/>
                    <a:pt x="8395" y="0"/>
                    <a:pt x="8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6"/>
            <p:cNvSpPr/>
            <p:nvPr/>
          </p:nvSpPr>
          <p:spPr>
            <a:xfrm>
              <a:off x="5469514" y="4441563"/>
              <a:ext cx="81004" cy="62223"/>
            </a:xfrm>
            <a:custGeom>
              <a:avLst/>
              <a:gdLst/>
              <a:ahLst/>
              <a:cxnLst/>
              <a:rect l="l" t="t" r="r" b="b"/>
              <a:pathLst>
                <a:path w="2260" h="1736" extrusionOk="0">
                  <a:moveTo>
                    <a:pt x="1124" y="0"/>
                  </a:moveTo>
                  <a:cubicBezTo>
                    <a:pt x="499" y="0"/>
                    <a:pt x="1" y="383"/>
                    <a:pt x="1" y="868"/>
                  </a:cubicBezTo>
                  <a:cubicBezTo>
                    <a:pt x="1" y="1340"/>
                    <a:pt x="499" y="1735"/>
                    <a:pt x="1124" y="1735"/>
                  </a:cubicBezTo>
                  <a:cubicBezTo>
                    <a:pt x="1749" y="1735"/>
                    <a:pt x="2260" y="1340"/>
                    <a:pt x="2260" y="868"/>
                  </a:cubicBezTo>
                  <a:cubicBezTo>
                    <a:pt x="2260" y="383"/>
                    <a:pt x="1749" y="0"/>
                    <a:pt x="1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6"/>
            <p:cNvSpPr/>
            <p:nvPr/>
          </p:nvSpPr>
          <p:spPr>
            <a:xfrm>
              <a:off x="5784211" y="4441563"/>
              <a:ext cx="80968" cy="62223"/>
            </a:xfrm>
            <a:custGeom>
              <a:avLst/>
              <a:gdLst/>
              <a:ahLst/>
              <a:cxnLst/>
              <a:rect l="l" t="t" r="r" b="b"/>
              <a:pathLst>
                <a:path w="2259" h="1736" extrusionOk="0">
                  <a:moveTo>
                    <a:pt x="1136" y="0"/>
                  </a:moveTo>
                  <a:cubicBezTo>
                    <a:pt x="511" y="0"/>
                    <a:pt x="0" y="383"/>
                    <a:pt x="0" y="868"/>
                  </a:cubicBezTo>
                  <a:cubicBezTo>
                    <a:pt x="0" y="1340"/>
                    <a:pt x="511" y="1735"/>
                    <a:pt x="1136" y="1735"/>
                  </a:cubicBezTo>
                  <a:cubicBezTo>
                    <a:pt x="1761" y="1735"/>
                    <a:pt x="2259" y="1340"/>
                    <a:pt x="2259" y="868"/>
                  </a:cubicBezTo>
                  <a:cubicBezTo>
                    <a:pt x="2259" y="383"/>
                    <a:pt x="1761" y="0"/>
                    <a:pt x="1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1141580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Testing model’s performance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D1AFBD-E405-88D9-49B9-E49CB3000140}"/>
              </a:ext>
            </a:extLst>
          </p:cNvPr>
          <p:cNvSpPr txBox="1"/>
          <p:nvPr/>
        </p:nvSpPr>
        <p:spPr>
          <a:xfrm>
            <a:off x="7408550" y="1828840"/>
            <a:ext cx="257711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Are those results satisfying?</a:t>
            </a: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Yes, 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Buttt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?…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68D96-3AD5-5EFD-9716-FDB1503D8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005" y="1628818"/>
            <a:ext cx="5601482" cy="557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3919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Testing model’s performance (Cont.)</a:t>
            </a:r>
          </a:p>
        </p:txBody>
      </p:sp>
      <p:sp>
        <p:nvSpPr>
          <p:cNvPr id="6" name="Thought Bubble: Cloud 5">
            <a:extLst>
              <a:ext uri="{FF2B5EF4-FFF2-40B4-BE49-F238E27FC236}">
                <a16:creationId xmlns:a16="http://schemas.microsoft.com/office/drawing/2014/main" id="{ABBEB882-DF3A-7E63-AC2A-1FBBC9DFBCA6}"/>
              </a:ext>
            </a:extLst>
          </p:cNvPr>
          <p:cNvSpPr/>
          <p:nvPr/>
        </p:nvSpPr>
        <p:spPr>
          <a:xfrm>
            <a:off x="9514633" y="2422528"/>
            <a:ext cx="1049482" cy="915928"/>
          </a:xfrm>
          <a:prstGeom prst="cloudCallo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2"/>
                </a:solidFill>
                <a:latin typeface="Patrick Hand" panose="00000500000000000000" pitchFamily="2" charset="0"/>
              </a:rPr>
              <a:t>V1</a:t>
            </a:r>
            <a:endParaRPr lang="en-GB" sz="2200" dirty="0">
              <a:solidFill>
                <a:schemeClr val="bg2"/>
              </a:solidFill>
              <a:latin typeface="Patrick Hand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1E6AE8-7AB0-76AB-57C4-4BC8973969B9}"/>
              </a:ext>
            </a:extLst>
          </p:cNvPr>
          <p:cNvSpPr txBox="1"/>
          <p:nvPr/>
        </p:nvSpPr>
        <p:spPr>
          <a:xfrm>
            <a:off x="9357122" y="4230378"/>
            <a:ext cx="2577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4"/>
                </a:solidFill>
                <a:latin typeface="Patrick Hand" panose="00000500000000000000" pitchFamily="2" charset="0"/>
              </a:rPr>
              <a:t>Today:</a:t>
            </a:r>
          </a:p>
          <a:p>
            <a:r>
              <a:rPr lang="en-US" sz="18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  <a:endParaRPr lang="en-GB" sz="18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F78DCB-E49E-D4CA-EC6B-47A5B4D9F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762" y="1643108"/>
            <a:ext cx="8183117" cy="5544324"/>
          </a:xfrm>
          <a:prstGeom prst="rect">
            <a:avLst/>
          </a:prstGeom>
        </p:spPr>
      </p:pic>
      <p:sp>
        <p:nvSpPr>
          <p:cNvPr id="13" name="Arrow: Notched Right 12">
            <a:extLst>
              <a:ext uri="{FF2B5EF4-FFF2-40B4-BE49-F238E27FC236}">
                <a16:creationId xmlns:a16="http://schemas.microsoft.com/office/drawing/2014/main" id="{29EB7EF0-4957-41E8-F76C-897252CCDDBF}"/>
              </a:ext>
            </a:extLst>
          </p:cNvPr>
          <p:cNvSpPr/>
          <p:nvPr/>
        </p:nvSpPr>
        <p:spPr>
          <a:xfrm>
            <a:off x="8188060" y="5117975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Notched Right 14">
            <a:extLst>
              <a:ext uri="{FF2B5EF4-FFF2-40B4-BE49-F238E27FC236}">
                <a16:creationId xmlns:a16="http://schemas.microsoft.com/office/drawing/2014/main" id="{52D79901-3DDA-0ADA-4FE9-3F73AB74F0A3}"/>
              </a:ext>
            </a:extLst>
          </p:cNvPr>
          <p:cNvSpPr/>
          <p:nvPr/>
        </p:nvSpPr>
        <p:spPr>
          <a:xfrm>
            <a:off x="6490878" y="5117975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Notched Right 15">
            <a:extLst>
              <a:ext uri="{FF2B5EF4-FFF2-40B4-BE49-F238E27FC236}">
                <a16:creationId xmlns:a16="http://schemas.microsoft.com/office/drawing/2014/main" id="{0210C4E4-3C4E-6556-64C4-19AA27BF24BE}"/>
              </a:ext>
            </a:extLst>
          </p:cNvPr>
          <p:cNvSpPr/>
          <p:nvPr/>
        </p:nvSpPr>
        <p:spPr>
          <a:xfrm>
            <a:off x="6490878" y="4553543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40672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Testing our model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B3E93-ECA4-0581-B629-03BA7109392F}"/>
              </a:ext>
            </a:extLst>
          </p:cNvPr>
          <p:cNvSpPr txBox="1"/>
          <p:nvPr/>
        </p:nvSpPr>
        <p:spPr>
          <a:xfrm>
            <a:off x="1174004" y="1776845"/>
            <a:ext cx="901199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As previously seen: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Our model suggests kindergartens that have already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started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their semesters.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Even suggested a kindergarten with an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expired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date of registration </a:t>
            </a: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WHAT TO DO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103277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Currently included features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56C144-F5C8-F026-0249-D84E1F3272DA}"/>
              </a:ext>
            </a:extLst>
          </p:cNvPr>
          <p:cNvSpPr txBox="1"/>
          <p:nvPr/>
        </p:nvSpPr>
        <p:spPr>
          <a:xfrm>
            <a:off x="1174004" y="1776845"/>
            <a:ext cx="9011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Q2.1: What features/columns are meaningful and will help to match kindergartens after the inner join?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CAB0A-6455-01A1-AD2D-6C030C9CD2D5}"/>
              </a:ext>
            </a:extLst>
          </p:cNvPr>
          <p:cNvSpPr txBox="1"/>
          <p:nvPr/>
        </p:nvSpPr>
        <p:spPr>
          <a:xfrm>
            <a:off x="2181922" y="2646685"/>
            <a:ext cx="326291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Location Formatted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Latitude: numerical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Longitude: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Email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Phone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Country: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City: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Website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About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Created 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B9F8BC-447D-4781-4E3A-9CFFF26A4B9E}"/>
              </a:ext>
            </a:extLst>
          </p:cNvPr>
          <p:cNvSpPr txBox="1"/>
          <p:nvPr/>
        </p:nvSpPr>
        <p:spPr>
          <a:xfrm>
            <a:off x="6095832" y="2669397"/>
            <a:ext cx="37963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Start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End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Registration expiration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Tuition: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Created at</a:t>
            </a:r>
          </a:p>
        </p:txBody>
      </p:sp>
    </p:spTree>
    <p:extLst>
      <p:ext uri="{BB962C8B-B14F-4D97-AF65-F5344CB8AC3E}">
        <p14:creationId xmlns:p14="http://schemas.microsoft.com/office/powerpoint/2010/main" val="258446761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Thinking …. </a:t>
            </a:r>
            <a:r>
              <a:rPr lang="en-GB" dirty="0" err="1"/>
              <a:t>Hmmmmm</a:t>
            </a:r>
            <a:r>
              <a:rPr lang="en-GB" dirty="0"/>
              <a:t>….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B3E93-ECA4-0581-B629-03BA7109392F}"/>
              </a:ext>
            </a:extLst>
          </p:cNvPr>
          <p:cNvSpPr txBox="1"/>
          <p:nvPr/>
        </p:nvSpPr>
        <p:spPr>
          <a:xfrm>
            <a:off x="1174004" y="1776845"/>
            <a:ext cx="901199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Qs: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to do?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Should we include 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and 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to our processed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dataframe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so it has an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impact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If yes, how can that be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done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How to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represent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those dates to be meaningful in our domain?</a:t>
            </a:r>
          </a:p>
        </p:txBody>
      </p:sp>
    </p:spTree>
    <p:extLst>
      <p:ext uri="{BB962C8B-B14F-4D97-AF65-F5344CB8AC3E}">
        <p14:creationId xmlns:p14="http://schemas.microsoft.com/office/powerpoint/2010/main" val="287469289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An Idea …. What if?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E980F5-7360-E9BC-8C46-EC6054D1922F}"/>
              </a:ext>
            </a:extLst>
          </p:cNvPr>
          <p:cNvSpPr txBox="1"/>
          <p:nvPr/>
        </p:nvSpPr>
        <p:spPr>
          <a:xfrm>
            <a:off x="1153222" y="1546484"/>
            <a:ext cx="888439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Maybe an Idea satisfies the following statement is our hint?</a:t>
            </a: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In simple terms: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Raise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the rank of kindergartens which their semester did not start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Add a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penalty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to kindergartens whose semester has started</a:t>
            </a:r>
          </a:p>
        </p:txBody>
      </p:sp>
    </p:spTree>
    <p:extLst>
      <p:ext uri="{BB962C8B-B14F-4D97-AF65-F5344CB8AC3E}">
        <p14:creationId xmlns:p14="http://schemas.microsoft.com/office/powerpoint/2010/main" val="37049832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An Idea …. What if? (Cont.)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69324E-CD97-1139-1DD1-81A412BAB351}"/>
              </a:ext>
            </a:extLst>
          </p:cNvPr>
          <p:cNvSpPr txBox="1"/>
          <p:nvPr/>
        </p:nvSpPr>
        <p:spPr>
          <a:xfrm>
            <a:off x="1153222" y="1880658"/>
            <a:ext cx="9012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1. User input for those 2 features are always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1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2. Then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filling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those 2 features according to the following conditions:</a:t>
            </a: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If (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 &lt; 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){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1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 else{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0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</a:t>
            </a: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F83CEF-CEE8-557E-5C86-42A21E68A754}"/>
              </a:ext>
            </a:extLst>
          </p:cNvPr>
          <p:cNvSpPr txBox="1"/>
          <p:nvPr/>
        </p:nvSpPr>
        <p:spPr>
          <a:xfrm>
            <a:off x="5184369" y="3080986"/>
            <a:ext cx="472108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If (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 &lt; 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){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1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 else{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0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</a:t>
            </a: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16145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Applying our Idea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56C144-F5C8-F026-0249-D84E1F3272DA}"/>
              </a:ext>
            </a:extLst>
          </p:cNvPr>
          <p:cNvSpPr txBox="1"/>
          <p:nvPr/>
        </p:nvSpPr>
        <p:spPr>
          <a:xfrm>
            <a:off x="1174004" y="1776845"/>
            <a:ext cx="9011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Q: What features/columns are meaningful and will help to match kindergartens after the inner join?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CAB0A-6455-01A1-AD2D-6C030C9CD2D5}"/>
              </a:ext>
            </a:extLst>
          </p:cNvPr>
          <p:cNvSpPr txBox="1"/>
          <p:nvPr/>
        </p:nvSpPr>
        <p:spPr>
          <a:xfrm>
            <a:off x="2181922" y="2646685"/>
            <a:ext cx="326291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Patrick Hand" panose="00000500000000000000" pitchFamily="2" charset="0"/>
              </a:rPr>
              <a:t>Location Formatted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Latitude: numerical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Longitude: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Email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Phone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Country: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City: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Website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About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Created 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B9F8BC-447D-4781-4E3A-9CFFF26A4B9E}"/>
              </a:ext>
            </a:extLst>
          </p:cNvPr>
          <p:cNvSpPr txBox="1"/>
          <p:nvPr/>
        </p:nvSpPr>
        <p:spPr>
          <a:xfrm>
            <a:off x="6095831" y="2669397"/>
            <a:ext cx="448211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Start date: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End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Registration expiration: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Tuition: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Created at</a:t>
            </a:r>
          </a:p>
        </p:txBody>
      </p:sp>
    </p:spTree>
    <p:extLst>
      <p:ext uri="{BB962C8B-B14F-4D97-AF65-F5344CB8AC3E}">
        <p14:creationId xmlns:p14="http://schemas.microsoft.com/office/powerpoint/2010/main" val="5015976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Applying our Idea (Cont.)</a:t>
            </a:r>
          </a:p>
        </p:txBody>
      </p:sp>
      <p:sp>
        <p:nvSpPr>
          <p:cNvPr id="13" name="Google Shape;1508;p47">
            <a:extLst>
              <a:ext uri="{FF2B5EF4-FFF2-40B4-BE49-F238E27FC236}">
                <a16:creationId xmlns:a16="http://schemas.microsoft.com/office/drawing/2014/main" id="{2F041041-3719-DA94-8C11-9B8E5FBE8187}"/>
              </a:ext>
            </a:extLst>
          </p:cNvPr>
          <p:cNvSpPr/>
          <p:nvPr/>
        </p:nvSpPr>
        <p:spPr>
          <a:xfrm>
            <a:off x="998785" y="2819862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09;p47">
            <a:extLst>
              <a:ext uri="{FF2B5EF4-FFF2-40B4-BE49-F238E27FC236}">
                <a16:creationId xmlns:a16="http://schemas.microsoft.com/office/drawing/2014/main" id="{B33785DA-E05E-8E32-D2CE-1CF72F601061}"/>
              </a:ext>
            </a:extLst>
          </p:cNvPr>
          <p:cNvSpPr/>
          <p:nvPr/>
        </p:nvSpPr>
        <p:spPr>
          <a:xfrm>
            <a:off x="998785" y="1955108"/>
            <a:ext cx="944340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510;p47">
            <a:extLst>
              <a:ext uri="{FF2B5EF4-FFF2-40B4-BE49-F238E27FC236}">
                <a16:creationId xmlns:a16="http://schemas.microsoft.com/office/drawing/2014/main" id="{7548A15E-A50C-5B5E-CF66-6C10B7C465C3}"/>
              </a:ext>
            </a:extLst>
          </p:cNvPr>
          <p:cNvSpPr txBox="1"/>
          <p:nvPr/>
        </p:nvSpPr>
        <p:spPr>
          <a:xfrm>
            <a:off x="998783" y="2961680"/>
            <a:ext cx="94433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0.78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" name="Google Shape;1511;p47">
            <a:extLst>
              <a:ext uri="{FF2B5EF4-FFF2-40B4-BE49-F238E27FC236}">
                <a16:creationId xmlns:a16="http://schemas.microsoft.com/office/drawing/2014/main" id="{64FC913B-F1BE-325D-7197-AC694E588365}"/>
              </a:ext>
            </a:extLst>
          </p:cNvPr>
          <p:cNvSpPr txBox="1"/>
          <p:nvPr/>
        </p:nvSpPr>
        <p:spPr>
          <a:xfrm>
            <a:off x="998785" y="3591462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0.69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" name="Google Shape;1512;p47">
            <a:extLst>
              <a:ext uri="{FF2B5EF4-FFF2-40B4-BE49-F238E27FC236}">
                <a16:creationId xmlns:a16="http://schemas.microsoft.com/office/drawing/2014/main" id="{3EAC3ED1-F864-EB45-8485-3A4FFEEC42F6}"/>
              </a:ext>
            </a:extLst>
          </p:cNvPr>
          <p:cNvSpPr/>
          <p:nvPr/>
        </p:nvSpPr>
        <p:spPr>
          <a:xfrm>
            <a:off x="2041116" y="1959387"/>
            <a:ext cx="944340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513;p47">
            <a:extLst>
              <a:ext uri="{FF2B5EF4-FFF2-40B4-BE49-F238E27FC236}">
                <a16:creationId xmlns:a16="http://schemas.microsoft.com/office/drawing/2014/main" id="{3BA60551-9E09-3236-3DFA-ACACC48F2542}"/>
              </a:ext>
            </a:extLst>
          </p:cNvPr>
          <p:cNvSpPr/>
          <p:nvPr/>
        </p:nvSpPr>
        <p:spPr>
          <a:xfrm>
            <a:off x="3074272" y="1950666"/>
            <a:ext cx="944340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514;p47">
            <a:extLst>
              <a:ext uri="{FF2B5EF4-FFF2-40B4-BE49-F238E27FC236}">
                <a16:creationId xmlns:a16="http://schemas.microsoft.com/office/drawing/2014/main" id="{C7BD5EB3-5057-3722-C3E9-F3402BED7843}"/>
              </a:ext>
            </a:extLst>
          </p:cNvPr>
          <p:cNvSpPr/>
          <p:nvPr/>
        </p:nvSpPr>
        <p:spPr>
          <a:xfrm>
            <a:off x="2041116" y="2824141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515;p47">
            <a:extLst>
              <a:ext uri="{FF2B5EF4-FFF2-40B4-BE49-F238E27FC236}">
                <a16:creationId xmlns:a16="http://schemas.microsoft.com/office/drawing/2014/main" id="{6E21BE8F-45B0-DA90-180C-9A24C59CF739}"/>
              </a:ext>
            </a:extLst>
          </p:cNvPr>
          <p:cNvSpPr/>
          <p:nvPr/>
        </p:nvSpPr>
        <p:spPr>
          <a:xfrm>
            <a:off x="3074272" y="2815420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516;p47">
            <a:extLst>
              <a:ext uri="{FF2B5EF4-FFF2-40B4-BE49-F238E27FC236}">
                <a16:creationId xmlns:a16="http://schemas.microsoft.com/office/drawing/2014/main" id="{9EC85E78-7E71-81CC-DEBF-2DCB0B42FE92}"/>
              </a:ext>
            </a:extLst>
          </p:cNvPr>
          <p:cNvSpPr txBox="1"/>
          <p:nvPr/>
        </p:nvSpPr>
        <p:spPr>
          <a:xfrm>
            <a:off x="1007956" y="4116578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17;p47">
            <a:extLst>
              <a:ext uri="{FF2B5EF4-FFF2-40B4-BE49-F238E27FC236}">
                <a16:creationId xmlns:a16="http://schemas.microsoft.com/office/drawing/2014/main" id="{9B4CD11A-FE70-738C-5495-68B4E63604E0}"/>
              </a:ext>
            </a:extLst>
          </p:cNvPr>
          <p:cNvSpPr txBox="1"/>
          <p:nvPr/>
        </p:nvSpPr>
        <p:spPr>
          <a:xfrm>
            <a:off x="989614" y="4773708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18;p47">
            <a:extLst>
              <a:ext uri="{FF2B5EF4-FFF2-40B4-BE49-F238E27FC236}">
                <a16:creationId xmlns:a16="http://schemas.microsoft.com/office/drawing/2014/main" id="{93A7B6BE-6835-5195-154D-CE9AD38A036E}"/>
              </a:ext>
            </a:extLst>
          </p:cNvPr>
          <p:cNvSpPr txBox="1"/>
          <p:nvPr/>
        </p:nvSpPr>
        <p:spPr>
          <a:xfrm>
            <a:off x="998783" y="5365004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Google Shape;1519;p47">
            <a:extLst>
              <a:ext uri="{FF2B5EF4-FFF2-40B4-BE49-F238E27FC236}">
                <a16:creationId xmlns:a16="http://schemas.microsoft.com/office/drawing/2014/main" id="{D9947B2D-E60E-13B7-A17E-722AB4B29C71}"/>
              </a:ext>
            </a:extLst>
          </p:cNvPr>
          <p:cNvSpPr txBox="1"/>
          <p:nvPr/>
        </p:nvSpPr>
        <p:spPr>
          <a:xfrm>
            <a:off x="998785" y="6025262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Google Shape;1520;p47">
            <a:extLst>
              <a:ext uri="{FF2B5EF4-FFF2-40B4-BE49-F238E27FC236}">
                <a16:creationId xmlns:a16="http://schemas.microsoft.com/office/drawing/2014/main" id="{8F5A06C3-902E-FD10-4F86-124734E552A0}"/>
              </a:ext>
            </a:extLst>
          </p:cNvPr>
          <p:cNvSpPr txBox="1"/>
          <p:nvPr/>
        </p:nvSpPr>
        <p:spPr>
          <a:xfrm>
            <a:off x="960452" y="2107958"/>
            <a:ext cx="102304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7" name="Google Shape;1521;p47">
            <a:extLst>
              <a:ext uri="{FF2B5EF4-FFF2-40B4-BE49-F238E27FC236}">
                <a16:creationId xmlns:a16="http://schemas.microsoft.com/office/drawing/2014/main" id="{7028C710-0607-C700-7A9F-281540379D85}"/>
              </a:ext>
            </a:extLst>
          </p:cNvPr>
          <p:cNvSpPr txBox="1"/>
          <p:nvPr/>
        </p:nvSpPr>
        <p:spPr>
          <a:xfrm>
            <a:off x="1997117" y="2112237"/>
            <a:ext cx="105554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8" name="Google Shape;1522;p47">
            <a:extLst>
              <a:ext uri="{FF2B5EF4-FFF2-40B4-BE49-F238E27FC236}">
                <a16:creationId xmlns:a16="http://schemas.microsoft.com/office/drawing/2014/main" id="{0B6153BB-17A1-B524-2B03-2806A66D8A55}"/>
              </a:ext>
            </a:extLst>
          </p:cNvPr>
          <p:cNvSpPr txBox="1"/>
          <p:nvPr/>
        </p:nvSpPr>
        <p:spPr>
          <a:xfrm>
            <a:off x="3023789" y="2102003"/>
            <a:ext cx="105241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9" name="Google Shape;1523;p47">
            <a:extLst>
              <a:ext uri="{FF2B5EF4-FFF2-40B4-BE49-F238E27FC236}">
                <a16:creationId xmlns:a16="http://schemas.microsoft.com/office/drawing/2014/main" id="{8AF965D4-09C6-692B-6192-FEB5EFCACBA6}"/>
              </a:ext>
            </a:extLst>
          </p:cNvPr>
          <p:cNvSpPr txBox="1"/>
          <p:nvPr/>
        </p:nvSpPr>
        <p:spPr>
          <a:xfrm>
            <a:off x="2041113" y="2987291"/>
            <a:ext cx="100551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0.32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" name="Google Shape;1524;p47">
            <a:extLst>
              <a:ext uri="{FF2B5EF4-FFF2-40B4-BE49-F238E27FC236}">
                <a16:creationId xmlns:a16="http://schemas.microsoft.com/office/drawing/2014/main" id="{7710CB8E-9D63-E20E-474B-6A990DF38114}"/>
              </a:ext>
            </a:extLst>
          </p:cNvPr>
          <p:cNvSpPr txBox="1"/>
          <p:nvPr/>
        </p:nvSpPr>
        <p:spPr>
          <a:xfrm>
            <a:off x="2041114" y="3595741"/>
            <a:ext cx="94434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0.43</a:t>
            </a:r>
          </a:p>
        </p:txBody>
      </p:sp>
      <p:sp>
        <p:nvSpPr>
          <p:cNvPr id="31" name="Google Shape;1525;p47">
            <a:extLst>
              <a:ext uri="{FF2B5EF4-FFF2-40B4-BE49-F238E27FC236}">
                <a16:creationId xmlns:a16="http://schemas.microsoft.com/office/drawing/2014/main" id="{349A371D-ADA9-9AAC-5E84-DA9CD1BF542D}"/>
              </a:ext>
            </a:extLst>
          </p:cNvPr>
          <p:cNvSpPr txBox="1"/>
          <p:nvPr/>
        </p:nvSpPr>
        <p:spPr>
          <a:xfrm>
            <a:off x="2344827" y="4120857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Google Shape;1526;p47">
            <a:extLst>
              <a:ext uri="{FF2B5EF4-FFF2-40B4-BE49-F238E27FC236}">
                <a16:creationId xmlns:a16="http://schemas.microsoft.com/office/drawing/2014/main" id="{964BCADD-CDCC-3CB1-306D-1713913CB134}"/>
              </a:ext>
            </a:extLst>
          </p:cNvPr>
          <p:cNvSpPr txBox="1"/>
          <p:nvPr/>
        </p:nvSpPr>
        <p:spPr>
          <a:xfrm>
            <a:off x="2344827" y="4812641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" name="Google Shape;1527;p47">
            <a:extLst>
              <a:ext uri="{FF2B5EF4-FFF2-40B4-BE49-F238E27FC236}">
                <a16:creationId xmlns:a16="http://schemas.microsoft.com/office/drawing/2014/main" id="{181E2FD8-D72F-0410-C0ED-1D7E3B55C25A}"/>
              </a:ext>
            </a:extLst>
          </p:cNvPr>
          <p:cNvSpPr txBox="1"/>
          <p:nvPr/>
        </p:nvSpPr>
        <p:spPr>
          <a:xfrm>
            <a:off x="2344827" y="5371942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" name="Google Shape;1528;p47">
            <a:extLst>
              <a:ext uri="{FF2B5EF4-FFF2-40B4-BE49-F238E27FC236}">
                <a16:creationId xmlns:a16="http://schemas.microsoft.com/office/drawing/2014/main" id="{F53E429E-7C63-95DF-A9FB-FB03DC49D086}"/>
              </a:ext>
            </a:extLst>
          </p:cNvPr>
          <p:cNvSpPr txBox="1"/>
          <p:nvPr/>
        </p:nvSpPr>
        <p:spPr>
          <a:xfrm>
            <a:off x="2041113" y="6029541"/>
            <a:ext cx="94433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0.76</a:t>
            </a:r>
          </a:p>
        </p:txBody>
      </p:sp>
      <p:sp>
        <p:nvSpPr>
          <p:cNvPr id="35" name="Google Shape;1529;p47">
            <a:extLst>
              <a:ext uri="{FF2B5EF4-FFF2-40B4-BE49-F238E27FC236}">
                <a16:creationId xmlns:a16="http://schemas.microsoft.com/office/drawing/2014/main" id="{817B912F-234B-B310-D830-222824012D9E}"/>
              </a:ext>
            </a:extLst>
          </p:cNvPr>
          <p:cNvSpPr txBox="1"/>
          <p:nvPr/>
        </p:nvSpPr>
        <p:spPr>
          <a:xfrm>
            <a:off x="3158035" y="2978570"/>
            <a:ext cx="8697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1530;p47">
            <a:extLst>
              <a:ext uri="{FF2B5EF4-FFF2-40B4-BE49-F238E27FC236}">
                <a16:creationId xmlns:a16="http://schemas.microsoft.com/office/drawing/2014/main" id="{853D08BF-62FA-7781-DFD7-9FAA54DAF4CD}"/>
              </a:ext>
            </a:extLst>
          </p:cNvPr>
          <p:cNvSpPr txBox="1"/>
          <p:nvPr/>
        </p:nvSpPr>
        <p:spPr>
          <a:xfrm>
            <a:off x="3307453" y="3587020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" name="Google Shape;1531;p47">
            <a:extLst>
              <a:ext uri="{FF2B5EF4-FFF2-40B4-BE49-F238E27FC236}">
                <a16:creationId xmlns:a16="http://schemas.microsoft.com/office/drawing/2014/main" id="{134F71E9-F57B-490F-6980-533F3535E64D}"/>
              </a:ext>
            </a:extLst>
          </p:cNvPr>
          <p:cNvSpPr txBox="1"/>
          <p:nvPr/>
        </p:nvSpPr>
        <p:spPr>
          <a:xfrm>
            <a:off x="3307453" y="409584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2;p47">
            <a:extLst>
              <a:ext uri="{FF2B5EF4-FFF2-40B4-BE49-F238E27FC236}">
                <a16:creationId xmlns:a16="http://schemas.microsoft.com/office/drawing/2014/main" id="{61DB1A63-2F44-316B-AE48-F180EFDB947E}"/>
              </a:ext>
            </a:extLst>
          </p:cNvPr>
          <p:cNvSpPr txBox="1"/>
          <p:nvPr/>
        </p:nvSpPr>
        <p:spPr>
          <a:xfrm>
            <a:off x="3288965" y="470429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3;p47">
            <a:extLst>
              <a:ext uri="{FF2B5EF4-FFF2-40B4-BE49-F238E27FC236}">
                <a16:creationId xmlns:a16="http://schemas.microsoft.com/office/drawing/2014/main" id="{FF23660D-11D0-129B-3B2F-A88723F127CF}"/>
              </a:ext>
            </a:extLst>
          </p:cNvPr>
          <p:cNvSpPr txBox="1"/>
          <p:nvPr/>
        </p:nvSpPr>
        <p:spPr>
          <a:xfrm>
            <a:off x="3307453" y="536766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34;p47">
            <a:extLst>
              <a:ext uri="{FF2B5EF4-FFF2-40B4-BE49-F238E27FC236}">
                <a16:creationId xmlns:a16="http://schemas.microsoft.com/office/drawing/2014/main" id="{262308E8-CB47-C717-3C09-9E1D06CCE0D7}"/>
              </a:ext>
            </a:extLst>
          </p:cNvPr>
          <p:cNvSpPr txBox="1"/>
          <p:nvPr/>
        </p:nvSpPr>
        <p:spPr>
          <a:xfrm>
            <a:off x="3307453" y="6020820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" name="Google Shape;1513;p47">
            <a:extLst>
              <a:ext uri="{FF2B5EF4-FFF2-40B4-BE49-F238E27FC236}">
                <a16:creationId xmlns:a16="http://schemas.microsoft.com/office/drawing/2014/main" id="{2D18A02A-871C-F879-AB0D-5D1FEE55E7CA}"/>
              </a:ext>
            </a:extLst>
          </p:cNvPr>
          <p:cNvSpPr/>
          <p:nvPr/>
        </p:nvSpPr>
        <p:spPr>
          <a:xfrm>
            <a:off x="4121769" y="1949153"/>
            <a:ext cx="944340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15;p47">
            <a:extLst>
              <a:ext uri="{FF2B5EF4-FFF2-40B4-BE49-F238E27FC236}">
                <a16:creationId xmlns:a16="http://schemas.microsoft.com/office/drawing/2014/main" id="{CE20B15A-E967-DCD7-DA2D-5223EDC95D0D}"/>
              </a:ext>
            </a:extLst>
          </p:cNvPr>
          <p:cNvSpPr/>
          <p:nvPr/>
        </p:nvSpPr>
        <p:spPr>
          <a:xfrm>
            <a:off x="4121769" y="2813907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522;p47">
            <a:extLst>
              <a:ext uri="{FF2B5EF4-FFF2-40B4-BE49-F238E27FC236}">
                <a16:creationId xmlns:a16="http://schemas.microsoft.com/office/drawing/2014/main" id="{E43CC7D7-7D84-08A7-43F5-F57EC758B4FB}"/>
              </a:ext>
            </a:extLst>
          </p:cNvPr>
          <p:cNvSpPr txBox="1"/>
          <p:nvPr/>
        </p:nvSpPr>
        <p:spPr>
          <a:xfrm>
            <a:off x="4112598" y="21020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4" name="Google Shape;1529;p47">
            <a:extLst>
              <a:ext uri="{FF2B5EF4-FFF2-40B4-BE49-F238E27FC236}">
                <a16:creationId xmlns:a16="http://schemas.microsoft.com/office/drawing/2014/main" id="{20018BA0-E090-43B0-E924-B3B186FAC608}"/>
              </a:ext>
            </a:extLst>
          </p:cNvPr>
          <p:cNvSpPr txBox="1"/>
          <p:nvPr/>
        </p:nvSpPr>
        <p:spPr>
          <a:xfrm>
            <a:off x="4246542" y="2977057"/>
            <a:ext cx="7664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" name="Google Shape;1530;p47">
            <a:extLst>
              <a:ext uri="{FF2B5EF4-FFF2-40B4-BE49-F238E27FC236}">
                <a16:creationId xmlns:a16="http://schemas.microsoft.com/office/drawing/2014/main" id="{87CACBD4-F968-28A8-C8C5-88D312C31062}"/>
              </a:ext>
            </a:extLst>
          </p:cNvPr>
          <p:cNvSpPr txBox="1"/>
          <p:nvPr/>
        </p:nvSpPr>
        <p:spPr>
          <a:xfrm>
            <a:off x="4354950" y="35855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" name="Google Shape;1531;p47">
            <a:extLst>
              <a:ext uri="{FF2B5EF4-FFF2-40B4-BE49-F238E27FC236}">
                <a16:creationId xmlns:a16="http://schemas.microsoft.com/office/drawing/2014/main" id="{183D1FA1-086E-5963-1A9C-3DE99785FFD2}"/>
              </a:ext>
            </a:extLst>
          </p:cNvPr>
          <p:cNvSpPr txBox="1"/>
          <p:nvPr/>
        </p:nvSpPr>
        <p:spPr>
          <a:xfrm>
            <a:off x="4330346" y="404139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2;p47">
            <a:extLst>
              <a:ext uri="{FF2B5EF4-FFF2-40B4-BE49-F238E27FC236}">
                <a16:creationId xmlns:a16="http://schemas.microsoft.com/office/drawing/2014/main" id="{CC6AF68A-3D78-B898-74D7-AB17DF7EE878}"/>
              </a:ext>
            </a:extLst>
          </p:cNvPr>
          <p:cNvSpPr txBox="1"/>
          <p:nvPr/>
        </p:nvSpPr>
        <p:spPr>
          <a:xfrm>
            <a:off x="4354950" y="469509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3;p47">
            <a:extLst>
              <a:ext uri="{FF2B5EF4-FFF2-40B4-BE49-F238E27FC236}">
                <a16:creationId xmlns:a16="http://schemas.microsoft.com/office/drawing/2014/main" id="{0ABA5D4E-F6E0-F1D4-D615-F5F2921CB4F2}"/>
              </a:ext>
            </a:extLst>
          </p:cNvPr>
          <p:cNvSpPr txBox="1"/>
          <p:nvPr/>
        </p:nvSpPr>
        <p:spPr>
          <a:xfrm>
            <a:off x="4410296" y="539403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1534;p47">
            <a:extLst>
              <a:ext uri="{FF2B5EF4-FFF2-40B4-BE49-F238E27FC236}">
                <a16:creationId xmlns:a16="http://schemas.microsoft.com/office/drawing/2014/main" id="{03CF920F-0BA7-5F2F-C164-420C6C56E916}"/>
              </a:ext>
            </a:extLst>
          </p:cNvPr>
          <p:cNvSpPr txBox="1"/>
          <p:nvPr/>
        </p:nvSpPr>
        <p:spPr>
          <a:xfrm>
            <a:off x="4354950" y="60193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" name="Google Shape;1513;p47">
            <a:extLst>
              <a:ext uri="{FF2B5EF4-FFF2-40B4-BE49-F238E27FC236}">
                <a16:creationId xmlns:a16="http://schemas.microsoft.com/office/drawing/2014/main" id="{6C0B8F76-7DE4-F587-98D7-3B390ACDE766}"/>
              </a:ext>
            </a:extLst>
          </p:cNvPr>
          <p:cNvSpPr/>
          <p:nvPr/>
        </p:nvSpPr>
        <p:spPr>
          <a:xfrm>
            <a:off x="7261973" y="1928650"/>
            <a:ext cx="946230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15;p47">
            <a:extLst>
              <a:ext uri="{FF2B5EF4-FFF2-40B4-BE49-F238E27FC236}">
                <a16:creationId xmlns:a16="http://schemas.microsoft.com/office/drawing/2014/main" id="{DAA42CE7-CE50-F7AB-55ED-9ED5935FA104}"/>
              </a:ext>
            </a:extLst>
          </p:cNvPr>
          <p:cNvSpPr/>
          <p:nvPr/>
        </p:nvSpPr>
        <p:spPr>
          <a:xfrm>
            <a:off x="7261973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522;p47">
            <a:extLst>
              <a:ext uri="{FF2B5EF4-FFF2-40B4-BE49-F238E27FC236}">
                <a16:creationId xmlns:a16="http://schemas.microsoft.com/office/drawing/2014/main" id="{6595A1AA-AE7F-94A4-5766-0302384FC4B9}"/>
              </a:ext>
            </a:extLst>
          </p:cNvPr>
          <p:cNvSpPr txBox="1"/>
          <p:nvPr/>
        </p:nvSpPr>
        <p:spPr>
          <a:xfrm>
            <a:off x="7252802" y="2081500"/>
            <a:ext cx="95965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3" name="Google Shape;1529;p47">
            <a:extLst>
              <a:ext uri="{FF2B5EF4-FFF2-40B4-BE49-F238E27FC236}">
                <a16:creationId xmlns:a16="http://schemas.microsoft.com/office/drawing/2014/main" id="{7F0710F0-BAF5-A76E-0295-B6AC6A445946}"/>
              </a:ext>
            </a:extLst>
          </p:cNvPr>
          <p:cNvSpPr txBox="1"/>
          <p:nvPr/>
        </p:nvSpPr>
        <p:spPr>
          <a:xfrm>
            <a:off x="7495154" y="29565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4" name="Google Shape;1530;p47">
            <a:extLst>
              <a:ext uri="{FF2B5EF4-FFF2-40B4-BE49-F238E27FC236}">
                <a16:creationId xmlns:a16="http://schemas.microsoft.com/office/drawing/2014/main" id="{35CA6509-6A8C-9AB2-F844-C06C195AFEA8}"/>
              </a:ext>
            </a:extLst>
          </p:cNvPr>
          <p:cNvSpPr txBox="1"/>
          <p:nvPr/>
        </p:nvSpPr>
        <p:spPr>
          <a:xfrm>
            <a:off x="7495154" y="35650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1531;p47">
            <a:extLst>
              <a:ext uri="{FF2B5EF4-FFF2-40B4-BE49-F238E27FC236}">
                <a16:creationId xmlns:a16="http://schemas.microsoft.com/office/drawing/2014/main" id="{59D02EBE-2BEB-419D-5E76-25365B33157F}"/>
              </a:ext>
            </a:extLst>
          </p:cNvPr>
          <p:cNvSpPr txBox="1"/>
          <p:nvPr/>
        </p:nvSpPr>
        <p:spPr>
          <a:xfrm>
            <a:off x="7495154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2;p47">
            <a:extLst>
              <a:ext uri="{FF2B5EF4-FFF2-40B4-BE49-F238E27FC236}">
                <a16:creationId xmlns:a16="http://schemas.microsoft.com/office/drawing/2014/main" id="{401E3330-2E46-2689-1DB9-181F634097B8}"/>
              </a:ext>
            </a:extLst>
          </p:cNvPr>
          <p:cNvSpPr txBox="1"/>
          <p:nvPr/>
        </p:nvSpPr>
        <p:spPr>
          <a:xfrm>
            <a:off x="7495154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3;p47">
            <a:extLst>
              <a:ext uri="{FF2B5EF4-FFF2-40B4-BE49-F238E27FC236}">
                <a16:creationId xmlns:a16="http://schemas.microsoft.com/office/drawing/2014/main" id="{C6438884-31D5-512E-E31A-C618D0D8ECF1}"/>
              </a:ext>
            </a:extLst>
          </p:cNvPr>
          <p:cNvSpPr txBox="1"/>
          <p:nvPr/>
        </p:nvSpPr>
        <p:spPr>
          <a:xfrm>
            <a:off x="7495154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1534;p47">
            <a:extLst>
              <a:ext uri="{FF2B5EF4-FFF2-40B4-BE49-F238E27FC236}">
                <a16:creationId xmlns:a16="http://schemas.microsoft.com/office/drawing/2014/main" id="{01CDC7E3-F7D4-455F-E841-C69858901ABB}"/>
              </a:ext>
            </a:extLst>
          </p:cNvPr>
          <p:cNvSpPr txBox="1"/>
          <p:nvPr/>
        </p:nvSpPr>
        <p:spPr>
          <a:xfrm>
            <a:off x="7495154" y="59988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" name="Google Shape;1513;p47">
            <a:extLst>
              <a:ext uri="{FF2B5EF4-FFF2-40B4-BE49-F238E27FC236}">
                <a16:creationId xmlns:a16="http://schemas.microsoft.com/office/drawing/2014/main" id="{E0917CD3-A25A-4758-B7BA-1DEE4B56E184}"/>
              </a:ext>
            </a:extLst>
          </p:cNvPr>
          <p:cNvSpPr/>
          <p:nvPr/>
        </p:nvSpPr>
        <p:spPr>
          <a:xfrm>
            <a:off x="6223073" y="1949153"/>
            <a:ext cx="944340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15;p47">
            <a:extLst>
              <a:ext uri="{FF2B5EF4-FFF2-40B4-BE49-F238E27FC236}">
                <a16:creationId xmlns:a16="http://schemas.microsoft.com/office/drawing/2014/main" id="{5D1DDE83-902F-C4A6-FD8C-3FBB18B135A1}"/>
              </a:ext>
            </a:extLst>
          </p:cNvPr>
          <p:cNvSpPr/>
          <p:nvPr/>
        </p:nvSpPr>
        <p:spPr>
          <a:xfrm>
            <a:off x="6223073" y="2813907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22;p47">
            <a:extLst>
              <a:ext uri="{FF2B5EF4-FFF2-40B4-BE49-F238E27FC236}">
                <a16:creationId xmlns:a16="http://schemas.microsoft.com/office/drawing/2014/main" id="{B8F7FB75-77BA-63AB-7F6A-B27C3722C899}"/>
              </a:ext>
            </a:extLst>
          </p:cNvPr>
          <p:cNvSpPr txBox="1"/>
          <p:nvPr/>
        </p:nvSpPr>
        <p:spPr>
          <a:xfrm>
            <a:off x="6213902" y="21020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" name="Google Shape;1529;p47">
            <a:extLst>
              <a:ext uri="{FF2B5EF4-FFF2-40B4-BE49-F238E27FC236}">
                <a16:creationId xmlns:a16="http://schemas.microsoft.com/office/drawing/2014/main" id="{AED3912F-410A-CCD1-4C62-964CC0B68D89}"/>
              </a:ext>
            </a:extLst>
          </p:cNvPr>
          <p:cNvSpPr txBox="1"/>
          <p:nvPr/>
        </p:nvSpPr>
        <p:spPr>
          <a:xfrm>
            <a:off x="6456254" y="297705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" name="Google Shape;1530;p47">
            <a:extLst>
              <a:ext uri="{FF2B5EF4-FFF2-40B4-BE49-F238E27FC236}">
                <a16:creationId xmlns:a16="http://schemas.microsoft.com/office/drawing/2014/main" id="{91305F81-BF27-4E9F-D524-0052315A80C4}"/>
              </a:ext>
            </a:extLst>
          </p:cNvPr>
          <p:cNvSpPr txBox="1"/>
          <p:nvPr/>
        </p:nvSpPr>
        <p:spPr>
          <a:xfrm>
            <a:off x="6456254" y="35855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" name="Google Shape;1531;p47">
            <a:extLst>
              <a:ext uri="{FF2B5EF4-FFF2-40B4-BE49-F238E27FC236}">
                <a16:creationId xmlns:a16="http://schemas.microsoft.com/office/drawing/2014/main" id="{B2D01870-5CF6-555B-20BA-9486A92EB57A}"/>
              </a:ext>
            </a:extLst>
          </p:cNvPr>
          <p:cNvSpPr txBox="1"/>
          <p:nvPr/>
        </p:nvSpPr>
        <p:spPr>
          <a:xfrm>
            <a:off x="6438977" y="4052220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1532;p47">
            <a:extLst>
              <a:ext uri="{FF2B5EF4-FFF2-40B4-BE49-F238E27FC236}">
                <a16:creationId xmlns:a16="http://schemas.microsoft.com/office/drawing/2014/main" id="{D123D9E2-3A62-5401-170B-EC8BB3CA96B0}"/>
              </a:ext>
            </a:extLst>
          </p:cNvPr>
          <p:cNvSpPr txBox="1"/>
          <p:nvPr/>
        </p:nvSpPr>
        <p:spPr>
          <a:xfrm>
            <a:off x="6456254" y="48024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" name="Google Shape;1533;p47">
            <a:extLst>
              <a:ext uri="{FF2B5EF4-FFF2-40B4-BE49-F238E27FC236}">
                <a16:creationId xmlns:a16="http://schemas.microsoft.com/office/drawing/2014/main" id="{9DEEF922-F6F3-A029-952C-E4206A88D89A}"/>
              </a:ext>
            </a:extLst>
          </p:cNvPr>
          <p:cNvSpPr txBox="1"/>
          <p:nvPr/>
        </p:nvSpPr>
        <p:spPr>
          <a:xfrm>
            <a:off x="6480223" y="5287011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" name="Google Shape;1534;p47">
            <a:extLst>
              <a:ext uri="{FF2B5EF4-FFF2-40B4-BE49-F238E27FC236}">
                <a16:creationId xmlns:a16="http://schemas.microsoft.com/office/drawing/2014/main" id="{AA416E0E-DD9F-C08A-0560-C25B9A2B2B4B}"/>
              </a:ext>
            </a:extLst>
          </p:cNvPr>
          <p:cNvSpPr txBox="1"/>
          <p:nvPr/>
        </p:nvSpPr>
        <p:spPr>
          <a:xfrm>
            <a:off x="6456254" y="60193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5" name="Google Shape;1513;p47">
            <a:extLst>
              <a:ext uri="{FF2B5EF4-FFF2-40B4-BE49-F238E27FC236}">
                <a16:creationId xmlns:a16="http://schemas.microsoft.com/office/drawing/2014/main" id="{72D996D4-17BA-840D-3C30-A3FC1D6326A2}"/>
              </a:ext>
            </a:extLst>
          </p:cNvPr>
          <p:cNvSpPr/>
          <p:nvPr/>
        </p:nvSpPr>
        <p:spPr>
          <a:xfrm>
            <a:off x="5178437" y="1959387"/>
            <a:ext cx="944340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15;p47">
            <a:extLst>
              <a:ext uri="{FF2B5EF4-FFF2-40B4-BE49-F238E27FC236}">
                <a16:creationId xmlns:a16="http://schemas.microsoft.com/office/drawing/2014/main" id="{DB2FF7C1-E48E-6C03-20B1-8AA314B9705F}"/>
              </a:ext>
            </a:extLst>
          </p:cNvPr>
          <p:cNvSpPr/>
          <p:nvPr/>
        </p:nvSpPr>
        <p:spPr>
          <a:xfrm>
            <a:off x="5178437" y="2824141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522;p47">
            <a:extLst>
              <a:ext uri="{FF2B5EF4-FFF2-40B4-BE49-F238E27FC236}">
                <a16:creationId xmlns:a16="http://schemas.microsoft.com/office/drawing/2014/main" id="{6CA40E11-6C88-4432-C279-30CE3BA2FAD2}"/>
              </a:ext>
            </a:extLst>
          </p:cNvPr>
          <p:cNvSpPr txBox="1"/>
          <p:nvPr/>
        </p:nvSpPr>
        <p:spPr>
          <a:xfrm>
            <a:off x="5169266" y="20512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8" name="Google Shape;1529;p47">
            <a:extLst>
              <a:ext uri="{FF2B5EF4-FFF2-40B4-BE49-F238E27FC236}">
                <a16:creationId xmlns:a16="http://schemas.microsoft.com/office/drawing/2014/main" id="{2BCA5E75-A9A6-A506-AC8E-343978519204}"/>
              </a:ext>
            </a:extLst>
          </p:cNvPr>
          <p:cNvSpPr txBox="1"/>
          <p:nvPr/>
        </p:nvSpPr>
        <p:spPr>
          <a:xfrm>
            <a:off x="5409165" y="282262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1530;p47">
            <a:extLst>
              <a:ext uri="{FF2B5EF4-FFF2-40B4-BE49-F238E27FC236}">
                <a16:creationId xmlns:a16="http://schemas.microsoft.com/office/drawing/2014/main" id="{5483F8BD-3660-02C5-DFA7-6692C5F73337}"/>
              </a:ext>
            </a:extLst>
          </p:cNvPr>
          <p:cNvSpPr txBox="1"/>
          <p:nvPr/>
        </p:nvSpPr>
        <p:spPr>
          <a:xfrm>
            <a:off x="5421855" y="348244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0" name="Google Shape;1531;p47">
            <a:extLst>
              <a:ext uri="{FF2B5EF4-FFF2-40B4-BE49-F238E27FC236}">
                <a16:creationId xmlns:a16="http://schemas.microsoft.com/office/drawing/2014/main" id="{8B282D4F-388D-7D6D-9878-53D918BA776B}"/>
              </a:ext>
            </a:extLst>
          </p:cNvPr>
          <p:cNvSpPr txBox="1"/>
          <p:nvPr/>
        </p:nvSpPr>
        <p:spPr>
          <a:xfrm>
            <a:off x="5409165" y="414226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1532;p47">
            <a:extLst>
              <a:ext uri="{FF2B5EF4-FFF2-40B4-BE49-F238E27FC236}">
                <a16:creationId xmlns:a16="http://schemas.microsoft.com/office/drawing/2014/main" id="{6751B19E-C3A5-23A1-F13E-22323CB373E5}"/>
              </a:ext>
            </a:extLst>
          </p:cNvPr>
          <p:cNvSpPr txBox="1"/>
          <p:nvPr/>
        </p:nvSpPr>
        <p:spPr>
          <a:xfrm>
            <a:off x="5411618" y="4746905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2" name="Google Shape;1533;p47">
            <a:extLst>
              <a:ext uri="{FF2B5EF4-FFF2-40B4-BE49-F238E27FC236}">
                <a16:creationId xmlns:a16="http://schemas.microsoft.com/office/drawing/2014/main" id="{D02E7EA3-C44E-E1C0-0DE0-E84479F9C89F}"/>
              </a:ext>
            </a:extLst>
          </p:cNvPr>
          <p:cNvSpPr txBox="1"/>
          <p:nvPr/>
        </p:nvSpPr>
        <p:spPr>
          <a:xfrm>
            <a:off x="5409165" y="5297245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3" name="Google Shape;1534;p47">
            <a:extLst>
              <a:ext uri="{FF2B5EF4-FFF2-40B4-BE49-F238E27FC236}">
                <a16:creationId xmlns:a16="http://schemas.microsoft.com/office/drawing/2014/main" id="{4286EEBD-3C5A-105D-B097-2AE4FE2AB6F8}"/>
              </a:ext>
            </a:extLst>
          </p:cNvPr>
          <p:cNvSpPr txBox="1"/>
          <p:nvPr/>
        </p:nvSpPr>
        <p:spPr>
          <a:xfrm>
            <a:off x="5409165" y="582421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" name="Google Shape;1508;p47">
            <a:extLst>
              <a:ext uri="{FF2B5EF4-FFF2-40B4-BE49-F238E27FC236}">
                <a16:creationId xmlns:a16="http://schemas.microsoft.com/office/drawing/2014/main" id="{37A1B9CC-1F6D-C8BE-E559-833660DCDE30}"/>
              </a:ext>
            </a:extLst>
          </p:cNvPr>
          <p:cNvSpPr/>
          <p:nvPr/>
        </p:nvSpPr>
        <p:spPr>
          <a:xfrm>
            <a:off x="989614" y="6625311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510;p47">
            <a:extLst>
              <a:ext uri="{FF2B5EF4-FFF2-40B4-BE49-F238E27FC236}">
                <a16:creationId xmlns:a16="http://schemas.microsoft.com/office/drawing/2014/main" id="{A726A19E-4435-50E1-277D-228ADBAFB683}"/>
              </a:ext>
            </a:extLst>
          </p:cNvPr>
          <p:cNvSpPr txBox="1"/>
          <p:nvPr/>
        </p:nvSpPr>
        <p:spPr>
          <a:xfrm>
            <a:off x="989612" y="6767129"/>
            <a:ext cx="94433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0.64</a:t>
            </a:r>
          </a:p>
        </p:txBody>
      </p:sp>
      <p:sp>
        <p:nvSpPr>
          <p:cNvPr id="59" name="Google Shape;1514;p47">
            <a:extLst>
              <a:ext uri="{FF2B5EF4-FFF2-40B4-BE49-F238E27FC236}">
                <a16:creationId xmlns:a16="http://schemas.microsoft.com/office/drawing/2014/main" id="{F6EE70CA-CF7F-86FC-392F-182CC9D19D7C}"/>
              </a:ext>
            </a:extLst>
          </p:cNvPr>
          <p:cNvSpPr/>
          <p:nvPr/>
        </p:nvSpPr>
        <p:spPr>
          <a:xfrm>
            <a:off x="2031945" y="6629590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1515;p47">
            <a:extLst>
              <a:ext uri="{FF2B5EF4-FFF2-40B4-BE49-F238E27FC236}">
                <a16:creationId xmlns:a16="http://schemas.microsoft.com/office/drawing/2014/main" id="{AE130BDA-A2D1-7CB9-F626-DCF766A810CA}"/>
              </a:ext>
            </a:extLst>
          </p:cNvPr>
          <p:cNvSpPr/>
          <p:nvPr/>
        </p:nvSpPr>
        <p:spPr>
          <a:xfrm>
            <a:off x="3065101" y="6620869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1523;p47">
            <a:extLst>
              <a:ext uri="{FF2B5EF4-FFF2-40B4-BE49-F238E27FC236}">
                <a16:creationId xmlns:a16="http://schemas.microsoft.com/office/drawing/2014/main" id="{1026A747-9A18-B80D-0446-631737AB23A1}"/>
              </a:ext>
            </a:extLst>
          </p:cNvPr>
          <p:cNvSpPr txBox="1"/>
          <p:nvPr/>
        </p:nvSpPr>
        <p:spPr>
          <a:xfrm>
            <a:off x="2031938" y="6745223"/>
            <a:ext cx="100551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0.67</a:t>
            </a:r>
          </a:p>
        </p:txBody>
      </p:sp>
      <p:sp>
        <p:nvSpPr>
          <p:cNvPr id="62" name="Google Shape;1529;p47">
            <a:extLst>
              <a:ext uri="{FF2B5EF4-FFF2-40B4-BE49-F238E27FC236}">
                <a16:creationId xmlns:a16="http://schemas.microsoft.com/office/drawing/2014/main" id="{38888AE1-BB75-4451-7F4B-F541A7DC3010}"/>
              </a:ext>
            </a:extLst>
          </p:cNvPr>
          <p:cNvSpPr txBox="1"/>
          <p:nvPr/>
        </p:nvSpPr>
        <p:spPr>
          <a:xfrm>
            <a:off x="3138433" y="6755231"/>
            <a:ext cx="8697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3" name="Google Shape;1515;p47">
            <a:extLst>
              <a:ext uri="{FF2B5EF4-FFF2-40B4-BE49-F238E27FC236}">
                <a16:creationId xmlns:a16="http://schemas.microsoft.com/office/drawing/2014/main" id="{20980C39-8E7A-E5F3-BE54-9FA9608F749E}"/>
              </a:ext>
            </a:extLst>
          </p:cNvPr>
          <p:cNvSpPr/>
          <p:nvPr/>
        </p:nvSpPr>
        <p:spPr>
          <a:xfrm>
            <a:off x="4112598" y="6619356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1529;p47">
            <a:extLst>
              <a:ext uri="{FF2B5EF4-FFF2-40B4-BE49-F238E27FC236}">
                <a16:creationId xmlns:a16="http://schemas.microsoft.com/office/drawing/2014/main" id="{E10EACE5-B283-6567-B685-3055CF288111}"/>
              </a:ext>
            </a:extLst>
          </p:cNvPr>
          <p:cNvSpPr txBox="1"/>
          <p:nvPr/>
        </p:nvSpPr>
        <p:spPr>
          <a:xfrm>
            <a:off x="4226173" y="6738872"/>
            <a:ext cx="7664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1515;p47">
            <a:extLst>
              <a:ext uri="{FF2B5EF4-FFF2-40B4-BE49-F238E27FC236}">
                <a16:creationId xmlns:a16="http://schemas.microsoft.com/office/drawing/2014/main" id="{92FA85EB-26F7-D678-3D3D-8B292F310A13}"/>
              </a:ext>
            </a:extLst>
          </p:cNvPr>
          <p:cNvSpPr/>
          <p:nvPr/>
        </p:nvSpPr>
        <p:spPr>
          <a:xfrm>
            <a:off x="7252802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1529;p47">
            <a:extLst>
              <a:ext uri="{FF2B5EF4-FFF2-40B4-BE49-F238E27FC236}">
                <a16:creationId xmlns:a16="http://schemas.microsoft.com/office/drawing/2014/main" id="{B7502E89-DB2E-9C8B-204F-44CF75F63ECF}"/>
              </a:ext>
            </a:extLst>
          </p:cNvPr>
          <p:cNvSpPr txBox="1"/>
          <p:nvPr/>
        </p:nvSpPr>
        <p:spPr>
          <a:xfrm>
            <a:off x="7453366" y="6719061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0.86</a:t>
            </a:r>
          </a:p>
        </p:txBody>
      </p:sp>
      <p:sp>
        <p:nvSpPr>
          <p:cNvPr id="67" name="Google Shape;1515;p47">
            <a:extLst>
              <a:ext uri="{FF2B5EF4-FFF2-40B4-BE49-F238E27FC236}">
                <a16:creationId xmlns:a16="http://schemas.microsoft.com/office/drawing/2014/main" id="{ECC76CA0-5B69-4B36-686D-A21490AA5F81}"/>
              </a:ext>
            </a:extLst>
          </p:cNvPr>
          <p:cNvSpPr/>
          <p:nvPr/>
        </p:nvSpPr>
        <p:spPr>
          <a:xfrm>
            <a:off x="6213902" y="6619356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1529;p47">
            <a:extLst>
              <a:ext uri="{FF2B5EF4-FFF2-40B4-BE49-F238E27FC236}">
                <a16:creationId xmlns:a16="http://schemas.microsoft.com/office/drawing/2014/main" id="{6057D829-EEC5-B0EF-A888-178EC3F44432}"/>
              </a:ext>
            </a:extLst>
          </p:cNvPr>
          <p:cNvSpPr txBox="1"/>
          <p:nvPr/>
        </p:nvSpPr>
        <p:spPr>
          <a:xfrm>
            <a:off x="6403203" y="674522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9" name="Google Shape;1515;p47">
            <a:extLst>
              <a:ext uri="{FF2B5EF4-FFF2-40B4-BE49-F238E27FC236}">
                <a16:creationId xmlns:a16="http://schemas.microsoft.com/office/drawing/2014/main" id="{36418144-7653-2E31-FA6C-4A1F4703019E}"/>
              </a:ext>
            </a:extLst>
          </p:cNvPr>
          <p:cNvSpPr/>
          <p:nvPr/>
        </p:nvSpPr>
        <p:spPr>
          <a:xfrm>
            <a:off x="5169266" y="6629590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1529;p47">
            <a:extLst>
              <a:ext uri="{FF2B5EF4-FFF2-40B4-BE49-F238E27FC236}">
                <a16:creationId xmlns:a16="http://schemas.microsoft.com/office/drawing/2014/main" id="{3219B10E-FC00-F866-E7E4-882A6DC7984D}"/>
              </a:ext>
            </a:extLst>
          </p:cNvPr>
          <p:cNvSpPr txBox="1"/>
          <p:nvPr/>
        </p:nvSpPr>
        <p:spPr>
          <a:xfrm>
            <a:off x="5283098" y="6549908"/>
            <a:ext cx="7664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" name="Google Shape;1513;p47">
            <a:extLst>
              <a:ext uri="{FF2B5EF4-FFF2-40B4-BE49-F238E27FC236}">
                <a16:creationId xmlns:a16="http://schemas.microsoft.com/office/drawing/2014/main" id="{FC2F4114-B4E9-4662-EB9D-A4C0ED42408C}"/>
              </a:ext>
            </a:extLst>
          </p:cNvPr>
          <p:cNvSpPr/>
          <p:nvPr/>
        </p:nvSpPr>
        <p:spPr>
          <a:xfrm>
            <a:off x="8287163" y="1928650"/>
            <a:ext cx="946230" cy="711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1515;p47">
            <a:extLst>
              <a:ext uri="{FF2B5EF4-FFF2-40B4-BE49-F238E27FC236}">
                <a16:creationId xmlns:a16="http://schemas.microsoft.com/office/drawing/2014/main" id="{66FF034A-3F83-530D-5AF7-6A24C71E2A39}"/>
              </a:ext>
            </a:extLst>
          </p:cNvPr>
          <p:cNvSpPr/>
          <p:nvPr/>
        </p:nvSpPr>
        <p:spPr>
          <a:xfrm>
            <a:off x="8287163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1522;p47">
            <a:extLst>
              <a:ext uri="{FF2B5EF4-FFF2-40B4-BE49-F238E27FC236}">
                <a16:creationId xmlns:a16="http://schemas.microsoft.com/office/drawing/2014/main" id="{F5DA3F1D-0A09-72C6-E152-2D79003B2385}"/>
              </a:ext>
            </a:extLst>
          </p:cNvPr>
          <p:cNvSpPr txBox="1"/>
          <p:nvPr/>
        </p:nvSpPr>
        <p:spPr>
          <a:xfrm>
            <a:off x="8277992" y="2081500"/>
            <a:ext cx="95965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S</a:t>
            </a: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tart</a:t>
            </a:r>
            <a:b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</a:b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date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3" name="Google Shape;1529;p47">
            <a:extLst>
              <a:ext uri="{FF2B5EF4-FFF2-40B4-BE49-F238E27FC236}">
                <a16:creationId xmlns:a16="http://schemas.microsoft.com/office/drawing/2014/main" id="{7A252BAD-BAA4-BAFD-9010-0B6DE44824B9}"/>
              </a:ext>
            </a:extLst>
          </p:cNvPr>
          <p:cNvSpPr txBox="1"/>
          <p:nvPr/>
        </p:nvSpPr>
        <p:spPr>
          <a:xfrm>
            <a:off x="8520344" y="29565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4" name="Google Shape;1530;p47">
            <a:extLst>
              <a:ext uri="{FF2B5EF4-FFF2-40B4-BE49-F238E27FC236}">
                <a16:creationId xmlns:a16="http://schemas.microsoft.com/office/drawing/2014/main" id="{93E3A97E-7401-019A-AC6B-291CF099154F}"/>
              </a:ext>
            </a:extLst>
          </p:cNvPr>
          <p:cNvSpPr txBox="1"/>
          <p:nvPr/>
        </p:nvSpPr>
        <p:spPr>
          <a:xfrm>
            <a:off x="8520344" y="35650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4" name="Google Shape;1531;p47">
            <a:extLst>
              <a:ext uri="{FF2B5EF4-FFF2-40B4-BE49-F238E27FC236}">
                <a16:creationId xmlns:a16="http://schemas.microsoft.com/office/drawing/2014/main" id="{A22C2AF0-2863-408C-7AA2-4C3F5AF2230D}"/>
              </a:ext>
            </a:extLst>
          </p:cNvPr>
          <p:cNvSpPr txBox="1"/>
          <p:nvPr/>
        </p:nvSpPr>
        <p:spPr>
          <a:xfrm>
            <a:off x="8520344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5" name="Google Shape;1532;p47">
            <a:extLst>
              <a:ext uri="{FF2B5EF4-FFF2-40B4-BE49-F238E27FC236}">
                <a16:creationId xmlns:a16="http://schemas.microsoft.com/office/drawing/2014/main" id="{C2606EEF-7B5B-67F3-45D4-1214E3517C09}"/>
              </a:ext>
            </a:extLst>
          </p:cNvPr>
          <p:cNvSpPr txBox="1"/>
          <p:nvPr/>
        </p:nvSpPr>
        <p:spPr>
          <a:xfrm>
            <a:off x="8520344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6" name="Google Shape;1533;p47">
            <a:extLst>
              <a:ext uri="{FF2B5EF4-FFF2-40B4-BE49-F238E27FC236}">
                <a16:creationId xmlns:a16="http://schemas.microsoft.com/office/drawing/2014/main" id="{2E13EC8F-DEFC-CD73-9CA5-69758713A1A7}"/>
              </a:ext>
            </a:extLst>
          </p:cNvPr>
          <p:cNvSpPr txBox="1"/>
          <p:nvPr/>
        </p:nvSpPr>
        <p:spPr>
          <a:xfrm>
            <a:off x="8520344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7" name="Google Shape;1534;p47">
            <a:extLst>
              <a:ext uri="{FF2B5EF4-FFF2-40B4-BE49-F238E27FC236}">
                <a16:creationId xmlns:a16="http://schemas.microsoft.com/office/drawing/2014/main" id="{9A92C65E-6B6F-D358-6903-F1A4A750E087}"/>
              </a:ext>
            </a:extLst>
          </p:cNvPr>
          <p:cNvSpPr txBox="1"/>
          <p:nvPr/>
        </p:nvSpPr>
        <p:spPr>
          <a:xfrm>
            <a:off x="8520344" y="59988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8" name="Google Shape;1515;p47">
            <a:extLst>
              <a:ext uri="{FF2B5EF4-FFF2-40B4-BE49-F238E27FC236}">
                <a16:creationId xmlns:a16="http://schemas.microsoft.com/office/drawing/2014/main" id="{6398911B-B75B-7AD4-5B49-C3F9893925CC}"/>
              </a:ext>
            </a:extLst>
          </p:cNvPr>
          <p:cNvSpPr/>
          <p:nvPr/>
        </p:nvSpPr>
        <p:spPr>
          <a:xfrm>
            <a:off x="8277992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1529;p47">
            <a:extLst>
              <a:ext uri="{FF2B5EF4-FFF2-40B4-BE49-F238E27FC236}">
                <a16:creationId xmlns:a16="http://schemas.microsoft.com/office/drawing/2014/main" id="{9EE4FE11-B231-FC75-4FD6-8900FD0AFC30}"/>
              </a:ext>
            </a:extLst>
          </p:cNvPr>
          <p:cNvSpPr txBox="1"/>
          <p:nvPr/>
        </p:nvSpPr>
        <p:spPr>
          <a:xfrm>
            <a:off x="8453664" y="671641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0" name="Google Shape;1513;p47">
            <a:extLst>
              <a:ext uri="{FF2B5EF4-FFF2-40B4-BE49-F238E27FC236}">
                <a16:creationId xmlns:a16="http://schemas.microsoft.com/office/drawing/2014/main" id="{CE95C033-871D-A6CF-10CD-CCC782BD6C26}"/>
              </a:ext>
            </a:extLst>
          </p:cNvPr>
          <p:cNvSpPr/>
          <p:nvPr/>
        </p:nvSpPr>
        <p:spPr>
          <a:xfrm>
            <a:off x="9337460" y="1928650"/>
            <a:ext cx="946230" cy="71190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1515;p47">
            <a:extLst>
              <a:ext uri="{FF2B5EF4-FFF2-40B4-BE49-F238E27FC236}">
                <a16:creationId xmlns:a16="http://schemas.microsoft.com/office/drawing/2014/main" id="{22C43333-55D6-55C2-190F-25DCC6425EC8}"/>
              </a:ext>
            </a:extLst>
          </p:cNvPr>
          <p:cNvSpPr/>
          <p:nvPr/>
        </p:nvSpPr>
        <p:spPr>
          <a:xfrm>
            <a:off x="9337460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1522;p47">
            <a:extLst>
              <a:ext uri="{FF2B5EF4-FFF2-40B4-BE49-F238E27FC236}">
                <a16:creationId xmlns:a16="http://schemas.microsoft.com/office/drawing/2014/main" id="{17FBFDD7-C4FE-C454-2952-E0C666EA075D}"/>
              </a:ext>
            </a:extLst>
          </p:cNvPr>
          <p:cNvSpPr txBox="1"/>
          <p:nvPr/>
        </p:nvSpPr>
        <p:spPr>
          <a:xfrm>
            <a:off x="9130400" y="2069786"/>
            <a:ext cx="136034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R</a:t>
            </a: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egistration</a:t>
            </a:r>
            <a:b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</a:b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expiration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94" name="Google Shape;1529;p47">
            <a:extLst>
              <a:ext uri="{FF2B5EF4-FFF2-40B4-BE49-F238E27FC236}">
                <a16:creationId xmlns:a16="http://schemas.microsoft.com/office/drawing/2014/main" id="{FF2A83A1-EE37-7CE7-238D-505EE0CEBDA3}"/>
              </a:ext>
            </a:extLst>
          </p:cNvPr>
          <p:cNvSpPr txBox="1"/>
          <p:nvPr/>
        </p:nvSpPr>
        <p:spPr>
          <a:xfrm>
            <a:off x="9570641" y="29565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5" name="Google Shape;1530;p47">
            <a:extLst>
              <a:ext uri="{FF2B5EF4-FFF2-40B4-BE49-F238E27FC236}">
                <a16:creationId xmlns:a16="http://schemas.microsoft.com/office/drawing/2014/main" id="{BF1C942D-B2FF-B43D-4407-98C2491CBDB9}"/>
              </a:ext>
            </a:extLst>
          </p:cNvPr>
          <p:cNvSpPr txBox="1"/>
          <p:nvPr/>
        </p:nvSpPr>
        <p:spPr>
          <a:xfrm>
            <a:off x="9570641" y="35650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6" name="Google Shape;1531;p47">
            <a:extLst>
              <a:ext uri="{FF2B5EF4-FFF2-40B4-BE49-F238E27FC236}">
                <a16:creationId xmlns:a16="http://schemas.microsoft.com/office/drawing/2014/main" id="{5565ADA8-B421-8DCB-9426-7C616AF28173}"/>
              </a:ext>
            </a:extLst>
          </p:cNvPr>
          <p:cNvSpPr txBox="1"/>
          <p:nvPr/>
        </p:nvSpPr>
        <p:spPr>
          <a:xfrm>
            <a:off x="9570641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7" name="Google Shape;1532;p47">
            <a:extLst>
              <a:ext uri="{FF2B5EF4-FFF2-40B4-BE49-F238E27FC236}">
                <a16:creationId xmlns:a16="http://schemas.microsoft.com/office/drawing/2014/main" id="{E0145A93-B49C-01EA-9D1C-3EBCA510F0C5}"/>
              </a:ext>
            </a:extLst>
          </p:cNvPr>
          <p:cNvSpPr txBox="1"/>
          <p:nvPr/>
        </p:nvSpPr>
        <p:spPr>
          <a:xfrm>
            <a:off x="9570641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8" name="Google Shape;1533;p47">
            <a:extLst>
              <a:ext uri="{FF2B5EF4-FFF2-40B4-BE49-F238E27FC236}">
                <a16:creationId xmlns:a16="http://schemas.microsoft.com/office/drawing/2014/main" id="{84192387-E2D2-D876-9191-32430736DC28}"/>
              </a:ext>
            </a:extLst>
          </p:cNvPr>
          <p:cNvSpPr txBox="1"/>
          <p:nvPr/>
        </p:nvSpPr>
        <p:spPr>
          <a:xfrm>
            <a:off x="9570641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9" name="Google Shape;1534;p47">
            <a:extLst>
              <a:ext uri="{FF2B5EF4-FFF2-40B4-BE49-F238E27FC236}">
                <a16:creationId xmlns:a16="http://schemas.microsoft.com/office/drawing/2014/main" id="{7D2535DE-CE56-8C68-4B89-841BC1C5D2C5}"/>
              </a:ext>
            </a:extLst>
          </p:cNvPr>
          <p:cNvSpPr txBox="1"/>
          <p:nvPr/>
        </p:nvSpPr>
        <p:spPr>
          <a:xfrm>
            <a:off x="9570641" y="59988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0" name="Google Shape;1515;p47">
            <a:extLst>
              <a:ext uri="{FF2B5EF4-FFF2-40B4-BE49-F238E27FC236}">
                <a16:creationId xmlns:a16="http://schemas.microsoft.com/office/drawing/2014/main" id="{8AAC93BE-EEC0-72C9-FD2B-005027D85E0E}"/>
              </a:ext>
            </a:extLst>
          </p:cNvPr>
          <p:cNvSpPr/>
          <p:nvPr/>
        </p:nvSpPr>
        <p:spPr>
          <a:xfrm>
            <a:off x="9328289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529;p47">
            <a:extLst>
              <a:ext uri="{FF2B5EF4-FFF2-40B4-BE49-F238E27FC236}">
                <a16:creationId xmlns:a16="http://schemas.microsoft.com/office/drawing/2014/main" id="{6C3213C4-28D8-FAD7-6C83-FB58C073C72E}"/>
              </a:ext>
            </a:extLst>
          </p:cNvPr>
          <p:cNvSpPr txBox="1"/>
          <p:nvPr/>
        </p:nvSpPr>
        <p:spPr>
          <a:xfrm>
            <a:off x="9540439" y="67084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136948153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Testing after adding date features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DE45F6-2614-9127-54F0-C4CA325ACBA9}"/>
              </a:ext>
            </a:extLst>
          </p:cNvPr>
          <p:cNvSpPr txBox="1"/>
          <p:nvPr/>
        </p:nvSpPr>
        <p:spPr>
          <a:xfrm>
            <a:off x="9485749" y="3781425"/>
            <a:ext cx="140051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endParaRPr lang="en-US" b="1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2C2CA2-CCB8-6B4A-6200-E6E67E0FB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005" y="1507594"/>
            <a:ext cx="8183117" cy="5582429"/>
          </a:xfrm>
          <a:prstGeom prst="rect">
            <a:avLst/>
          </a:prstGeom>
        </p:spPr>
      </p:pic>
      <p:sp>
        <p:nvSpPr>
          <p:cNvPr id="5" name="Arrow: Notched Right 4">
            <a:extLst>
              <a:ext uri="{FF2B5EF4-FFF2-40B4-BE49-F238E27FC236}">
                <a16:creationId xmlns:a16="http://schemas.microsoft.com/office/drawing/2014/main" id="{3DC1B48F-3832-4558-BDFE-C8BC9CBD1806}"/>
              </a:ext>
            </a:extLst>
          </p:cNvPr>
          <p:cNvSpPr/>
          <p:nvPr/>
        </p:nvSpPr>
        <p:spPr>
          <a:xfrm>
            <a:off x="1790628" y="4776355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Notched Right 10">
            <a:extLst>
              <a:ext uri="{FF2B5EF4-FFF2-40B4-BE49-F238E27FC236}">
                <a16:creationId xmlns:a16="http://schemas.microsoft.com/office/drawing/2014/main" id="{228AB7B3-2C49-E617-778E-F43C36939545}"/>
              </a:ext>
            </a:extLst>
          </p:cNvPr>
          <p:cNvSpPr/>
          <p:nvPr/>
        </p:nvSpPr>
        <p:spPr>
          <a:xfrm>
            <a:off x="1790628" y="4464018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Notched Right 11">
            <a:extLst>
              <a:ext uri="{FF2B5EF4-FFF2-40B4-BE49-F238E27FC236}">
                <a16:creationId xmlns:a16="http://schemas.microsoft.com/office/drawing/2014/main" id="{7EC7AD7B-5214-FE6D-A592-4D774F9B871F}"/>
              </a:ext>
            </a:extLst>
          </p:cNvPr>
          <p:cNvSpPr/>
          <p:nvPr/>
        </p:nvSpPr>
        <p:spPr>
          <a:xfrm>
            <a:off x="1790628" y="4168086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hought Bubble: Cloud 12">
            <a:extLst>
              <a:ext uri="{FF2B5EF4-FFF2-40B4-BE49-F238E27FC236}">
                <a16:creationId xmlns:a16="http://schemas.microsoft.com/office/drawing/2014/main" id="{0F708BB1-BF6B-C1A5-416D-67428709670A}"/>
              </a:ext>
            </a:extLst>
          </p:cNvPr>
          <p:cNvSpPr/>
          <p:nvPr/>
        </p:nvSpPr>
        <p:spPr>
          <a:xfrm>
            <a:off x="9514633" y="2422528"/>
            <a:ext cx="1049482" cy="915928"/>
          </a:xfrm>
          <a:prstGeom prst="cloudCallo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2"/>
                </a:solidFill>
                <a:latin typeface="Patrick Hand" panose="00000500000000000000" pitchFamily="2" charset="0"/>
              </a:rPr>
              <a:t>V2</a:t>
            </a:r>
            <a:endParaRPr lang="en-GB" sz="2200" dirty="0">
              <a:solidFill>
                <a:schemeClr val="bg2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72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Google Shape;1103;p38"/>
          <p:cNvSpPr txBox="1">
            <a:spLocks noGrp="1"/>
          </p:cNvSpPr>
          <p:nvPr>
            <p:ph type="title" idx="6"/>
          </p:nvPr>
        </p:nvSpPr>
        <p:spPr>
          <a:xfrm>
            <a:off x="1185738" y="745450"/>
            <a:ext cx="9012000" cy="6042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Technologies</a:t>
            </a:r>
            <a:endParaRPr dirty="0"/>
          </a:p>
        </p:txBody>
      </p:sp>
      <p:sp>
        <p:nvSpPr>
          <p:cNvPr id="1104" name="Google Shape;1104;p38"/>
          <p:cNvSpPr txBox="1">
            <a:spLocks noGrp="1"/>
          </p:cNvSpPr>
          <p:nvPr>
            <p:ph type="title"/>
          </p:nvPr>
        </p:nvSpPr>
        <p:spPr>
          <a:xfrm>
            <a:off x="1092125" y="2741810"/>
            <a:ext cx="2473809" cy="6501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Back-end</a:t>
            </a:r>
            <a:endParaRPr dirty="0"/>
          </a:p>
        </p:txBody>
      </p:sp>
      <p:sp>
        <p:nvSpPr>
          <p:cNvPr id="1106" name="Google Shape;1106;p38"/>
          <p:cNvSpPr txBox="1">
            <a:spLocks noGrp="1"/>
          </p:cNvSpPr>
          <p:nvPr>
            <p:ph type="title" idx="2"/>
          </p:nvPr>
        </p:nvSpPr>
        <p:spPr>
          <a:xfrm>
            <a:off x="7859330" y="6318625"/>
            <a:ext cx="2372646" cy="6501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Front-end</a:t>
            </a:r>
            <a:endParaRPr dirty="0"/>
          </a:p>
        </p:txBody>
      </p:sp>
      <p:sp>
        <p:nvSpPr>
          <p:cNvPr id="1108" name="Google Shape;1108;p38"/>
          <p:cNvSpPr txBox="1">
            <a:spLocks noGrp="1"/>
          </p:cNvSpPr>
          <p:nvPr>
            <p:ph type="title" idx="4"/>
          </p:nvPr>
        </p:nvSpPr>
        <p:spPr>
          <a:xfrm>
            <a:off x="7872429" y="2746797"/>
            <a:ext cx="2325309" cy="6501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Database</a:t>
            </a:r>
            <a:endParaRPr dirty="0"/>
          </a:p>
        </p:txBody>
      </p:sp>
      <p:grpSp>
        <p:nvGrpSpPr>
          <p:cNvPr id="1110" name="Google Shape;1110;p38"/>
          <p:cNvGrpSpPr/>
          <p:nvPr/>
        </p:nvGrpSpPr>
        <p:grpSpPr>
          <a:xfrm>
            <a:off x="9070438" y="303881"/>
            <a:ext cx="1323596" cy="965386"/>
            <a:chOff x="8916925" y="303881"/>
            <a:chExt cx="1323596" cy="965386"/>
          </a:xfrm>
        </p:grpSpPr>
        <p:grpSp>
          <p:nvGrpSpPr>
            <p:cNvPr id="1111" name="Google Shape;1111;p38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1112" name="Google Shape;1112;p38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38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38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38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38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38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38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38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38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38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38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38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124" name="Google Shape;1124;p38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pic>
        <p:nvPicPr>
          <p:cNvPr id="1026" name="Picture 2" descr="Nodejs icon in Color Style">
            <a:extLst>
              <a:ext uri="{FF2B5EF4-FFF2-40B4-BE49-F238E27FC236}">
                <a16:creationId xmlns:a16="http://schemas.microsoft.com/office/drawing/2014/main" id="{558AE723-85B4-F69E-77BA-2581EEAC4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486" y="1533524"/>
            <a:ext cx="1528496" cy="152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1210A76-B48C-4F55-2C51-482BC2536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918" y="4954580"/>
            <a:ext cx="1373537" cy="119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ode, development, logo, mysql icon - Free download">
            <a:extLst>
              <a:ext uri="{FF2B5EF4-FFF2-40B4-BE49-F238E27FC236}">
                <a16:creationId xmlns:a16="http://schemas.microsoft.com/office/drawing/2014/main" id="{E67C3621-4090-0F2C-21D3-A661D7581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586" y="1364243"/>
            <a:ext cx="1528496" cy="152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4 Sequelize Icons - Free in SVG, PNG, ICO - IconScout">
            <a:extLst>
              <a:ext uri="{FF2B5EF4-FFF2-40B4-BE49-F238E27FC236}">
                <a16:creationId xmlns:a16="http://schemas.microsoft.com/office/drawing/2014/main" id="{561ADD70-26C3-69C9-B959-D5966D081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450" y="4840827"/>
            <a:ext cx="1264906" cy="126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1106;p38">
            <a:extLst>
              <a:ext uri="{FF2B5EF4-FFF2-40B4-BE49-F238E27FC236}">
                <a16:creationId xmlns:a16="http://schemas.microsoft.com/office/drawing/2014/main" id="{F099C121-7544-5D5B-2D8C-0B50FD55F5D4}"/>
              </a:ext>
            </a:extLst>
          </p:cNvPr>
          <p:cNvSpPr txBox="1">
            <a:spLocks/>
          </p:cNvSpPr>
          <p:nvPr/>
        </p:nvSpPr>
        <p:spPr>
          <a:xfrm>
            <a:off x="994998" y="6318625"/>
            <a:ext cx="2473810" cy="65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GB" dirty="0"/>
              <a:t>ORM</a:t>
            </a:r>
          </a:p>
        </p:txBody>
      </p:sp>
      <p:pic>
        <p:nvPicPr>
          <p:cNvPr id="1040" name="Picture 16" descr="Ionic icon PNG and SVG Vector Free Download">
            <a:extLst>
              <a:ext uri="{FF2B5EF4-FFF2-40B4-BE49-F238E27FC236}">
                <a16:creationId xmlns:a16="http://schemas.microsoft.com/office/drawing/2014/main" id="{5CEDC632-9831-67BD-829E-312B4DA0C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94" y="1692969"/>
            <a:ext cx="908488" cy="90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Google Shape;1106;p38">
            <a:extLst>
              <a:ext uri="{FF2B5EF4-FFF2-40B4-BE49-F238E27FC236}">
                <a16:creationId xmlns:a16="http://schemas.microsoft.com/office/drawing/2014/main" id="{18CBA6D2-FB4E-8B82-57F1-A91248D6C0B2}"/>
              </a:ext>
            </a:extLst>
          </p:cNvPr>
          <p:cNvSpPr txBox="1">
            <a:spLocks/>
          </p:cNvSpPr>
          <p:nvPr/>
        </p:nvSpPr>
        <p:spPr>
          <a:xfrm>
            <a:off x="4591454" y="2736970"/>
            <a:ext cx="2234046" cy="6501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GB" dirty="0"/>
              <a:t>Mobile</a:t>
            </a:r>
          </a:p>
        </p:txBody>
      </p:sp>
      <p:sp>
        <p:nvSpPr>
          <p:cNvPr id="3" name="Google Shape;1106;p38">
            <a:extLst>
              <a:ext uri="{FF2B5EF4-FFF2-40B4-BE49-F238E27FC236}">
                <a16:creationId xmlns:a16="http://schemas.microsoft.com/office/drawing/2014/main" id="{DB965977-2AC0-36A8-6643-5196533F57DB}"/>
              </a:ext>
            </a:extLst>
          </p:cNvPr>
          <p:cNvSpPr txBox="1">
            <a:spLocks/>
          </p:cNvSpPr>
          <p:nvPr/>
        </p:nvSpPr>
        <p:spPr>
          <a:xfrm>
            <a:off x="4040583" y="6318625"/>
            <a:ext cx="3144964" cy="65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Patrick Hand"/>
              <a:buNone/>
              <a:defRPr sz="32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GB" dirty="0"/>
              <a:t>Machine Learning</a:t>
            </a:r>
          </a:p>
        </p:txBody>
      </p:sp>
      <p:pic>
        <p:nvPicPr>
          <p:cNvPr id="1034" name="Picture 10" descr="fastapi&quot; Icon - Download for free – Iconduck">
            <a:extLst>
              <a:ext uri="{FF2B5EF4-FFF2-40B4-BE49-F238E27FC236}">
                <a16:creationId xmlns:a16="http://schemas.microsoft.com/office/drawing/2014/main" id="{41D422EB-EED2-FBFC-5C8A-60B982479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143" y="5424490"/>
            <a:ext cx="860578" cy="86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5EF30085-F4A0-CA16-92AD-C1605CE58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891" y="5548226"/>
            <a:ext cx="2234046" cy="90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How to create NumPy arrays from scratch? | by Tanu N Prabhu | Towards Data  Science">
            <a:extLst>
              <a:ext uri="{FF2B5EF4-FFF2-40B4-BE49-F238E27FC236}">
                <a16:creationId xmlns:a16="http://schemas.microsoft.com/office/drawing/2014/main" id="{6D9A6062-3BD6-45CC-B733-59EFA7E4A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530" y="4689030"/>
            <a:ext cx="2257934" cy="90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scikit-learn - Wikipedia">
            <a:extLst>
              <a:ext uri="{FF2B5EF4-FFF2-40B4-BE49-F238E27FC236}">
                <a16:creationId xmlns:a16="http://schemas.microsoft.com/office/drawing/2014/main" id="{D4797F9B-C7F7-325E-DF27-27C4D807C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674" y="4689030"/>
            <a:ext cx="1540876" cy="82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75E6F5-6998-D5A1-2800-18A1BA7CB40A}"/>
              </a:ext>
            </a:extLst>
          </p:cNvPr>
          <p:cNvSpPr txBox="1"/>
          <p:nvPr/>
        </p:nvSpPr>
        <p:spPr>
          <a:xfrm>
            <a:off x="1174004" y="1776845"/>
            <a:ext cx="90119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Our model has eliminated the kindergarten with expired registration date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ow our model operates with 6 features</a:t>
            </a: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provide </a:t>
            </a:r>
            <a:r>
              <a:rPr lang="en-GB" sz="2600" dirty="0">
                <a:solidFill>
                  <a:srgbClr val="FF0000"/>
                </a:solidFill>
                <a:latin typeface="Patrick Hand" panose="00000500000000000000" pitchFamily="2" charset="0"/>
              </a:rPr>
              <a:t>neutral and balanced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results for all features </a:t>
            </a: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But, in some use cases its performance will not be able to </a:t>
            </a:r>
            <a:r>
              <a:rPr lang="en-GB" sz="2600" dirty="0">
                <a:solidFill>
                  <a:srgbClr val="FF0000"/>
                </a:solidFill>
                <a:latin typeface="Patrick Hand" panose="00000500000000000000" pitchFamily="2" charset="0"/>
              </a:rPr>
              <a:t>serve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users</a:t>
            </a:r>
            <a:endParaRPr lang="en-GB" sz="2600" dirty="0">
              <a:solidFill>
                <a:srgbClr val="FF0000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8200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Use case #1 (u think life is easy?)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C4B2B4-90BB-B724-74CB-D0227E17B6E3}"/>
              </a:ext>
            </a:extLst>
          </p:cNvPr>
          <p:cNvSpPr txBox="1"/>
          <p:nvPr/>
        </p:nvSpPr>
        <p:spPr>
          <a:xfrm>
            <a:off x="1174004" y="1776845"/>
            <a:ext cx="901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a user is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extremely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concerned with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Tuition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Expiration_registration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Will the model be able to serve this user?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Mostly, our model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will not be able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to serve this need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91128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Imagining if this could happen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C4B2B4-90BB-B724-74CB-D0227E17B6E3}"/>
              </a:ext>
            </a:extLst>
          </p:cNvPr>
          <p:cNvSpPr txBox="1"/>
          <p:nvPr/>
        </p:nvSpPr>
        <p:spPr>
          <a:xfrm>
            <a:off x="1174004" y="1776845"/>
            <a:ext cx="90119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a user is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extremely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concerned with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Tuition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Registration_expiration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657A56-A4BE-2020-26DF-EF4FE4278546}"/>
              </a:ext>
            </a:extLst>
          </p:cNvPr>
          <p:cNvSpPr txBox="1"/>
          <p:nvPr/>
        </p:nvSpPr>
        <p:spPr>
          <a:xfrm>
            <a:off x="6468132" y="4053421"/>
            <a:ext cx="420848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Latitude: numerical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Longitude: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Country: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City: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Tuition: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: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: date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B33210-FD25-C26E-201C-88BE313B1020}"/>
              </a:ext>
            </a:extLst>
          </p:cNvPr>
          <p:cNvSpPr txBox="1"/>
          <p:nvPr/>
        </p:nvSpPr>
        <p:spPr>
          <a:xfrm>
            <a:off x="5927554" y="4042547"/>
            <a:ext cx="54057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x4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x4 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x4</a:t>
            </a:r>
          </a:p>
        </p:txBody>
      </p:sp>
    </p:spTree>
    <p:extLst>
      <p:ext uri="{BB962C8B-B14F-4D97-AF65-F5344CB8AC3E}">
        <p14:creationId xmlns:p14="http://schemas.microsoft.com/office/powerpoint/2010/main" val="199238575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Thinking ….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75E6F5-6998-D5A1-2800-18A1BA7CB40A}"/>
              </a:ext>
            </a:extLst>
          </p:cNvPr>
          <p:cNvSpPr txBox="1"/>
          <p:nvPr/>
        </p:nvSpPr>
        <p:spPr>
          <a:xfrm>
            <a:off x="1174004" y="1776845"/>
            <a:ext cx="90119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Q: Is it even </a:t>
            </a:r>
            <a:r>
              <a:rPr lang="en-GB" sz="2600" dirty="0" err="1">
                <a:latin typeface="Patrick Hand" panose="00000500000000000000" pitchFamily="2" charset="0"/>
              </a:rPr>
              <a:t>posibble</a:t>
            </a:r>
            <a:r>
              <a:rPr lang="en-GB" sz="2600" dirty="0">
                <a:latin typeface="Patrick Hand" panose="00000500000000000000" pitchFamily="2" charset="0"/>
              </a:rPr>
              <a:t>?</a:t>
            </a:r>
          </a:p>
          <a:p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Mmmm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..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Maybe</a:t>
            </a: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latin typeface="Patrick Hand" panose="00000500000000000000" pitchFamily="2" charset="0"/>
              </a:rPr>
              <a:t>Q: Can we raise the importance for some features?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Could be</a:t>
            </a: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latin typeface="Patrick Hand" panose="00000500000000000000" pitchFamily="2" charset="0"/>
              </a:rPr>
              <a:t>Q: How?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By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multiplying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each features with a number?</a:t>
            </a: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Q: How to get that done?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Using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Identity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matrix</a:t>
            </a:r>
          </a:p>
        </p:txBody>
      </p:sp>
    </p:spTree>
    <p:extLst>
      <p:ext uri="{BB962C8B-B14F-4D97-AF65-F5344CB8AC3E}">
        <p14:creationId xmlns:p14="http://schemas.microsoft.com/office/powerpoint/2010/main" val="25207221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Changing features’ importance factors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B9F2FC-6B8C-4CB5-7913-152A83E41B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446" y="2549043"/>
            <a:ext cx="1619476" cy="2086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79758E-16B9-31DC-1A76-71AE2F567A93}"/>
              </a:ext>
            </a:extLst>
          </p:cNvPr>
          <p:cNvSpPr txBox="1"/>
          <p:nvPr/>
        </p:nvSpPr>
        <p:spPr>
          <a:xfrm>
            <a:off x="1174004" y="1776845"/>
            <a:ext cx="90119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Suppose we have the following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3</a:t>
            </a:r>
            <a:r>
              <a:rPr lang="en-GB" sz="2600" dirty="0">
                <a:latin typeface="Patrick Hand" panose="00000500000000000000" pitchFamily="2" charset="0"/>
              </a:rPr>
              <a:t> records with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3</a:t>
            </a:r>
            <a:r>
              <a:rPr lang="en-GB" sz="2600" dirty="0">
                <a:latin typeface="Patrick Hand" panose="00000500000000000000" pitchFamily="2" charset="0"/>
              </a:rPr>
              <a:t> features?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794836-19F5-4E63-144E-9599C184B521}"/>
              </a:ext>
            </a:extLst>
          </p:cNvPr>
          <p:cNvSpPr txBox="1"/>
          <p:nvPr/>
        </p:nvSpPr>
        <p:spPr>
          <a:xfrm>
            <a:off x="1174003" y="4668842"/>
            <a:ext cx="90119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And we have the following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Identity</a:t>
            </a:r>
            <a:r>
              <a:rPr lang="en-GB" sz="2600" dirty="0">
                <a:latin typeface="Patrick Hand" panose="00000500000000000000" pitchFamily="2" charset="0"/>
              </a:rPr>
              <a:t> Matrix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D01CA0-7BCB-0B52-8507-12588C74D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1446" y="5194818"/>
            <a:ext cx="1657581" cy="19719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3FCADB9-F94C-64F8-FDC1-86F3FAEC3D83}"/>
              </a:ext>
            </a:extLst>
          </p:cNvPr>
          <p:cNvSpPr txBox="1"/>
          <p:nvPr/>
        </p:nvSpPr>
        <p:spPr>
          <a:xfrm>
            <a:off x="4028040" y="5539783"/>
            <a:ext cx="90119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1 </a:t>
            </a:r>
            <a:r>
              <a:rPr lang="en-GB" sz="2600" dirty="0">
                <a:latin typeface="Patrick Hand" panose="00000500000000000000" pitchFamily="2" charset="0"/>
              </a:rPr>
              <a:t>is the importance of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3 </a:t>
            </a:r>
            <a:r>
              <a:rPr lang="en-GB" sz="2600" dirty="0">
                <a:latin typeface="Patrick Hand" panose="00000500000000000000" pitchFamily="2" charset="0"/>
              </a:rPr>
              <a:t>is the importance of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X2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2</a:t>
            </a:r>
            <a:r>
              <a:rPr lang="en-GB" sz="2600" dirty="0">
                <a:latin typeface="Patrick Hand" panose="00000500000000000000" pitchFamily="2" charset="0"/>
              </a:rPr>
              <a:t> is the importance of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X3</a:t>
            </a:r>
          </a:p>
        </p:txBody>
      </p:sp>
    </p:spTree>
    <p:extLst>
      <p:ext uri="{BB962C8B-B14F-4D97-AF65-F5344CB8AC3E}">
        <p14:creationId xmlns:p14="http://schemas.microsoft.com/office/powerpoint/2010/main" val="33821399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Changing features’ importance factors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79758E-16B9-31DC-1A76-71AE2F567A93}"/>
              </a:ext>
            </a:extLst>
          </p:cNvPr>
          <p:cNvSpPr txBox="1"/>
          <p:nvPr/>
        </p:nvSpPr>
        <p:spPr>
          <a:xfrm>
            <a:off x="1174004" y="1776845"/>
            <a:ext cx="90119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Applying the following equation:</a:t>
            </a:r>
          </a:p>
          <a:p>
            <a:endParaRPr lang="en-GB" sz="2600" dirty="0">
              <a:latin typeface="Patrick Hand" panose="00000500000000000000" pitchFamily="2" charset="0"/>
            </a:endParaRPr>
          </a:p>
          <a:p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Matmul</a:t>
            </a:r>
            <a:r>
              <a:rPr lang="en-GB" sz="2600" dirty="0">
                <a:latin typeface="Patrick Hand" panose="00000500000000000000" pitchFamily="2" charset="0"/>
              </a:rPr>
              <a:t>(Identity, </a:t>
            </a:r>
            <a:r>
              <a:rPr lang="en-GB" sz="2600" dirty="0" err="1">
                <a:latin typeface="Patrick Hand" panose="00000500000000000000" pitchFamily="2" charset="0"/>
              </a:rPr>
              <a:t>features.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T</a:t>
            </a:r>
            <a:r>
              <a:rPr lang="en-GB" sz="2600" dirty="0">
                <a:latin typeface="Patrick Hand" panose="00000500000000000000" pitchFamily="2" charset="0"/>
              </a:rPr>
              <a:t>).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794836-19F5-4E63-144E-9599C184B521}"/>
              </a:ext>
            </a:extLst>
          </p:cNvPr>
          <p:cNvSpPr txBox="1"/>
          <p:nvPr/>
        </p:nvSpPr>
        <p:spPr>
          <a:xfrm>
            <a:off x="1174003" y="3853232"/>
            <a:ext cx="90119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Gets us the following result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FCADB9-F94C-64F8-FDC1-86F3FAEC3D83}"/>
              </a:ext>
            </a:extLst>
          </p:cNvPr>
          <p:cNvSpPr txBox="1"/>
          <p:nvPr/>
        </p:nvSpPr>
        <p:spPr>
          <a:xfrm>
            <a:off x="6812803" y="4926758"/>
            <a:ext cx="306895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 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is multiplied by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X2 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is multiplied by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3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X3 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is multiplied by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F7A808-0075-36B4-8472-7FF9D6376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6570" y="4606530"/>
            <a:ext cx="1781424" cy="21624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AF7BC2-8E0A-4281-76A2-AC1370115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792" y="4606530"/>
            <a:ext cx="1678635" cy="21624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4228DF-E5C4-C395-263A-63EDF73FC51C}"/>
              </a:ext>
            </a:extLst>
          </p:cNvPr>
          <p:cNvSpPr txBox="1"/>
          <p:nvPr/>
        </p:nvSpPr>
        <p:spPr>
          <a:xfrm>
            <a:off x="3309675" y="5510777"/>
            <a:ext cx="112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6"/>
                </a:solidFill>
                <a:latin typeface="Patrick Hand" panose="00000500000000000000" pitchFamily="2" charset="0"/>
                <a:sym typeface="Wingdings" panose="05000000000000000000" pitchFamily="2" charset="2"/>
              </a:rPr>
              <a:t></a:t>
            </a:r>
            <a:endParaRPr lang="en-GB" sz="3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85802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Back to our problem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79758E-16B9-31DC-1A76-71AE2F567A93}"/>
              </a:ext>
            </a:extLst>
          </p:cNvPr>
          <p:cNvSpPr txBox="1"/>
          <p:nvPr/>
        </p:nvSpPr>
        <p:spPr>
          <a:xfrm>
            <a:off x="1174004" y="1776845"/>
            <a:ext cx="901199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Patrick Hand" panose="00000500000000000000" pitchFamily="2" charset="0"/>
              </a:rPr>
              <a:t>Same applied to our problem</a:t>
            </a: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latin typeface="Patrick Hand" panose="00000500000000000000" pitchFamily="2" charset="0"/>
              </a:rPr>
              <a:t>We want some features to have more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importance</a:t>
            </a:r>
            <a:r>
              <a:rPr lang="en-GB" sz="2600" dirty="0">
                <a:latin typeface="Patrick Hand" panose="00000500000000000000" pitchFamily="2" charset="0"/>
              </a:rPr>
              <a:t> than other features</a:t>
            </a:r>
          </a:p>
          <a:p>
            <a:endParaRPr lang="en-GB" sz="2600" dirty="0">
              <a:latin typeface="Patrick Hand" panose="00000500000000000000" pitchFamily="2" charset="0"/>
            </a:endParaRPr>
          </a:p>
          <a:p>
            <a:endParaRPr lang="en-GB" sz="2600" dirty="0"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Get an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Identity</a:t>
            </a:r>
            <a:r>
              <a:rPr lang="en-GB" sz="2600" dirty="0">
                <a:latin typeface="Patrick Hand" panose="00000500000000000000" pitchFamily="2" charset="0"/>
              </a:rPr>
              <a:t> Matrix of size (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#features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,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#features</a:t>
            </a:r>
            <a:r>
              <a:rPr lang="en-GB" sz="2600" dirty="0">
                <a:latin typeface="Patrick Hand" panose="00000500000000000000" pitchFamily="2" charset="0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latin typeface="Patrick Hand" panose="00000500000000000000" pitchFamily="2" charset="0"/>
              </a:rPr>
              <a:t>Fill the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diagonal</a:t>
            </a:r>
            <a:r>
              <a:rPr lang="en-GB" sz="2600" dirty="0">
                <a:latin typeface="Patrick Hand" panose="00000500000000000000" pitchFamily="2" charset="0"/>
              </a:rPr>
              <a:t> with the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importance </a:t>
            </a:r>
            <a:r>
              <a:rPr lang="en-GB" sz="2600" dirty="0">
                <a:latin typeface="Patrick Hand" panose="00000500000000000000" pitchFamily="2" charset="0"/>
              </a:rPr>
              <a:t>of each features as desired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Multiply</a:t>
            </a:r>
            <a:r>
              <a:rPr lang="en-GB" sz="2600" dirty="0">
                <a:latin typeface="Patrick Hand" panose="00000500000000000000" pitchFamily="2" charset="0"/>
              </a:rPr>
              <a:t> the features by that matrix and we will get features more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important</a:t>
            </a:r>
            <a:r>
              <a:rPr lang="en-GB" sz="2600" dirty="0">
                <a:latin typeface="Patrick Hand" panose="00000500000000000000" pitchFamily="2" charset="0"/>
              </a:rPr>
              <a:t> than others</a:t>
            </a:r>
          </a:p>
          <a:p>
            <a:endParaRPr lang="en-GB" sz="2600" dirty="0">
              <a:latin typeface="Patrick Hand" panose="00000500000000000000" pitchFamily="2" charset="0"/>
            </a:endParaRPr>
          </a:p>
          <a:p>
            <a:endParaRPr lang="en-GB" sz="2600" dirty="0"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00172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But !!? 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81CA29-9AEF-2D6B-F390-F4FF8059B94B}"/>
              </a:ext>
            </a:extLst>
          </p:cNvPr>
          <p:cNvSpPr txBox="1"/>
          <p:nvPr/>
        </p:nvSpPr>
        <p:spPr>
          <a:xfrm>
            <a:off x="1174004" y="1949666"/>
            <a:ext cx="9012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Q: Does it matter if we apply the matrix multiplication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before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or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after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the normalization/scaling?</a:t>
            </a:r>
          </a:p>
          <a:p>
            <a:endParaRPr lang="en-GB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DEFINITELY 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…….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-&gt; Before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normalization: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We will get exactly the same result with features of scale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[0, 1]</a:t>
            </a:r>
          </a:p>
          <a:p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-&gt; After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normalization: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We will get the features of scale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[0, 1] * N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Where N is the 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importance factor</a:t>
            </a:r>
          </a:p>
        </p:txBody>
      </p:sp>
    </p:spTree>
    <p:extLst>
      <p:ext uri="{BB962C8B-B14F-4D97-AF65-F5344CB8AC3E}">
        <p14:creationId xmlns:p14="http://schemas.microsoft.com/office/powerpoint/2010/main" val="131838079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Applying matrix </a:t>
            </a:r>
            <a:r>
              <a:rPr lang="en-GB" dirty="0" err="1"/>
              <a:t>mult</a:t>
            </a:r>
            <a:r>
              <a:rPr lang="en-GB" dirty="0"/>
              <a:t>. (</a:t>
            </a:r>
            <a:r>
              <a:rPr lang="en-GB" dirty="0">
                <a:solidFill>
                  <a:schemeClr val="accent6"/>
                </a:solidFill>
              </a:rPr>
              <a:t>Before</a:t>
            </a:r>
            <a:r>
              <a:rPr lang="en-GB" dirty="0"/>
              <a:t>) normalization</a:t>
            </a:r>
          </a:p>
        </p:txBody>
      </p:sp>
      <p:sp>
        <p:nvSpPr>
          <p:cNvPr id="2" name="Google Shape;1508;p47">
            <a:extLst>
              <a:ext uri="{FF2B5EF4-FFF2-40B4-BE49-F238E27FC236}">
                <a16:creationId xmlns:a16="http://schemas.microsoft.com/office/drawing/2014/main" id="{D29F6F83-5EC5-4E47-CE38-FDE7A6DDC915}"/>
              </a:ext>
            </a:extLst>
          </p:cNvPr>
          <p:cNvSpPr/>
          <p:nvPr/>
        </p:nvSpPr>
        <p:spPr>
          <a:xfrm>
            <a:off x="998785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09;p47">
            <a:extLst>
              <a:ext uri="{FF2B5EF4-FFF2-40B4-BE49-F238E27FC236}">
                <a16:creationId xmlns:a16="http://schemas.microsoft.com/office/drawing/2014/main" id="{CD59D02E-AEEA-C48B-3DFA-514C3921CAAA}"/>
              </a:ext>
            </a:extLst>
          </p:cNvPr>
          <p:cNvSpPr/>
          <p:nvPr/>
        </p:nvSpPr>
        <p:spPr>
          <a:xfrm>
            <a:off x="998785" y="1955108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10;p47">
            <a:extLst>
              <a:ext uri="{FF2B5EF4-FFF2-40B4-BE49-F238E27FC236}">
                <a16:creationId xmlns:a16="http://schemas.microsoft.com/office/drawing/2014/main" id="{13B2EB1B-F387-257C-2E50-59D5DA160697}"/>
              </a:ext>
            </a:extLst>
          </p:cNvPr>
          <p:cNvSpPr txBox="1"/>
          <p:nvPr/>
        </p:nvSpPr>
        <p:spPr>
          <a:xfrm>
            <a:off x="998783" y="2961680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0.78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" name="Google Shape;1511;p47">
            <a:extLst>
              <a:ext uri="{FF2B5EF4-FFF2-40B4-BE49-F238E27FC236}">
                <a16:creationId xmlns:a16="http://schemas.microsoft.com/office/drawing/2014/main" id="{87510076-DCE3-ED73-1BA3-7939CC306F22}"/>
              </a:ext>
            </a:extLst>
          </p:cNvPr>
          <p:cNvSpPr txBox="1"/>
          <p:nvPr/>
        </p:nvSpPr>
        <p:spPr>
          <a:xfrm>
            <a:off x="998785" y="35914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0.69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" name="Google Shape;1512;p47">
            <a:extLst>
              <a:ext uri="{FF2B5EF4-FFF2-40B4-BE49-F238E27FC236}">
                <a16:creationId xmlns:a16="http://schemas.microsoft.com/office/drawing/2014/main" id="{8173D84F-CE35-6D4A-7A0F-2DBF65411DA6}"/>
              </a:ext>
            </a:extLst>
          </p:cNvPr>
          <p:cNvSpPr/>
          <p:nvPr/>
        </p:nvSpPr>
        <p:spPr>
          <a:xfrm>
            <a:off x="2354180" y="1955108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513;p47">
            <a:extLst>
              <a:ext uri="{FF2B5EF4-FFF2-40B4-BE49-F238E27FC236}">
                <a16:creationId xmlns:a16="http://schemas.microsoft.com/office/drawing/2014/main" id="{7486344A-59B8-4972-2969-656F32C6F567}"/>
              </a:ext>
            </a:extLst>
          </p:cNvPr>
          <p:cNvSpPr/>
          <p:nvPr/>
        </p:nvSpPr>
        <p:spPr>
          <a:xfrm>
            <a:off x="3709571" y="1950666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514;p47">
            <a:extLst>
              <a:ext uri="{FF2B5EF4-FFF2-40B4-BE49-F238E27FC236}">
                <a16:creationId xmlns:a16="http://schemas.microsoft.com/office/drawing/2014/main" id="{A9D70FDE-4CB1-3973-C64E-ECE30274700B}"/>
              </a:ext>
            </a:extLst>
          </p:cNvPr>
          <p:cNvSpPr/>
          <p:nvPr/>
        </p:nvSpPr>
        <p:spPr>
          <a:xfrm>
            <a:off x="2354180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515;p47">
            <a:extLst>
              <a:ext uri="{FF2B5EF4-FFF2-40B4-BE49-F238E27FC236}">
                <a16:creationId xmlns:a16="http://schemas.microsoft.com/office/drawing/2014/main" id="{D17A5A94-652F-C38A-F6AE-539F765EFD25}"/>
              </a:ext>
            </a:extLst>
          </p:cNvPr>
          <p:cNvSpPr/>
          <p:nvPr/>
        </p:nvSpPr>
        <p:spPr>
          <a:xfrm>
            <a:off x="3709571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516;p47">
            <a:extLst>
              <a:ext uri="{FF2B5EF4-FFF2-40B4-BE49-F238E27FC236}">
                <a16:creationId xmlns:a16="http://schemas.microsoft.com/office/drawing/2014/main" id="{860123F7-94B6-5547-D3D8-255BF80A81E3}"/>
              </a:ext>
            </a:extLst>
          </p:cNvPr>
          <p:cNvSpPr txBox="1"/>
          <p:nvPr/>
        </p:nvSpPr>
        <p:spPr>
          <a:xfrm>
            <a:off x="1007956" y="411657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" name="Google Shape;1517;p47">
            <a:extLst>
              <a:ext uri="{FF2B5EF4-FFF2-40B4-BE49-F238E27FC236}">
                <a16:creationId xmlns:a16="http://schemas.microsoft.com/office/drawing/2014/main" id="{693E0F34-DEBD-83F4-DA4F-B6457BA1A5B2}"/>
              </a:ext>
            </a:extLst>
          </p:cNvPr>
          <p:cNvSpPr txBox="1"/>
          <p:nvPr/>
        </p:nvSpPr>
        <p:spPr>
          <a:xfrm>
            <a:off x="989614" y="477370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" name="Google Shape;1518;p47">
            <a:extLst>
              <a:ext uri="{FF2B5EF4-FFF2-40B4-BE49-F238E27FC236}">
                <a16:creationId xmlns:a16="http://schemas.microsoft.com/office/drawing/2014/main" id="{C2D1AB77-DA3C-F21D-D081-82D48B5CEAC1}"/>
              </a:ext>
            </a:extLst>
          </p:cNvPr>
          <p:cNvSpPr txBox="1"/>
          <p:nvPr/>
        </p:nvSpPr>
        <p:spPr>
          <a:xfrm>
            <a:off x="998783" y="5365004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" name="Google Shape;1519;p47">
            <a:extLst>
              <a:ext uri="{FF2B5EF4-FFF2-40B4-BE49-F238E27FC236}">
                <a16:creationId xmlns:a16="http://schemas.microsoft.com/office/drawing/2014/main" id="{BC7B0A5F-AEFA-E700-6386-B94AECA57445}"/>
              </a:ext>
            </a:extLst>
          </p:cNvPr>
          <p:cNvSpPr txBox="1"/>
          <p:nvPr/>
        </p:nvSpPr>
        <p:spPr>
          <a:xfrm>
            <a:off x="998785" y="60252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" name="Google Shape;1520;p47">
            <a:extLst>
              <a:ext uri="{FF2B5EF4-FFF2-40B4-BE49-F238E27FC236}">
                <a16:creationId xmlns:a16="http://schemas.microsoft.com/office/drawing/2014/main" id="{C9B933C2-3550-B9EB-E407-37731DA7E09D}"/>
              </a:ext>
            </a:extLst>
          </p:cNvPr>
          <p:cNvSpPr txBox="1"/>
          <p:nvPr/>
        </p:nvSpPr>
        <p:spPr>
          <a:xfrm>
            <a:off x="1123644" y="2107958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7" name="Google Shape;1521;p47">
            <a:extLst>
              <a:ext uri="{FF2B5EF4-FFF2-40B4-BE49-F238E27FC236}">
                <a16:creationId xmlns:a16="http://schemas.microsoft.com/office/drawing/2014/main" id="{5290DAB2-6A9B-C7EC-C39C-AA4EB369FC38}"/>
              </a:ext>
            </a:extLst>
          </p:cNvPr>
          <p:cNvSpPr txBox="1"/>
          <p:nvPr/>
        </p:nvSpPr>
        <p:spPr>
          <a:xfrm>
            <a:off x="2310181" y="2107958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8" name="Google Shape;1522;p47">
            <a:extLst>
              <a:ext uri="{FF2B5EF4-FFF2-40B4-BE49-F238E27FC236}">
                <a16:creationId xmlns:a16="http://schemas.microsoft.com/office/drawing/2014/main" id="{4726421E-0F55-988F-6B8A-A3E175E35EE7}"/>
              </a:ext>
            </a:extLst>
          </p:cNvPr>
          <p:cNvSpPr txBox="1"/>
          <p:nvPr/>
        </p:nvSpPr>
        <p:spPr>
          <a:xfrm>
            <a:off x="3700400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9" name="Google Shape;1523;p47">
            <a:extLst>
              <a:ext uri="{FF2B5EF4-FFF2-40B4-BE49-F238E27FC236}">
                <a16:creationId xmlns:a16="http://schemas.microsoft.com/office/drawing/2014/main" id="{E354E4F4-FCE7-AF51-1112-B30F024B19ED}"/>
              </a:ext>
            </a:extLst>
          </p:cNvPr>
          <p:cNvSpPr txBox="1"/>
          <p:nvPr/>
        </p:nvSpPr>
        <p:spPr>
          <a:xfrm>
            <a:off x="2354177" y="2983012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0.32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" name="Google Shape;1524;p47">
            <a:extLst>
              <a:ext uri="{FF2B5EF4-FFF2-40B4-BE49-F238E27FC236}">
                <a16:creationId xmlns:a16="http://schemas.microsoft.com/office/drawing/2014/main" id="{47EA7875-BF6B-C9B6-380F-F33591300711}"/>
              </a:ext>
            </a:extLst>
          </p:cNvPr>
          <p:cNvSpPr txBox="1"/>
          <p:nvPr/>
        </p:nvSpPr>
        <p:spPr>
          <a:xfrm>
            <a:off x="2354177" y="3591462"/>
            <a:ext cx="129305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0.43</a:t>
            </a:r>
          </a:p>
        </p:txBody>
      </p:sp>
      <p:sp>
        <p:nvSpPr>
          <p:cNvPr id="21" name="Google Shape;1525;p47">
            <a:extLst>
              <a:ext uri="{FF2B5EF4-FFF2-40B4-BE49-F238E27FC236}">
                <a16:creationId xmlns:a16="http://schemas.microsoft.com/office/drawing/2014/main" id="{F20B9F3E-33D2-2D13-1A38-0BE04DBEB454}"/>
              </a:ext>
            </a:extLst>
          </p:cNvPr>
          <p:cNvSpPr txBox="1"/>
          <p:nvPr/>
        </p:nvSpPr>
        <p:spPr>
          <a:xfrm>
            <a:off x="2657890" y="4116578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" name="Google Shape;1526;p47">
            <a:extLst>
              <a:ext uri="{FF2B5EF4-FFF2-40B4-BE49-F238E27FC236}">
                <a16:creationId xmlns:a16="http://schemas.microsoft.com/office/drawing/2014/main" id="{A70DBF6A-BBC5-7631-1541-387FF613299D}"/>
              </a:ext>
            </a:extLst>
          </p:cNvPr>
          <p:cNvSpPr txBox="1"/>
          <p:nvPr/>
        </p:nvSpPr>
        <p:spPr>
          <a:xfrm>
            <a:off x="2657890" y="4808362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27;p47">
            <a:extLst>
              <a:ext uri="{FF2B5EF4-FFF2-40B4-BE49-F238E27FC236}">
                <a16:creationId xmlns:a16="http://schemas.microsoft.com/office/drawing/2014/main" id="{07734B8B-0431-CE53-161B-9074AE5B6669}"/>
              </a:ext>
            </a:extLst>
          </p:cNvPr>
          <p:cNvSpPr txBox="1"/>
          <p:nvPr/>
        </p:nvSpPr>
        <p:spPr>
          <a:xfrm>
            <a:off x="2657890" y="5367663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28;p47">
            <a:extLst>
              <a:ext uri="{FF2B5EF4-FFF2-40B4-BE49-F238E27FC236}">
                <a16:creationId xmlns:a16="http://schemas.microsoft.com/office/drawing/2014/main" id="{9B6EF375-89EA-91F4-637D-A2D6FFB1194F}"/>
              </a:ext>
            </a:extLst>
          </p:cNvPr>
          <p:cNvSpPr txBox="1"/>
          <p:nvPr/>
        </p:nvSpPr>
        <p:spPr>
          <a:xfrm>
            <a:off x="2354177" y="6025262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0.76</a:t>
            </a:r>
          </a:p>
        </p:txBody>
      </p:sp>
      <p:sp>
        <p:nvSpPr>
          <p:cNvPr id="25" name="Google Shape;1529;p47">
            <a:extLst>
              <a:ext uri="{FF2B5EF4-FFF2-40B4-BE49-F238E27FC236}">
                <a16:creationId xmlns:a16="http://schemas.microsoft.com/office/drawing/2014/main" id="{A83915B1-C8AB-FB99-709B-2CCF55843A8C}"/>
              </a:ext>
            </a:extLst>
          </p:cNvPr>
          <p:cNvSpPr txBox="1"/>
          <p:nvPr/>
        </p:nvSpPr>
        <p:spPr>
          <a:xfrm>
            <a:off x="3793333" y="2978570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Google Shape;1530;p47">
            <a:extLst>
              <a:ext uri="{FF2B5EF4-FFF2-40B4-BE49-F238E27FC236}">
                <a16:creationId xmlns:a16="http://schemas.microsoft.com/office/drawing/2014/main" id="{2C890634-CBCD-87C6-6F19-0A419D157815}"/>
              </a:ext>
            </a:extLst>
          </p:cNvPr>
          <p:cNvSpPr txBox="1"/>
          <p:nvPr/>
        </p:nvSpPr>
        <p:spPr>
          <a:xfrm>
            <a:off x="3942752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" name="Google Shape;1531;p47">
            <a:extLst>
              <a:ext uri="{FF2B5EF4-FFF2-40B4-BE49-F238E27FC236}">
                <a16:creationId xmlns:a16="http://schemas.microsoft.com/office/drawing/2014/main" id="{D3619AD7-F17C-BB73-82DA-B39B0CB6088A}"/>
              </a:ext>
            </a:extLst>
          </p:cNvPr>
          <p:cNvSpPr txBox="1"/>
          <p:nvPr/>
        </p:nvSpPr>
        <p:spPr>
          <a:xfrm>
            <a:off x="3942752" y="409584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" name="Google Shape;1532;p47">
            <a:extLst>
              <a:ext uri="{FF2B5EF4-FFF2-40B4-BE49-F238E27FC236}">
                <a16:creationId xmlns:a16="http://schemas.microsoft.com/office/drawing/2014/main" id="{E811F1FA-D16D-4D3A-31E0-B20AF5DA70A2}"/>
              </a:ext>
            </a:extLst>
          </p:cNvPr>
          <p:cNvSpPr txBox="1"/>
          <p:nvPr/>
        </p:nvSpPr>
        <p:spPr>
          <a:xfrm>
            <a:off x="3924264" y="470429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" name="Google Shape;1533;p47">
            <a:extLst>
              <a:ext uri="{FF2B5EF4-FFF2-40B4-BE49-F238E27FC236}">
                <a16:creationId xmlns:a16="http://schemas.microsoft.com/office/drawing/2014/main" id="{D7C6EC47-D640-B83F-3C15-5FA4E1F59AF1}"/>
              </a:ext>
            </a:extLst>
          </p:cNvPr>
          <p:cNvSpPr txBox="1"/>
          <p:nvPr/>
        </p:nvSpPr>
        <p:spPr>
          <a:xfrm>
            <a:off x="3942752" y="536766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" name="Google Shape;1534;p47">
            <a:extLst>
              <a:ext uri="{FF2B5EF4-FFF2-40B4-BE49-F238E27FC236}">
                <a16:creationId xmlns:a16="http://schemas.microsoft.com/office/drawing/2014/main" id="{20567026-3CC0-8D39-00B1-BF9405D51FB6}"/>
              </a:ext>
            </a:extLst>
          </p:cNvPr>
          <p:cNvSpPr txBox="1"/>
          <p:nvPr/>
        </p:nvSpPr>
        <p:spPr>
          <a:xfrm>
            <a:off x="3942752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" name="Google Shape;1513;p47">
            <a:extLst>
              <a:ext uri="{FF2B5EF4-FFF2-40B4-BE49-F238E27FC236}">
                <a16:creationId xmlns:a16="http://schemas.microsoft.com/office/drawing/2014/main" id="{27CA4D17-7A30-19D2-41C7-C9211B623ACD}"/>
              </a:ext>
            </a:extLst>
          </p:cNvPr>
          <p:cNvSpPr/>
          <p:nvPr/>
        </p:nvSpPr>
        <p:spPr>
          <a:xfrm>
            <a:off x="5055792" y="1950666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1515;p47">
            <a:extLst>
              <a:ext uri="{FF2B5EF4-FFF2-40B4-BE49-F238E27FC236}">
                <a16:creationId xmlns:a16="http://schemas.microsoft.com/office/drawing/2014/main" id="{8DCE6CA2-1DC4-4E53-A21A-52E9F7E916FA}"/>
              </a:ext>
            </a:extLst>
          </p:cNvPr>
          <p:cNvSpPr/>
          <p:nvPr/>
        </p:nvSpPr>
        <p:spPr>
          <a:xfrm>
            <a:off x="505579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1522;p47">
            <a:extLst>
              <a:ext uri="{FF2B5EF4-FFF2-40B4-BE49-F238E27FC236}">
                <a16:creationId xmlns:a16="http://schemas.microsoft.com/office/drawing/2014/main" id="{EF1CBC69-B60C-9BC1-7B30-0F5D657CFD28}"/>
              </a:ext>
            </a:extLst>
          </p:cNvPr>
          <p:cNvSpPr txBox="1"/>
          <p:nvPr/>
        </p:nvSpPr>
        <p:spPr>
          <a:xfrm>
            <a:off x="504662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34" name="Google Shape;1529;p47">
            <a:extLst>
              <a:ext uri="{FF2B5EF4-FFF2-40B4-BE49-F238E27FC236}">
                <a16:creationId xmlns:a16="http://schemas.microsoft.com/office/drawing/2014/main" id="{F90C173B-1261-0A2A-3D7C-FFC829DFFDA9}"/>
              </a:ext>
            </a:extLst>
          </p:cNvPr>
          <p:cNvSpPr txBox="1"/>
          <p:nvPr/>
        </p:nvSpPr>
        <p:spPr>
          <a:xfrm>
            <a:off x="5180564" y="2978570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" name="Google Shape;1530;p47">
            <a:extLst>
              <a:ext uri="{FF2B5EF4-FFF2-40B4-BE49-F238E27FC236}">
                <a16:creationId xmlns:a16="http://schemas.microsoft.com/office/drawing/2014/main" id="{2AE5723F-EE44-4A99-6C30-2E72EC995FBF}"/>
              </a:ext>
            </a:extLst>
          </p:cNvPr>
          <p:cNvSpPr txBox="1"/>
          <p:nvPr/>
        </p:nvSpPr>
        <p:spPr>
          <a:xfrm>
            <a:off x="528897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1531;p47">
            <a:extLst>
              <a:ext uri="{FF2B5EF4-FFF2-40B4-BE49-F238E27FC236}">
                <a16:creationId xmlns:a16="http://schemas.microsoft.com/office/drawing/2014/main" id="{B4BBD927-D456-1978-FD68-44494D86F159}"/>
              </a:ext>
            </a:extLst>
          </p:cNvPr>
          <p:cNvSpPr txBox="1"/>
          <p:nvPr/>
        </p:nvSpPr>
        <p:spPr>
          <a:xfrm>
            <a:off x="5264369" y="4042911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" name="Google Shape;1532;p47">
            <a:extLst>
              <a:ext uri="{FF2B5EF4-FFF2-40B4-BE49-F238E27FC236}">
                <a16:creationId xmlns:a16="http://schemas.microsoft.com/office/drawing/2014/main" id="{3567C6F8-2A75-C09B-F151-EC442735B11D}"/>
              </a:ext>
            </a:extLst>
          </p:cNvPr>
          <p:cNvSpPr txBox="1"/>
          <p:nvPr/>
        </p:nvSpPr>
        <p:spPr>
          <a:xfrm>
            <a:off x="5288973" y="469660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3;p47">
            <a:extLst>
              <a:ext uri="{FF2B5EF4-FFF2-40B4-BE49-F238E27FC236}">
                <a16:creationId xmlns:a16="http://schemas.microsoft.com/office/drawing/2014/main" id="{5673D94A-F339-5256-2619-7D5889BA2136}"/>
              </a:ext>
            </a:extLst>
          </p:cNvPr>
          <p:cNvSpPr txBox="1"/>
          <p:nvPr/>
        </p:nvSpPr>
        <p:spPr>
          <a:xfrm>
            <a:off x="5344319" y="539554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4;p47">
            <a:extLst>
              <a:ext uri="{FF2B5EF4-FFF2-40B4-BE49-F238E27FC236}">
                <a16:creationId xmlns:a16="http://schemas.microsoft.com/office/drawing/2014/main" id="{2F83E7A4-18BF-60D8-894A-78EDA47807BA}"/>
              </a:ext>
            </a:extLst>
          </p:cNvPr>
          <p:cNvSpPr txBox="1"/>
          <p:nvPr/>
        </p:nvSpPr>
        <p:spPr>
          <a:xfrm>
            <a:off x="528897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13;p47">
            <a:extLst>
              <a:ext uri="{FF2B5EF4-FFF2-40B4-BE49-F238E27FC236}">
                <a16:creationId xmlns:a16="http://schemas.microsoft.com/office/drawing/2014/main" id="{5838769F-67CD-7FD7-E6CD-F6A108543FD7}"/>
              </a:ext>
            </a:extLst>
          </p:cNvPr>
          <p:cNvSpPr/>
          <p:nvPr/>
        </p:nvSpPr>
        <p:spPr>
          <a:xfrm>
            <a:off x="9149483" y="1950666"/>
            <a:ext cx="1295642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1515;p47">
            <a:extLst>
              <a:ext uri="{FF2B5EF4-FFF2-40B4-BE49-F238E27FC236}">
                <a16:creationId xmlns:a16="http://schemas.microsoft.com/office/drawing/2014/main" id="{52E6807E-2CE2-0F99-6C6C-9331CFD681C5}"/>
              </a:ext>
            </a:extLst>
          </p:cNvPr>
          <p:cNvSpPr/>
          <p:nvPr/>
        </p:nvSpPr>
        <p:spPr>
          <a:xfrm>
            <a:off x="9149483" y="2815420"/>
            <a:ext cx="1295642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22;p47">
            <a:extLst>
              <a:ext uri="{FF2B5EF4-FFF2-40B4-BE49-F238E27FC236}">
                <a16:creationId xmlns:a16="http://schemas.microsoft.com/office/drawing/2014/main" id="{D2F7544A-2CAA-F262-8724-77C23014C63D}"/>
              </a:ext>
            </a:extLst>
          </p:cNvPr>
          <p:cNvSpPr txBox="1"/>
          <p:nvPr/>
        </p:nvSpPr>
        <p:spPr>
          <a:xfrm>
            <a:off x="9140312" y="2103516"/>
            <a:ext cx="131402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3" name="Google Shape;1529;p47">
            <a:extLst>
              <a:ext uri="{FF2B5EF4-FFF2-40B4-BE49-F238E27FC236}">
                <a16:creationId xmlns:a16="http://schemas.microsoft.com/office/drawing/2014/main" id="{72C71A03-73F9-F408-E067-8402EA874D62}"/>
              </a:ext>
            </a:extLst>
          </p:cNvPr>
          <p:cNvSpPr txBox="1"/>
          <p:nvPr/>
        </p:nvSpPr>
        <p:spPr>
          <a:xfrm>
            <a:off x="9382664" y="29785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" name="Google Shape;1530;p47">
            <a:extLst>
              <a:ext uri="{FF2B5EF4-FFF2-40B4-BE49-F238E27FC236}">
                <a16:creationId xmlns:a16="http://schemas.microsoft.com/office/drawing/2014/main" id="{65C8D76F-65D4-E577-AFF7-ADE2BC5A534C}"/>
              </a:ext>
            </a:extLst>
          </p:cNvPr>
          <p:cNvSpPr txBox="1"/>
          <p:nvPr/>
        </p:nvSpPr>
        <p:spPr>
          <a:xfrm>
            <a:off x="9382664" y="35870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" name="Google Shape;1531;p47">
            <a:extLst>
              <a:ext uri="{FF2B5EF4-FFF2-40B4-BE49-F238E27FC236}">
                <a16:creationId xmlns:a16="http://schemas.microsoft.com/office/drawing/2014/main" id="{B62D30E7-D540-A41D-2595-6192F50E81AA}"/>
              </a:ext>
            </a:extLst>
          </p:cNvPr>
          <p:cNvSpPr txBox="1"/>
          <p:nvPr/>
        </p:nvSpPr>
        <p:spPr>
          <a:xfrm>
            <a:off x="9382664" y="405009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" name="Google Shape;1532;p47">
            <a:extLst>
              <a:ext uri="{FF2B5EF4-FFF2-40B4-BE49-F238E27FC236}">
                <a16:creationId xmlns:a16="http://schemas.microsoft.com/office/drawing/2014/main" id="{AC901D35-108E-F4E8-85B5-FCBCBAD998F0}"/>
              </a:ext>
            </a:extLst>
          </p:cNvPr>
          <p:cNvSpPr txBox="1"/>
          <p:nvPr/>
        </p:nvSpPr>
        <p:spPr>
          <a:xfrm>
            <a:off x="9382664" y="4773708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3;p47">
            <a:extLst>
              <a:ext uri="{FF2B5EF4-FFF2-40B4-BE49-F238E27FC236}">
                <a16:creationId xmlns:a16="http://schemas.microsoft.com/office/drawing/2014/main" id="{3A459A48-72EA-567E-E0F0-2A6D5C85C7E9}"/>
              </a:ext>
            </a:extLst>
          </p:cNvPr>
          <p:cNvSpPr txBox="1"/>
          <p:nvPr/>
        </p:nvSpPr>
        <p:spPr>
          <a:xfrm>
            <a:off x="9382664" y="54123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4;p47">
            <a:extLst>
              <a:ext uri="{FF2B5EF4-FFF2-40B4-BE49-F238E27FC236}">
                <a16:creationId xmlns:a16="http://schemas.microsoft.com/office/drawing/2014/main" id="{C12DE3F9-966D-D111-7EEC-38F44AEA3DD6}"/>
              </a:ext>
            </a:extLst>
          </p:cNvPr>
          <p:cNvSpPr txBox="1"/>
          <p:nvPr/>
        </p:nvSpPr>
        <p:spPr>
          <a:xfrm>
            <a:off x="9382664" y="60208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0.55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1513;p47">
            <a:extLst>
              <a:ext uri="{FF2B5EF4-FFF2-40B4-BE49-F238E27FC236}">
                <a16:creationId xmlns:a16="http://schemas.microsoft.com/office/drawing/2014/main" id="{CD2E7CC3-0630-FD86-AA1A-764DE5AC5102}"/>
              </a:ext>
            </a:extLst>
          </p:cNvPr>
          <p:cNvSpPr/>
          <p:nvPr/>
        </p:nvSpPr>
        <p:spPr>
          <a:xfrm>
            <a:off x="7803262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1515;p47">
            <a:extLst>
              <a:ext uri="{FF2B5EF4-FFF2-40B4-BE49-F238E27FC236}">
                <a16:creationId xmlns:a16="http://schemas.microsoft.com/office/drawing/2014/main" id="{34A7A35C-E148-7B4A-2377-D8A395E61B50}"/>
              </a:ext>
            </a:extLst>
          </p:cNvPr>
          <p:cNvSpPr/>
          <p:nvPr/>
        </p:nvSpPr>
        <p:spPr>
          <a:xfrm>
            <a:off x="780326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22;p47">
            <a:extLst>
              <a:ext uri="{FF2B5EF4-FFF2-40B4-BE49-F238E27FC236}">
                <a16:creationId xmlns:a16="http://schemas.microsoft.com/office/drawing/2014/main" id="{82B589E3-5EBE-C625-6E89-88CC1527E1BC}"/>
              </a:ext>
            </a:extLst>
          </p:cNvPr>
          <p:cNvSpPr txBox="1"/>
          <p:nvPr/>
        </p:nvSpPr>
        <p:spPr>
          <a:xfrm>
            <a:off x="779409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2" name="Google Shape;1529;p47">
            <a:extLst>
              <a:ext uri="{FF2B5EF4-FFF2-40B4-BE49-F238E27FC236}">
                <a16:creationId xmlns:a16="http://schemas.microsoft.com/office/drawing/2014/main" id="{1F24EA44-5617-9E55-A765-1218E6B0F24B}"/>
              </a:ext>
            </a:extLst>
          </p:cNvPr>
          <p:cNvSpPr txBox="1"/>
          <p:nvPr/>
        </p:nvSpPr>
        <p:spPr>
          <a:xfrm>
            <a:off x="8036443" y="297857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3" name="Google Shape;1530;p47">
            <a:extLst>
              <a:ext uri="{FF2B5EF4-FFF2-40B4-BE49-F238E27FC236}">
                <a16:creationId xmlns:a16="http://schemas.microsoft.com/office/drawing/2014/main" id="{BD6D9C84-F5C3-61DB-6193-7D4B3CFAC498}"/>
              </a:ext>
            </a:extLst>
          </p:cNvPr>
          <p:cNvSpPr txBox="1"/>
          <p:nvPr/>
        </p:nvSpPr>
        <p:spPr>
          <a:xfrm>
            <a:off x="803644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4" name="Google Shape;1531;p47">
            <a:extLst>
              <a:ext uri="{FF2B5EF4-FFF2-40B4-BE49-F238E27FC236}">
                <a16:creationId xmlns:a16="http://schemas.microsoft.com/office/drawing/2014/main" id="{D37B2093-7776-2C39-13F6-6001A8D1F957}"/>
              </a:ext>
            </a:extLst>
          </p:cNvPr>
          <p:cNvSpPr txBox="1"/>
          <p:nvPr/>
        </p:nvSpPr>
        <p:spPr>
          <a:xfrm>
            <a:off x="8019166" y="405373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1532;p47">
            <a:extLst>
              <a:ext uri="{FF2B5EF4-FFF2-40B4-BE49-F238E27FC236}">
                <a16:creationId xmlns:a16="http://schemas.microsoft.com/office/drawing/2014/main" id="{31D370E4-1529-D359-9BC4-E0E3C13AB0FA}"/>
              </a:ext>
            </a:extLst>
          </p:cNvPr>
          <p:cNvSpPr txBox="1"/>
          <p:nvPr/>
        </p:nvSpPr>
        <p:spPr>
          <a:xfrm>
            <a:off x="8036443" y="48039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3;p47">
            <a:extLst>
              <a:ext uri="{FF2B5EF4-FFF2-40B4-BE49-F238E27FC236}">
                <a16:creationId xmlns:a16="http://schemas.microsoft.com/office/drawing/2014/main" id="{FB035AB6-0B6D-5012-28FD-75D0660449FB}"/>
              </a:ext>
            </a:extLst>
          </p:cNvPr>
          <p:cNvSpPr txBox="1"/>
          <p:nvPr/>
        </p:nvSpPr>
        <p:spPr>
          <a:xfrm>
            <a:off x="8060412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4;p47">
            <a:extLst>
              <a:ext uri="{FF2B5EF4-FFF2-40B4-BE49-F238E27FC236}">
                <a16:creationId xmlns:a16="http://schemas.microsoft.com/office/drawing/2014/main" id="{E11CBA65-8217-BF81-9F87-DC8BDF8B0022}"/>
              </a:ext>
            </a:extLst>
          </p:cNvPr>
          <p:cNvSpPr txBox="1"/>
          <p:nvPr/>
        </p:nvSpPr>
        <p:spPr>
          <a:xfrm>
            <a:off x="803644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1513;p47">
            <a:extLst>
              <a:ext uri="{FF2B5EF4-FFF2-40B4-BE49-F238E27FC236}">
                <a16:creationId xmlns:a16="http://schemas.microsoft.com/office/drawing/2014/main" id="{5448CB20-A290-1A6F-84FE-62470B923F12}"/>
              </a:ext>
            </a:extLst>
          </p:cNvPr>
          <p:cNvSpPr/>
          <p:nvPr/>
        </p:nvSpPr>
        <p:spPr>
          <a:xfrm>
            <a:off x="6429527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1515;p47">
            <a:extLst>
              <a:ext uri="{FF2B5EF4-FFF2-40B4-BE49-F238E27FC236}">
                <a16:creationId xmlns:a16="http://schemas.microsoft.com/office/drawing/2014/main" id="{04740659-FF7A-010C-AE95-6A9A87D46079}"/>
              </a:ext>
            </a:extLst>
          </p:cNvPr>
          <p:cNvSpPr/>
          <p:nvPr/>
        </p:nvSpPr>
        <p:spPr>
          <a:xfrm>
            <a:off x="6429527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1522;p47">
            <a:extLst>
              <a:ext uri="{FF2B5EF4-FFF2-40B4-BE49-F238E27FC236}">
                <a16:creationId xmlns:a16="http://schemas.microsoft.com/office/drawing/2014/main" id="{516BDBE7-D873-B9BA-D1F0-12D2DB58A8D9}"/>
              </a:ext>
            </a:extLst>
          </p:cNvPr>
          <p:cNvSpPr txBox="1"/>
          <p:nvPr/>
        </p:nvSpPr>
        <p:spPr>
          <a:xfrm>
            <a:off x="6420356" y="2042482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3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61" name="Google Shape;1529;p47">
            <a:extLst>
              <a:ext uri="{FF2B5EF4-FFF2-40B4-BE49-F238E27FC236}">
                <a16:creationId xmlns:a16="http://schemas.microsoft.com/office/drawing/2014/main" id="{FF0AE9E5-A1AE-4693-E544-C2900565BDA6}"/>
              </a:ext>
            </a:extLst>
          </p:cNvPr>
          <p:cNvSpPr txBox="1"/>
          <p:nvPr/>
        </p:nvSpPr>
        <p:spPr>
          <a:xfrm>
            <a:off x="6660255" y="281390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2" name="Google Shape;1530;p47">
            <a:extLst>
              <a:ext uri="{FF2B5EF4-FFF2-40B4-BE49-F238E27FC236}">
                <a16:creationId xmlns:a16="http://schemas.microsoft.com/office/drawing/2014/main" id="{D250A5F1-8B24-4D24-2F84-EE3B5B146A69}"/>
              </a:ext>
            </a:extLst>
          </p:cNvPr>
          <p:cNvSpPr txBox="1"/>
          <p:nvPr/>
        </p:nvSpPr>
        <p:spPr>
          <a:xfrm>
            <a:off x="6672945" y="347372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3" name="Google Shape;1531;p47">
            <a:extLst>
              <a:ext uri="{FF2B5EF4-FFF2-40B4-BE49-F238E27FC236}">
                <a16:creationId xmlns:a16="http://schemas.microsoft.com/office/drawing/2014/main" id="{F42F86E4-36B4-AF24-B47D-43D7001C64DA}"/>
              </a:ext>
            </a:extLst>
          </p:cNvPr>
          <p:cNvSpPr txBox="1"/>
          <p:nvPr/>
        </p:nvSpPr>
        <p:spPr>
          <a:xfrm>
            <a:off x="6660255" y="413354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4" name="Google Shape;1532;p47">
            <a:extLst>
              <a:ext uri="{FF2B5EF4-FFF2-40B4-BE49-F238E27FC236}">
                <a16:creationId xmlns:a16="http://schemas.microsoft.com/office/drawing/2014/main" id="{CE4E0F29-2051-28A2-075A-374E283DDF25}"/>
              </a:ext>
            </a:extLst>
          </p:cNvPr>
          <p:cNvSpPr txBox="1"/>
          <p:nvPr/>
        </p:nvSpPr>
        <p:spPr>
          <a:xfrm>
            <a:off x="6662708" y="473818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1533;p47">
            <a:extLst>
              <a:ext uri="{FF2B5EF4-FFF2-40B4-BE49-F238E27FC236}">
                <a16:creationId xmlns:a16="http://schemas.microsoft.com/office/drawing/2014/main" id="{392309AE-002F-00EC-D419-09CE6CA4A56A}"/>
              </a:ext>
            </a:extLst>
          </p:cNvPr>
          <p:cNvSpPr txBox="1"/>
          <p:nvPr/>
        </p:nvSpPr>
        <p:spPr>
          <a:xfrm>
            <a:off x="6660255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6" name="Google Shape;1534;p47">
            <a:extLst>
              <a:ext uri="{FF2B5EF4-FFF2-40B4-BE49-F238E27FC236}">
                <a16:creationId xmlns:a16="http://schemas.microsoft.com/office/drawing/2014/main" id="{94C04125-3842-3480-DD2D-DD6DF4646CD1}"/>
              </a:ext>
            </a:extLst>
          </p:cNvPr>
          <p:cNvSpPr txBox="1"/>
          <p:nvPr/>
        </p:nvSpPr>
        <p:spPr>
          <a:xfrm>
            <a:off x="6660255" y="581549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7" name="Google Shape;1508;p47">
            <a:extLst>
              <a:ext uri="{FF2B5EF4-FFF2-40B4-BE49-F238E27FC236}">
                <a16:creationId xmlns:a16="http://schemas.microsoft.com/office/drawing/2014/main" id="{8CA6F0CF-29F0-1872-DF7D-912B721E5B6E}"/>
              </a:ext>
            </a:extLst>
          </p:cNvPr>
          <p:cNvSpPr/>
          <p:nvPr/>
        </p:nvSpPr>
        <p:spPr>
          <a:xfrm>
            <a:off x="989614" y="6625311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1510;p47">
            <a:extLst>
              <a:ext uri="{FF2B5EF4-FFF2-40B4-BE49-F238E27FC236}">
                <a16:creationId xmlns:a16="http://schemas.microsoft.com/office/drawing/2014/main" id="{69CA979C-2EF7-FAE9-2493-03C36DCB9485}"/>
              </a:ext>
            </a:extLst>
          </p:cNvPr>
          <p:cNvSpPr txBox="1"/>
          <p:nvPr/>
        </p:nvSpPr>
        <p:spPr>
          <a:xfrm>
            <a:off x="989612" y="6767129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0.64</a:t>
            </a:r>
          </a:p>
        </p:txBody>
      </p:sp>
      <p:sp>
        <p:nvSpPr>
          <p:cNvPr id="69" name="Google Shape;1514;p47">
            <a:extLst>
              <a:ext uri="{FF2B5EF4-FFF2-40B4-BE49-F238E27FC236}">
                <a16:creationId xmlns:a16="http://schemas.microsoft.com/office/drawing/2014/main" id="{052730F0-1646-1CA3-6C47-8DF362F871E1}"/>
              </a:ext>
            </a:extLst>
          </p:cNvPr>
          <p:cNvSpPr/>
          <p:nvPr/>
        </p:nvSpPr>
        <p:spPr>
          <a:xfrm>
            <a:off x="2345009" y="6625311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1515;p47">
            <a:extLst>
              <a:ext uri="{FF2B5EF4-FFF2-40B4-BE49-F238E27FC236}">
                <a16:creationId xmlns:a16="http://schemas.microsoft.com/office/drawing/2014/main" id="{3E3DA277-E282-57BB-C6A7-7A65C0C595CA}"/>
              </a:ext>
            </a:extLst>
          </p:cNvPr>
          <p:cNvSpPr/>
          <p:nvPr/>
        </p:nvSpPr>
        <p:spPr>
          <a:xfrm>
            <a:off x="3700400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1523;p47">
            <a:extLst>
              <a:ext uri="{FF2B5EF4-FFF2-40B4-BE49-F238E27FC236}">
                <a16:creationId xmlns:a16="http://schemas.microsoft.com/office/drawing/2014/main" id="{FC50746F-8624-DC15-91B8-8A683FC7BB9E}"/>
              </a:ext>
            </a:extLst>
          </p:cNvPr>
          <p:cNvSpPr txBox="1"/>
          <p:nvPr/>
        </p:nvSpPr>
        <p:spPr>
          <a:xfrm>
            <a:off x="2345002" y="6740944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0.67</a:t>
            </a:r>
          </a:p>
        </p:txBody>
      </p:sp>
      <p:sp>
        <p:nvSpPr>
          <p:cNvPr id="72" name="Google Shape;1529;p47">
            <a:extLst>
              <a:ext uri="{FF2B5EF4-FFF2-40B4-BE49-F238E27FC236}">
                <a16:creationId xmlns:a16="http://schemas.microsoft.com/office/drawing/2014/main" id="{B1F82CFB-433A-27B7-06BC-E87BE15C89D4}"/>
              </a:ext>
            </a:extLst>
          </p:cNvPr>
          <p:cNvSpPr txBox="1"/>
          <p:nvPr/>
        </p:nvSpPr>
        <p:spPr>
          <a:xfrm>
            <a:off x="3784162" y="6784019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3" name="Google Shape;1515;p47">
            <a:extLst>
              <a:ext uri="{FF2B5EF4-FFF2-40B4-BE49-F238E27FC236}">
                <a16:creationId xmlns:a16="http://schemas.microsoft.com/office/drawing/2014/main" id="{D916F26A-6CEB-E74B-601C-1252F06DD306}"/>
              </a:ext>
            </a:extLst>
          </p:cNvPr>
          <p:cNvSpPr/>
          <p:nvPr/>
        </p:nvSpPr>
        <p:spPr>
          <a:xfrm>
            <a:off x="5046621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1529;p47">
            <a:extLst>
              <a:ext uri="{FF2B5EF4-FFF2-40B4-BE49-F238E27FC236}">
                <a16:creationId xmlns:a16="http://schemas.microsoft.com/office/drawing/2014/main" id="{B9AEC370-757E-1ADA-ADC7-DA7222B73031}"/>
              </a:ext>
            </a:extLst>
          </p:cNvPr>
          <p:cNvSpPr txBox="1"/>
          <p:nvPr/>
        </p:nvSpPr>
        <p:spPr>
          <a:xfrm>
            <a:off x="5171393" y="6784019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5" name="Google Shape;1515;p47">
            <a:extLst>
              <a:ext uri="{FF2B5EF4-FFF2-40B4-BE49-F238E27FC236}">
                <a16:creationId xmlns:a16="http://schemas.microsoft.com/office/drawing/2014/main" id="{EC51F7EA-E8E6-B6D4-DE42-A21AC0E148C6}"/>
              </a:ext>
            </a:extLst>
          </p:cNvPr>
          <p:cNvSpPr/>
          <p:nvPr/>
        </p:nvSpPr>
        <p:spPr>
          <a:xfrm>
            <a:off x="9140312" y="6620869"/>
            <a:ext cx="1295642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29;p47">
            <a:extLst>
              <a:ext uri="{FF2B5EF4-FFF2-40B4-BE49-F238E27FC236}">
                <a16:creationId xmlns:a16="http://schemas.microsoft.com/office/drawing/2014/main" id="{B28A42F6-5326-B9EF-3E54-26C236F66353}"/>
              </a:ext>
            </a:extLst>
          </p:cNvPr>
          <p:cNvSpPr txBox="1"/>
          <p:nvPr/>
        </p:nvSpPr>
        <p:spPr>
          <a:xfrm>
            <a:off x="9373493" y="6784019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0.86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7" name="Google Shape;1515;p47">
            <a:extLst>
              <a:ext uri="{FF2B5EF4-FFF2-40B4-BE49-F238E27FC236}">
                <a16:creationId xmlns:a16="http://schemas.microsoft.com/office/drawing/2014/main" id="{06BEC08A-D715-81EC-7B69-D203B63C41D3}"/>
              </a:ext>
            </a:extLst>
          </p:cNvPr>
          <p:cNvSpPr/>
          <p:nvPr/>
        </p:nvSpPr>
        <p:spPr>
          <a:xfrm>
            <a:off x="7794091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1529;p47">
            <a:extLst>
              <a:ext uri="{FF2B5EF4-FFF2-40B4-BE49-F238E27FC236}">
                <a16:creationId xmlns:a16="http://schemas.microsoft.com/office/drawing/2014/main" id="{707A7E65-8BD5-1D92-B759-AFC7DB73D364}"/>
              </a:ext>
            </a:extLst>
          </p:cNvPr>
          <p:cNvSpPr txBox="1"/>
          <p:nvPr/>
        </p:nvSpPr>
        <p:spPr>
          <a:xfrm>
            <a:off x="8027272" y="678401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1515;p47">
            <a:extLst>
              <a:ext uri="{FF2B5EF4-FFF2-40B4-BE49-F238E27FC236}">
                <a16:creationId xmlns:a16="http://schemas.microsoft.com/office/drawing/2014/main" id="{D0B29022-15E5-FD4D-95A1-DC2AF29FEA2D}"/>
              </a:ext>
            </a:extLst>
          </p:cNvPr>
          <p:cNvSpPr/>
          <p:nvPr/>
        </p:nvSpPr>
        <p:spPr>
          <a:xfrm>
            <a:off x="6420356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1529;p47">
            <a:extLst>
              <a:ext uri="{FF2B5EF4-FFF2-40B4-BE49-F238E27FC236}">
                <a16:creationId xmlns:a16="http://schemas.microsoft.com/office/drawing/2014/main" id="{488D36D3-8AD6-32D4-04C3-410E1469E602}"/>
              </a:ext>
            </a:extLst>
          </p:cNvPr>
          <p:cNvSpPr txBox="1"/>
          <p:nvPr/>
        </p:nvSpPr>
        <p:spPr>
          <a:xfrm>
            <a:off x="6551150" y="6555620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6C9D6F1-64DA-02F3-D663-EF621D9AA797}"/>
              </a:ext>
            </a:extLst>
          </p:cNvPr>
          <p:cNvSpPr txBox="1"/>
          <p:nvPr/>
        </p:nvSpPr>
        <p:spPr>
          <a:xfrm>
            <a:off x="1007956" y="1485568"/>
            <a:ext cx="94279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x1 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      x2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x2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x2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x2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x2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00006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Applying matrix </a:t>
            </a:r>
            <a:r>
              <a:rPr lang="en-GB" dirty="0" err="1"/>
              <a:t>mult</a:t>
            </a:r>
            <a:r>
              <a:rPr lang="en-GB" dirty="0"/>
              <a:t>. (</a:t>
            </a:r>
            <a:r>
              <a:rPr lang="en-GB" dirty="0">
                <a:solidFill>
                  <a:schemeClr val="accent6"/>
                </a:solidFill>
              </a:rPr>
              <a:t>After</a:t>
            </a:r>
            <a:r>
              <a:rPr lang="en-GB" dirty="0"/>
              <a:t>) normalization</a:t>
            </a:r>
          </a:p>
        </p:txBody>
      </p:sp>
      <p:sp>
        <p:nvSpPr>
          <p:cNvPr id="2" name="Google Shape;1508;p47">
            <a:extLst>
              <a:ext uri="{FF2B5EF4-FFF2-40B4-BE49-F238E27FC236}">
                <a16:creationId xmlns:a16="http://schemas.microsoft.com/office/drawing/2014/main" id="{D29F6F83-5EC5-4E47-CE38-FDE7A6DDC915}"/>
              </a:ext>
            </a:extLst>
          </p:cNvPr>
          <p:cNvSpPr/>
          <p:nvPr/>
        </p:nvSpPr>
        <p:spPr>
          <a:xfrm>
            <a:off x="998785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09;p47">
            <a:extLst>
              <a:ext uri="{FF2B5EF4-FFF2-40B4-BE49-F238E27FC236}">
                <a16:creationId xmlns:a16="http://schemas.microsoft.com/office/drawing/2014/main" id="{CD59D02E-AEEA-C48B-3DFA-514C3921CAAA}"/>
              </a:ext>
            </a:extLst>
          </p:cNvPr>
          <p:cNvSpPr/>
          <p:nvPr/>
        </p:nvSpPr>
        <p:spPr>
          <a:xfrm>
            <a:off x="998785" y="1955108"/>
            <a:ext cx="1293054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10;p47">
            <a:extLst>
              <a:ext uri="{FF2B5EF4-FFF2-40B4-BE49-F238E27FC236}">
                <a16:creationId xmlns:a16="http://schemas.microsoft.com/office/drawing/2014/main" id="{13B2EB1B-F387-257C-2E50-59D5DA160697}"/>
              </a:ext>
            </a:extLst>
          </p:cNvPr>
          <p:cNvSpPr txBox="1"/>
          <p:nvPr/>
        </p:nvSpPr>
        <p:spPr>
          <a:xfrm>
            <a:off x="998783" y="2961680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0.78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" name="Google Shape;1511;p47">
            <a:extLst>
              <a:ext uri="{FF2B5EF4-FFF2-40B4-BE49-F238E27FC236}">
                <a16:creationId xmlns:a16="http://schemas.microsoft.com/office/drawing/2014/main" id="{87510076-DCE3-ED73-1BA3-7939CC306F22}"/>
              </a:ext>
            </a:extLst>
          </p:cNvPr>
          <p:cNvSpPr txBox="1"/>
          <p:nvPr/>
        </p:nvSpPr>
        <p:spPr>
          <a:xfrm>
            <a:off x="998785" y="35914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0.69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" name="Google Shape;1512;p47">
            <a:extLst>
              <a:ext uri="{FF2B5EF4-FFF2-40B4-BE49-F238E27FC236}">
                <a16:creationId xmlns:a16="http://schemas.microsoft.com/office/drawing/2014/main" id="{8173D84F-CE35-6D4A-7A0F-2DBF65411DA6}"/>
              </a:ext>
            </a:extLst>
          </p:cNvPr>
          <p:cNvSpPr/>
          <p:nvPr/>
        </p:nvSpPr>
        <p:spPr>
          <a:xfrm>
            <a:off x="2354180" y="1955108"/>
            <a:ext cx="1293054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513;p47">
            <a:extLst>
              <a:ext uri="{FF2B5EF4-FFF2-40B4-BE49-F238E27FC236}">
                <a16:creationId xmlns:a16="http://schemas.microsoft.com/office/drawing/2014/main" id="{7486344A-59B8-4972-2969-656F32C6F567}"/>
              </a:ext>
            </a:extLst>
          </p:cNvPr>
          <p:cNvSpPr/>
          <p:nvPr/>
        </p:nvSpPr>
        <p:spPr>
          <a:xfrm>
            <a:off x="3709571" y="1950666"/>
            <a:ext cx="1293054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514;p47">
            <a:extLst>
              <a:ext uri="{FF2B5EF4-FFF2-40B4-BE49-F238E27FC236}">
                <a16:creationId xmlns:a16="http://schemas.microsoft.com/office/drawing/2014/main" id="{A9D70FDE-4CB1-3973-C64E-ECE30274700B}"/>
              </a:ext>
            </a:extLst>
          </p:cNvPr>
          <p:cNvSpPr/>
          <p:nvPr/>
        </p:nvSpPr>
        <p:spPr>
          <a:xfrm>
            <a:off x="2354180" y="2819862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515;p47">
            <a:extLst>
              <a:ext uri="{FF2B5EF4-FFF2-40B4-BE49-F238E27FC236}">
                <a16:creationId xmlns:a16="http://schemas.microsoft.com/office/drawing/2014/main" id="{D17A5A94-652F-C38A-F6AE-539F765EFD25}"/>
              </a:ext>
            </a:extLst>
          </p:cNvPr>
          <p:cNvSpPr/>
          <p:nvPr/>
        </p:nvSpPr>
        <p:spPr>
          <a:xfrm>
            <a:off x="3709571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516;p47">
            <a:extLst>
              <a:ext uri="{FF2B5EF4-FFF2-40B4-BE49-F238E27FC236}">
                <a16:creationId xmlns:a16="http://schemas.microsoft.com/office/drawing/2014/main" id="{860123F7-94B6-5547-D3D8-255BF80A81E3}"/>
              </a:ext>
            </a:extLst>
          </p:cNvPr>
          <p:cNvSpPr txBox="1"/>
          <p:nvPr/>
        </p:nvSpPr>
        <p:spPr>
          <a:xfrm>
            <a:off x="1007956" y="411657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" name="Google Shape;1517;p47">
            <a:extLst>
              <a:ext uri="{FF2B5EF4-FFF2-40B4-BE49-F238E27FC236}">
                <a16:creationId xmlns:a16="http://schemas.microsoft.com/office/drawing/2014/main" id="{693E0F34-DEBD-83F4-DA4F-B6457BA1A5B2}"/>
              </a:ext>
            </a:extLst>
          </p:cNvPr>
          <p:cNvSpPr txBox="1"/>
          <p:nvPr/>
        </p:nvSpPr>
        <p:spPr>
          <a:xfrm>
            <a:off x="989614" y="4773708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" name="Google Shape;1518;p47">
            <a:extLst>
              <a:ext uri="{FF2B5EF4-FFF2-40B4-BE49-F238E27FC236}">
                <a16:creationId xmlns:a16="http://schemas.microsoft.com/office/drawing/2014/main" id="{C2D1AB77-DA3C-F21D-D081-82D48B5CEAC1}"/>
              </a:ext>
            </a:extLst>
          </p:cNvPr>
          <p:cNvSpPr txBox="1"/>
          <p:nvPr/>
        </p:nvSpPr>
        <p:spPr>
          <a:xfrm>
            <a:off x="998783" y="5365004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" name="Google Shape;1519;p47">
            <a:extLst>
              <a:ext uri="{FF2B5EF4-FFF2-40B4-BE49-F238E27FC236}">
                <a16:creationId xmlns:a16="http://schemas.microsoft.com/office/drawing/2014/main" id="{BC7B0A5F-AEFA-E700-6386-B94AECA57445}"/>
              </a:ext>
            </a:extLst>
          </p:cNvPr>
          <p:cNvSpPr txBox="1"/>
          <p:nvPr/>
        </p:nvSpPr>
        <p:spPr>
          <a:xfrm>
            <a:off x="998785" y="6025262"/>
            <a:ext cx="12930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" name="Google Shape;1520;p47">
            <a:extLst>
              <a:ext uri="{FF2B5EF4-FFF2-40B4-BE49-F238E27FC236}">
                <a16:creationId xmlns:a16="http://schemas.microsoft.com/office/drawing/2014/main" id="{C9B933C2-3550-B9EB-E407-37731DA7E09D}"/>
              </a:ext>
            </a:extLst>
          </p:cNvPr>
          <p:cNvSpPr txBox="1"/>
          <p:nvPr/>
        </p:nvSpPr>
        <p:spPr>
          <a:xfrm>
            <a:off x="1123644" y="2107958"/>
            <a:ext cx="117736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7" name="Google Shape;1521;p47">
            <a:extLst>
              <a:ext uri="{FF2B5EF4-FFF2-40B4-BE49-F238E27FC236}">
                <a16:creationId xmlns:a16="http://schemas.microsoft.com/office/drawing/2014/main" id="{5290DAB2-6A9B-C7EC-C39C-AA4EB369FC38}"/>
              </a:ext>
            </a:extLst>
          </p:cNvPr>
          <p:cNvSpPr txBox="1"/>
          <p:nvPr/>
        </p:nvSpPr>
        <p:spPr>
          <a:xfrm>
            <a:off x="2310181" y="2107958"/>
            <a:ext cx="144532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8" name="Google Shape;1522;p47">
            <a:extLst>
              <a:ext uri="{FF2B5EF4-FFF2-40B4-BE49-F238E27FC236}">
                <a16:creationId xmlns:a16="http://schemas.microsoft.com/office/drawing/2014/main" id="{4726421E-0F55-988F-6B8A-A3E175E35EE7}"/>
              </a:ext>
            </a:extLst>
          </p:cNvPr>
          <p:cNvSpPr txBox="1"/>
          <p:nvPr/>
        </p:nvSpPr>
        <p:spPr>
          <a:xfrm>
            <a:off x="3700400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19" name="Google Shape;1523;p47">
            <a:extLst>
              <a:ext uri="{FF2B5EF4-FFF2-40B4-BE49-F238E27FC236}">
                <a16:creationId xmlns:a16="http://schemas.microsoft.com/office/drawing/2014/main" id="{E354E4F4-FCE7-AF51-1112-B30F024B19ED}"/>
              </a:ext>
            </a:extLst>
          </p:cNvPr>
          <p:cNvSpPr txBox="1"/>
          <p:nvPr/>
        </p:nvSpPr>
        <p:spPr>
          <a:xfrm>
            <a:off x="2354177" y="2983012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0.32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" name="Google Shape;1524;p47">
            <a:extLst>
              <a:ext uri="{FF2B5EF4-FFF2-40B4-BE49-F238E27FC236}">
                <a16:creationId xmlns:a16="http://schemas.microsoft.com/office/drawing/2014/main" id="{47EA7875-BF6B-C9B6-380F-F33591300711}"/>
              </a:ext>
            </a:extLst>
          </p:cNvPr>
          <p:cNvSpPr txBox="1"/>
          <p:nvPr/>
        </p:nvSpPr>
        <p:spPr>
          <a:xfrm>
            <a:off x="2354177" y="3591462"/>
            <a:ext cx="129305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0.43</a:t>
            </a:r>
          </a:p>
        </p:txBody>
      </p:sp>
      <p:sp>
        <p:nvSpPr>
          <p:cNvPr id="21" name="Google Shape;1525;p47">
            <a:extLst>
              <a:ext uri="{FF2B5EF4-FFF2-40B4-BE49-F238E27FC236}">
                <a16:creationId xmlns:a16="http://schemas.microsoft.com/office/drawing/2014/main" id="{F20B9F3E-33D2-2D13-1A38-0BE04DBEB454}"/>
              </a:ext>
            </a:extLst>
          </p:cNvPr>
          <p:cNvSpPr txBox="1"/>
          <p:nvPr/>
        </p:nvSpPr>
        <p:spPr>
          <a:xfrm>
            <a:off x="2657890" y="4116578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" name="Google Shape;1526;p47">
            <a:extLst>
              <a:ext uri="{FF2B5EF4-FFF2-40B4-BE49-F238E27FC236}">
                <a16:creationId xmlns:a16="http://schemas.microsoft.com/office/drawing/2014/main" id="{A70DBF6A-BBC5-7631-1541-387FF613299D}"/>
              </a:ext>
            </a:extLst>
          </p:cNvPr>
          <p:cNvSpPr txBox="1"/>
          <p:nvPr/>
        </p:nvSpPr>
        <p:spPr>
          <a:xfrm>
            <a:off x="2657890" y="4808362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27;p47">
            <a:extLst>
              <a:ext uri="{FF2B5EF4-FFF2-40B4-BE49-F238E27FC236}">
                <a16:creationId xmlns:a16="http://schemas.microsoft.com/office/drawing/2014/main" id="{07734B8B-0431-CE53-161B-9074AE5B6669}"/>
              </a:ext>
            </a:extLst>
          </p:cNvPr>
          <p:cNvSpPr txBox="1"/>
          <p:nvPr/>
        </p:nvSpPr>
        <p:spPr>
          <a:xfrm>
            <a:off x="2657890" y="5367663"/>
            <a:ext cx="76192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28;p47">
            <a:extLst>
              <a:ext uri="{FF2B5EF4-FFF2-40B4-BE49-F238E27FC236}">
                <a16:creationId xmlns:a16="http://schemas.microsoft.com/office/drawing/2014/main" id="{9B6EF375-89EA-91F4-637D-A2D6FFB1194F}"/>
              </a:ext>
            </a:extLst>
          </p:cNvPr>
          <p:cNvSpPr txBox="1"/>
          <p:nvPr/>
        </p:nvSpPr>
        <p:spPr>
          <a:xfrm>
            <a:off x="2354177" y="6025262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0.76</a:t>
            </a:r>
          </a:p>
        </p:txBody>
      </p:sp>
      <p:sp>
        <p:nvSpPr>
          <p:cNvPr id="25" name="Google Shape;1529;p47">
            <a:extLst>
              <a:ext uri="{FF2B5EF4-FFF2-40B4-BE49-F238E27FC236}">
                <a16:creationId xmlns:a16="http://schemas.microsoft.com/office/drawing/2014/main" id="{A83915B1-C8AB-FB99-709B-2CCF55843A8C}"/>
              </a:ext>
            </a:extLst>
          </p:cNvPr>
          <p:cNvSpPr txBox="1"/>
          <p:nvPr/>
        </p:nvSpPr>
        <p:spPr>
          <a:xfrm>
            <a:off x="3793333" y="2978570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Google Shape;1530;p47">
            <a:extLst>
              <a:ext uri="{FF2B5EF4-FFF2-40B4-BE49-F238E27FC236}">
                <a16:creationId xmlns:a16="http://schemas.microsoft.com/office/drawing/2014/main" id="{2C890634-CBCD-87C6-6F19-0A419D157815}"/>
              </a:ext>
            </a:extLst>
          </p:cNvPr>
          <p:cNvSpPr txBox="1"/>
          <p:nvPr/>
        </p:nvSpPr>
        <p:spPr>
          <a:xfrm>
            <a:off x="3942752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" name="Google Shape;1531;p47">
            <a:extLst>
              <a:ext uri="{FF2B5EF4-FFF2-40B4-BE49-F238E27FC236}">
                <a16:creationId xmlns:a16="http://schemas.microsoft.com/office/drawing/2014/main" id="{D3619AD7-F17C-BB73-82DA-B39B0CB6088A}"/>
              </a:ext>
            </a:extLst>
          </p:cNvPr>
          <p:cNvSpPr txBox="1"/>
          <p:nvPr/>
        </p:nvSpPr>
        <p:spPr>
          <a:xfrm>
            <a:off x="3942752" y="409584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" name="Google Shape;1532;p47">
            <a:extLst>
              <a:ext uri="{FF2B5EF4-FFF2-40B4-BE49-F238E27FC236}">
                <a16:creationId xmlns:a16="http://schemas.microsoft.com/office/drawing/2014/main" id="{E811F1FA-D16D-4D3A-31E0-B20AF5DA70A2}"/>
              </a:ext>
            </a:extLst>
          </p:cNvPr>
          <p:cNvSpPr txBox="1"/>
          <p:nvPr/>
        </p:nvSpPr>
        <p:spPr>
          <a:xfrm>
            <a:off x="3924264" y="470429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" name="Google Shape;1533;p47">
            <a:extLst>
              <a:ext uri="{FF2B5EF4-FFF2-40B4-BE49-F238E27FC236}">
                <a16:creationId xmlns:a16="http://schemas.microsoft.com/office/drawing/2014/main" id="{D7C6EC47-D640-B83F-3C15-5FA4E1F59AF1}"/>
              </a:ext>
            </a:extLst>
          </p:cNvPr>
          <p:cNvSpPr txBox="1"/>
          <p:nvPr/>
        </p:nvSpPr>
        <p:spPr>
          <a:xfrm>
            <a:off x="3942752" y="536766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" name="Google Shape;1534;p47">
            <a:extLst>
              <a:ext uri="{FF2B5EF4-FFF2-40B4-BE49-F238E27FC236}">
                <a16:creationId xmlns:a16="http://schemas.microsoft.com/office/drawing/2014/main" id="{20567026-3CC0-8D39-00B1-BF9405D51FB6}"/>
              </a:ext>
            </a:extLst>
          </p:cNvPr>
          <p:cNvSpPr txBox="1"/>
          <p:nvPr/>
        </p:nvSpPr>
        <p:spPr>
          <a:xfrm>
            <a:off x="3942752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" name="Google Shape;1513;p47">
            <a:extLst>
              <a:ext uri="{FF2B5EF4-FFF2-40B4-BE49-F238E27FC236}">
                <a16:creationId xmlns:a16="http://schemas.microsoft.com/office/drawing/2014/main" id="{27CA4D17-7A30-19D2-41C7-C9211B623ACD}"/>
              </a:ext>
            </a:extLst>
          </p:cNvPr>
          <p:cNvSpPr/>
          <p:nvPr/>
        </p:nvSpPr>
        <p:spPr>
          <a:xfrm>
            <a:off x="5055792" y="1950666"/>
            <a:ext cx="1293054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1515;p47">
            <a:extLst>
              <a:ext uri="{FF2B5EF4-FFF2-40B4-BE49-F238E27FC236}">
                <a16:creationId xmlns:a16="http://schemas.microsoft.com/office/drawing/2014/main" id="{8DCE6CA2-1DC4-4E53-A21A-52E9F7E916FA}"/>
              </a:ext>
            </a:extLst>
          </p:cNvPr>
          <p:cNvSpPr/>
          <p:nvPr/>
        </p:nvSpPr>
        <p:spPr>
          <a:xfrm>
            <a:off x="505579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1522;p47">
            <a:extLst>
              <a:ext uri="{FF2B5EF4-FFF2-40B4-BE49-F238E27FC236}">
                <a16:creationId xmlns:a16="http://schemas.microsoft.com/office/drawing/2014/main" id="{EF1CBC69-B60C-9BC1-7B30-0F5D657CFD28}"/>
              </a:ext>
            </a:extLst>
          </p:cNvPr>
          <p:cNvSpPr txBox="1"/>
          <p:nvPr/>
        </p:nvSpPr>
        <p:spPr>
          <a:xfrm>
            <a:off x="504662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34" name="Google Shape;1529;p47">
            <a:extLst>
              <a:ext uri="{FF2B5EF4-FFF2-40B4-BE49-F238E27FC236}">
                <a16:creationId xmlns:a16="http://schemas.microsoft.com/office/drawing/2014/main" id="{F90C173B-1261-0A2A-3D7C-FFC829DFFDA9}"/>
              </a:ext>
            </a:extLst>
          </p:cNvPr>
          <p:cNvSpPr txBox="1"/>
          <p:nvPr/>
        </p:nvSpPr>
        <p:spPr>
          <a:xfrm>
            <a:off x="5180564" y="2978570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" name="Google Shape;1530;p47">
            <a:extLst>
              <a:ext uri="{FF2B5EF4-FFF2-40B4-BE49-F238E27FC236}">
                <a16:creationId xmlns:a16="http://schemas.microsoft.com/office/drawing/2014/main" id="{2AE5723F-EE44-4A99-6C30-2E72EC995FBF}"/>
              </a:ext>
            </a:extLst>
          </p:cNvPr>
          <p:cNvSpPr txBox="1"/>
          <p:nvPr/>
        </p:nvSpPr>
        <p:spPr>
          <a:xfrm>
            <a:off x="528897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1531;p47">
            <a:extLst>
              <a:ext uri="{FF2B5EF4-FFF2-40B4-BE49-F238E27FC236}">
                <a16:creationId xmlns:a16="http://schemas.microsoft.com/office/drawing/2014/main" id="{B4BBD927-D456-1978-FD68-44494D86F159}"/>
              </a:ext>
            </a:extLst>
          </p:cNvPr>
          <p:cNvSpPr txBox="1"/>
          <p:nvPr/>
        </p:nvSpPr>
        <p:spPr>
          <a:xfrm>
            <a:off x="5264369" y="4042911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" name="Google Shape;1532;p47">
            <a:extLst>
              <a:ext uri="{FF2B5EF4-FFF2-40B4-BE49-F238E27FC236}">
                <a16:creationId xmlns:a16="http://schemas.microsoft.com/office/drawing/2014/main" id="{3567C6F8-2A75-C09B-F151-EC442735B11D}"/>
              </a:ext>
            </a:extLst>
          </p:cNvPr>
          <p:cNvSpPr txBox="1"/>
          <p:nvPr/>
        </p:nvSpPr>
        <p:spPr>
          <a:xfrm>
            <a:off x="5288973" y="469660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3;p47">
            <a:extLst>
              <a:ext uri="{FF2B5EF4-FFF2-40B4-BE49-F238E27FC236}">
                <a16:creationId xmlns:a16="http://schemas.microsoft.com/office/drawing/2014/main" id="{5673D94A-F339-5256-2619-7D5889BA2136}"/>
              </a:ext>
            </a:extLst>
          </p:cNvPr>
          <p:cNvSpPr txBox="1"/>
          <p:nvPr/>
        </p:nvSpPr>
        <p:spPr>
          <a:xfrm>
            <a:off x="5344319" y="5395546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4;p47">
            <a:extLst>
              <a:ext uri="{FF2B5EF4-FFF2-40B4-BE49-F238E27FC236}">
                <a16:creationId xmlns:a16="http://schemas.microsoft.com/office/drawing/2014/main" id="{2F83E7A4-18BF-60D8-894A-78EDA47807BA}"/>
              </a:ext>
            </a:extLst>
          </p:cNvPr>
          <p:cNvSpPr txBox="1"/>
          <p:nvPr/>
        </p:nvSpPr>
        <p:spPr>
          <a:xfrm>
            <a:off x="528897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13;p47">
            <a:extLst>
              <a:ext uri="{FF2B5EF4-FFF2-40B4-BE49-F238E27FC236}">
                <a16:creationId xmlns:a16="http://schemas.microsoft.com/office/drawing/2014/main" id="{5838769F-67CD-7FD7-E6CD-F6A108543FD7}"/>
              </a:ext>
            </a:extLst>
          </p:cNvPr>
          <p:cNvSpPr/>
          <p:nvPr/>
        </p:nvSpPr>
        <p:spPr>
          <a:xfrm>
            <a:off x="9149483" y="1950666"/>
            <a:ext cx="1295642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1515;p47">
            <a:extLst>
              <a:ext uri="{FF2B5EF4-FFF2-40B4-BE49-F238E27FC236}">
                <a16:creationId xmlns:a16="http://schemas.microsoft.com/office/drawing/2014/main" id="{52E6807E-2CE2-0F99-6C6C-9331CFD681C5}"/>
              </a:ext>
            </a:extLst>
          </p:cNvPr>
          <p:cNvSpPr/>
          <p:nvPr/>
        </p:nvSpPr>
        <p:spPr>
          <a:xfrm>
            <a:off x="9149483" y="2815420"/>
            <a:ext cx="1295642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22;p47">
            <a:extLst>
              <a:ext uri="{FF2B5EF4-FFF2-40B4-BE49-F238E27FC236}">
                <a16:creationId xmlns:a16="http://schemas.microsoft.com/office/drawing/2014/main" id="{D2F7544A-2CAA-F262-8724-77C23014C63D}"/>
              </a:ext>
            </a:extLst>
          </p:cNvPr>
          <p:cNvSpPr txBox="1"/>
          <p:nvPr/>
        </p:nvSpPr>
        <p:spPr>
          <a:xfrm>
            <a:off x="9140312" y="2103516"/>
            <a:ext cx="131402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3" name="Google Shape;1529;p47">
            <a:extLst>
              <a:ext uri="{FF2B5EF4-FFF2-40B4-BE49-F238E27FC236}">
                <a16:creationId xmlns:a16="http://schemas.microsoft.com/office/drawing/2014/main" id="{72C71A03-73F9-F408-E067-8402EA874D62}"/>
              </a:ext>
            </a:extLst>
          </p:cNvPr>
          <p:cNvSpPr txBox="1"/>
          <p:nvPr/>
        </p:nvSpPr>
        <p:spPr>
          <a:xfrm>
            <a:off x="9382664" y="29785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1.44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" name="Google Shape;1530;p47">
            <a:extLst>
              <a:ext uri="{FF2B5EF4-FFF2-40B4-BE49-F238E27FC236}">
                <a16:creationId xmlns:a16="http://schemas.microsoft.com/office/drawing/2014/main" id="{65C8D76F-65D4-E577-AFF7-ADE2BC5A534C}"/>
              </a:ext>
            </a:extLst>
          </p:cNvPr>
          <p:cNvSpPr txBox="1"/>
          <p:nvPr/>
        </p:nvSpPr>
        <p:spPr>
          <a:xfrm>
            <a:off x="9382664" y="35870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1.06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" name="Google Shape;1531;p47">
            <a:extLst>
              <a:ext uri="{FF2B5EF4-FFF2-40B4-BE49-F238E27FC236}">
                <a16:creationId xmlns:a16="http://schemas.microsoft.com/office/drawing/2014/main" id="{B62D30E7-D540-A41D-2595-6192F50E81AA}"/>
              </a:ext>
            </a:extLst>
          </p:cNvPr>
          <p:cNvSpPr txBox="1"/>
          <p:nvPr/>
        </p:nvSpPr>
        <p:spPr>
          <a:xfrm>
            <a:off x="9382664" y="405009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" name="Google Shape;1532;p47">
            <a:extLst>
              <a:ext uri="{FF2B5EF4-FFF2-40B4-BE49-F238E27FC236}">
                <a16:creationId xmlns:a16="http://schemas.microsoft.com/office/drawing/2014/main" id="{AC901D35-108E-F4E8-85B5-FCBCBAD998F0}"/>
              </a:ext>
            </a:extLst>
          </p:cNvPr>
          <p:cNvSpPr txBox="1"/>
          <p:nvPr/>
        </p:nvSpPr>
        <p:spPr>
          <a:xfrm>
            <a:off x="9382664" y="4773708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3;p47">
            <a:extLst>
              <a:ext uri="{FF2B5EF4-FFF2-40B4-BE49-F238E27FC236}">
                <a16:creationId xmlns:a16="http://schemas.microsoft.com/office/drawing/2014/main" id="{3A459A48-72EA-567E-E0F0-2A6D5C85C7E9}"/>
              </a:ext>
            </a:extLst>
          </p:cNvPr>
          <p:cNvSpPr txBox="1"/>
          <p:nvPr/>
        </p:nvSpPr>
        <p:spPr>
          <a:xfrm>
            <a:off x="9382664" y="541237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4;p47">
            <a:extLst>
              <a:ext uri="{FF2B5EF4-FFF2-40B4-BE49-F238E27FC236}">
                <a16:creationId xmlns:a16="http://schemas.microsoft.com/office/drawing/2014/main" id="{C12DE3F9-966D-D111-7EEC-38F44AEA3DD6}"/>
              </a:ext>
            </a:extLst>
          </p:cNvPr>
          <p:cNvSpPr txBox="1"/>
          <p:nvPr/>
        </p:nvSpPr>
        <p:spPr>
          <a:xfrm>
            <a:off x="9382664" y="6020820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1.1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1513;p47">
            <a:extLst>
              <a:ext uri="{FF2B5EF4-FFF2-40B4-BE49-F238E27FC236}">
                <a16:creationId xmlns:a16="http://schemas.microsoft.com/office/drawing/2014/main" id="{CD2E7CC3-0630-FD86-AA1A-764DE5AC5102}"/>
              </a:ext>
            </a:extLst>
          </p:cNvPr>
          <p:cNvSpPr/>
          <p:nvPr/>
        </p:nvSpPr>
        <p:spPr>
          <a:xfrm>
            <a:off x="7803262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1515;p47">
            <a:extLst>
              <a:ext uri="{FF2B5EF4-FFF2-40B4-BE49-F238E27FC236}">
                <a16:creationId xmlns:a16="http://schemas.microsoft.com/office/drawing/2014/main" id="{34A7A35C-E148-7B4A-2377-D8A395E61B50}"/>
              </a:ext>
            </a:extLst>
          </p:cNvPr>
          <p:cNvSpPr/>
          <p:nvPr/>
        </p:nvSpPr>
        <p:spPr>
          <a:xfrm>
            <a:off x="7803262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22;p47">
            <a:extLst>
              <a:ext uri="{FF2B5EF4-FFF2-40B4-BE49-F238E27FC236}">
                <a16:creationId xmlns:a16="http://schemas.microsoft.com/office/drawing/2014/main" id="{82B589E3-5EBE-C625-6E89-88CC1527E1BC}"/>
              </a:ext>
            </a:extLst>
          </p:cNvPr>
          <p:cNvSpPr txBox="1"/>
          <p:nvPr/>
        </p:nvSpPr>
        <p:spPr>
          <a:xfrm>
            <a:off x="7794091" y="2103516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6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2" name="Google Shape;1529;p47">
            <a:extLst>
              <a:ext uri="{FF2B5EF4-FFF2-40B4-BE49-F238E27FC236}">
                <a16:creationId xmlns:a16="http://schemas.microsoft.com/office/drawing/2014/main" id="{1F24EA44-5617-9E55-A765-1218E6B0F24B}"/>
              </a:ext>
            </a:extLst>
          </p:cNvPr>
          <p:cNvSpPr txBox="1"/>
          <p:nvPr/>
        </p:nvSpPr>
        <p:spPr>
          <a:xfrm>
            <a:off x="8036443" y="297857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3" name="Google Shape;1530;p47">
            <a:extLst>
              <a:ext uri="{FF2B5EF4-FFF2-40B4-BE49-F238E27FC236}">
                <a16:creationId xmlns:a16="http://schemas.microsoft.com/office/drawing/2014/main" id="{BD6D9C84-F5C3-61DB-6193-7D4B3CFAC498}"/>
              </a:ext>
            </a:extLst>
          </p:cNvPr>
          <p:cNvSpPr txBox="1"/>
          <p:nvPr/>
        </p:nvSpPr>
        <p:spPr>
          <a:xfrm>
            <a:off x="8036443" y="35870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4" name="Google Shape;1531;p47">
            <a:extLst>
              <a:ext uri="{FF2B5EF4-FFF2-40B4-BE49-F238E27FC236}">
                <a16:creationId xmlns:a16="http://schemas.microsoft.com/office/drawing/2014/main" id="{D37B2093-7776-2C39-13F6-6001A8D1F957}"/>
              </a:ext>
            </a:extLst>
          </p:cNvPr>
          <p:cNvSpPr txBox="1"/>
          <p:nvPr/>
        </p:nvSpPr>
        <p:spPr>
          <a:xfrm>
            <a:off x="8019166" y="4053733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1532;p47">
            <a:extLst>
              <a:ext uri="{FF2B5EF4-FFF2-40B4-BE49-F238E27FC236}">
                <a16:creationId xmlns:a16="http://schemas.microsoft.com/office/drawing/2014/main" id="{31D370E4-1529-D359-9BC4-E0E3C13AB0FA}"/>
              </a:ext>
            </a:extLst>
          </p:cNvPr>
          <p:cNvSpPr txBox="1"/>
          <p:nvPr/>
        </p:nvSpPr>
        <p:spPr>
          <a:xfrm>
            <a:off x="8036443" y="48039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3;p47">
            <a:extLst>
              <a:ext uri="{FF2B5EF4-FFF2-40B4-BE49-F238E27FC236}">
                <a16:creationId xmlns:a16="http://schemas.microsoft.com/office/drawing/2014/main" id="{FB035AB6-0B6D-5012-28FD-75D0660449FB}"/>
              </a:ext>
            </a:extLst>
          </p:cNvPr>
          <p:cNvSpPr txBox="1"/>
          <p:nvPr/>
        </p:nvSpPr>
        <p:spPr>
          <a:xfrm>
            <a:off x="8060412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4;p47">
            <a:extLst>
              <a:ext uri="{FF2B5EF4-FFF2-40B4-BE49-F238E27FC236}">
                <a16:creationId xmlns:a16="http://schemas.microsoft.com/office/drawing/2014/main" id="{E11CBA65-8217-BF81-9F87-DC8BDF8B0022}"/>
              </a:ext>
            </a:extLst>
          </p:cNvPr>
          <p:cNvSpPr txBox="1"/>
          <p:nvPr/>
        </p:nvSpPr>
        <p:spPr>
          <a:xfrm>
            <a:off x="8036443" y="6020820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1513;p47">
            <a:extLst>
              <a:ext uri="{FF2B5EF4-FFF2-40B4-BE49-F238E27FC236}">
                <a16:creationId xmlns:a16="http://schemas.microsoft.com/office/drawing/2014/main" id="{5448CB20-A290-1A6F-84FE-62470B923F12}"/>
              </a:ext>
            </a:extLst>
          </p:cNvPr>
          <p:cNvSpPr/>
          <p:nvPr/>
        </p:nvSpPr>
        <p:spPr>
          <a:xfrm>
            <a:off x="6429527" y="1950666"/>
            <a:ext cx="1293054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1515;p47">
            <a:extLst>
              <a:ext uri="{FF2B5EF4-FFF2-40B4-BE49-F238E27FC236}">
                <a16:creationId xmlns:a16="http://schemas.microsoft.com/office/drawing/2014/main" id="{04740659-FF7A-010C-AE95-6A9A87D46079}"/>
              </a:ext>
            </a:extLst>
          </p:cNvPr>
          <p:cNvSpPr/>
          <p:nvPr/>
        </p:nvSpPr>
        <p:spPr>
          <a:xfrm>
            <a:off x="6429527" y="2815420"/>
            <a:ext cx="1293054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1522;p47">
            <a:extLst>
              <a:ext uri="{FF2B5EF4-FFF2-40B4-BE49-F238E27FC236}">
                <a16:creationId xmlns:a16="http://schemas.microsoft.com/office/drawing/2014/main" id="{516BDBE7-D873-B9BA-D1F0-12D2DB58A8D9}"/>
              </a:ext>
            </a:extLst>
          </p:cNvPr>
          <p:cNvSpPr txBox="1"/>
          <p:nvPr/>
        </p:nvSpPr>
        <p:spPr>
          <a:xfrm>
            <a:off x="6420356" y="2042482"/>
            <a:ext cx="131139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3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61" name="Google Shape;1529;p47">
            <a:extLst>
              <a:ext uri="{FF2B5EF4-FFF2-40B4-BE49-F238E27FC236}">
                <a16:creationId xmlns:a16="http://schemas.microsoft.com/office/drawing/2014/main" id="{FF0AE9E5-A1AE-4693-E544-C2900565BDA6}"/>
              </a:ext>
            </a:extLst>
          </p:cNvPr>
          <p:cNvSpPr txBox="1"/>
          <p:nvPr/>
        </p:nvSpPr>
        <p:spPr>
          <a:xfrm>
            <a:off x="6660255" y="281390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2" name="Google Shape;1530;p47">
            <a:extLst>
              <a:ext uri="{FF2B5EF4-FFF2-40B4-BE49-F238E27FC236}">
                <a16:creationId xmlns:a16="http://schemas.microsoft.com/office/drawing/2014/main" id="{D250A5F1-8B24-4D24-2F84-EE3B5B146A69}"/>
              </a:ext>
            </a:extLst>
          </p:cNvPr>
          <p:cNvSpPr txBox="1"/>
          <p:nvPr/>
        </p:nvSpPr>
        <p:spPr>
          <a:xfrm>
            <a:off x="6672945" y="347372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3" name="Google Shape;1531;p47">
            <a:extLst>
              <a:ext uri="{FF2B5EF4-FFF2-40B4-BE49-F238E27FC236}">
                <a16:creationId xmlns:a16="http://schemas.microsoft.com/office/drawing/2014/main" id="{F42F86E4-36B4-AF24-B47D-43D7001C64DA}"/>
              </a:ext>
            </a:extLst>
          </p:cNvPr>
          <p:cNvSpPr txBox="1"/>
          <p:nvPr/>
        </p:nvSpPr>
        <p:spPr>
          <a:xfrm>
            <a:off x="6660255" y="413354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4" name="Google Shape;1532;p47">
            <a:extLst>
              <a:ext uri="{FF2B5EF4-FFF2-40B4-BE49-F238E27FC236}">
                <a16:creationId xmlns:a16="http://schemas.microsoft.com/office/drawing/2014/main" id="{CE4E0F29-2051-28A2-075A-374E283DDF25}"/>
              </a:ext>
            </a:extLst>
          </p:cNvPr>
          <p:cNvSpPr txBox="1"/>
          <p:nvPr/>
        </p:nvSpPr>
        <p:spPr>
          <a:xfrm>
            <a:off x="6662708" y="473818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1533;p47">
            <a:extLst>
              <a:ext uri="{FF2B5EF4-FFF2-40B4-BE49-F238E27FC236}">
                <a16:creationId xmlns:a16="http://schemas.microsoft.com/office/drawing/2014/main" id="{392309AE-002F-00EC-D419-09CE6CA4A56A}"/>
              </a:ext>
            </a:extLst>
          </p:cNvPr>
          <p:cNvSpPr txBox="1"/>
          <p:nvPr/>
        </p:nvSpPr>
        <p:spPr>
          <a:xfrm>
            <a:off x="6660255" y="5288524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6" name="Google Shape;1534;p47">
            <a:extLst>
              <a:ext uri="{FF2B5EF4-FFF2-40B4-BE49-F238E27FC236}">
                <a16:creationId xmlns:a16="http://schemas.microsoft.com/office/drawing/2014/main" id="{94C04125-3842-3480-DD2D-DD6DF4646CD1}"/>
              </a:ext>
            </a:extLst>
          </p:cNvPr>
          <p:cNvSpPr txBox="1"/>
          <p:nvPr/>
        </p:nvSpPr>
        <p:spPr>
          <a:xfrm>
            <a:off x="6660255" y="5815497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7" name="Google Shape;1508;p47">
            <a:extLst>
              <a:ext uri="{FF2B5EF4-FFF2-40B4-BE49-F238E27FC236}">
                <a16:creationId xmlns:a16="http://schemas.microsoft.com/office/drawing/2014/main" id="{8CA6F0CF-29F0-1872-DF7D-912B721E5B6E}"/>
              </a:ext>
            </a:extLst>
          </p:cNvPr>
          <p:cNvSpPr/>
          <p:nvPr/>
        </p:nvSpPr>
        <p:spPr>
          <a:xfrm>
            <a:off x="989614" y="6625311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1510;p47">
            <a:extLst>
              <a:ext uri="{FF2B5EF4-FFF2-40B4-BE49-F238E27FC236}">
                <a16:creationId xmlns:a16="http://schemas.microsoft.com/office/drawing/2014/main" id="{69CA979C-2EF7-FAE9-2493-03C36DCB9485}"/>
              </a:ext>
            </a:extLst>
          </p:cNvPr>
          <p:cNvSpPr txBox="1"/>
          <p:nvPr/>
        </p:nvSpPr>
        <p:spPr>
          <a:xfrm>
            <a:off x="989612" y="6767129"/>
            <a:ext cx="129305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0.64</a:t>
            </a:r>
          </a:p>
        </p:txBody>
      </p:sp>
      <p:sp>
        <p:nvSpPr>
          <p:cNvPr id="69" name="Google Shape;1514;p47">
            <a:extLst>
              <a:ext uri="{FF2B5EF4-FFF2-40B4-BE49-F238E27FC236}">
                <a16:creationId xmlns:a16="http://schemas.microsoft.com/office/drawing/2014/main" id="{052730F0-1646-1CA3-6C47-8DF362F871E1}"/>
              </a:ext>
            </a:extLst>
          </p:cNvPr>
          <p:cNvSpPr/>
          <p:nvPr/>
        </p:nvSpPr>
        <p:spPr>
          <a:xfrm>
            <a:off x="2345009" y="6625311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1515;p47">
            <a:extLst>
              <a:ext uri="{FF2B5EF4-FFF2-40B4-BE49-F238E27FC236}">
                <a16:creationId xmlns:a16="http://schemas.microsoft.com/office/drawing/2014/main" id="{3E3DA277-E282-57BB-C6A7-7A65C0C595CA}"/>
              </a:ext>
            </a:extLst>
          </p:cNvPr>
          <p:cNvSpPr/>
          <p:nvPr/>
        </p:nvSpPr>
        <p:spPr>
          <a:xfrm>
            <a:off x="3700400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1523;p47">
            <a:extLst>
              <a:ext uri="{FF2B5EF4-FFF2-40B4-BE49-F238E27FC236}">
                <a16:creationId xmlns:a16="http://schemas.microsoft.com/office/drawing/2014/main" id="{FC50746F-8624-DC15-91B8-8A683FC7BB9E}"/>
              </a:ext>
            </a:extLst>
          </p:cNvPr>
          <p:cNvSpPr txBox="1"/>
          <p:nvPr/>
        </p:nvSpPr>
        <p:spPr>
          <a:xfrm>
            <a:off x="2345002" y="6740944"/>
            <a:ext cx="137681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0.67</a:t>
            </a:r>
          </a:p>
        </p:txBody>
      </p:sp>
      <p:sp>
        <p:nvSpPr>
          <p:cNvPr id="72" name="Google Shape;1529;p47">
            <a:extLst>
              <a:ext uri="{FF2B5EF4-FFF2-40B4-BE49-F238E27FC236}">
                <a16:creationId xmlns:a16="http://schemas.microsoft.com/office/drawing/2014/main" id="{B1F82CFB-433A-27B7-06BC-E87BE15C89D4}"/>
              </a:ext>
            </a:extLst>
          </p:cNvPr>
          <p:cNvSpPr txBox="1"/>
          <p:nvPr/>
        </p:nvSpPr>
        <p:spPr>
          <a:xfrm>
            <a:off x="3784162" y="6784019"/>
            <a:ext cx="119095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2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3" name="Google Shape;1515;p47">
            <a:extLst>
              <a:ext uri="{FF2B5EF4-FFF2-40B4-BE49-F238E27FC236}">
                <a16:creationId xmlns:a16="http://schemas.microsoft.com/office/drawing/2014/main" id="{D916F26A-6CEB-E74B-601C-1252F06DD306}"/>
              </a:ext>
            </a:extLst>
          </p:cNvPr>
          <p:cNvSpPr/>
          <p:nvPr/>
        </p:nvSpPr>
        <p:spPr>
          <a:xfrm>
            <a:off x="5046621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1529;p47">
            <a:extLst>
              <a:ext uri="{FF2B5EF4-FFF2-40B4-BE49-F238E27FC236}">
                <a16:creationId xmlns:a16="http://schemas.microsoft.com/office/drawing/2014/main" id="{B9AEC370-757E-1ADA-ADC7-DA7222B73031}"/>
              </a:ext>
            </a:extLst>
          </p:cNvPr>
          <p:cNvSpPr txBox="1"/>
          <p:nvPr/>
        </p:nvSpPr>
        <p:spPr>
          <a:xfrm>
            <a:off x="5171393" y="6784019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5" name="Google Shape;1515;p47">
            <a:extLst>
              <a:ext uri="{FF2B5EF4-FFF2-40B4-BE49-F238E27FC236}">
                <a16:creationId xmlns:a16="http://schemas.microsoft.com/office/drawing/2014/main" id="{EC51F7EA-E8E6-B6D4-DE42-A21AC0E148C6}"/>
              </a:ext>
            </a:extLst>
          </p:cNvPr>
          <p:cNvSpPr/>
          <p:nvPr/>
        </p:nvSpPr>
        <p:spPr>
          <a:xfrm>
            <a:off x="9140312" y="6620869"/>
            <a:ext cx="1295642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29;p47">
            <a:extLst>
              <a:ext uri="{FF2B5EF4-FFF2-40B4-BE49-F238E27FC236}">
                <a16:creationId xmlns:a16="http://schemas.microsoft.com/office/drawing/2014/main" id="{B28A42F6-5326-B9EF-3E54-26C236F66353}"/>
              </a:ext>
            </a:extLst>
          </p:cNvPr>
          <p:cNvSpPr txBox="1"/>
          <p:nvPr/>
        </p:nvSpPr>
        <p:spPr>
          <a:xfrm>
            <a:off x="9373493" y="6784019"/>
            <a:ext cx="832936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1.72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7" name="Google Shape;1515;p47">
            <a:extLst>
              <a:ext uri="{FF2B5EF4-FFF2-40B4-BE49-F238E27FC236}">
                <a16:creationId xmlns:a16="http://schemas.microsoft.com/office/drawing/2014/main" id="{06BEC08A-D715-81EC-7B69-D203B63C41D3}"/>
              </a:ext>
            </a:extLst>
          </p:cNvPr>
          <p:cNvSpPr/>
          <p:nvPr/>
        </p:nvSpPr>
        <p:spPr>
          <a:xfrm>
            <a:off x="7794091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1529;p47">
            <a:extLst>
              <a:ext uri="{FF2B5EF4-FFF2-40B4-BE49-F238E27FC236}">
                <a16:creationId xmlns:a16="http://schemas.microsoft.com/office/drawing/2014/main" id="{707A7E65-8BD5-1D92-B759-AFC7DB73D364}"/>
              </a:ext>
            </a:extLst>
          </p:cNvPr>
          <p:cNvSpPr txBox="1"/>
          <p:nvPr/>
        </p:nvSpPr>
        <p:spPr>
          <a:xfrm>
            <a:off x="8027272" y="6784019"/>
            <a:ext cx="8312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1515;p47">
            <a:extLst>
              <a:ext uri="{FF2B5EF4-FFF2-40B4-BE49-F238E27FC236}">
                <a16:creationId xmlns:a16="http://schemas.microsoft.com/office/drawing/2014/main" id="{D0B29022-15E5-FD4D-95A1-DC2AF29FEA2D}"/>
              </a:ext>
            </a:extLst>
          </p:cNvPr>
          <p:cNvSpPr/>
          <p:nvPr/>
        </p:nvSpPr>
        <p:spPr>
          <a:xfrm>
            <a:off x="6420356" y="6620869"/>
            <a:ext cx="1293054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1529;p47">
            <a:extLst>
              <a:ext uri="{FF2B5EF4-FFF2-40B4-BE49-F238E27FC236}">
                <a16:creationId xmlns:a16="http://schemas.microsoft.com/office/drawing/2014/main" id="{488D36D3-8AD6-32D4-04C3-410E1469E602}"/>
              </a:ext>
            </a:extLst>
          </p:cNvPr>
          <p:cNvSpPr txBox="1"/>
          <p:nvPr/>
        </p:nvSpPr>
        <p:spPr>
          <a:xfrm>
            <a:off x="6551150" y="6555620"/>
            <a:ext cx="1049481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393180-C090-0293-41F2-0C4595C28B97}"/>
              </a:ext>
            </a:extLst>
          </p:cNvPr>
          <p:cNvSpPr txBox="1"/>
          <p:nvPr/>
        </p:nvSpPr>
        <p:spPr>
          <a:xfrm>
            <a:off x="1007956" y="1485568"/>
            <a:ext cx="94279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x1 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      x2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x2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x2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x2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x2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966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33"/>
          <p:cNvSpPr txBox="1">
            <a:spLocks noGrp="1"/>
          </p:cNvSpPr>
          <p:nvPr>
            <p:ph type="title"/>
          </p:nvPr>
        </p:nvSpPr>
        <p:spPr>
          <a:xfrm>
            <a:off x="1894781" y="2658720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Main Idea &amp; Motivation</a:t>
            </a:r>
            <a:endParaRPr sz="3000" dirty="0"/>
          </a:p>
        </p:txBody>
      </p:sp>
      <p:sp>
        <p:nvSpPr>
          <p:cNvPr id="914" name="Google Shape;914;p33"/>
          <p:cNvSpPr txBox="1">
            <a:spLocks noGrp="1"/>
          </p:cNvSpPr>
          <p:nvPr>
            <p:ph type="title" idx="2"/>
          </p:nvPr>
        </p:nvSpPr>
        <p:spPr>
          <a:xfrm>
            <a:off x="2998931" y="1785295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916" name="Google Shape;916;p33"/>
          <p:cNvSpPr txBox="1">
            <a:spLocks noGrp="1"/>
          </p:cNvSpPr>
          <p:nvPr>
            <p:ph type="title" idx="3"/>
          </p:nvPr>
        </p:nvSpPr>
        <p:spPr>
          <a:xfrm>
            <a:off x="6409569" y="2567863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Technologies</a:t>
            </a:r>
            <a:endParaRPr sz="3000" dirty="0"/>
          </a:p>
        </p:txBody>
      </p:sp>
      <p:sp>
        <p:nvSpPr>
          <p:cNvPr id="917" name="Google Shape;917;p33"/>
          <p:cNvSpPr txBox="1">
            <a:spLocks noGrp="1"/>
          </p:cNvSpPr>
          <p:nvPr>
            <p:ph type="title" idx="4"/>
          </p:nvPr>
        </p:nvSpPr>
        <p:spPr>
          <a:xfrm>
            <a:off x="7513719" y="1795686"/>
            <a:ext cx="868200" cy="8073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919" name="Google Shape;919;p33"/>
          <p:cNvSpPr txBox="1">
            <a:spLocks noGrp="1"/>
          </p:cNvSpPr>
          <p:nvPr>
            <p:ph type="title" idx="6"/>
          </p:nvPr>
        </p:nvSpPr>
        <p:spPr>
          <a:xfrm>
            <a:off x="6480442" y="4582827"/>
            <a:ext cx="2874646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Business Domain</a:t>
            </a:r>
            <a:endParaRPr sz="3000" dirty="0"/>
          </a:p>
        </p:txBody>
      </p:sp>
      <p:sp>
        <p:nvSpPr>
          <p:cNvPr id="920" name="Google Shape;920;p33"/>
          <p:cNvSpPr txBox="1">
            <a:spLocks noGrp="1"/>
          </p:cNvSpPr>
          <p:nvPr>
            <p:ph type="title" idx="7"/>
          </p:nvPr>
        </p:nvSpPr>
        <p:spPr>
          <a:xfrm>
            <a:off x="7513719" y="3849529"/>
            <a:ext cx="868200" cy="807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922" name="Google Shape;922;p33"/>
          <p:cNvSpPr txBox="1">
            <a:spLocks noGrp="1"/>
          </p:cNvSpPr>
          <p:nvPr>
            <p:ph type="title" idx="9"/>
          </p:nvPr>
        </p:nvSpPr>
        <p:spPr>
          <a:xfrm>
            <a:off x="6480442" y="6318625"/>
            <a:ext cx="30765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Future Work</a:t>
            </a:r>
            <a:endParaRPr sz="3000" dirty="0"/>
          </a:p>
        </p:txBody>
      </p:sp>
      <p:sp>
        <p:nvSpPr>
          <p:cNvPr id="923" name="Google Shape;923;p33"/>
          <p:cNvSpPr txBox="1">
            <a:spLocks noGrp="1"/>
          </p:cNvSpPr>
          <p:nvPr>
            <p:ph type="title" idx="13"/>
          </p:nvPr>
        </p:nvSpPr>
        <p:spPr>
          <a:xfrm>
            <a:off x="2998931" y="3883451"/>
            <a:ext cx="868200" cy="807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925" name="Google Shape;925;p33"/>
          <p:cNvSpPr txBox="1">
            <a:spLocks noGrp="1"/>
          </p:cNvSpPr>
          <p:nvPr>
            <p:ph type="title" idx="15"/>
          </p:nvPr>
        </p:nvSpPr>
        <p:spPr>
          <a:xfrm>
            <a:off x="1174005" y="745450"/>
            <a:ext cx="9012000" cy="6042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grpSp>
        <p:nvGrpSpPr>
          <p:cNvPr id="926" name="Google Shape;926;p33"/>
          <p:cNvGrpSpPr/>
          <p:nvPr/>
        </p:nvGrpSpPr>
        <p:grpSpPr>
          <a:xfrm>
            <a:off x="8916925" y="303881"/>
            <a:ext cx="1323596" cy="965386"/>
            <a:chOff x="8916925" y="303881"/>
            <a:chExt cx="1323596" cy="965386"/>
          </a:xfrm>
        </p:grpSpPr>
        <p:grpSp>
          <p:nvGrpSpPr>
            <p:cNvPr id="927" name="Google Shape;927;p33"/>
            <p:cNvGrpSpPr/>
            <p:nvPr/>
          </p:nvGrpSpPr>
          <p:grpSpPr>
            <a:xfrm>
              <a:off x="9466238" y="303881"/>
              <a:ext cx="774282" cy="965386"/>
              <a:chOff x="9504519" y="2667288"/>
              <a:chExt cx="976027" cy="1216925"/>
            </a:xfrm>
          </p:grpSpPr>
          <p:sp>
            <p:nvSpPr>
              <p:cNvPr id="928" name="Google Shape;928;p33"/>
              <p:cNvSpPr/>
              <p:nvPr/>
            </p:nvSpPr>
            <p:spPr>
              <a:xfrm>
                <a:off x="9504519" y="3561092"/>
                <a:ext cx="294088" cy="32312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015" extrusionOk="0">
                    <a:moveTo>
                      <a:pt x="2360" y="1"/>
                    </a:moveTo>
                    <a:lnTo>
                      <a:pt x="51" y="8614"/>
                    </a:lnTo>
                    <a:cubicBezTo>
                      <a:pt x="0" y="8826"/>
                      <a:pt x="173" y="9014"/>
                      <a:pt x="368" y="9014"/>
                    </a:cubicBezTo>
                    <a:cubicBezTo>
                      <a:pt x="419" y="9014"/>
                      <a:pt x="472" y="9001"/>
                      <a:pt x="523" y="8972"/>
                    </a:cubicBezTo>
                    <a:lnTo>
                      <a:pt x="8205" y="4442"/>
                    </a:lnTo>
                    <a:lnTo>
                      <a:pt x="236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3"/>
              <p:cNvSpPr/>
              <p:nvPr/>
            </p:nvSpPr>
            <p:spPr>
              <a:xfrm>
                <a:off x="9589107" y="2882378"/>
                <a:ext cx="725416" cy="837460"/>
              </a:xfrm>
              <a:custGeom>
                <a:avLst/>
                <a:gdLst/>
                <a:ahLst/>
                <a:cxnLst/>
                <a:rect l="l" t="t" r="r" b="b"/>
                <a:pathLst>
                  <a:path w="20239" h="23365" extrusionOk="0">
                    <a:moveTo>
                      <a:pt x="14394" y="0"/>
                    </a:moveTo>
                    <a:lnTo>
                      <a:pt x="0" y="18937"/>
                    </a:lnTo>
                    <a:cubicBezTo>
                      <a:pt x="524" y="19333"/>
                      <a:pt x="753" y="19983"/>
                      <a:pt x="843" y="20392"/>
                    </a:cubicBezTo>
                    <a:cubicBezTo>
                      <a:pt x="890" y="20568"/>
                      <a:pt x="1045" y="20701"/>
                      <a:pt x="1229" y="20701"/>
                    </a:cubicBezTo>
                    <a:cubicBezTo>
                      <a:pt x="1244" y="20701"/>
                      <a:pt x="1260" y="20700"/>
                      <a:pt x="1277" y="20698"/>
                    </a:cubicBezTo>
                    <a:cubicBezTo>
                      <a:pt x="1365" y="20688"/>
                      <a:pt x="1454" y="20682"/>
                      <a:pt x="1541" y="20682"/>
                    </a:cubicBezTo>
                    <a:cubicBezTo>
                      <a:pt x="2635" y="20682"/>
                      <a:pt x="3601" y="21477"/>
                      <a:pt x="3790" y="22599"/>
                    </a:cubicBezTo>
                    <a:cubicBezTo>
                      <a:pt x="3827" y="22783"/>
                      <a:pt x="4004" y="22919"/>
                      <a:pt x="4198" y="22919"/>
                    </a:cubicBezTo>
                    <a:cubicBezTo>
                      <a:pt x="4207" y="22919"/>
                      <a:pt x="4216" y="22919"/>
                      <a:pt x="4224" y="22918"/>
                    </a:cubicBezTo>
                    <a:cubicBezTo>
                      <a:pt x="4305" y="22909"/>
                      <a:pt x="4386" y="22905"/>
                      <a:pt x="4467" y="22905"/>
                    </a:cubicBezTo>
                    <a:cubicBezTo>
                      <a:pt x="4958" y="22905"/>
                      <a:pt x="5439" y="23069"/>
                      <a:pt x="5845" y="23365"/>
                    </a:cubicBezTo>
                    <a:lnTo>
                      <a:pt x="20239" y="4428"/>
                    </a:lnTo>
                    <a:lnTo>
                      <a:pt x="143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3"/>
              <p:cNvSpPr/>
              <p:nvPr/>
            </p:nvSpPr>
            <p:spPr>
              <a:xfrm>
                <a:off x="9504519" y="3762348"/>
                <a:ext cx="114338" cy="121864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400" extrusionOk="0">
                    <a:moveTo>
                      <a:pt x="855" y="1"/>
                    </a:moveTo>
                    <a:lnTo>
                      <a:pt x="51" y="2999"/>
                    </a:lnTo>
                    <a:cubicBezTo>
                      <a:pt x="0" y="3211"/>
                      <a:pt x="173" y="3399"/>
                      <a:pt x="368" y="3399"/>
                    </a:cubicBezTo>
                    <a:cubicBezTo>
                      <a:pt x="419" y="3399"/>
                      <a:pt x="472" y="3386"/>
                      <a:pt x="523" y="3357"/>
                    </a:cubicBezTo>
                    <a:lnTo>
                      <a:pt x="3190" y="1774"/>
                    </a:lnTo>
                    <a:lnTo>
                      <a:pt x="85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3"/>
              <p:cNvSpPr/>
              <p:nvPr/>
            </p:nvSpPr>
            <p:spPr>
              <a:xfrm>
                <a:off x="9648570" y="2916214"/>
                <a:ext cx="516849" cy="679681"/>
              </a:xfrm>
              <a:custGeom>
                <a:avLst/>
                <a:gdLst/>
                <a:ahLst/>
                <a:cxnLst/>
                <a:rect l="l" t="t" r="r" b="b"/>
                <a:pathLst>
                  <a:path w="14420" h="18963" fill="none" extrusionOk="0">
                    <a:moveTo>
                      <a:pt x="0" y="18963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3"/>
              <p:cNvSpPr/>
              <p:nvPr/>
            </p:nvSpPr>
            <p:spPr>
              <a:xfrm>
                <a:off x="9748714" y="2992128"/>
                <a:ext cx="516885" cy="680147"/>
              </a:xfrm>
              <a:custGeom>
                <a:avLst/>
                <a:gdLst/>
                <a:ahLst/>
                <a:cxnLst/>
                <a:rect l="l" t="t" r="r" b="b"/>
                <a:pathLst>
                  <a:path w="14421" h="18976" fill="none" extrusionOk="0">
                    <a:moveTo>
                      <a:pt x="1" y="18976"/>
                    </a:moveTo>
                    <a:lnTo>
                      <a:pt x="14420" y="1"/>
                    </a:lnTo>
                  </a:path>
                </a:pathLst>
              </a:custGeom>
              <a:solidFill>
                <a:schemeClr val="accent6"/>
              </a:solidFill>
              <a:ln w="6375" cap="flat" cmpd="sng">
                <a:solidFill>
                  <a:srgbClr val="421F00"/>
                </a:solidFill>
                <a:prstDash val="solid"/>
                <a:miter lim="1276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3"/>
              <p:cNvSpPr/>
              <p:nvPr/>
            </p:nvSpPr>
            <p:spPr>
              <a:xfrm>
                <a:off x="10105490" y="2667288"/>
                <a:ext cx="375056" cy="373371"/>
              </a:xfrm>
              <a:custGeom>
                <a:avLst/>
                <a:gdLst/>
                <a:ahLst/>
                <a:cxnLst/>
                <a:rect l="l" t="t" r="r" b="b"/>
                <a:pathLst>
                  <a:path w="10464" h="10417" extrusionOk="0">
                    <a:moveTo>
                      <a:pt x="5614" y="0"/>
                    </a:moveTo>
                    <a:cubicBezTo>
                      <a:pt x="4966" y="0"/>
                      <a:pt x="4325" y="291"/>
                      <a:pt x="3905" y="846"/>
                    </a:cubicBezTo>
                    <a:lnTo>
                      <a:pt x="0" y="5976"/>
                    </a:lnTo>
                    <a:lnTo>
                      <a:pt x="5845" y="10416"/>
                    </a:lnTo>
                    <a:lnTo>
                      <a:pt x="9749" y="5287"/>
                    </a:lnTo>
                    <a:cubicBezTo>
                      <a:pt x="10464" y="4342"/>
                      <a:pt x="10285" y="2990"/>
                      <a:pt x="9341" y="2275"/>
                    </a:cubicBezTo>
                    <a:lnTo>
                      <a:pt x="6917" y="438"/>
                    </a:lnTo>
                    <a:cubicBezTo>
                      <a:pt x="6527" y="143"/>
                      <a:pt x="6069" y="0"/>
                      <a:pt x="56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3"/>
              <p:cNvSpPr/>
              <p:nvPr/>
            </p:nvSpPr>
            <p:spPr>
              <a:xfrm>
                <a:off x="10189649" y="2809654"/>
                <a:ext cx="156918" cy="127814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3566" extrusionOk="0">
                    <a:moveTo>
                      <a:pt x="1621" y="0"/>
                    </a:moveTo>
                    <a:cubicBezTo>
                      <a:pt x="1621" y="0"/>
                      <a:pt x="0" y="2348"/>
                      <a:pt x="1276" y="3318"/>
                    </a:cubicBezTo>
                    <a:cubicBezTo>
                      <a:pt x="1505" y="3494"/>
                      <a:pt x="1752" y="3565"/>
                      <a:pt x="2004" y="3565"/>
                    </a:cubicBezTo>
                    <a:cubicBezTo>
                      <a:pt x="3144" y="3565"/>
                      <a:pt x="4377" y="2093"/>
                      <a:pt x="4377" y="2093"/>
                    </a:cubicBezTo>
                    <a:lnTo>
                      <a:pt x="16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3"/>
              <p:cNvSpPr/>
              <p:nvPr/>
            </p:nvSpPr>
            <p:spPr>
              <a:xfrm>
                <a:off x="10267857" y="2765711"/>
                <a:ext cx="41183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63" extrusionOk="0">
                    <a:moveTo>
                      <a:pt x="806" y="0"/>
                    </a:moveTo>
                    <a:cubicBezTo>
                      <a:pt x="618" y="0"/>
                      <a:pt x="370" y="149"/>
                      <a:pt x="179" y="397"/>
                    </a:cubicBezTo>
                    <a:cubicBezTo>
                      <a:pt x="102" y="499"/>
                      <a:pt x="39" y="614"/>
                      <a:pt x="0" y="741"/>
                    </a:cubicBezTo>
                    <a:cubicBezTo>
                      <a:pt x="115" y="780"/>
                      <a:pt x="217" y="831"/>
                      <a:pt x="319" y="907"/>
                    </a:cubicBezTo>
                    <a:cubicBezTo>
                      <a:pt x="409" y="984"/>
                      <a:pt x="485" y="1061"/>
                      <a:pt x="562" y="1163"/>
                    </a:cubicBezTo>
                    <a:cubicBezTo>
                      <a:pt x="664" y="1086"/>
                      <a:pt x="753" y="997"/>
                      <a:pt x="830" y="895"/>
                    </a:cubicBezTo>
                    <a:cubicBezTo>
                      <a:pt x="1085" y="563"/>
                      <a:pt x="1149" y="193"/>
                      <a:pt x="970" y="52"/>
                    </a:cubicBezTo>
                    <a:cubicBezTo>
                      <a:pt x="925" y="17"/>
                      <a:pt x="869" y="0"/>
                      <a:pt x="8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3"/>
              <p:cNvSpPr/>
              <p:nvPr/>
            </p:nvSpPr>
            <p:spPr>
              <a:xfrm>
                <a:off x="10337355" y="2818758"/>
                <a:ext cx="41219" cy="41685"/>
              </a:xfrm>
              <a:custGeom>
                <a:avLst/>
                <a:gdLst/>
                <a:ahLst/>
                <a:cxnLst/>
                <a:rect l="l" t="t" r="r" b="b"/>
                <a:pathLst>
                  <a:path w="1150" h="1163" extrusionOk="0">
                    <a:moveTo>
                      <a:pt x="809" y="1"/>
                    </a:moveTo>
                    <a:cubicBezTo>
                      <a:pt x="624" y="1"/>
                      <a:pt x="383" y="149"/>
                      <a:pt x="192" y="397"/>
                    </a:cubicBezTo>
                    <a:cubicBezTo>
                      <a:pt x="116" y="499"/>
                      <a:pt x="52" y="614"/>
                      <a:pt x="1" y="742"/>
                    </a:cubicBezTo>
                    <a:cubicBezTo>
                      <a:pt x="116" y="780"/>
                      <a:pt x="231" y="831"/>
                      <a:pt x="320" y="908"/>
                    </a:cubicBezTo>
                    <a:cubicBezTo>
                      <a:pt x="409" y="984"/>
                      <a:pt x="499" y="1061"/>
                      <a:pt x="562" y="1163"/>
                    </a:cubicBezTo>
                    <a:cubicBezTo>
                      <a:pt x="664" y="1086"/>
                      <a:pt x="767" y="997"/>
                      <a:pt x="843" y="895"/>
                    </a:cubicBezTo>
                    <a:cubicBezTo>
                      <a:pt x="1098" y="563"/>
                      <a:pt x="1149" y="193"/>
                      <a:pt x="971" y="53"/>
                    </a:cubicBezTo>
                    <a:cubicBezTo>
                      <a:pt x="926" y="17"/>
                      <a:pt x="870" y="1"/>
                      <a:pt x="8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3"/>
              <p:cNvSpPr/>
              <p:nvPr/>
            </p:nvSpPr>
            <p:spPr>
              <a:xfrm>
                <a:off x="10219362" y="27788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82" y="0"/>
                    </a:moveTo>
                    <a:cubicBezTo>
                      <a:pt x="346" y="0"/>
                      <a:pt x="227" y="48"/>
                      <a:pt x="154" y="146"/>
                    </a:cubicBezTo>
                    <a:cubicBezTo>
                      <a:pt x="1" y="350"/>
                      <a:pt x="103" y="695"/>
                      <a:pt x="383" y="911"/>
                    </a:cubicBezTo>
                    <a:cubicBezTo>
                      <a:pt x="526" y="1022"/>
                      <a:pt x="688" y="1076"/>
                      <a:pt x="835" y="1076"/>
                    </a:cubicBezTo>
                    <a:cubicBezTo>
                      <a:pt x="978" y="1076"/>
                      <a:pt x="1106" y="1025"/>
                      <a:pt x="1187" y="924"/>
                    </a:cubicBezTo>
                    <a:cubicBezTo>
                      <a:pt x="1341" y="720"/>
                      <a:pt x="1238" y="375"/>
                      <a:pt x="945" y="171"/>
                    </a:cubicBezTo>
                    <a:cubicBezTo>
                      <a:pt x="798" y="58"/>
                      <a:pt x="631" y="0"/>
                      <a:pt x="4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3"/>
              <p:cNvSpPr/>
              <p:nvPr/>
            </p:nvSpPr>
            <p:spPr>
              <a:xfrm>
                <a:off x="10334631" y="2866429"/>
                <a:ext cx="48065" cy="38567"/>
              </a:xfrm>
              <a:custGeom>
                <a:avLst/>
                <a:gdLst/>
                <a:ahLst/>
                <a:cxnLst/>
                <a:rect l="l" t="t" r="r" b="b"/>
                <a:pathLst>
                  <a:path w="1341" h="1076" extrusionOk="0">
                    <a:moveTo>
                      <a:pt x="495" y="0"/>
                    </a:moveTo>
                    <a:cubicBezTo>
                      <a:pt x="354" y="0"/>
                      <a:pt x="229" y="51"/>
                      <a:pt x="153" y="152"/>
                    </a:cubicBezTo>
                    <a:cubicBezTo>
                      <a:pt x="0" y="356"/>
                      <a:pt x="102" y="688"/>
                      <a:pt x="383" y="905"/>
                    </a:cubicBezTo>
                    <a:cubicBezTo>
                      <a:pt x="530" y="1018"/>
                      <a:pt x="698" y="1076"/>
                      <a:pt x="848" y="1076"/>
                    </a:cubicBezTo>
                    <a:cubicBezTo>
                      <a:pt x="985" y="1076"/>
                      <a:pt x="1108" y="1028"/>
                      <a:pt x="1187" y="930"/>
                    </a:cubicBezTo>
                    <a:cubicBezTo>
                      <a:pt x="1340" y="726"/>
                      <a:pt x="1238" y="382"/>
                      <a:pt x="945" y="165"/>
                    </a:cubicBezTo>
                    <a:cubicBezTo>
                      <a:pt x="802" y="54"/>
                      <a:pt x="640" y="0"/>
                      <a:pt x="4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3"/>
              <p:cNvSpPr/>
              <p:nvPr/>
            </p:nvSpPr>
            <p:spPr>
              <a:xfrm>
                <a:off x="10097247" y="2881447"/>
                <a:ext cx="217743" cy="170180"/>
              </a:xfrm>
              <a:custGeom>
                <a:avLst/>
                <a:gdLst/>
                <a:ahLst/>
                <a:cxnLst/>
                <a:rect l="l" t="t" r="r" b="b"/>
                <a:pathLst>
                  <a:path w="6075" h="4748" extrusionOk="0">
                    <a:moveTo>
                      <a:pt x="230" y="1"/>
                    </a:moveTo>
                    <a:lnTo>
                      <a:pt x="1" y="307"/>
                    </a:lnTo>
                    <a:lnTo>
                      <a:pt x="5845" y="4748"/>
                    </a:lnTo>
                    <a:lnTo>
                      <a:pt x="6075" y="444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40" name="Google Shape;940;p33"/>
            <p:cNvCxnSpPr/>
            <p:nvPr/>
          </p:nvCxnSpPr>
          <p:spPr>
            <a:xfrm>
              <a:off x="8916925" y="1244225"/>
              <a:ext cx="525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Google Shape;920;p33">
            <a:extLst>
              <a:ext uri="{FF2B5EF4-FFF2-40B4-BE49-F238E27FC236}">
                <a16:creationId xmlns:a16="http://schemas.microsoft.com/office/drawing/2014/main" id="{C00D08EA-747A-8264-9DA0-887D1B0612AD}"/>
              </a:ext>
            </a:extLst>
          </p:cNvPr>
          <p:cNvSpPr txBox="1">
            <a:spLocks/>
          </p:cNvSpPr>
          <p:nvPr/>
        </p:nvSpPr>
        <p:spPr>
          <a:xfrm>
            <a:off x="2998931" y="5600200"/>
            <a:ext cx="868200" cy="80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1" name="Google Shape;920;p33">
            <a:extLst>
              <a:ext uri="{FF2B5EF4-FFF2-40B4-BE49-F238E27FC236}">
                <a16:creationId xmlns:a16="http://schemas.microsoft.com/office/drawing/2014/main" id="{7D41452F-A717-C7FE-0DCE-782F9FCD8927}"/>
              </a:ext>
            </a:extLst>
          </p:cNvPr>
          <p:cNvSpPr txBox="1">
            <a:spLocks/>
          </p:cNvSpPr>
          <p:nvPr/>
        </p:nvSpPr>
        <p:spPr>
          <a:xfrm>
            <a:off x="7513719" y="5600200"/>
            <a:ext cx="868200" cy="807300"/>
          </a:xfrm>
          <a:prstGeom prst="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12" name="Google Shape;922;p33">
            <a:extLst>
              <a:ext uri="{FF2B5EF4-FFF2-40B4-BE49-F238E27FC236}">
                <a16:creationId xmlns:a16="http://schemas.microsoft.com/office/drawing/2014/main" id="{D3E39330-5A11-CB17-9B6C-6E729A494007}"/>
              </a:ext>
            </a:extLst>
          </p:cNvPr>
          <p:cNvSpPr txBox="1">
            <a:spLocks/>
          </p:cNvSpPr>
          <p:nvPr/>
        </p:nvSpPr>
        <p:spPr>
          <a:xfrm>
            <a:off x="1894781" y="4561451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App Structure</a:t>
            </a:r>
            <a:endParaRPr lang="en-GB" sz="3000" dirty="0"/>
          </a:p>
        </p:txBody>
      </p:sp>
      <p:sp>
        <p:nvSpPr>
          <p:cNvPr id="13" name="Google Shape;922;p33">
            <a:extLst>
              <a:ext uri="{FF2B5EF4-FFF2-40B4-BE49-F238E27FC236}">
                <a16:creationId xmlns:a16="http://schemas.microsoft.com/office/drawing/2014/main" id="{DD1ECE00-8343-5519-AF79-754D396631FB}"/>
              </a:ext>
            </a:extLst>
          </p:cNvPr>
          <p:cNvSpPr txBox="1">
            <a:spLocks/>
          </p:cNvSpPr>
          <p:nvPr/>
        </p:nvSpPr>
        <p:spPr>
          <a:xfrm>
            <a:off x="1894781" y="621737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sz="3000" dirty="0"/>
              <a:t>Features</a:t>
            </a:r>
            <a:endParaRPr lang="en-GB" sz="3000" dirty="0"/>
          </a:p>
        </p:txBody>
      </p:sp>
      <p:grpSp>
        <p:nvGrpSpPr>
          <p:cNvPr id="15" name="Google Shape;7438;p73">
            <a:extLst>
              <a:ext uri="{FF2B5EF4-FFF2-40B4-BE49-F238E27FC236}">
                <a16:creationId xmlns:a16="http://schemas.microsoft.com/office/drawing/2014/main" id="{65E26B3A-CE2B-837B-455C-B8FC73A1335D}"/>
              </a:ext>
            </a:extLst>
          </p:cNvPr>
          <p:cNvGrpSpPr/>
          <p:nvPr/>
        </p:nvGrpSpPr>
        <p:grpSpPr>
          <a:xfrm>
            <a:off x="3867131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16" name="Google Shape;7439;p73">
              <a:extLst>
                <a:ext uri="{FF2B5EF4-FFF2-40B4-BE49-F238E27FC236}">
                  <a16:creationId xmlns:a16="http://schemas.microsoft.com/office/drawing/2014/main" id="{0C29FB8A-23D5-FB80-F65F-79E7F5D45851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440;p73">
              <a:extLst>
                <a:ext uri="{FF2B5EF4-FFF2-40B4-BE49-F238E27FC236}">
                  <a16:creationId xmlns:a16="http://schemas.microsoft.com/office/drawing/2014/main" id="{D1534A58-77B0-79A4-92DD-18F49EFE6608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oogle Shape;7438;p73">
            <a:extLst>
              <a:ext uri="{FF2B5EF4-FFF2-40B4-BE49-F238E27FC236}">
                <a16:creationId xmlns:a16="http://schemas.microsoft.com/office/drawing/2014/main" id="{B12AC5D4-6E7D-F38F-AD0A-B05258F9C124}"/>
              </a:ext>
            </a:extLst>
          </p:cNvPr>
          <p:cNvGrpSpPr/>
          <p:nvPr/>
        </p:nvGrpSpPr>
        <p:grpSpPr>
          <a:xfrm>
            <a:off x="8381919" y="1678420"/>
            <a:ext cx="491942" cy="363126"/>
            <a:chOff x="5223609" y="3731112"/>
            <a:chExt cx="371782" cy="274285"/>
          </a:xfrm>
          <a:solidFill>
            <a:schemeClr val="accent5"/>
          </a:solidFill>
        </p:grpSpPr>
        <p:sp>
          <p:nvSpPr>
            <p:cNvPr id="3" name="Google Shape;7439;p73">
              <a:extLst>
                <a:ext uri="{FF2B5EF4-FFF2-40B4-BE49-F238E27FC236}">
                  <a16:creationId xmlns:a16="http://schemas.microsoft.com/office/drawing/2014/main" id="{C69A3B68-C711-D2DE-1E97-503D1055CBE8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7440;p73">
              <a:extLst>
                <a:ext uri="{FF2B5EF4-FFF2-40B4-BE49-F238E27FC236}">
                  <a16:creationId xmlns:a16="http://schemas.microsoft.com/office/drawing/2014/main" id="{2819D38E-26C5-F761-9353-57D7DD1D3BD9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Google Shape;920;p33">
            <a:extLst>
              <a:ext uri="{FF2B5EF4-FFF2-40B4-BE49-F238E27FC236}">
                <a16:creationId xmlns:a16="http://schemas.microsoft.com/office/drawing/2014/main" id="{F188F5E4-4E4C-5186-C4A8-0EB63B7B7969}"/>
              </a:ext>
            </a:extLst>
          </p:cNvPr>
          <p:cNvSpPr txBox="1">
            <a:spLocks/>
          </p:cNvSpPr>
          <p:nvPr/>
        </p:nvSpPr>
        <p:spPr>
          <a:xfrm>
            <a:off x="5136358" y="3466020"/>
            <a:ext cx="868200" cy="80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4200" b="0" i="0" u="none" strike="noStrike" cap="non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800"/>
              <a:buFont typeface="Patrick Hand"/>
              <a:buNone/>
              <a:defRPr sz="38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" dirty="0"/>
              <a:t>07</a:t>
            </a:r>
          </a:p>
        </p:txBody>
      </p:sp>
      <p:sp>
        <p:nvSpPr>
          <p:cNvPr id="6" name="Google Shape;922;p33">
            <a:extLst>
              <a:ext uri="{FF2B5EF4-FFF2-40B4-BE49-F238E27FC236}">
                <a16:creationId xmlns:a16="http://schemas.microsoft.com/office/drawing/2014/main" id="{B2F14097-14DE-90D8-6ADB-683DB0D4C622}"/>
              </a:ext>
            </a:extLst>
          </p:cNvPr>
          <p:cNvSpPr txBox="1">
            <a:spLocks/>
          </p:cNvSpPr>
          <p:nvPr/>
        </p:nvSpPr>
        <p:spPr>
          <a:xfrm>
            <a:off x="4077915" y="4131584"/>
            <a:ext cx="3076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5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Patrick Hand"/>
              <a:buNone/>
              <a:defRPr sz="3000" b="0" i="0" u="none" strike="noStrike" cap="none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r>
              <a:rPr lang="en-US" sz="3000" dirty="0"/>
              <a:t>Similarity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13724774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Use case #1 … It’s real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C4B2B4-90BB-B724-74CB-D0227E17B6E3}"/>
              </a:ext>
            </a:extLst>
          </p:cNvPr>
          <p:cNvSpPr txBox="1"/>
          <p:nvPr/>
        </p:nvSpPr>
        <p:spPr>
          <a:xfrm>
            <a:off x="1174004" y="1776845"/>
            <a:ext cx="901199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a user is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extremely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concerned with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Tuition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Expiration_registration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657A56-A4BE-2020-26DF-EF4FE4278546}"/>
              </a:ext>
            </a:extLst>
          </p:cNvPr>
          <p:cNvSpPr txBox="1"/>
          <p:nvPr/>
        </p:nvSpPr>
        <p:spPr>
          <a:xfrm>
            <a:off x="6468132" y="4053421"/>
            <a:ext cx="420848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Latitude: numerical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Longitude: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Country: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City: categorical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Tuition: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numerical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: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: date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B33210-FD25-C26E-201C-88BE313B1020}"/>
              </a:ext>
            </a:extLst>
          </p:cNvPr>
          <p:cNvSpPr txBox="1"/>
          <p:nvPr/>
        </p:nvSpPr>
        <p:spPr>
          <a:xfrm>
            <a:off x="5927554" y="4042547"/>
            <a:ext cx="54057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x4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x4 </a:t>
            </a:r>
          </a:p>
          <a:p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x4</a:t>
            </a:r>
          </a:p>
        </p:txBody>
      </p:sp>
    </p:spTree>
    <p:extLst>
      <p:ext uri="{BB962C8B-B14F-4D97-AF65-F5344CB8AC3E}">
        <p14:creationId xmlns:p14="http://schemas.microsoft.com/office/powerpoint/2010/main" val="260971661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Use case</a:t>
            </a:r>
            <a:endParaRPr lang="en-GB" dirty="0"/>
          </a:p>
        </p:txBody>
      </p:sp>
      <p:sp>
        <p:nvSpPr>
          <p:cNvPr id="13" name="Google Shape;1508;p47">
            <a:extLst>
              <a:ext uri="{FF2B5EF4-FFF2-40B4-BE49-F238E27FC236}">
                <a16:creationId xmlns:a16="http://schemas.microsoft.com/office/drawing/2014/main" id="{2F041041-3719-DA94-8C11-9B8E5FBE8187}"/>
              </a:ext>
            </a:extLst>
          </p:cNvPr>
          <p:cNvSpPr/>
          <p:nvPr/>
        </p:nvSpPr>
        <p:spPr>
          <a:xfrm>
            <a:off x="998785" y="2819862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09;p47">
            <a:extLst>
              <a:ext uri="{FF2B5EF4-FFF2-40B4-BE49-F238E27FC236}">
                <a16:creationId xmlns:a16="http://schemas.microsoft.com/office/drawing/2014/main" id="{B33785DA-E05E-8E32-D2CE-1CF72F601061}"/>
              </a:ext>
            </a:extLst>
          </p:cNvPr>
          <p:cNvSpPr/>
          <p:nvPr/>
        </p:nvSpPr>
        <p:spPr>
          <a:xfrm>
            <a:off x="998785" y="1955108"/>
            <a:ext cx="944340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510;p47">
            <a:extLst>
              <a:ext uri="{FF2B5EF4-FFF2-40B4-BE49-F238E27FC236}">
                <a16:creationId xmlns:a16="http://schemas.microsoft.com/office/drawing/2014/main" id="{7548A15E-A50C-5B5E-CF66-6C10B7C465C3}"/>
              </a:ext>
            </a:extLst>
          </p:cNvPr>
          <p:cNvSpPr txBox="1"/>
          <p:nvPr/>
        </p:nvSpPr>
        <p:spPr>
          <a:xfrm>
            <a:off x="998783" y="2961680"/>
            <a:ext cx="94433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0.78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" name="Google Shape;1511;p47">
            <a:extLst>
              <a:ext uri="{FF2B5EF4-FFF2-40B4-BE49-F238E27FC236}">
                <a16:creationId xmlns:a16="http://schemas.microsoft.com/office/drawing/2014/main" id="{64FC913B-F1BE-325D-7197-AC694E588365}"/>
              </a:ext>
            </a:extLst>
          </p:cNvPr>
          <p:cNvSpPr txBox="1"/>
          <p:nvPr/>
        </p:nvSpPr>
        <p:spPr>
          <a:xfrm>
            <a:off x="998785" y="3591462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0.69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" name="Google Shape;1512;p47">
            <a:extLst>
              <a:ext uri="{FF2B5EF4-FFF2-40B4-BE49-F238E27FC236}">
                <a16:creationId xmlns:a16="http://schemas.microsoft.com/office/drawing/2014/main" id="{3EAC3ED1-F864-EB45-8485-3A4FFEEC42F6}"/>
              </a:ext>
            </a:extLst>
          </p:cNvPr>
          <p:cNvSpPr/>
          <p:nvPr/>
        </p:nvSpPr>
        <p:spPr>
          <a:xfrm>
            <a:off x="2041116" y="1959387"/>
            <a:ext cx="944340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513;p47">
            <a:extLst>
              <a:ext uri="{FF2B5EF4-FFF2-40B4-BE49-F238E27FC236}">
                <a16:creationId xmlns:a16="http://schemas.microsoft.com/office/drawing/2014/main" id="{3BA60551-9E09-3236-3DFA-ACACC48F2542}"/>
              </a:ext>
            </a:extLst>
          </p:cNvPr>
          <p:cNvSpPr/>
          <p:nvPr/>
        </p:nvSpPr>
        <p:spPr>
          <a:xfrm>
            <a:off x="3074272" y="1950666"/>
            <a:ext cx="944340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514;p47">
            <a:extLst>
              <a:ext uri="{FF2B5EF4-FFF2-40B4-BE49-F238E27FC236}">
                <a16:creationId xmlns:a16="http://schemas.microsoft.com/office/drawing/2014/main" id="{C7BD5EB3-5057-3722-C3E9-F3402BED7843}"/>
              </a:ext>
            </a:extLst>
          </p:cNvPr>
          <p:cNvSpPr/>
          <p:nvPr/>
        </p:nvSpPr>
        <p:spPr>
          <a:xfrm>
            <a:off x="2041116" y="2824141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515;p47">
            <a:extLst>
              <a:ext uri="{FF2B5EF4-FFF2-40B4-BE49-F238E27FC236}">
                <a16:creationId xmlns:a16="http://schemas.microsoft.com/office/drawing/2014/main" id="{6E21BE8F-45B0-DA90-180C-9A24C59CF739}"/>
              </a:ext>
            </a:extLst>
          </p:cNvPr>
          <p:cNvSpPr/>
          <p:nvPr/>
        </p:nvSpPr>
        <p:spPr>
          <a:xfrm>
            <a:off x="3074272" y="2815420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516;p47">
            <a:extLst>
              <a:ext uri="{FF2B5EF4-FFF2-40B4-BE49-F238E27FC236}">
                <a16:creationId xmlns:a16="http://schemas.microsoft.com/office/drawing/2014/main" id="{9EC85E78-7E71-81CC-DEBF-2DCB0B42FE92}"/>
              </a:ext>
            </a:extLst>
          </p:cNvPr>
          <p:cNvSpPr txBox="1"/>
          <p:nvPr/>
        </p:nvSpPr>
        <p:spPr>
          <a:xfrm>
            <a:off x="1007956" y="4116578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17;p47">
            <a:extLst>
              <a:ext uri="{FF2B5EF4-FFF2-40B4-BE49-F238E27FC236}">
                <a16:creationId xmlns:a16="http://schemas.microsoft.com/office/drawing/2014/main" id="{9B4CD11A-FE70-738C-5495-68B4E63604E0}"/>
              </a:ext>
            </a:extLst>
          </p:cNvPr>
          <p:cNvSpPr txBox="1"/>
          <p:nvPr/>
        </p:nvSpPr>
        <p:spPr>
          <a:xfrm>
            <a:off x="989614" y="4773708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18;p47">
            <a:extLst>
              <a:ext uri="{FF2B5EF4-FFF2-40B4-BE49-F238E27FC236}">
                <a16:creationId xmlns:a16="http://schemas.microsoft.com/office/drawing/2014/main" id="{93A7B6BE-6835-5195-154D-CE9AD38A036E}"/>
              </a:ext>
            </a:extLst>
          </p:cNvPr>
          <p:cNvSpPr txBox="1"/>
          <p:nvPr/>
        </p:nvSpPr>
        <p:spPr>
          <a:xfrm>
            <a:off x="998783" y="5365004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Google Shape;1519;p47">
            <a:extLst>
              <a:ext uri="{FF2B5EF4-FFF2-40B4-BE49-F238E27FC236}">
                <a16:creationId xmlns:a16="http://schemas.microsoft.com/office/drawing/2014/main" id="{D9947B2D-E60E-13B7-A17E-722AB4B29C71}"/>
              </a:ext>
            </a:extLst>
          </p:cNvPr>
          <p:cNvSpPr txBox="1"/>
          <p:nvPr/>
        </p:nvSpPr>
        <p:spPr>
          <a:xfrm>
            <a:off x="998785" y="6025262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0.53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Google Shape;1520;p47">
            <a:extLst>
              <a:ext uri="{FF2B5EF4-FFF2-40B4-BE49-F238E27FC236}">
                <a16:creationId xmlns:a16="http://schemas.microsoft.com/office/drawing/2014/main" id="{8F5A06C3-902E-FD10-4F86-124734E552A0}"/>
              </a:ext>
            </a:extLst>
          </p:cNvPr>
          <p:cNvSpPr txBox="1"/>
          <p:nvPr/>
        </p:nvSpPr>
        <p:spPr>
          <a:xfrm>
            <a:off x="960452" y="2107958"/>
            <a:ext cx="102304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7" name="Google Shape;1521;p47">
            <a:extLst>
              <a:ext uri="{FF2B5EF4-FFF2-40B4-BE49-F238E27FC236}">
                <a16:creationId xmlns:a16="http://schemas.microsoft.com/office/drawing/2014/main" id="{7028C710-0607-C700-7A9F-281540379D85}"/>
              </a:ext>
            </a:extLst>
          </p:cNvPr>
          <p:cNvSpPr txBox="1"/>
          <p:nvPr/>
        </p:nvSpPr>
        <p:spPr>
          <a:xfrm>
            <a:off x="1997117" y="2112237"/>
            <a:ext cx="105554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8" name="Google Shape;1522;p47">
            <a:extLst>
              <a:ext uri="{FF2B5EF4-FFF2-40B4-BE49-F238E27FC236}">
                <a16:creationId xmlns:a16="http://schemas.microsoft.com/office/drawing/2014/main" id="{0B6153BB-17A1-B524-2B03-2806A66D8A55}"/>
              </a:ext>
            </a:extLst>
          </p:cNvPr>
          <p:cNvSpPr txBox="1"/>
          <p:nvPr/>
        </p:nvSpPr>
        <p:spPr>
          <a:xfrm>
            <a:off x="3023789" y="2102003"/>
            <a:ext cx="105241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9" name="Google Shape;1523;p47">
            <a:extLst>
              <a:ext uri="{FF2B5EF4-FFF2-40B4-BE49-F238E27FC236}">
                <a16:creationId xmlns:a16="http://schemas.microsoft.com/office/drawing/2014/main" id="{8AF965D4-09C6-692B-6192-FEB5EFCACBA6}"/>
              </a:ext>
            </a:extLst>
          </p:cNvPr>
          <p:cNvSpPr txBox="1"/>
          <p:nvPr/>
        </p:nvSpPr>
        <p:spPr>
          <a:xfrm>
            <a:off x="2041113" y="2987291"/>
            <a:ext cx="100551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0.32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" name="Google Shape;1524;p47">
            <a:extLst>
              <a:ext uri="{FF2B5EF4-FFF2-40B4-BE49-F238E27FC236}">
                <a16:creationId xmlns:a16="http://schemas.microsoft.com/office/drawing/2014/main" id="{7710CB8E-9D63-E20E-474B-6A990DF38114}"/>
              </a:ext>
            </a:extLst>
          </p:cNvPr>
          <p:cNvSpPr txBox="1"/>
          <p:nvPr/>
        </p:nvSpPr>
        <p:spPr>
          <a:xfrm>
            <a:off x="2041114" y="3595741"/>
            <a:ext cx="94434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0.43</a:t>
            </a:r>
          </a:p>
        </p:txBody>
      </p:sp>
      <p:sp>
        <p:nvSpPr>
          <p:cNvPr id="31" name="Google Shape;1525;p47">
            <a:extLst>
              <a:ext uri="{FF2B5EF4-FFF2-40B4-BE49-F238E27FC236}">
                <a16:creationId xmlns:a16="http://schemas.microsoft.com/office/drawing/2014/main" id="{349A371D-ADA9-9AAC-5E84-DA9CD1BF542D}"/>
              </a:ext>
            </a:extLst>
          </p:cNvPr>
          <p:cNvSpPr txBox="1"/>
          <p:nvPr/>
        </p:nvSpPr>
        <p:spPr>
          <a:xfrm>
            <a:off x="2344827" y="4120857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Google Shape;1526;p47">
            <a:extLst>
              <a:ext uri="{FF2B5EF4-FFF2-40B4-BE49-F238E27FC236}">
                <a16:creationId xmlns:a16="http://schemas.microsoft.com/office/drawing/2014/main" id="{964BCADD-CDCC-3CB1-306D-1713913CB134}"/>
              </a:ext>
            </a:extLst>
          </p:cNvPr>
          <p:cNvSpPr txBox="1"/>
          <p:nvPr/>
        </p:nvSpPr>
        <p:spPr>
          <a:xfrm>
            <a:off x="2344827" y="4812641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" name="Google Shape;1527;p47">
            <a:extLst>
              <a:ext uri="{FF2B5EF4-FFF2-40B4-BE49-F238E27FC236}">
                <a16:creationId xmlns:a16="http://schemas.microsoft.com/office/drawing/2014/main" id="{181E2FD8-D72F-0410-C0ED-1D7E3B55C25A}"/>
              </a:ext>
            </a:extLst>
          </p:cNvPr>
          <p:cNvSpPr txBox="1"/>
          <p:nvPr/>
        </p:nvSpPr>
        <p:spPr>
          <a:xfrm>
            <a:off x="2344827" y="5371942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" name="Google Shape;1528;p47">
            <a:extLst>
              <a:ext uri="{FF2B5EF4-FFF2-40B4-BE49-F238E27FC236}">
                <a16:creationId xmlns:a16="http://schemas.microsoft.com/office/drawing/2014/main" id="{F53E429E-7C63-95DF-A9FB-FB03DC49D086}"/>
              </a:ext>
            </a:extLst>
          </p:cNvPr>
          <p:cNvSpPr txBox="1"/>
          <p:nvPr/>
        </p:nvSpPr>
        <p:spPr>
          <a:xfrm>
            <a:off x="2041113" y="6029541"/>
            <a:ext cx="94433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0.76</a:t>
            </a:r>
          </a:p>
        </p:txBody>
      </p:sp>
      <p:sp>
        <p:nvSpPr>
          <p:cNvPr id="35" name="Google Shape;1529;p47">
            <a:extLst>
              <a:ext uri="{FF2B5EF4-FFF2-40B4-BE49-F238E27FC236}">
                <a16:creationId xmlns:a16="http://schemas.microsoft.com/office/drawing/2014/main" id="{817B912F-234B-B310-D830-222824012D9E}"/>
              </a:ext>
            </a:extLst>
          </p:cNvPr>
          <p:cNvSpPr txBox="1"/>
          <p:nvPr/>
        </p:nvSpPr>
        <p:spPr>
          <a:xfrm>
            <a:off x="3158035" y="2978570"/>
            <a:ext cx="8697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1530;p47">
            <a:extLst>
              <a:ext uri="{FF2B5EF4-FFF2-40B4-BE49-F238E27FC236}">
                <a16:creationId xmlns:a16="http://schemas.microsoft.com/office/drawing/2014/main" id="{853D08BF-62FA-7781-DFD7-9FAA54DAF4CD}"/>
              </a:ext>
            </a:extLst>
          </p:cNvPr>
          <p:cNvSpPr txBox="1"/>
          <p:nvPr/>
        </p:nvSpPr>
        <p:spPr>
          <a:xfrm>
            <a:off x="3307453" y="3587020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" name="Google Shape;1531;p47">
            <a:extLst>
              <a:ext uri="{FF2B5EF4-FFF2-40B4-BE49-F238E27FC236}">
                <a16:creationId xmlns:a16="http://schemas.microsoft.com/office/drawing/2014/main" id="{134F71E9-F57B-490F-6980-533F3535E64D}"/>
              </a:ext>
            </a:extLst>
          </p:cNvPr>
          <p:cNvSpPr txBox="1"/>
          <p:nvPr/>
        </p:nvSpPr>
        <p:spPr>
          <a:xfrm>
            <a:off x="3307453" y="409584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2;p47">
            <a:extLst>
              <a:ext uri="{FF2B5EF4-FFF2-40B4-BE49-F238E27FC236}">
                <a16:creationId xmlns:a16="http://schemas.microsoft.com/office/drawing/2014/main" id="{61DB1A63-2F44-316B-AE48-F180EFDB947E}"/>
              </a:ext>
            </a:extLst>
          </p:cNvPr>
          <p:cNvSpPr txBox="1"/>
          <p:nvPr/>
        </p:nvSpPr>
        <p:spPr>
          <a:xfrm>
            <a:off x="3288965" y="470429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3;p47">
            <a:extLst>
              <a:ext uri="{FF2B5EF4-FFF2-40B4-BE49-F238E27FC236}">
                <a16:creationId xmlns:a16="http://schemas.microsoft.com/office/drawing/2014/main" id="{FF23660D-11D0-129B-3B2F-A88723F127CF}"/>
              </a:ext>
            </a:extLst>
          </p:cNvPr>
          <p:cNvSpPr txBox="1"/>
          <p:nvPr/>
        </p:nvSpPr>
        <p:spPr>
          <a:xfrm>
            <a:off x="3307453" y="536766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1534;p47">
            <a:extLst>
              <a:ext uri="{FF2B5EF4-FFF2-40B4-BE49-F238E27FC236}">
                <a16:creationId xmlns:a16="http://schemas.microsoft.com/office/drawing/2014/main" id="{262308E8-CB47-C717-3C09-9E1D06CCE0D7}"/>
              </a:ext>
            </a:extLst>
          </p:cNvPr>
          <p:cNvSpPr txBox="1"/>
          <p:nvPr/>
        </p:nvSpPr>
        <p:spPr>
          <a:xfrm>
            <a:off x="3307453" y="6020820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" name="Google Shape;1513;p47">
            <a:extLst>
              <a:ext uri="{FF2B5EF4-FFF2-40B4-BE49-F238E27FC236}">
                <a16:creationId xmlns:a16="http://schemas.microsoft.com/office/drawing/2014/main" id="{2D18A02A-871C-F879-AB0D-5D1FEE55E7CA}"/>
              </a:ext>
            </a:extLst>
          </p:cNvPr>
          <p:cNvSpPr/>
          <p:nvPr/>
        </p:nvSpPr>
        <p:spPr>
          <a:xfrm>
            <a:off x="4121769" y="1949153"/>
            <a:ext cx="944340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15;p47">
            <a:extLst>
              <a:ext uri="{FF2B5EF4-FFF2-40B4-BE49-F238E27FC236}">
                <a16:creationId xmlns:a16="http://schemas.microsoft.com/office/drawing/2014/main" id="{CE20B15A-E967-DCD7-DA2D-5223EDC95D0D}"/>
              </a:ext>
            </a:extLst>
          </p:cNvPr>
          <p:cNvSpPr/>
          <p:nvPr/>
        </p:nvSpPr>
        <p:spPr>
          <a:xfrm>
            <a:off x="4121769" y="2813907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522;p47">
            <a:extLst>
              <a:ext uri="{FF2B5EF4-FFF2-40B4-BE49-F238E27FC236}">
                <a16:creationId xmlns:a16="http://schemas.microsoft.com/office/drawing/2014/main" id="{E43CC7D7-7D84-08A7-43F5-F57EC758B4FB}"/>
              </a:ext>
            </a:extLst>
          </p:cNvPr>
          <p:cNvSpPr txBox="1"/>
          <p:nvPr/>
        </p:nvSpPr>
        <p:spPr>
          <a:xfrm>
            <a:off x="4112598" y="21020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44" name="Google Shape;1529;p47">
            <a:extLst>
              <a:ext uri="{FF2B5EF4-FFF2-40B4-BE49-F238E27FC236}">
                <a16:creationId xmlns:a16="http://schemas.microsoft.com/office/drawing/2014/main" id="{20018BA0-E090-43B0-E924-B3B186FAC608}"/>
              </a:ext>
            </a:extLst>
          </p:cNvPr>
          <p:cNvSpPr txBox="1"/>
          <p:nvPr/>
        </p:nvSpPr>
        <p:spPr>
          <a:xfrm>
            <a:off x="4246542" y="2977057"/>
            <a:ext cx="7664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" name="Google Shape;1530;p47">
            <a:extLst>
              <a:ext uri="{FF2B5EF4-FFF2-40B4-BE49-F238E27FC236}">
                <a16:creationId xmlns:a16="http://schemas.microsoft.com/office/drawing/2014/main" id="{87CACBD4-F968-28A8-C8C5-88D312C31062}"/>
              </a:ext>
            </a:extLst>
          </p:cNvPr>
          <p:cNvSpPr txBox="1"/>
          <p:nvPr/>
        </p:nvSpPr>
        <p:spPr>
          <a:xfrm>
            <a:off x="4354950" y="35855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" name="Google Shape;1531;p47">
            <a:extLst>
              <a:ext uri="{FF2B5EF4-FFF2-40B4-BE49-F238E27FC236}">
                <a16:creationId xmlns:a16="http://schemas.microsoft.com/office/drawing/2014/main" id="{183D1FA1-086E-5963-1A9C-3DE99785FFD2}"/>
              </a:ext>
            </a:extLst>
          </p:cNvPr>
          <p:cNvSpPr txBox="1"/>
          <p:nvPr/>
        </p:nvSpPr>
        <p:spPr>
          <a:xfrm>
            <a:off x="4330346" y="404139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2;p47">
            <a:extLst>
              <a:ext uri="{FF2B5EF4-FFF2-40B4-BE49-F238E27FC236}">
                <a16:creationId xmlns:a16="http://schemas.microsoft.com/office/drawing/2014/main" id="{CC6AF68A-3D78-B898-74D7-AB17DF7EE878}"/>
              </a:ext>
            </a:extLst>
          </p:cNvPr>
          <p:cNvSpPr txBox="1"/>
          <p:nvPr/>
        </p:nvSpPr>
        <p:spPr>
          <a:xfrm>
            <a:off x="4354950" y="469509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3;p47">
            <a:extLst>
              <a:ext uri="{FF2B5EF4-FFF2-40B4-BE49-F238E27FC236}">
                <a16:creationId xmlns:a16="http://schemas.microsoft.com/office/drawing/2014/main" id="{0ABA5D4E-F6E0-F1D4-D615-F5F2921CB4F2}"/>
              </a:ext>
            </a:extLst>
          </p:cNvPr>
          <p:cNvSpPr txBox="1"/>
          <p:nvPr/>
        </p:nvSpPr>
        <p:spPr>
          <a:xfrm>
            <a:off x="4410296" y="539403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1534;p47">
            <a:extLst>
              <a:ext uri="{FF2B5EF4-FFF2-40B4-BE49-F238E27FC236}">
                <a16:creationId xmlns:a16="http://schemas.microsoft.com/office/drawing/2014/main" id="{03CF920F-0BA7-5F2F-C164-420C6C56E916}"/>
              </a:ext>
            </a:extLst>
          </p:cNvPr>
          <p:cNvSpPr txBox="1"/>
          <p:nvPr/>
        </p:nvSpPr>
        <p:spPr>
          <a:xfrm>
            <a:off x="4354950" y="60193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" name="Google Shape;1513;p47">
            <a:extLst>
              <a:ext uri="{FF2B5EF4-FFF2-40B4-BE49-F238E27FC236}">
                <a16:creationId xmlns:a16="http://schemas.microsoft.com/office/drawing/2014/main" id="{6C0B8F76-7DE4-F587-98D7-3B390ACDE766}"/>
              </a:ext>
            </a:extLst>
          </p:cNvPr>
          <p:cNvSpPr/>
          <p:nvPr/>
        </p:nvSpPr>
        <p:spPr>
          <a:xfrm>
            <a:off x="7261973" y="1928650"/>
            <a:ext cx="946230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15;p47">
            <a:extLst>
              <a:ext uri="{FF2B5EF4-FFF2-40B4-BE49-F238E27FC236}">
                <a16:creationId xmlns:a16="http://schemas.microsoft.com/office/drawing/2014/main" id="{DAA42CE7-CE50-F7AB-55ED-9ED5935FA104}"/>
              </a:ext>
            </a:extLst>
          </p:cNvPr>
          <p:cNvSpPr/>
          <p:nvPr/>
        </p:nvSpPr>
        <p:spPr>
          <a:xfrm>
            <a:off x="7261973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522;p47">
            <a:extLst>
              <a:ext uri="{FF2B5EF4-FFF2-40B4-BE49-F238E27FC236}">
                <a16:creationId xmlns:a16="http://schemas.microsoft.com/office/drawing/2014/main" id="{6595A1AA-AE7F-94A4-5766-0302384FC4B9}"/>
              </a:ext>
            </a:extLst>
          </p:cNvPr>
          <p:cNvSpPr txBox="1"/>
          <p:nvPr/>
        </p:nvSpPr>
        <p:spPr>
          <a:xfrm>
            <a:off x="7252802" y="2081500"/>
            <a:ext cx="95965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3" name="Google Shape;1529;p47">
            <a:extLst>
              <a:ext uri="{FF2B5EF4-FFF2-40B4-BE49-F238E27FC236}">
                <a16:creationId xmlns:a16="http://schemas.microsoft.com/office/drawing/2014/main" id="{7F0710F0-BAF5-A76E-0295-B6AC6A445946}"/>
              </a:ext>
            </a:extLst>
          </p:cNvPr>
          <p:cNvSpPr txBox="1"/>
          <p:nvPr/>
        </p:nvSpPr>
        <p:spPr>
          <a:xfrm>
            <a:off x="7495154" y="29565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2.88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4" name="Google Shape;1530;p47">
            <a:extLst>
              <a:ext uri="{FF2B5EF4-FFF2-40B4-BE49-F238E27FC236}">
                <a16:creationId xmlns:a16="http://schemas.microsoft.com/office/drawing/2014/main" id="{35CA6509-6A8C-9AB2-F844-C06C195AFEA8}"/>
              </a:ext>
            </a:extLst>
          </p:cNvPr>
          <p:cNvSpPr txBox="1"/>
          <p:nvPr/>
        </p:nvSpPr>
        <p:spPr>
          <a:xfrm>
            <a:off x="7495154" y="35650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2.12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1531;p47">
            <a:extLst>
              <a:ext uri="{FF2B5EF4-FFF2-40B4-BE49-F238E27FC236}">
                <a16:creationId xmlns:a16="http://schemas.microsoft.com/office/drawing/2014/main" id="{59D02EBE-2BEB-419D-5E76-25365B33157F}"/>
              </a:ext>
            </a:extLst>
          </p:cNvPr>
          <p:cNvSpPr txBox="1"/>
          <p:nvPr/>
        </p:nvSpPr>
        <p:spPr>
          <a:xfrm>
            <a:off x="7495154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2;p47">
            <a:extLst>
              <a:ext uri="{FF2B5EF4-FFF2-40B4-BE49-F238E27FC236}">
                <a16:creationId xmlns:a16="http://schemas.microsoft.com/office/drawing/2014/main" id="{401E3330-2E46-2689-1DB9-181F634097B8}"/>
              </a:ext>
            </a:extLst>
          </p:cNvPr>
          <p:cNvSpPr txBox="1"/>
          <p:nvPr/>
        </p:nvSpPr>
        <p:spPr>
          <a:xfrm>
            <a:off x="7495154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3;p47">
            <a:extLst>
              <a:ext uri="{FF2B5EF4-FFF2-40B4-BE49-F238E27FC236}">
                <a16:creationId xmlns:a16="http://schemas.microsoft.com/office/drawing/2014/main" id="{C6438884-31D5-512E-E31A-C618D0D8ECF1}"/>
              </a:ext>
            </a:extLst>
          </p:cNvPr>
          <p:cNvSpPr txBox="1"/>
          <p:nvPr/>
        </p:nvSpPr>
        <p:spPr>
          <a:xfrm>
            <a:off x="7495154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1534;p47">
            <a:extLst>
              <a:ext uri="{FF2B5EF4-FFF2-40B4-BE49-F238E27FC236}">
                <a16:creationId xmlns:a16="http://schemas.microsoft.com/office/drawing/2014/main" id="{01CDC7E3-F7D4-455F-E841-C69858901ABB}"/>
              </a:ext>
            </a:extLst>
          </p:cNvPr>
          <p:cNvSpPr txBox="1"/>
          <p:nvPr/>
        </p:nvSpPr>
        <p:spPr>
          <a:xfrm>
            <a:off x="7495154" y="59988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2.2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" name="Google Shape;1513;p47">
            <a:extLst>
              <a:ext uri="{FF2B5EF4-FFF2-40B4-BE49-F238E27FC236}">
                <a16:creationId xmlns:a16="http://schemas.microsoft.com/office/drawing/2014/main" id="{E0917CD3-A25A-4758-B7BA-1DEE4B56E184}"/>
              </a:ext>
            </a:extLst>
          </p:cNvPr>
          <p:cNvSpPr/>
          <p:nvPr/>
        </p:nvSpPr>
        <p:spPr>
          <a:xfrm>
            <a:off x="6223073" y="1949153"/>
            <a:ext cx="944340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15;p47">
            <a:extLst>
              <a:ext uri="{FF2B5EF4-FFF2-40B4-BE49-F238E27FC236}">
                <a16:creationId xmlns:a16="http://schemas.microsoft.com/office/drawing/2014/main" id="{5D1DDE83-902F-C4A6-FD8C-3FBB18B135A1}"/>
              </a:ext>
            </a:extLst>
          </p:cNvPr>
          <p:cNvSpPr/>
          <p:nvPr/>
        </p:nvSpPr>
        <p:spPr>
          <a:xfrm>
            <a:off x="6223073" y="2813907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22;p47">
            <a:extLst>
              <a:ext uri="{FF2B5EF4-FFF2-40B4-BE49-F238E27FC236}">
                <a16:creationId xmlns:a16="http://schemas.microsoft.com/office/drawing/2014/main" id="{B8F7FB75-77BA-63AB-7F6A-B27C3722C899}"/>
              </a:ext>
            </a:extLst>
          </p:cNvPr>
          <p:cNvSpPr txBox="1"/>
          <p:nvPr/>
        </p:nvSpPr>
        <p:spPr>
          <a:xfrm>
            <a:off x="6213902" y="21020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5" name="Google Shape;1529;p47">
            <a:extLst>
              <a:ext uri="{FF2B5EF4-FFF2-40B4-BE49-F238E27FC236}">
                <a16:creationId xmlns:a16="http://schemas.microsoft.com/office/drawing/2014/main" id="{AED3912F-410A-CCD1-4C62-964CC0B68D89}"/>
              </a:ext>
            </a:extLst>
          </p:cNvPr>
          <p:cNvSpPr txBox="1"/>
          <p:nvPr/>
        </p:nvSpPr>
        <p:spPr>
          <a:xfrm>
            <a:off x="6456254" y="297705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" name="Google Shape;1530;p47">
            <a:extLst>
              <a:ext uri="{FF2B5EF4-FFF2-40B4-BE49-F238E27FC236}">
                <a16:creationId xmlns:a16="http://schemas.microsoft.com/office/drawing/2014/main" id="{91305F81-BF27-4E9F-D524-0052315A80C4}"/>
              </a:ext>
            </a:extLst>
          </p:cNvPr>
          <p:cNvSpPr txBox="1"/>
          <p:nvPr/>
        </p:nvSpPr>
        <p:spPr>
          <a:xfrm>
            <a:off x="6456254" y="35855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" name="Google Shape;1531;p47">
            <a:extLst>
              <a:ext uri="{FF2B5EF4-FFF2-40B4-BE49-F238E27FC236}">
                <a16:creationId xmlns:a16="http://schemas.microsoft.com/office/drawing/2014/main" id="{B2D01870-5CF6-555B-20BA-9486A92EB57A}"/>
              </a:ext>
            </a:extLst>
          </p:cNvPr>
          <p:cNvSpPr txBox="1"/>
          <p:nvPr/>
        </p:nvSpPr>
        <p:spPr>
          <a:xfrm>
            <a:off x="6438977" y="4052220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1532;p47">
            <a:extLst>
              <a:ext uri="{FF2B5EF4-FFF2-40B4-BE49-F238E27FC236}">
                <a16:creationId xmlns:a16="http://schemas.microsoft.com/office/drawing/2014/main" id="{D123D9E2-3A62-5401-170B-EC8BB3CA96B0}"/>
              </a:ext>
            </a:extLst>
          </p:cNvPr>
          <p:cNvSpPr txBox="1"/>
          <p:nvPr/>
        </p:nvSpPr>
        <p:spPr>
          <a:xfrm>
            <a:off x="6456254" y="48024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" name="Google Shape;1533;p47">
            <a:extLst>
              <a:ext uri="{FF2B5EF4-FFF2-40B4-BE49-F238E27FC236}">
                <a16:creationId xmlns:a16="http://schemas.microsoft.com/office/drawing/2014/main" id="{9DEEF922-F6F3-A029-952C-E4206A88D89A}"/>
              </a:ext>
            </a:extLst>
          </p:cNvPr>
          <p:cNvSpPr txBox="1"/>
          <p:nvPr/>
        </p:nvSpPr>
        <p:spPr>
          <a:xfrm>
            <a:off x="6480223" y="5287011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" name="Google Shape;1534;p47">
            <a:extLst>
              <a:ext uri="{FF2B5EF4-FFF2-40B4-BE49-F238E27FC236}">
                <a16:creationId xmlns:a16="http://schemas.microsoft.com/office/drawing/2014/main" id="{AA416E0E-DD9F-C08A-0560-C25B9A2B2B4B}"/>
              </a:ext>
            </a:extLst>
          </p:cNvPr>
          <p:cNvSpPr txBox="1"/>
          <p:nvPr/>
        </p:nvSpPr>
        <p:spPr>
          <a:xfrm>
            <a:off x="6456254" y="60193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5" name="Google Shape;1513;p47">
            <a:extLst>
              <a:ext uri="{FF2B5EF4-FFF2-40B4-BE49-F238E27FC236}">
                <a16:creationId xmlns:a16="http://schemas.microsoft.com/office/drawing/2014/main" id="{72D996D4-17BA-840D-3C30-A3FC1D6326A2}"/>
              </a:ext>
            </a:extLst>
          </p:cNvPr>
          <p:cNvSpPr/>
          <p:nvPr/>
        </p:nvSpPr>
        <p:spPr>
          <a:xfrm>
            <a:off x="5178437" y="1959387"/>
            <a:ext cx="944340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15;p47">
            <a:extLst>
              <a:ext uri="{FF2B5EF4-FFF2-40B4-BE49-F238E27FC236}">
                <a16:creationId xmlns:a16="http://schemas.microsoft.com/office/drawing/2014/main" id="{DB2FF7C1-E48E-6C03-20B1-8AA314B9705F}"/>
              </a:ext>
            </a:extLst>
          </p:cNvPr>
          <p:cNvSpPr/>
          <p:nvPr/>
        </p:nvSpPr>
        <p:spPr>
          <a:xfrm>
            <a:off x="5178437" y="2824141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522;p47">
            <a:extLst>
              <a:ext uri="{FF2B5EF4-FFF2-40B4-BE49-F238E27FC236}">
                <a16:creationId xmlns:a16="http://schemas.microsoft.com/office/drawing/2014/main" id="{6CA40E11-6C88-4432-C279-30CE3BA2FAD2}"/>
              </a:ext>
            </a:extLst>
          </p:cNvPr>
          <p:cNvSpPr txBox="1"/>
          <p:nvPr/>
        </p:nvSpPr>
        <p:spPr>
          <a:xfrm>
            <a:off x="5169266" y="20512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8" name="Google Shape;1529;p47">
            <a:extLst>
              <a:ext uri="{FF2B5EF4-FFF2-40B4-BE49-F238E27FC236}">
                <a16:creationId xmlns:a16="http://schemas.microsoft.com/office/drawing/2014/main" id="{2BCA5E75-A9A6-A506-AC8E-343978519204}"/>
              </a:ext>
            </a:extLst>
          </p:cNvPr>
          <p:cNvSpPr txBox="1"/>
          <p:nvPr/>
        </p:nvSpPr>
        <p:spPr>
          <a:xfrm>
            <a:off x="5409165" y="282262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1530;p47">
            <a:extLst>
              <a:ext uri="{FF2B5EF4-FFF2-40B4-BE49-F238E27FC236}">
                <a16:creationId xmlns:a16="http://schemas.microsoft.com/office/drawing/2014/main" id="{5483F8BD-3660-02C5-DFA7-6692C5F73337}"/>
              </a:ext>
            </a:extLst>
          </p:cNvPr>
          <p:cNvSpPr txBox="1"/>
          <p:nvPr/>
        </p:nvSpPr>
        <p:spPr>
          <a:xfrm>
            <a:off x="5421855" y="348244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0" name="Google Shape;1531;p47">
            <a:extLst>
              <a:ext uri="{FF2B5EF4-FFF2-40B4-BE49-F238E27FC236}">
                <a16:creationId xmlns:a16="http://schemas.microsoft.com/office/drawing/2014/main" id="{8B282D4F-388D-7D6D-9878-53D918BA776B}"/>
              </a:ext>
            </a:extLst>
          </p:cNvPr>
          <p:cNvSpPr txBox="1"/>
          <p:nvPr/>
        </p:nvSpPr>
        <p:spPr>
          <a:xfrm>
            <a:off x="5409165" y="414226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1532;p47">
            <a:extLst>
              <a:ext uri="{FF2B5EF4-FFF2-40B4-BE49-F238E27FC236}">
                <a16:creationId xmlns:a16="http://schemas.microsoft.com/office/drawing/2014/main" id="{6751B19E-C3A5-23A1-F13E-22323CB373E5}"/>
              </a:ext>
            </a:extLst>
          </p:cNvPr>
          <p:cNvSpPr txBox="1"/>
          <p:nvPr/>
        </p:nvSpPr>
        <p:spPr>
          <a:xfrm>
            <a:off x="5411618" y="4746905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2" name="Google Shape;1533;p47">
            <a:extLst>
              <a:ext uri="{FF2B5EF4-FFF2-40B4-BE49-F238E27FC236}">
                <a16:creationId xmlns:a16="http://schemas.microsoft.com/office/drawing/2014/main" id="{D02E7EA3-C44E-E1C0-0DE0-E84479F9C89F}"/>
              </a:ext>
            </a:extLst>
          </p:cNvPr>
          <p:cNvSpPr txBox="1"/>
          <p:nvPr/>
        </p:nvSpPr>
        <p:spPr>
          <a:xfrm>
            <a:off x="5409165" y="5297245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3" name="Google Shape;1534;p47">
            <a:extLst>
              <a:ext uri="{FF2B5EF4-FFF2-40B4-BE49-F238E27FC236}">
                <a16:creationId xmlns:a16="http://schemas.microsoft.com/office/drawing/2014/main" id="{4286EEBD-3C5A-105D-B097-2AE4FE2AB6F8}"/>
              </a:ext>
            </a:extLst>
          </p:cNvPr>
          <p:cNvSpPr txBox="1"/>
          <p:nvPr/>
        </p:nvSpPr>
        <p:spPr>
          <a:xfrm>
            <a:off x="5409165" y="582421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" name="Google Shape;1508;p47">
            <a:extLst>
              <a:ext uri="{FF2B5EF4-FFF2-40B4-BE49-F238E27FC236}">
                <a16:creationId xmlns:a16="http://schemas.microsoft.com/office/drawing/2014/main" id="{37A1B9CC-1F6D-C8BE-E559-833660DCDE30}"/>
              </a:ext>
            </a:extLst>
          </p:cNvPr>
          <p:cNvSpPr/>
          <p:nvPr/>
        </p:nvSpPr>
        <p:spPr>
          <a:xfrm>
            <a:off x="989614" y="6625311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510;p47">
            <a:extLst>
              <a:ext uri="{FF2B5EF4-FFF2-40B4-BE49-F238E27FC236}">
                <a16:creationId xmlns:a16="http://schemas.microsoft.com/office/drawing/2014/main" id="{A726A19E-4435-50E1-277D-228ADBAFB683}"/>
              </a:ext>
            </a:extLst>
          </p:cNvPr>
          <p:cNvSpPr txBox="1"/>
          <p:nvPr/>
        </p:nvSpPr>
        <p:spPr>
          <a:xfrm>
            <a:off x="989612" y="6767129"/>
            <a:ext cx="94433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0.64</a:t>
            </a:r>
          </a:p>
        </p:txBody>
      </p:sp>
      <p:sp>
        <p:nvSpPr>
          <p:cNvPr id="59" name="Google Shape;1514;p47">
            <a:extLst>
              <a:ext uri="{FF2B5EF4-FFF2-40B4-BE49-F238E27FC236}">
                <a16:creationId xmlns:a16="http://schemas.microsoft.com/office/drawing/2014/main" id="{F6EE70CA-CF7F-86FC-392F-182CC9D19D7C}"/>
              </a:ext>
            </a:extLst>
          </p:cNvPr>
          <p:cNvSpPr/>
          <p:nvPr/>
        </p:nvSpPr>
        <p:spPr>
          <a:xfrm>
            <a:off x="2031945" y="6629590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1515;p47">
            <a:extLst>
              <a:ext uri="{FF2B5EF4-FFF2-40B4-BE49-F238E27FC236}">
                <a16:creationId xmlns:a16="http://schemas.microsoft.com/office/drawing/2014/main" id="{AE130BDA-A2D1-7CB9-F626-DCF766A810CA}"/>
              </a:ext>
            </a:extLst>
          </p:cNvPr>
          <p:cNvSpPr/>
          <p:nvPr/>
        </p:nvSpPr>
        <p:spPr>
          <a:xfrm>
            <a:off x="3065101" y="6620869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1523;p47">
            <a:extLst>
              <a:ext uri="{FF2B5EF4-FFF2-40B4-BE49-F238E27FC236}">
                <a16:creationId xmlns:a16="http://schemas.microsoft.com/office/drawing/2014/main" id="{1026A747-9A18-B80D-0446-631737AB23A1}"/>
              </a:ext>
            </a:extLst>
          </p:cNvPr>
          <p:cNvSpPr txBox="1"/>
          <p:nvPr/>
        </p:nvSpPr>
        <p:spPr>
          <a:xfrm>
            <a:off x="2031938" y="6745223"/>
            <a:ext cx="100551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0.67</a:t>
            </a:r>
          </a:p>
        </p:txBody>
      </p:sp>
      <p:sp>
        <p:nvSpPr>
          <p:cNvPr id="62" name="Google Shape;1529;p47">
            <a:extLst>
              <a:ext uri="{FF2B5EF4-FFF2-40B4-BE49-F238E27FC236}">
                <a16:creationId xmlns:a16="http://schemas.microsoft.com/office/drawing/2014/main" id="{38888AE1-BB75-4451-7F4B-F541A7DC3010}"/>
              </a:ext>
            </a:extLst>
          </p:cNvPr>
          <p:cNvSpPr txBox="1"/>
          <p:nvPr/>
        </p:nvSpPr>
        <p:spPr>
          <a:xfrm>
            <a:off x="3148864" y="6784019"/>
            <a:ext cx="86977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3" name="Google Shape;1515;p47">
            <a:extLst>
              <a:ext uri="{FF2B5EF4-FFF2-40B4-BE49-F238E27FC236}">
                <a16:creationId xmlns:a16="http://schemas.microsoft.com/office/drawing/2014/main" id="{20980C39-8E7A-E5F3-BE54-9FA9608F749E}"/>
              </a:ext>
            </a:extLst>
          </p:cNvPr>
          <p:cNvSpPr/>
          <p:nvPr/>
        </p:nvSpPr>
        <p:spPr>
          <a:xfrm>
            <a:off x="4112598" y="6619356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1529;p47">
            <a:extLst>
              <a:ext uri="{FF2B5EF4-FFF2-40B4-BE49-F238E27FC236}">
                <a16:creationId xmlns:a16="http://schemas.microsoft.com/office/drawing/2014/main" id="{E10EACE5-B283-6567-B685-3055CF288111}"/>
              </a:ext>
            </a:extLst>
          </p:cNvPr>
          <p:cNvSpPr txBox="1"/>
          <p:nvPr/>
        </p:nvSpPr>
        <p:spPr>
          <a:xfrm>
            <a:off x="4237371" y="6782506"/>
            <a:ext cx="7664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1515;p47">
            <a:extLst>
              <a:ext uri="{FF2B5EF4-FFF2-40B4-BE49-F238E27FC236}">
                <a16:creationId xmlns:a16="http://schemas.microsoft.com/office/drawing/2014/main" id="{92FA85EB-26F7-D678-3D3D-8B292F310A13}"/>
              </a:ext>
            </a:extLst>
          </p:cNvPr>
          <p:cNvSpPr/>
          <p:nvPr/>
        </p:nvSpPr>
        <p:spPr>
          <a:xfrm>
            <a:off x="7252802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1529;p47">
            <a:extLst>
              <a:ext uri="{FF2B5EF4-FFF2-40B4-BE49-F238E27FC236}">
                <a16:creationId xmlns:a16="http://schemas.microsoft.com/office/drawing/2014/main" id="{B7502E89-DB2E-9C8B-204F-44CF75F63ECF}"/>
              </a:ext>
            </a:extLst>
          </p:cNvPr>
          <p:cNvSpPr txBox="1"/>
          <p:nvPr/>
        </p:nvSpPr>
        <p:spPr>
          <a:xfrm>
            <a:off x="7485983" y="6762003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3.44</a:t>
            </a:r>
          </a:p>
        </p:txBody>
      </p:sp>
      <p:sp>
        <p:nvSpPr>
          <p:cNvPr id="67" name="Google Shape;1515;p47">
            <a:extLst>
              <a:ext uri="{FF2B5EF4-FFF2-40B4-BE49-F238E27FC236}">
                <a16:creationId xmlns:a16="http://schemas.microsoft.com/office/drawing/2014/main" id="{ECC76CA0-5B69-4B36-686D-A21490AA5F81}"/>
              </a:ext>
            </a:extLst>
          </p:cNvPr>
          <p:cNvSpPr/>
          <p:nvPr/>
        </p:nvSpPr>
        <p:spPr>
          <a:xfrm>
            <a:off x="6213902" y="6619356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1529;p47">
            <a:extLst>
              <a:ext uri="{FF2B5EF4-FFF2-40B4-BE49-F238E27FC236}">
                <a16:creationId xmlns:a16="http://schemas.microsoft.com/office/drawing/2014/main" id="{6057D829-EEC5-B0EF-A888-178EC3F44432}"/>
              </a:ext>
            </a:extLst>
          </p:cNvPr>
          <p:cNvSpPr txBox="1"/>
          <p:nvPr/>
        </p:nvSpPr>
        <p:spPr>
          <a:xfrm>
            <a:off x="6447083" y="6782506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9" name="Google Shape;1515;p47">
            <a:extLst>
              <a:ext uri="{FF2B5EF4-FFF2-40B4-BE49-F238E27FC236}">
                <a16:creationId xmlns:a16="http://schemas.microsoft.com/office/drawing/2014/main" id="{36418144-7653-2E31-FA6C-4A1F4703019E}"/>
              </a:ext>
            </a:extLst>
          </p:cNvPr>
          <p:cNvSpPr/>
          <p:nvPr/>
        </p:nvSpPr>
        <p:spPr>
          <a:xfrm>
            <a:off x="5169266" y="6629590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1529;p47">
            <a:extLst>
              <a:ext uri="{FF2B5EF4-FFF2-40B4-BE49-F238E27FC236}">
                <a16:creationId xmlns:a16="http://schemas.microsoft.com/office/drawing/2014/main" id="{3219B10E-FC00-F866-E7E4-882A6DC7984D}"/>
              </a:ext>
            </a:extLst>
          </p:cNvPr>
          <p:cNvSpPr txBox="1"/>
          <p:nvPr/>
        </p:nvSpPr>
        <p:spPr>
          <a:xfrm>
            <a:off x="5300061" y="6564341"/>
            <a:ext cx="7664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" name="Google Shape;1513;p47">
            <a:extLst>
              <a:ext uri="{FF2B5EF4-FFF2-40B4-BE49-F238E27FC236}">
                <a16:creationId xmlns:a16="http://schemas.microsoft.com/office/drawing/2014/main" id="{FC2F4114-B4E9-4662-EB9D-A4C0ED42408C}"/>
              </a:ext>
            </a:extLst>
          </p:cNvPr>
          <p:cNvSpPr/>
          <p:nvPr/>
        </p:nvSpPr>
        <p:spPr>
          <a:xfrm>
            <a:off x="8287163" y="1928650"/>
            <a:ext cx="946230" cy="711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1515;p47">
            <a:extLst>
              <a:ext uri="{FF2B5EF4-FFF2-40B4-BE49-F238E27FC236}">
                <a16:creationId xmlns:a16="http://schemas.microsoft.com/office/drawing/2014/main" id="{66FF034A-3F83-530D-5AF7-6A24C71E2A39}"/>
              </a:ext>
            </a:extLst>
          </p:cNvPr>
          <p:cNvSpPr/>
          <p:nvPr/>
        </p:nvSpPr>
        <p:spPr>
          <a:xfrm>
            <a:off x="8287163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1522;p47">
            <a:extLst>
              <a:ext uri="{FF2B5EF4-FFF2-40B4-BE49-F238E27FC236}">
                <a16:creationId xmlns:a16="http://schemas.microsoft.com/office/drawing/2014/main" id="{F5DA3F1D-0A09-72C6-E152-2D79003B2385}"/>
              </a:ext>
            </a:extLst>
          </p:cNvPr>
          <p:cNvSpPr txBox="1"/>
          <p:nvPr/>
        </p:nvSpPr>
        <p:spPr>
          <a:xfrm>
            <a:off x="8277992" y="2081500"/>
            <a:ext cx="95965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S</a:t>
            </a: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tart</a:t>
            </a:r>
            <a:b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</a:b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date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3" name="Google Shape;1529;p47">
            <a:extLst>
              <a:ext uri="{FF2B5EF4-FFF2-40B4-BE49-F238E27FC236}">
                <a16:creationId xmlns:a16="http://schemas.microsoft.com/office/drawing/2014/main" id="{7A252BAD-BAA4-BAFD-9010-0B6DE44824B9}"/>
              </a:ext>
            </a:extLst>
          </p:cNvPr>
          <p:cNvSpPr txBox="1"/>
          <p:nvPr/>
        </p:nvSpPr>
        <p:spPr>
          <a:xfrm>
            <a:off x="8520344" y="29565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4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4" name="Google Shape;1530;p47">
            <a:extLst>
              <a:ext uri="{FF2B5EF4-FFF2-40B4-BE49-F238E27FC236}">
                <a16:creationId xmlns:a16="http://schemas.microsoft.com/office/drawing/2014/main" id="{93E3A97E-7401-019A-AC6B-291CF099154F}"/>
              </a:ext>
            </a:extLst>
          </p:cNvPr>
          <p:cNvSpPr txBox="1"/>
          <p:nvPr/>
        </p:nvSpPr>
        <p:spPr>
          <a:xfrm>
            <a:off x="8520344" y="35650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4" name="Google Shape;1531;p47">
            <a:extLst>
              <a:ext uri="{FF2B5EF4-FFF2-40B4-BE49-F238E27FC236}">
                <a16:creationId xmlns:a16="http://schemas.microsoft.com/office/drawing/2014/main" id="{A22C2AF0-2863-408C-7AA2-4C3F5AF2230D}"/>
              </a:ext>
            </a:extLst>
          </p:cNvPr>
          <p:cNvSpPr txBox="1"/>
          <p:nvPr/>
        </p:nvSpPr>
        <p:spPr>
          <a:xfrm>
            <a:off x="8520344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5" name="Google Shape;1532;p47">
            <a:extLst>
              <a:ext uri="{FF2B5EF4-FFF2-40B4-BE49-F238E27FC236}">
                <a16:creationId xmlns:a16="http://schemas.microsoft.com/office/drawing/2014/main" id="{C2606EEF-7B5B-67F3-45D4-1214E3517C09}"/>
              </a:ext>
            </a:extLst>
          </p:cNvPr>
          <p:cNvSpPr txBox="1"/>
          <p:nvPr/>
        </p:nvSpPr>
        <p:spPr>
          <a:xfrm>
            <a:off x="8520344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6" name="Google Shape;1533;p47">
            <a:extLst>
              <a:ext uri="{FF2B5EF4-FFF2-40B4-BE49-F238E27FC236}">
                <a16:creationId xmlns:a16="http://schemas.microsoft.com/office/drawing/2014/main" id="{2E13EC8F-DEFC-CD73-9CA5-69758713A1A7}"/>
              </a:ext>
            </a:extLst>
          </p:cNvPr>
          <p:cNvSpPr txBox="1"/>
          <p:nvPr/>
        </p:nvSpPr>
        <p:spPr>
          <a:xfrm>
            <a:off x="8520344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7" name="Google Shape;1534;p47">
            <a:extLst>
              <a:ext uri="{FF2B5EF4-FFF2-40B4-BE49-F238E27FC236}">
                <a16:creationId xmlns:a16="http://schemas.microsoft.com/office/drawing/2014/main" id="{9A92C65E-6B6F-D358-6903-F1A4A750E087}"/>
              </a:ext>
            </a:extLst>
          </p:cNvPr>
          <p:cNvSpPr txBox="1"/>
          <p:nvPr/>
        </p:nvSpPr>
        <p:spPr>
          <a:xfrm>
            <a:off x="8520344" y="59988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4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8" name="Google Shape;1515;p47">
            <a:extLst>
              <a:ext uri="{FF2B5EF4-FFF2-40B4-BE49-F238E27FC236}">
                <a16:creationId xmlns:a16="http://schemas.microsoft.com/office/drawing/2014/main" id="{6398911B-B75B-7AD4-5B49-C3F9893925CC}"/>
              </a:ext>
            </a:extLst>
          </p:cNvPr>
          <p:cNvSpPr/>
          <p:nvPr/>
        </p:nvSpPr>
        <p:spPr>
          <a:xfrm>
            <a:off x="8277992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1529;p47">
            <a:extLst>
              <a:ext uri="{FF2B5EF4-FFF2-40B4-BE49-F238E27FC236}">
                <a16:creationId xmlns:a16="http://schemas.microsoft.com/office/drawing/2014/main" id="{9EE4FE11-B231-FC75-4FD6-8900FD0AFC30}"/>
              </a:ext>
            </a:extLst>
          </p:cNvPr>
          <p:cNvSpPr txBox="1"/>
          <p:nvPr/>
        </p:nvSpPr>
        <p:spPr>
          <a:xfrm>
            <a:off x="8453664" y="671641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4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0" name="Google Shape;1513;p47">
            <a:extLst>
              <a:ext uri="{FF2B5EF4-FFF2-40B4-BE49-F238E27FC236}">
                <a16:creationId xmlns:a16="http://schemas.microsoft.com/office/drawing/2014/main" id="{CE95C033-871D-A6CF-10CD-CCC782BD6C26}"/>
              </a:ext>
            </a:extLst>
          </p:cNvPr>
          <p:cNvSpPr/>
          <p:nvPr/>
        </p:nvSpPr>
        <p:spPr>
          <a:xfrm>
            <a:off x="9337460" y="1928650"/>
            <a:ext cx="946230" cy="71190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1515;p47">
            <a:extLst>
              <a:ext uri="{FF2B5EF4-FFF2-40B4-BE49-F238E27FC236}">
                <a16:creationId xmlns:a16="http://schemas.microsoft.com/office/drawing/2014/main" id="{22C43333-55D6-55C2-190F-25DCC6425EC8}"/>
              </a:ext>
            </a:extLst>
          </p:cNvPr>
          <p:cNvSpPr/>
          <p:nvPr/>
        </p:nvSpPr>
        <p:spPr>
          <a:xfrm>
            <a:off x="9337460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1522;p47">
            <a:extLst>
              <a:ext uri="{FF2B5EF4-FFF2-40B4-BE49-F238E27FC236}">
                <a16:creationId xmlns:a16="http://schemas.microsoft.com/office/drawing/2014/main" id="{17FBFDD7-C4FE-C454-2952-E0C666EA075D}"/>
              </a:ext>
            </a:extLst>
          </p:cNvPr>
          <p:cNvSpPr txBox="1"/>
          <p:nvPr/>
        </p:nvSpPr>
        <p:spPr>
          <a:xfrm>
            <a:off x="9130400" y="2069786"/>
            <a:ext cx="136034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R</a:t>
            </a: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egistration</a:t>
            </a:r>
            <a:b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</a:b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expiration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94" name="Google Shape;1529;p47">
            <a:extLst>
              <a:ext uri="{FF2B5EF4-FFF2-40B4-BE49-F238E27FC236}">
                <a16:creationId xmlns:a16="http://schemas.microsoft.com/office/drawing/2014/main" id="{FF2A83A1-EE37-7CE7-238D-505EE0CEBDA3}"/>
              </a:ext>
            </a:extLst>
          </p:cNvPr>
          <p:cNvSpPr txBox="1"/>
          <p:nvPr/>
        </p:nvSpPr>
        <p:spPr>
          <a:xfrm>
            <a:off x="9570641" y="29565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0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5" name="Google Shape;1530;p47">
            <a:extLst>
              <a:ext uri="{FF2B5EF4-FFF2-40B4-BE49-F238E27FC236}">
                <a16:creationId xmlns:a16="http://schemas.microsoft.com/office/drawing/2014/main" id="{BF1C942D-B2FF-B43D-4407-98C2491CBDB9}"/>
              </a:ext>
            </a:extLst>
          </p:cNvPr>
          <p:cNvSpPr txBox="1"/>
          <p:nvPr/>
        </p:nvSpPr>
        <p:spPr>
          <a:xfrm>
            <a:off x="9570641" y="35650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4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6" name="Google Shape;1531;p47">
            <a:extLst>
              <a:ext uri="{FF2B5EF4-FFF2-40B4-BE49-F238E27FC236}">
                <a16:creationId xmlns:a16="http://schemas.microsoft.com/office/drawing/2014/main" id="{5565ADA8-B421-8DCB-9426-7C616AF28173}"/>
              </a:ext>
            </a:extLst>
          </p:cNvPr>
          <p:cNvSpPr txBox="1"/>
          <p:nvPr/>
        </p:nvSpPr>
        <p:spPr>
          <a:xfrm>
            <a:off x="9570641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7" name="Google Shape;1532;p47">
            <a:extLst>
              <a:ext uri="{FF2B5EF4-FFF2-40B4-BE49-F238E27FC236}">
                <a16:creationId xmlns:a16="http://schemas.microsoft.com/office/drawing/2014/main" id="{E0145A93-B49C-01EA-9D1C-3EBCA510F0C5}"/>
              </a:ext>
            </a:extLst>
          </p:cNvPr>
          <p:cNvSpPr txBox="1"/>
          <p:nvPr/>
        </p:nvSpPr>
        <p:spPr>
          <a:xfrm>
            <a:off x="9570641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8" name="Google Shape;1533;p47">
            <a:extLst>
              <a:ext uri="{FF2B5EF4-FFF2-40B4-BE49-F238E27FC236}">
                <a16:creationId xmlns:a16="http://schemas.microsoft.com/office/drawing/2014/main" id="{84192387-E2D2-D876-9191-32430736DC28}"/>
              </a:ext>
            </a:extLst>
          </p:cNvPr>
          <p:cNvSpPr txBox="1"/>
          <p:nvPr/>
        </p:nvSpPr>
        <p:spPr>
          <a:xfrm>
            <a:off x="9570641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9" name="Google Shape;1534;p47">
            <a:extLst>
              <a:ext uri="{FF2B5EF4-FFF2-40B4-BE49-F238E27FC236}">
                <a16:creationId xmlns:a16="http://schemas.microsoft.com/office/drawing/2014/main" id="{7D2535DE-CE56-8C68-4B89-841BC1C5D2C5}"/>
              </a:ext>
            </a:extLst>
          </p:cNvPr>
          <p:cNvSpPr txBox="1"/>
          <p:nvPr/>
        </p:nvSpPr>
        <p:spPr>
          <a:xfrm>
            <a:off x="9570641" y="599880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4</a:t>
            </a:r>
            <a:endParaRPr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0" name="Google Shape;1515;p47">
            <a:extLst>
              <a:ext uri="{FF2B5EF4-FFF2-40B4-BE49-F238E27FC236}">
                <a16:creationId xmlns:a16="http://schemas.microsoft.com/office/drawing/2014/main" id="{8AAC93BE-EEC0-72C9-FD2B-005027D85E0E}"/>
              </a:ext>
            </a:extLst>
          </p:cNvPr>
          <p:cNvSpPr/>
          <p:nvPr/>
        </p:nvSpPr>
        <p:spPr>
          <a:xfrm>
            <a:off x="9328289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529;p47">
            <a:extLst>
              <a:ext uri="{FF2B5EF4-FFF2-40B4-BE49-F238E27FC236}">
                <a16:creationId xmlns:a16="http://schemas.microsoft.com/office/drawing/2014/main" id="{6C3213C4-28D8-FAD7-6C83-FB58C073C72E}"/>
              </a:ext>
            </a:extLst>
          </p:cNvPr>
          <p:cNvSpPr txBox="1"/>
          <p:nvPr/>
        </p:nvSpPr>
        <p:spPr>
          <a:xfrm>
            <a:off x="9540439" y="67084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4</a:t>
            </a:r>
            <a:endParaRPr b="1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D2002E4-4846-5017-7589-55F135E32D05}"/>
              </a:ext>
            </a:extLst>
          </p:cNvPr>
          <p:cNvSpPr txBox="1"/>
          <p:nvPr/>
        </p:nvSpPr>
        <p:spPr>
          <a:xfrm>
            <a:off x="1089855" y="1484802"/>
            <a:ext cx="94279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x1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x1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x4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x4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        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x4</a:t>
            </a:r>
            <a:endParaRPr lang="en-GB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09527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Testing model for the use case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C804DA-7DFB-54E7-35EE-C4571D3A2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005" y="1869595"/>
            <a:ext cx="7421708" cy="49478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5FE321-66F5-2999-BA29-49B88956C379}"/>
              </a:ext>
            </a:extLst>
          </p:cNvPr>
          <p:cNvSpPr txBox="1"/>
          <p:nvPr/>
        </p:nvSpPr>
        <p:spPr>
          <a:xfrm>
            <a:off x="8696040" y="3687041"/>
            <a:ext cx="140051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endParaRPr lang="en-US" b="1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</p:txBody>
      </p:sp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B0C70118-C7E1-C0BB-F508-79B84341F7D4}"/>
              </a:ext>
            </a:extLst>
          </p:cNvPr>
          <p:cNvSpPr/>
          <p:nvPr/>
        </p:nvSpPr>
        <p:spPr>
          <a:xfrm flipH="1">
            <a:off x="6189373" y="5774876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Notched Right 7">
            <a:extLst>
              <a:ext uri="{FF2B5EF4-FFF2-40B4-BE49-F238E27FC236}">
                <a16:creationId xmlns:a16="http://schemas.microsoft.com/office/drawing/2014/main" id="{03F7EE88-57B4-2E00-CF92-671E10CCFE4E}"/>
              </a:ext>
            </a:extLst>
          </p:cNvPr>
          <p:cNvSpPr/>
          <p:nvPr/>
        </p:nvSpPr>
        <p:spPr>
          <a:xfrm flipH="1">
            <a:off x="4541959" y="5774876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86242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Result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C4B2B4-90BB-B724-74CB-D0227E17B6E3}"/>
              </a:ext>
            </a:extLst>
          </p:cNvPr>
          <p:cNvSpPr txBox="1"/>
          <p:nvPr/>
        </p:nvSpPr>
        <p:spPr>
          <a:xfrm>
            <a:off x="1174004" y="1776845"/>
            <a:ext cx="901199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We can observe that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All kindergartens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have not started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their semesters yet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Tuition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is close to what user desired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 kindergarten from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different country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was also suggested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291DE7-976F-2538-7378-089E9768DDF8}"/>
              </a:ext>
            </a:extLst>
          </p:cNvPr>
          <p:cNvSpPr txBox="1"/>
          <p:nvPr/>
        </p:nvSpPr>
        <p:spPr>
          <a:xfrm>
            <a:off x="1174004" y="4349846"/>
            <a:ext cx="9011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Our model served that </a:t>
            </a:r>
            <a:r>
              <a:rPr lang="en-US" sz="2600" dirty="0">
                <a:solidFill>
                  <a:srgbClr val="FF0000"/>
                </a:solidFill>
                <a:latin typeface="Patrick Hand" panose="00000500000000000000" pitchFamily="2" charset="0"/>
              </a:rPr>
              <a:t>specific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use case and </a:t>
            </a:r>
            <a:r>
              <a:rPr lang="en-US" sz="2600" dirty="0">
                <a:solidFill>
                  <a:srgbClr val="FF0000"/>
                </a:solidFill>
                <a:latin typeface="Patrick Hand" panose="00000500000000000000" pitchFamily="2" charset="0"/>
              </a:rPr>
              <a:t>mostly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will be able to serve similar cases</a:t>
            </a:r>
          </a:p>
        </p:txBody>
      </p:sp>
    </p:spTree>
    <p:extLst>
      <p:ext uri="{BB962C8B-B14F-4D97-AF65-F5344CB8AC3E}">
        <p14:creationId xmlns:p14="http://schemas.microsoft.com/office/powerpoint/2010/main" val="224476262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Use case #2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C4B2B4-90BB-B724-74CB-D0227E17B6E3}"/>
              </a:ext>
            </a:extLst>
          </p:cNvPr>
          <p:cNvSpPr txBox="1"/>
          <p:nvPr/>
        </p:nvSpPr>
        <p:spPr>
          <a:xfrm>
            <a:off x="1174004" y="1776845"/>
            <a:ext cx="901199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a user is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extremely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concerned with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Location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Should we </a:t>
            </a:r>
            <a:r>
              <a:rPr lang="en-US" sz="2600" dirty="0">
                <a:solidFill>
                  <a:srgbClr val="FF0000"/>
                </a:solidFill>
                <a:latin typeface="Patrick Hand" panose="00000500000000000000" pitchFamily="2" charset="0"/>
              </a:rPr>
              <a:t>build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another model </a:t>
            </a:r>
            <a:r>
              <a:rPr lang="en-US" sz="2600" dirty="0">
                <a:solidFill>
                  <a:srgbClr val="FF0000"/>
                </a:solidFill>
                <a:latin typeface="Patrick Hand" panose="00000500000000000000" pitchFamily="2" charset="0"/>
              </a:rPr>
              <a:t>prioritizing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(Location) feature to handle this use case and similar ones?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21840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Use cases ….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C4B2B4-90BB-B724-74CB-D0227E17B6E3}"/>
              </a:ext>
            </a:extLst>
          </p:cNvPr>
          <p:cNvSpPr txBox="1"/>
          <p:nvPr/>
        </p:nvSpPr>
        <p:spPr>
          <a:xfrm>
            <a:off x="1174004" y="1776845"/>
            <a:ext cx="901199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a user is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extremely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concerned with …..</a:t>
            </a:r>
          </a:p>
          <a:p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second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user is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extremely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concerned with  ….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third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user is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extremely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concerned with  ….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fourth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user is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extremely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.. ….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fifth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user is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extre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….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sixth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u…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… 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26600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What if….??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3A5168-08C0-BBA1-A392-E116C5CD5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005" y="1990026"/>
            <a:ext cx="4172532" cy="41820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B534E7-5E69-DFA6-7B94-A043A87DF2FB}"/>
              </a:ext>
            </a:extLst>
          </p:cNvPr>
          <p:cNvSpPr txBox="1"/>
          <p:nvPr/>
        </p:nvSpPr>
        <p:spPr>
          <a:xfrm>
            <a:off x="1174005" y="2134741"/>
            <a:ext cx="1949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Patrick Hand" panose="00000500000000000000" pitchFamily="2" charset="0"/>
              </a:rPr>
              <a:t>Similarity feature</a:t>
            </a:r>
          </a:p>
          <a:p>
            <a:endParaRPr lang="en-US" sz="20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1D1B1F-280A-F513-A6A2-0E540D20C8C5}"/>
              </a:ext>
            </a:extLst>
          </p:cNvPr>
          <p:cNvSpPr txBox="1"/>
          <p:nvPr/>
        </p:nvSpPr>
        <p:spPr>
          <a:xfrm>
            <a:off x="3903565" y="2358790"/>
            <a:ext cx="1440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Patrick Hand" panose="00000500000000000000" pitchFamily="2" charset="0"/>
              </a:rPr>
              <a:t>My mind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F4BBD-1DD8-07DE-6EB3-BC45BACC987A}"/>
              </a:ext>
            </a:extLst>
          </p:cNvPr>
          <p:cNvSpPr txBox="1"/>
          <p:nvPr/>
        </p:nvSpPr>
        <p:spPr>
          <a:xfrm>
            <a:off x="5548745" y="1990026"/>
            <a:ext cx="479020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Users’ preferences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never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end!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Billions of preferences to handle and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We are heading to a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DEAD END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244326237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 err="1"/>
              <a:t>Thinkiing</a:t>
            </a:r>
            <a:r>
              <a:rPr lang="en-US" dirty="0"/>
              <a:t> …… Is there a solution?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F4BBD-1DD8-07DE-6EB3-BC45BACC987A}"/>
              </a:ext>
            </a:extLst>
          </p:cNvPr>
          <p:cNvSpPr txBox="1"/>
          <p:nvPr/>
        </p:nvSpPr>
        <p:spPr>
          <a:xfrm>
            <a:off x="1174005" y="2062763"/>
            <a:ext cx="9012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Is there a general solution(set of weights/importance) that serves most of the population?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Different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users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, different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preferences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, different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choices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and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circumstances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.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It’s almost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impossible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to cover or satisfy all users with one general weights to be applied on features</a:t>
            </a:r>
          </a:p>
        </p:txBody>
      </p:sp>
    </p:spTree>
    <p:extLst>
      <p:ext uri="{BB962C8B-B14F-4D97-AF65-F5344CB8AC3E}">
        <p14:creationId xmlns:p14="http://schemas.microsoft.com/office/powerpoint/2010/main" val="323438080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Thinking .. Hmm ..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F4BBD-1DD8-07DE-6EB3-BC45BACC987A}"/>
              </a:ext>
            </a:extLst>
          </p:cNvPr>
          <p:cNvSpPr txBox="1"/>
          <p:nvPr/>
        </p:nvSpPr>
        <p:spPr>
          <a:xfrm>
            <a:off x="1174005" y="1709472"/>
            <a:ext cx="9012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we let the user </a:t>
            </a:r>
            <a:r>
              <a:rPr lang="en-US" sz="3000" dirty="0">
                <a:solidFill>
                  <a:schemeClr val="accent4"/>
                </a:solidFill>
                <a:latin typeface="Patrick Hand" panose="00000500000000000000" pitchFamily="2" charset="0"/>
              </a:rPr>
              <a:t>specify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the weights/importance for features?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Hmm …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Is that possible?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Definitely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, we can receive a dictionary with feature weights and multiply them by features.</a:t>
            </a:r>
          </a:p>
          <a:p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Let’s assume that each feature weight/importance factor is between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[0,5]</a:t>
            </a: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why?</a:t>
            </a:r>
          </a:p>
          <a:p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Features are normalized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[0,1]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, we would get the same results as if weights ranged from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[0, 1000]</a:t>
            </a:r>
          </a:p>
        </p:txBody>
      </p:sp>
      <p:pic>
        <p:nvPicPr>
          <p:cNvPr id="31" name="Graphic 30" descr="Lights On with solid fill">
            <a:extLst>
              <a:ext uri="{FF2B5EF4-FFF2-40B4-BE49-F238E27FC236}">
                <a16:creationId xmlns:a16="http://schemas.microsoft.com/office/drawing/2014/main" id="{026EF01D-3FCC-CF33-7D21-BAC1250D4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52337" y="2257354"/>
            <a:ext cx="1524071" cy="152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70357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Birth of a new version .. </a:t>
            </a:r>
            <a:endParaRPr lang="en-GB" dirty="0"/>
          </a:p>
        </p:txBody>
      </p:sp>
      <p:sp>
        <p:nvSpPr>
          <p:cNvPr id="13" name="Google Shape;1508;p47">
            <a:extLst>
              <a:ext uri="{FF2B5EF4-FFF2-40B4-BE49-F238E27FC236}">
                <a16:creationId xmlns:a16="http://schemas.microsoft.com/office/drawing/2014/main" id="{2F041041-3719-DA94-8C11-9B8E5FBE8187}"/>
              </a:ext>
            </a:extLst>
          </p:cNvPr>
          <p:cNvSpPr/>
          <p:nvPr/>
        </p:nvSpPr>
        <p:spPr>
          <a:xfrm>
            <a:off x="998785" y="2819862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09;p47">
            <a:extLst>
              <a:ext uri="{FF2B5EF4-FFF2-40B4-BE49-F238E27FC236}">
                <a16:creationId xmlns:a16="http://schemas.microsoft.com/office/drawing/2014/main" id="{B33785DA-E05E-8E32-D2CE-1CF72F601061}"/>
              </a:ext>
            </a:extLst>
          </p:cNvPr>
          <p:cNvSpPr/>
          <p:nvPr/>
        </p:nvSpPr>
        <p:spPr>
          <a:xfrm>
            <a:off x="998785" y="1955108"/>
            <a:ext cx="944340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Google Shape;1510;p47">
                <a:extLst>
                  <a:ext uri="{FF2B5EF4-FFF2-40B4-BE49-F238E27FC236}">
                    <a16:creationId xmlns:a16="http://schemas.microsoft.com/office/drawing/2014/main" id="{7548A15E-A50C-5B5E-CF66-6C10B7C465C3}"/>
                  </a:ext>
                </a:extLst>
              </p:cNvPr>
              <p:cNvSpPr txBox="1"/>
              <p:nvPr/>
            </p:nvSpPr>
            <p:spPr>
              <a:xfrm>
                <a:off x="998783" y="2961680"/>
                <a:ext cx="94433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0.78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6" name="Google Shape;1510;p47">
                <a:extLst>
                  <a:ext uri="{FF2B5EF4-FFF2-40B4-BE49-F238E27FC236}">
                    <a16:creationId xmlns:a16="http://schemas.microsoft.com/office/drawing/2014/main" id="{7548A15E-A50C-5B5E-CF66-6C10B7C465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783" y="2961680"/>
                <a:ext cx="944339" cy="410646"/>
              </a:xfrm>
              <a:prstGeom prst="rect">
                <a:avLst/>
              </a:prstGeom>
              <a:blipFill>
                <a:blip r:embed="rId3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Google Shape;1511;p47">
                <a:extLst>
                  <a:ext uri="{FF2B5EF4-FFF2-40B4-BE49-F238E27FC236}">
                    <a16:creationId xmlns:a16="http://schemas.microsoft.com/office/drawing/2014/main" id="{64FC913B-F1BE-325D-7197-AC694E588365}"/>
                  </a:ext>
                </a:extLst>
              </p:cNvPr>
              <p:cNvSpPr txBox="1"/>
              <p:nvPr/>
            </p:nvSpPr>
            <p:spPr>
              <a:xfrm>
                <a:off x="998785" y="3591462"/>
                <a:ext cx="944340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0.69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7" name="Google Shape;1511;p47">
                <a:extLst>
                  <a:ext uri="{FF2B5EF4-FFF2-40B4-BE49-F238E27FC236}">
                    <a16:creationId xmlns:a16="http://schemas.microsoft.com/office/drawing/2014/main" id="{64FC913B-F1BE-325D-7197-AC694E5883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785" y="3591462"/>
                <a:ext cx="944340" cy="4106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Google Shape;1512;p47">
            <a:extLst>
              <a:ext uri="{FF2B5EF4-FFF2-40B4-BE49-F238E27FC236}">
                <a16:creationId xmlns:a16="http://schemas.microsoft.com/office/drawing/2014/main" id="{3EAC3ED1-F864-EB45-8485-3A4FFEEC42F6}"/>
              </a:ext>
            </a:extLst>
          </p:cNvPr>
          <p:cNvSpPr/>
          <p:nvPr/>
        </p:nvSpPr>
        <p:spPr>
          <a:xfrm>
            <a:off x="2041116" y="1959387"/>
            <a:ext cx="944340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513;p47">
            <a:extLst>
              <a:ext uri="{FF2B5EF4-FFF2-40B4-BE49-F238E27FC236}">
                <a16:creationId xmlns:a16="http://schemas.microsoft.com/office/drawing/2014/main" id="{3BA60551-9E09-3236-3DFA-ACACC48F2542}"/>
              </a:ext>
            </a:extLst>
          </p:cNvPr>
          <p:cNvSpPr/>
          <p:nvPr/>
        </p:nvSpPr>
        <p:spPr>
          <a:xfrm>
            <a:off x="3074272" y="1950666"/>
            <a:ext cx="944340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514;p47">
            <a:extLst>
              <a:ext uri="{FF2B5EF4-FFF2-40B4-BE49-F238E27FC236}">
                <a16:creationId xmlns:a16="http://schemas.microsoft.com/office/drawing/2014/main" id="{C7BD5EB3-5057-3722-C3E9-F3402BED7843}"/>
              </a:ext>
            </a:extLst>
          </p:cNvPr>
          <p:cNvSpPr/>
          <p:nvPr/>
        </p:nvSpPr>
        <p:spPr>
          <a:xfrm>
            <a:off x="2041116" y="2824141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515;p47">
            <a:extLst>
              <a:ext uri="{FF2B5EF4-FFF2-40B4-BE49-F238E27FC236}">
                <a16:creationId xmlns:a16="http://schemas.microsoft.com/office/drawing/2014/main" id="{6E21BE8F-45B0-DA90-180C-9A24C59CF739}"/>
              </a:ext>
            </a:extLst>
          </p:cNvPr>
          <p:cNvSpPr/>
          <p:nvPr/>
        </p:nvSpPr>
        <p:spPr>
          <a:xfrm>
            <a:off x="3074272" y="2815420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516;p47">
            <a:extLst>
              <a:ext uri="{FF2B5EF4-FFF2-40B4-BE49-F238E27FC236}">
                <a16:creationId xmlns:a16="http://schemas.microsoft.com/office/drawing/2014/main" id="{9EC85E78-7E71-81CC-DEBF-2DCB0B42FE92}"/>
              </a:ext>
            </a:extLst>
          </p:cNvPr>
          <p:cNvSpPr txBox="1"/>
          <p:nvPr/>
        </p:nvSpPr>
        <p:spPr>
          <a:xfrm>
            <a:off x="1007956" y="4116578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17;p47">
            <a:extLst>
              <a:ext uri="{FF2B5EF4-FFF2-40B4-BE49-F238E27FC236}">
                <a16:creationId xmlns:a16="http://schemas.microsoft.com/office/drawing/2014/main" id="{9B4CD11A-FE70-738C-5495-68B4E63604E0}"/>
              </a:ext>
            </a:extLst>
          </p:cNvPr>
          <p:cNvSpPr txBox="1"/>
          <p:nvPr/>
        </p:nvSpPr>
        <p:spPr>
          <a:xfrm>
            <a:off x="989614" y="4773708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18;p47">
            <a:extLst>
              <a:ext uri="{FF2B5EF4-FFF2-40B4-BE49-F238E27FC236}">
                <a16:creationId xmlns:a16="http://schemas.microsoft.com/office/drawing/2014/main" id="{93A7B6BE-6835-5195-154D-CE9AD38A036E}"/>
              </a:ext>
            </a:extLst>
          </p:cNvPr>
          <p:cNvSpPr txBox="1"/>
          <p:nvPr/>
        </p:nvSpPr>
        <p:spPr>
          <a:xfrm>
            <a:off x="998783" y="5365004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Google Shape;1519;p47">
                <a:extLst>
                  <a:ext uri="{FF2B5EF4-FFF2-40B4-BE49-F238E27FC236}">
                    <a16:creationId xmlns:a16="http://schemas.microsoft.com/office/drawing/2014/main" id="{D9947B2D-E60E-13B7-A17E-722AB4B29C71}"/>
                  </a:ext>
                </a:extLst>
              </p:cNvPr>
              <p:cNvSpPr txBox="1"/>
              <p:nvPr/>
            </p:nvSpPr>
            <p:spPr>
              <a:xfrm>
                <a:off x="998785" y="6025262"/>
                <a:ext cx="944340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0.53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25" name="Google Shape;1519;p47">
                <a:extLst>
                  <a:ext uri="{FF2B5EF4-FFF2-40B4-BE49-F238E27FC236}">
                    <a16:creationId xmlns:a16="http://schemas.microsoft.com/office/drawing/2014/main" id="{D9947B2D-E60E-13B7-A17E-722AB4B29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785" y="6025262"/>
                <a:ext cx="944340" cy="4106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Google Shape;1520;p47">
            <a:extLst>
              <a:ext uri="{FF2B5EF4-FFF2-40B4-BE49-F238E27FC236}">
                <a16:creationId xmlns:a16="http://schemas.microsoft.com/office/drawing/2014/main" id="{8F5A06C3-902E-FD10-4F86-124734E552A0}"/>
              </a:ext>
            </a:extLst>
          </p:cNvPr>
          <p:cNvSpPr txBox="1"/>
          <p:nvPr/>
        </p:nvSpPr>
        <p:spPr>
          <a:xfrm>
            <a:off x="960452" y="2107958"/>
            <a:ext cx="102304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7" name="Google Shape;1521;p47">
            <a:extLst>
              <a:ext uri="{FF2B5EF4-FFF2-40B4-BE49-F238E27FC236}">
                <a16:creationId xmlns:a16="http://schemas.microsoft.com/office/drawing/2014/main" id="{7028C710-0607-C700-7A9F-281540379D85}"/>
              </a:ext>
            </a:extLst>
          </p:cNvPr>
          <p:cNvSpPr txBox="1"/>
          <p:nvPr/>
        </p:nvSpPr>
        <p:spPr>
          <a:xfrm>
            <a:off x="1997117" y="2112237"/>
            <a:ext cx="105554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8" name="Google Shape;1522;p47">
            <a:extLst>
              <a:ext uri="{FF2B5EF4-FFF2-40B4-BE49-F238E27FC236}">
                <a16:creationId xmlns:a16="http://schemas.microsoft.com/office/drawing/2014/main" id="{0B6153BB-17A1-B524-2B03-2806A66D8A55}"/>
              </a:ext>
            </a:extLst>
          </p:cNvPr>
          <p:cNvSpPr txBox="1"/>
          <p:nvPr/>
        </p:nvSpPr>
        <p:spPr>
          <a:xfrm>
            <a:off x="3023789" y="2102003"/>
            <a:ext cx="105241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Google Shape;1523;p47">
                <a:extLst>
                  <a:ext uri="{FF2B5EF4-FFF2-40B4-BE49-F238E27FC236}">
                    <a16:creationId xmlns:a16="http://schemas.microsoft.com/office/drawing/2014/main" id="{8AF965D4-09C6-692B-6192-FEB5EFCACBA6}"/>
                  </a:ext>
                </a:extLst>
              </p:cNvPr>
              <p:cNvSpPr txBox="1"/>
              <p:nvPr/>
            </p:nvSpPr>
            <p:spPr>
              <a:xfrm>
                <a:off x="1989797" y="2987291"/>
                <a:ext cx="100551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0.32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29" name="Google Shape;1523;p47">
                <a:extLst>
                  <a:ext uri="{FF2B5EF4-FFF2-40B4-BE49-F238E27FC236}">
                    <a16:creationId xmlns:a16="http://schemas.microsoft.com/office/drawing/2014/main" id="{8AF965D4-09C6-692B-6192-FEB5EFCAC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797" y="2987291"/>
                <a:ext cx="1005515" cy="410646"/>
              </a:xfrm>
              <a:prstGeom prst="rect">
                <a:avLst/>
              </a:prstGeom>
              <a:blipFill>
                <a:blip r:embed="rId6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Google Shape;1524;p47">
                <a:extLst>
                  <a:ext uri="{FF2B5EF4-FFF2-40B4-BE49-F238E27FC236}">
                    <a16:creationId xmlns:a16="http://schemas.microsoft.com/office/drawing/2014/main" id="{7710CB8E-9D63-E20E-474B-6A990DF38114}"/>
                  </a:ext>
                </a:extLst>
              </p:cNvPr>
              <p:cNvSpPr txBox="1"/>
              <p:nvPr/>
            </p:nvSpPr>
            <p:spPr>
              <a:xfrm>
                <a:off x="2041114" y="3595741"/>
                <a:ext cx="944342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0.43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"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30" name="Google Shape;1524;p47">
                <a:extLst>
                  <a:ext uri="{FF2B5EF4-FFF2-40B4-BE49-F238E27FC236}">
                    <a16:creationId xmlns:a16="http://schemas.microsoft.com/office/drawing/2014/main" id="{7710CB8E-9D63-E20E-474B-6A990DF38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114" y="3595741"/>
                <a:ext cx="944342" cy="410646"/>
              </a:xfrm>
              <a:prstGeom prst="rect">
                <a:avLst/>
              </a:prstGeom>
              <a:blipFill>
                <a:blip r:embed="rId7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Google Shape;1525;p47">
            <a:extLst>
              <a:ext uri="{FF2B5EF4-FFF2-40B4-BE49-F238E27FC236}">
                <a16:creationId xmlns:a16="http://schemas.microsoft.com/office/drawing/2014/main" id="{349A371D-ADA9-9AAC-5E84-DA9CD1BF542D}"/>
              </a:ext>
            </a:extLst>
          </p:cNvPr>
          <p:cNvSpPr txBox="1"/>
          <p:nvPr/>
        </p:nvSpPr>
        <p:spPr>
          <a:xfrm>
            <a:off x="2344827" y="4120857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Google Shape;1526;p47">
            <a:extLst>
              <a:ext uri="{FF2B5EF4-FFF2-40B4-BE49-F238E27FC236}">
                <a16:creationId xmlns:a16="http://schemas.microsoft.com/office/drawing/2014/main" id="{964BCADD-CDCC-3CB1-306D-1713913CB134}"/>
              </a:ext>
            </a:extLst>
          </p:cNvPr>
          <p:cNvSpPr txBox="1"/>
          <p:nvPr/>
        </p:nvSpPr>
        <p:spPr>
          <a:xfrm>
            <a:off x="2344827" y="4812641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" name="Google Shape;1527;p47">
            <a:extLst>
              <a:ext uri="{FF2B5EF4-FFF2-40B4-BE49-F238E27FC236}">
                <a16:creationId xmlns:a16="http://schemas.microsoft.com/office/drawing/2014/main" id="{181E2FD8-D72F-0410-C0ED-1D7E3B55C25A}"/>
              </a:ext>
            </a:extLst>
          </p:cNvPr>
          <p:cNvSpPr txBox="1"/>
          <p:nvPr/>
        </p:nvSpPr>
        <p:spPr>
          <a:xfrm>
            <a:off x="2344827" y="5371942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Google Shape;1528;p47">
                <a:extLst>
                  <a:ext uri="{FF2B5EF4-FFF2-40B4-BE49-F238E27FC236}">
                    <a16:creationId xmlns:a16="http://schemas.microsoft.com/office/drawing/2014/main" id="{F53E429E-7C63-95DF-A9FB-FB03DC49D086}"/>
                  </a:ext>
                </a:extLst>
              </p:cNvPr>
              <p:cNvSpPr txBox="1"/>
              <p:nvPr/>
            </p:nvSpPr>
            <p:spPr>
              <a:xfrm>
                <a:off x="2041113" y="6029541"/>
                <a:ext cx="94433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0.76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"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34" name="Google Shape;1528;p47">
                <a:extLst>
                  <a:ext uri="{FF2B5EF4-FFF2-40B4-BE49-F238E27FC236}">
                    <a16:creationId xmlns:a16="http://schemas.microsoft.com/office/drawing/2014/main" id="{F53E429E-7C63-95DF-A9FB-FB03DC49D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113" y="6029541"/>
                <a:ext cx="944339" cy="410646"/>
              </a:xfrm>
              <a:prstGeom prst="rect">
                <a:avLst/>
              </a:prstGeom>
              <a:blipFill>
                <a:blip r:embed="rId8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Google Shape;1529;p47">
                <a:extLst>
                  <a:ext uri="{FF2B5EF4-FFF2-40B4-BE49-F238E27FC236}">
                    <a16:creationId xmlns:a16="http://schemas.microsoft.com/office/drawing/2014/main" id="{817B912F-234B-B310-D830-222824012D9E}"/>
                  </a:ext>
                </a:extLst>
              </p:cNvPr>
              <p:cNvSpPr txBox="1"/>
              <p:nvPr/>
            </p:nvSpPr>
            <p:spPr>
              <a:xfrm>
                <a:off x="3158035" y="2978570"/>
                <a:ext cx="869772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35" name="Google Shape;1529;p47">
                <a:extLst>
                  <a:ext uri="{FF2B5EF4-FFF2-40B4-BE49-F238E27FC236}">
                    <a16:creationId xmlns:a16="http://schemas.microsoft.com/office/drawing/2014/main" id="{817B912F-234B-B310-D830-222824012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8035" y="2978570"/>
                <a:ext cx="869772" cy="410646"/>
              </a:xfrm>
              <a:prstGeom prst="rect">
                <a:avLst/>
              </a:prstGeom>
              <a:blipFill>
                <a:blip r:embed="rId9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Google Shape;1530;p47">
                <a:extLst>
                  <a:ext uri="{FF2B5EF4-FFF2-40B4-BE49-F238E27FC236}">
                    <a16:creationId xmlns:a16="http://schemas.microsoft.com/office/drawing/2014/main" id="{853D08BF-62FA-7781-DFD7-9FAA54DAF4CD}"/>
                  </a:ext>
                </a:extLst>
              </p:cNvPr>
              <p:cNvSpPr txBox="1"/>
              <p:nvPr/>
            </p:nvSpPr>
            <p:spPr>
              <a:xfrm>
                <a:off x="3235099" y="3585837"/>
                <a:ext cx="701988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36" name="Google Shape;1530;p47">
                <a:extLst>
                  <a:ext uri="{FF2B5EF4-FFF2-40B4-BE49-F238E27FC236}">
                    <a16:creationId xmlns:a16="http://schemas.microsoft.com/office/drawing/2014/main" id="{853D08BF-62FA-7781-DFD7-9FAA54DAF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099" y="3585837"/>
                <a:ext cx="701988" cy="41064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Google Shape;1531;p47">
            <a:extLst>
              <a:ext uri="{FF2B5EF4-FFF2-40B4-BE49-F238E27FC236}">
                <a16:creationId xmlns:a16="http://schemas.microsoft.com/office/drawing/2014/main" id="{134F71E9-F57B-490F-6980-533F3535E64D}"/>
              </a:ext>
            </a:extLst>
          </p:cNvPr>
          <p:cNvSpPr txBox="1"/>
          <p:nvPr/>
        </p:nvSpPr>
        <p:spPr>
          <a:xfrm>
            <a:off x="3307453" y="409584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2;p47">
            <a:extLst>
              <a:ext uri="{FF2B5EF4-FFF2-40B4-BE49-F238E27FC236}">
                <a16:creationId xmlns:a16="http://schemas.microsoft.com/office/drawing/2014/main" id="{61DB1A63-2F44-316B-AE48-F180EFDB947E}"/>
              </a:ext>
            </a:extLst>
          </p:cNvPr>
          <p:cNvSpPr txBox="1"/>
          <p:nvPr/>
        </p:nvSpPr>
        <p:spPr>
          <a:xfrm>
            <a:off x="3288965" y="470429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3;p47">
            <a:extLst>
              <a:ext uri="{FF2B5EF4-FFF2-40B4-BE49-F238E27FC236}">
                <a16:creationId xmlns:a16="http://schemas.microsoft.com/office/drawing/2014/main" id="{FF23660D-11D0-129B-3B2F-A88723F127CF}"/>
              </a:ext>
            </a:extLst>
          </p:cNvPr>
          <p:cNvSpPr txBox="1"/>
          <p:nvPr/>
        </p:nvSpPr>
        <p:spPr>
          <a:xfrm>
            <a:off x="3307453" y="536766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Google Shape;1534;p47">
                <a:extLst>
                  <a:ext uri="{FF2B5EF4-FFF2-40B4-BE49-F238E27FC236}">
                    <a16:creationId xmlns:a16="http://schemas.microsoft.com/office/drawing/2014/main" id="{262308E8-CB47-C717-3C09-9E1D06CCE0D7}"/>
                  </a:ext>
                </a:extLst>
              </p:cNvPr>
              <p:cNvSpPr txBox="1"/>
              <p:nvPr/>
            </p:nvSpPr>
            <p:spPr>
              <a:xfrm>
                <a:off x="3270302" y="5998804"/>
                <a:ext cx="71975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40" name="Google Shape;1534;p47">
                <a:extLst>
                  <a:ext uri="{FF2B5EF4-FFF2-40B4-BE49-F238E27FC236}">
                    <a16:creationId xmlns:a16="http://schemas.microsoft.com/office/drawing/2014/main" id="{262308E8-CB47-C717-3C09-9E1D06CCE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302" y="5998804"/>
                <a:ext cx="719756" cy="410646"/>
              </a:xfrm>
              <a:prstGeom prst="rect">
                <a:avLst/>
              </a:prstGeom>
              <a:blipFill>
                <a:blip r:embed="rId11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Google Shape;1513;p47">
            <a:extLst>
              <a:ext uri="{FF2B5EF4-FFF2-40B4-BE49-F238E27FC236}">
                <a16:creationId xmlns:a16="http://schemas.microsoft.com/office/drawing/2014/main" id="{2D18A02A-871C-F879-AB0D-5D1FEE55E7CA}"/>
              </a:ext>
            </a:extLst>
          </p:cNvPr>
          <p:cNvSpPr/>
          <p:nvPr/>
        </p:nvSpPr>
        <p:spPr>
          <a:xfrm>
            <a:off x="4121769" y="1949153"/>
            <a:ext cx="944340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15;p47">
            <a:extLst>
              <a:ext uri="{FF2B5EF4-FFF2-40B4-BE49-F238E27FC236}">
                <a16:creationId xmlns:a16="http://schemas.microsoft.com/office/drawing/2014/main" id="{CE20B15A-E967-DCD7-DA2D-5223EDC95D0D}"/>
              </a:ext>
            </a:extLst>
          </p:cNvPr>
          <p:cNvSpPr/>
          <p:nvPr/>
        </p:nvSpPr>
        <p:spPr>
          <a:xfrm>
            <a:off x="4121769" y="2813907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522;p47">
            <a:extLst>
              <a:ext uri="{FF2B5EF4-FFF2-40B4-BE49-F238E27FC236}">
                <a16:creationId xmlns:a16="http://schemas.microsoft.com/office/drawing/2014/main" id="{E43CC7D7-7D84-08A7-43F5-F57EC758B4FB}"/>
              </a:ext>
            </a:extLst>
          </p:cNvPr>
          <p:cNvSpPr txBox="1"/>
          <p:nvPr/>
        </p:nvSpPr>
        <p:spPr>
          <a:xfrm>
            <a:off x="4112598" y="21020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Google Shape;1529;p47">
                <a:extLst>
                  <a:ext uri="{FF2B5EF4-FFF2-40B4-BE49-F238E27FC236}">
                    <a16:creationId xmlns:a16="http://schemas.microsoft.com/office/drawing/2014/main" id="{20018BA0-E090-43B0-E924-B3B186FAC608}"/>
                  </a:ext>
                </a:extLst>
              </p:cNvPr>
              <p:cNvSpPr txBox="1"/>
              <p:nvPr/>
            </p:nvSpPr>
            <p:spPr>
              <a:xfrm>
                <a:off x="4246542" y="2977057"/>
                <a:ext cx="76645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</a:t>
                </a: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44" name="Google Shape;1529;p47">
                <a:extLst>
                  <a:ext uri="{FF2B5EF4-FFF2-40B4-BE49-F238E27FC236}">
                    <a16:creationId xmlns:a16="http://schemas.microsoft.com/office/drawing/2014/main" id="{20018BA0-E090-43B0-E924-B3B186FAC6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542" y="2977057"/>
                <a:ext cx="766454" cy="41064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Google Shape;1530;p47">
                <a:extLst>
                  <a:ext uri="{FF2B5EF4-FFF2-40B4-BE49-F238E27FC236}">
                    <a16:creationId xmlns:a16="http://schemas.microsoft.com/office/drawing/2014/main" id="{87CACBD4-F968-28A8-C8C5-88D312C31062}"/>
                  </a:ext>
                </a:extLst>
              </p:cNvPr>
              <p:cNvSpPr txBox="1"/>
              <p:nvPr/>
            </p:nvSpPr>
            <p:spPr>
              <a:xfrm>
                <a:off x="4232092" y="3585507"/>
                <a:ext cx="71874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45" name="Google Shape;1530;p47">
                <a:extLst>
                  <a:ext uri="{FF2B5EF4-FFF2-40B4-BE49-F238E27FC236}">
                    <a16:creationId xmlns:a16="http://schemas.microsoft.com/office/drawing/2014/main" id="{87CACBD4-F968-28A8-C8C5-88D312C310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092" y="3585507"/>
                <a:ext cx="718746" cy="41064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Google Shape;1531;p47">
            <a:extLst>
              <a:ext uri="{FF2B5EF4-FFF2-40B4-BE49-F238E27FC236}">
                <a16:creationId xmlns:a16="http://schemas.microsoft.com/office/drawing/2014/main" id="{183D1FA1-086E-5963-1A9C-3DE99785FFD2}"/>
              </a:ext>
            </a:extLst>
          </p:cNvPr>
          <p:cNvSpPr txBox="1"/>
          <p:nvPr/>
        </p:nvSpPr>
        <p:spPr>
          <a:xfrm>
            <a:off x="4330346" y="404139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2;p47">
            <a:extLst>
              <a:ext uri="{FF2B5EF4-FFF2-40B4-BE49-F238E27FC236}">
                <a16:creationId xmlns:a16="http://schemas.microsoft.com/office/drawing/2014/main" id="{CC6AF68A-3D78-B898-74D7-AB17DF7EE878}"/>
              </a:ext>
            </a:extLst>
          </p:cNvPr>
          <p:cNvSpPr txBox="1"/>
          <p:nvPr/>
        </p:nvSpPr>
        <p:spPr>
          <a:xfrm>
            <a:off x="4354950" y="469509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3;p47">
            <a:extLst>
              <a:ext uri="{FF2B5EF4-FFF2-40B4-BE49-F238E27FC236}">
                <a16:creationId xmlns:a16="http://schemas.microsoft.com/office/drawing/2014/main" id="{0ABA5D4E-F6E0-F1D4-D615-F5F2921CB4F2}"/>
              </a:ext>
            </a:extLst>
          </p:cNvPr>
          <p:cNvSpPr txBox="1"/>
          <p:nvPr/>
        </p:nvSpPr>
        <p:spPr>
          <a:xfrm>
            <a:off x="4410296" y="539403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Google Shape;1534;p47">
                <a:extLst>
                  <a:ext uri="{FF2B5EF4-FFF2-40B4-BE49-F238E27FC236}">
                    <a16:creationId xmlns:a16="http://schemas.microsoft.com/office/drawing/2014/main" id="{03CF920F-0BA7-5F2F-C164-420C6C56E916}"/>
                  </a:ext>
                </a:extLst>
              </p:cNvPr>
              <p:cNvSpPr txBox="1"/>
              <p:nvPr/>
            </p:nvSpPr>
            <p:spPr>
              <a:xfrm>
                <a:off x="4222877" y="6040587"/>
                <a:ext cx="79011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49" name="Google Shape;1534;p47">
                <a:extLst>
                  <a:ext uri="{FF2B5EF4-FFF2-40B4-BE49-F238E27FC236}">
                    <a16:creationId xmlns:a16="http://schemas.microsoft.com/office/drawing/2014/main" id="{03CF920F-0BA7-5F2F-C164-420C6C56E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877" y="6040587"/>
                <a:ext cx="790119" cy="410646"/>
              </a:xfrm>
              <a:prstGeom prst="rect">
                <a:avLst/>
              </a:prstGeom>
              <a:blipFill>
                <a:blip r:embed="rId14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Google Shape;1513;p47">
            <a:extLst>
              <a:ext uri="{FF2B5EF4-FFF2-40B4-BE49-F238E27FC236}">
                <a16:creationId xmlns:a16="http://schemas.microsoft.com/office/drawing/2014/main" id="{6C0B8F76-7DE4-F587-98D7-3B390ACDE766}"/>
              </a:ext>
            </a:extLst>
          </p:cNvPr>
          <p:cNvSpPr/>
          <p:nvPr/>
        </p:nvSpPr>
        <p:spPr>
          <a:xfrm>
            <a:off x="7261973" y="1928650"/>
            <a:ext cx="946230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15;p47">
            <a:extLst>
              <a:ext uri="{FF2B5EF4-FFF2-40B4-BE49-F238E27FC236}">
                <a16:creationId xmlns:a16="http://schemas.microsoft.com/office/drawing/2014/main" id="{DAA42CE7-CE50-F7AB-55ED-9ED5935FA104}"/>
              </a:ext>
            </a:extLst>
          </p:cNvPr>
          <p:cNvSpPr/>
          <p:nvPr/>
        </p:nvSpPr>
        <p:spPr>
          <a:xfrm>
            <a:off x="7261973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522;p47">
            <a:extLst>
              <a:ext uri="{FF2B5EF4-FFF2-40B4-BE49-F238E27FC236}">
                <a16:creationId xmlns:a16="http://schemas.microsoft.com/office/drawing/2014/main" id="{6595A1AA-AE7F-94A4-5766-0302384FC4B9}"/>
              </a:ext>
            </a:extLst>
          </p:cNvPr>
          <p:cNvSpPr txBox="1"/>
          <p:nvPr/>
        </p:nvSpPr>
        <p:spPr>
          <a:xfrm>
            <a:off x="7252802" y="2081500"/>
            <a:ext cx="95965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Google Shape;1529;p47">
                <a:extLst>
                  <a:ext uri="{FF2B5EF4-FFF2-40B4-BE49-F238E27FC236}">
                    <a16:creationId xmlns:a16="http://schemas.microsoft.com/office/drawing/2014/main" id="{7F0710F0-BAF5-A76E-0295-B6AC6A445946}"/>
                  </a:ext>
                </a:extLst>
              </p:cNvPr>
              <p:cNvSpPr txBox="1"/>
              <p:nvPr/>
            </p:nvSpPr>
            <p:spPr>
              <a:xfrm>
                <a:off x="7245480" y="2951030"/>
                <a:ext cx="1035933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0.72 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53" name="Google Shape;1529;p47">
                <a:extLst>
                  <a:ext uri="{FF2B5EF4-FFF2-40B4-BE49-F238E27FC236}">
                    <a16:creationId xmlns:a16="http://schemas.microsoft.com/office/drawing/2014/main" id="{7F0710F0-BAF5-A76E-0295-B6AC6A445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480" y="2951030"/>
                <a:ext cx="1035933" cy="410646"/>
              </a:xfrm>
              <a:prstGeom prst="rect">
                <a:avLst/>
              </a:prstGeom>
              <a:blipFill>
                <a:blip r:embed="rId15"/>
                <a:stretch>
                  <a:fillRect l="-1775" r="-5917"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Google Shape;1530;p47">
                <a:extLst>
                  <a:ext uri="{FF2B5EF4-FFF2-40B4-BE49-F238E27FC236}">
                    <a16:creationId xmlns:a16="http://schemas.microsoft.com/office/drawing/2014/main" id="{35CA6509-6A8C-9AB2-F844-C06C195AFEA8}"/>
                  </a:ext>
                </a:extLst>
              </p:cNvPr>
              <p:cNvSpPr txBox="1"/>
              <p:nvPr/>
            </p:nvSpPr>
            <p:spPr>
              <a:xfrm>
                <a:off x="7233369" y="3565004"/>
                <a:ext cx="1068710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0.53 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54" name="Google Shape;1530;p47">
                <a:extLst>
                  <a:ext uri="{FF2B5EF4-FFF2-40B4-BE49-F238E27FC236}">
                    <a16:creationId xmlns:a16="http://schemas.microsoft.com/office/drawing/2014/main" id="{35CA6509-6A8C-9AB2-F844-C06C195AF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369" y="3565004"/>
                <a:ext cx="1068710" cy="410646"/>
              </a:xfrm>
              <a:prstGeom prst="rect">
                <a:avLst/>
              </a:prstGeom>
              <a:blipFill>
                <a:blip r:embed="rId16"/>
                <a:stretch>
                  <a:fillRect l="-571" r="-4000"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Google Shape;1531;p47">
            <a:extLst>
              <a:ext uri="{FF2B5EF4-FFF2-40B4-BE49-F238E27FC236}">
                <a16:creationId xmlns:a16="http://schemas.microsoft.com/office/drawing/2014/main" id="{59D02EBE-2BEB-419D-5E76-25365B33157F}"/>
              </a:ext>
            </a:extLst>
          </p:cNvPr>
          <p:cNvSpPr txBox="1"/>
          <p:nvPr/>
        </p:nvSpPr>
        <p:spPr>
          <a:xfrm>
            <a:off x="7495154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2;p47">
            <a:extLst>
              <a:ext uri="{FF2B5EF4-FFF2-40B4-BE49-F238E27FC236}">
                <a16:creationId xmlns:a16="http://schemas.microsoft.com/office/drawing/2014/main" id="{401E3330-2E46-2689-1DB9-181F634097B8}"/>
              </a:ext>
            </a:extLst>
          </p:cNvPr>
          <p:cNvSpPr txBox="1"/>
          <p:nvPr/>
        </p:nvSpPr>
        <p:spPr>
          <a:xfrm>
            <a:off x="7495154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3;p47">
            <a:extLst>
              <a:ext uri="{FF2B5EF4-FFF2-40B4-BE49-F238E27FC236}">
                <a16:creationId xmlns:a16="http://schemas.microsoft.com/office/drawing/2014/main" id="{C6438884-31D5-512E-E31A-C618D0D8ECF1}"/>
              </a:ext>
            </a:extLst>
          </p:cNvPr>
          <p:cNvSpPr txBox="1"/>
          <p:nvPr/>
        </p:nvSpPr>
        <p:spPr>
          <a:xfrm>
            <a:off x="7495154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Google Shape;1534;p47">
                <a:extLst>
                  <a:ext uri="{FF2B5EF4-FFF2-40B4-BE49-F238E27FC236}">
                    <a16:creationId xmlns:a16="http://schemas.microsoft.com/office/drawing/2014/main" id="{01CDC7E3-F7D4-455F-E841-C69858901ABB}"/>
                  </a:ext>
                </a:extLst>
              </p:cNvPr>
              <p:cNvSpPr txBox="1"/>
              <p:nvPr/>
            </p:nvSpPr>
            <p:spPr>
              <a:xfrm>
                <a:off x="7224623" y="6004328"/>
                <a:ext cx="1035933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0.55 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58" name="Google Shape;1534;p47">
                <a:extLst>
                  <a:ext uri="{FF2B5EF4-FFF2-40B4-BE49-F238E27FC236}">
                    <a16:creationId xmlns:a16="http://schemas.microsoft.com/office/drawing/2014/main" id="{01CDC7E3-F7D4-455F-E841-C69858901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4623" y="6004328"/>
                <a:ext cx="1035933" cy="410646"/>
              </a:xfrm>
              <a:prstGeom prst="rect">
                <a:avLst/>
              </a:prstGeom>
              <a:blipFill>
                <a:blip r:embed="rId17"/>
                <a:stretch>
                  <a:fillRect l="-1765" r="-5294"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Google Shape;1513;p47">
            <a:extLst>
              <a:ext uri="{FF2B5EF4-FFF2-40B4-BE49-F238E27FC236}">
                <a16:creationId xmlns:a16="http://schemas.microsoft.com/office/drawing/2014/main" id="{E0917CD3-A25A-4758-B7BA-1DEE4B56E184}"/>
              </a:ext>
            </a:extLst>
          </p:cNvPr>
          <p:cNvSpPr/>
          <p:nvPr/>
        </p:nvSpPr>
        <p:spPr>
          <a:xfrm>
            <a:off x="6223073" y="1949153"/>
            <a:ext cx="944340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15;p47">
            <a:extLst>
              <a:ext uri="{FF2B5EF4-FFF2-40B4-BE49-F238E27FC236}">
                <a16:creationId xmlns:a16="http://schemas.microsoft.com/office/drawing/2014/main" id="{5D1DDE83-902F-C4A6-FD8C-3FBB18B135A1}"/>
              </a:ext>
            </a:extLst>
          </p:cNvPr>
          <p:cNvSpPr/>
          <p:nvPr/>
        </p:nvSpPr>
        <p:spPr>
          <a:xfrm>
            <a:off x="6223073" y="2813907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22;p47">
            <a:extLst>
              <a:ext uri="{FF2B5EF4-FFF2-40B4-BE49-F238E27FC236}">
                <a16:creationId xmlns:a16="http://schemas.microsoft.com/office/drawing/2014/main" id="{B8F7FB75-77BA-63AB-7F6A-B27C3722C899}"/>
              </a:ext>
            </a:extLst>
          </p:cNvPr>
          <p:cNvSpPr txBox="1"/>
          <p:nvPr/>
        </p:nvSpPr>
        <p:spPr>
          <a:xfrm>
            <a:off x="6213902" y="21020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Google Shape;1529;p47">
                <a:extLst>
                  <a:ext uri="{FF2B5EF4-FFF2-40B4-BE49-F238E27FC236}">
                    <a16:creationId xmlns:a16="http://schemas.microsoft.com/office/drawing/2014/main" id="{AED3912F-410A-CCD1-4C62-964CC0B68D89}"/>
                  </a:ext>
                </a:extLst>
              </p:cNvPr>
              <p:cNvSpPr txBox="1"/>
              <p:nvPr/>
            </p:nvSpPr>
            <p:spPr>
              <a:xfrm>
                <a:off x="6286777" y="2977057"/>
                <a:ext cx="89414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5" name="Google Shape;1529;p47">
                <a:extLst>
                  <a:ext uri="{FF2B5EF4-FFF2-40B4-BE49-F238E27FC236}">
                    <a16:creationId xmlns:a16="http://schemas.microsoft.com/office/drawing/2014/main" id="{AED3912F-410A-CCD1-4C62-964CC0B68D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777" y="2977057"/>
                <a:ext cx="894145" cy="41064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Google Shape;1530;p47">
                <a:extLst>
                  <a:ext uri="{FF2B5EF4-FFF2-40B4-BE49-F238E27FC236}">
                    <a16:creationId xmlns:a16="http://schemas.microsoft.com/office/drawing/2014/main" id="{91305F81-BF27-4E9F-D524-0052315A80C4}"/>
                  </a:ext>
                </a:extLst>
              </p:cNvPr>
              <p:cNvSpPr txBox="1"/>
              <p:nvPr/>
            </p:nvSpPr>
            <p:spPr>
              <a:xfrm>
                <a:off x="6223071" y="3585507"/>
                <a:ext cx="89414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 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" name="Google Shape;1530;p47">
                <a:extLst>
                  <a:ext uri="{FF2B5EF4-FFF2-40B4-BE49-F238E27FC236}">
                    <a16:creationId xmlns:a16="http://schemas.microsoft.com/office/drawing/2014/main" id="{91305F81-BF27-4E9F-D524-0052315A8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071" y="3585507"/>
                <a:ext cx="894144" cy="41064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Google Shape;1531;p47">
            <a:extLst>
              <a:ext uri="{FF2B5EF4-FFF2-40B4-BE49-F238E27FC236}">
                <a16:creationId xmlns:a16="http://schemas.microsoft.com/office/drawing/2014/main" id="{B2D01870-5CF6-555B-20BA-9486A92EB57A}"/>
              </a:ext>
            </a:extLst>
          </p:cNvPr>
          <p:cNvSpPr txBox="1"/>
          <p:nvPr/>
        </p:nvSpPr>
        <p:spPr>
          <a:xfrm>
            <a:off x="6438977" y="4052220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1532;p47">
            <a:extLst>
              <a:ext uri="{FF2B5EF4-FFF2-40B4-BE49-F238E27FC236}">
                <a16:creationId xmlns:a16="http://schemas.microsoft.com/office/drawing/2014/main" id="{D123D9E2-3A62-5401-170B-EC8BB3CA96B0}"/>
              </a:ext>
            </a:extLst>
          </p:cNvPr>
          <p:cNvSpPr txBox="1"/>
          <p:nvPr/>
        </p:nvSpPr>
        <p:spPr>
          <a:xfrm>
            <a:off x="6456254" y="48024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" name="Google Shape;1533;p47">
            <a:extLst>
              <a:ext uri="{FF2B5EF4-FFF2-40B4-BE49-F238E27FC236}">
                <a16:creationId xmlns:a16="http://schemas.microsoft.com/office/drawing/2014/main" id="{9DEEF922-F6F3-A029-952C-E4206A88D89A}"/>
              </a:ext>
            </a:extLst>
          </p:cNvPr>
          <p:cNvSpPr txBox="1"/>
          <p:nvPr/>
        </p:nvSpPr>
        <p:spPr>
          <a:xfrm>
            <a:off x="6480223" y="5287011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Google Shape;1534;p47">
                <a:extLst>
                  <a:ext uri="{FF2B5EF4-FFF2-40B4-BE49-F238E27FC236}">
                    <a16:creationId xmlns:a16="http://schemas.microsoft.com/office/drawing/2014/main" id="{AA416E0E-DD9F-C08A-0560-C25B9A2B2B4B}"/>
                  </a:ext>
                </a:extLst>
              </p:cNvPr>
              <p:cNvSpPr txBox="1"/>
              <p:nvPr/>
            </p:nvSpPr>
            <p:spPr>
              <a:xfrm>
                <a:off x="6262133" y="5991882"/>
                <a:ext cx="93388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 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0" name="Google Shape;1534;p47">
                <a:extLst>
                  <a:ext uri="{FF2B5EF4-FFF2-40B4-BE49-F238E27FC236}">
                    <a16:creationId xmlns:a16="http://schemas.microsoft.com/office/drawing/2014/main" id="{AA416E0E-DD9F-C08A-0560-C25B9A2B2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2133" y="5991882"/>
                <a:ext cx="933885" cy="410646"/>
              </a:xfrm>
              <a:prstGeom prst="rect">
                <a:avLst/>
              </a:prstGeom>
              <a:blipFill>
                <a:blip r:embed="rId19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Google Shape;1513;p47">
            <a:extLst>
              <a:ext uri="{FF2B5EF4-FFF2-40B4-BE49-F238E27FC236}">
                <a16:creationId xmlns:a16="http://schemas.microsoft.com/office/drawing/2014/main" id="{72D996D4-17BA-840D-3C30-A3FC1D6326A2}"/>
              </a:ext>
            </a:extLst>
          </p:cNvPr>
          <p:cNvSpPr/>
          <p:nvPr/>
        </p:nvSpPr>
        <p:spPr>
          <a:xfrm>
            <a:off x="5178437" y="1959387"/>
            <a:ext cx="944340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15;p47">
            <a:extLst>
              <a:ext uri="{FF2B5EF4-FFF2-40B4-BE49-F238E27FC236}">
                <a16:creationId xmlns:a16="http://schemas.microsoft.com/office/drawing/2014/main" id="{DB2FF7C1-E48E-6C03-20B1-8AA314B9705F}"/>
              </a:ext>
            </a:extLst>
          </p:cNvPr>
          <p:cNvSpPr/>
          <p:nvPr/>
        </p:nvSpPr>
        <p:spPr>
          <a:xfrm>
            <a:off x="5178437" y="2824141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522;p47">
            <a:extLst>
              <a:ext uri="{FF2B5EF4-FFF2-40B4-BE49-F238E27FC236}">
                <a16:creationId xmlns:a16="http://schemas.microsoft.com/office/drawing/2014/main" id="{6CA40E11-6C88-4432-C279-30CE3BA2FAD2}"/>
              </a:ext>
            </a:extLst>
          </p:cNvPr>
          <p:cNvSpPr txBox="1"/>
          <p:nvPr/>
        </p:nvSpPr>
        <p:spPr>
          <a:xfrm>
            <a:off x="5169266" y="20512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8" name="Google Shape;1529;p47">
            <a:extLst>
              <a:ext uri="{FF2B5EF4-FFF2-40B4-BE49-F238E27FC236}">
                <a16:creationId xmlns:a16="http://schemas.microsoft.com/office/drawing/2014/main" id="{2BCA5E75-A9A6-A506-AC8E-343978519204}"/>
              </a:ext>
            </a:extLst>
          </p:cNvPr>
          <p:cNvSpPr txBox="1"/>
          <p:nvPr/>
        </p:nvSpPr>
        <p:spPr>
          <a:xfrm>
            <a:off x="5409165" y="282262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1530;p47">
            <a:extLst>
              <a:ext uri="{FF2B5EF4-FFF2-40B4-BE49-F238E27FC236}">
                <a16:creationId xmlns:a16="http://schemas.microsoft.com/office/drawing/2014/main" id="{5483F8BD-3660-02C5-DFA7-6692C5F73337}"/>
              </a:ext>
            </a:extLst>
          </p:cNvPr>
          <p:cNvSpPr txBox="1"/>
          <p:nvPr/>
        </p:nvSpPr>
        <p:spPr>
          <a:xfrm>
            <a:off x="5421855" y="348244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0" name="Google Shape;1531;p47">
            <a:extLst>
              <a:ext uri="{FF2B5EF4-FFF2-40B4-BE49-F238E27FC236}">
                <a16:creationId xmlns:a16="http://schemas.microsoft.com/office/drawing/2014/main" id="{8B282D4F-388D-7D6D-9878-53D918BA776B}"/>
              </a:ext>
            </a:extLst>
          </p:cNvPr>
          <p:cNvSpPr txBox="1"/>
          <p:nvPr/>
        </p:nvSpPr>
        <p:spPr>
          <a:xfrm>
            <a:off x="5409165" y="414226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1532;p47">
            <a:extLst>
              <a:ext uri="{FF2B5EF4-FFF2-40B4-BE49-F238E27FC236}">
                <a16:creationId xmlns:a16="http://schemas.microsoft.com/office/drawing/2014/main" id="{6751B19E-C3A5-23A1-F13E-22323CB373E5}"/>
              </a:ext>
            </a:extLst>
          </p:cNvPr>
          <p:cNvSpPr txBox="1"/>
          <p:nvPr/>
        </p:nvSpPr>
        <p:spPr>
          <a:xfrm>
            <a:off x="5411618" y="4746905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2" name="Google Shape;1533;p47">
            <a:extLst>
              <a:ext uri="{FF2B5EF4-FFF2-40B4-BE49-F238E27FC236}">
                <a16:creationId xmlns:a16="http://schemas.microsoft.com/office/drawing/2014/main" id="{D02E7EA3-C44E-E1C0-0DE0-E84479F9C89F}"/>
              </a:ext>
            </a:extLst>
          </p:cNvPr>
          <p:cNvSpPr txBox="1"/>
          <p:nvPr/>
        </p:nvSpPr>
        <p:spPr>
          <a:xfrm>
            <a:off x="5409165" y="5297245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3" name="Google Shape;1534;p47">
            <a:extLst>
              <a:ext uri="{FF2B5EF4-FFF2-40B4-BE49-F238E27FC236}">
                <a16:creationId xmlns:a16="http://schemas.microsoft.com/office/drawing/2014/main" id="{4286EEBD-3C5A-105D-B097-2AE4FE2AB6F8}"/>
              </a:ext>
            </a:extLst>
          </p:cNvPr>
          <p:cNvSpPr txBox="1"/>
          <p:nvPr/>
        </p:nvSpPr>
        <p:spPr>
          <a:xfrm>
            <a:off x="5409165" y="582421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" name="Google Shape;1508;p47">
            <a:extLst>
              <a:ext uri="{FF2B5EF4-FFF2-40B4-BE49-F238E27FC236}">
                <a16:creationId xmlns:a16="http://schemas.microsoft.com/office/drawing/2014/main" id="{37A1B9CC-1F6D-C8BE-E559-833660DCDE30}"/>
              </a:ext>
            </a:extLst>
          </p:cNvPr>
          <p:cNvSpPr/>
          <p:nvPr/>
        </p:nvSpPr>
        <p:spPr>
          <a:xfrm>
            <a:off x="989614" y="6625311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Google Shape;1510;p47">
                <a:extLst>
                  <a:ext uri="{FF2B5EF4-FFF2-40B4-BE49-F238E27FC236}">
                    <a16:creationId xmlns:a16="http://schemas.microsoft.com/office/drawing/2014/main" id="{A726A19E-4435-50E1-277D-228ADBAFB683}"/>
                  </a:ext>
                </a:extLst>
              </p:cNvPr>
              <p:cNvSpPr txBox="1"/>
              <p:nvPr/>
            </p:nvSpPr>
            <p:spPr>
              <a:xfrm>
                <a:off x="989612" y="6767129"/>
                <a:ext cx="94433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0.64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"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2" name="Google Shape;1510;p47">
                <a:extLst>
                  <a:ext uri="{FF2B5EF4-FFF2-40B4-BE49-F238E27FC236}">
                    <a16:creationId xmlns:a16="http://schemas.microsoft.com/office/drawing/2014/main" id="{A726A19E-4435-50E1-277D-228ADBAFB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612" y="6767129"/>
                <a:ext cx="944339" cy="410646"/>
              </a:xfrm>
              <a:prstGeom prst="rect">
                <a:avLst/>
              </a:prstGeom>
              <a:blipFill>
                <a:blip r:embed="rId20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Google Shape;1514;p47">
            <a:extLst>
              <a:ext uri="{FF2B5EF4-FFF2-40B4-BE49-F238E27FC236}">
                <a16:creationId xmlns:a16="http://schemas.microsoft.com/office/drawing/2014/main" id="{F6EE70CA-CF7F-86FC-392F-182CC9D19D7C}"/>
              </a:ext>
            </a:extLst>
          </p:cNvPr>
          <p:cNvSpPr/>
          <p:nvPr/>
        </p:nvSpPr>
        <p:spPr>
          <a:xfrm>
            <a:off x="2031945" y="6629590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1515;p47">
            <a:extLst>
              <a:ext uri="{FF2B5EF4-FFF2-40B4-BE49-F238E27FC236}">
                <a16:creationId xmlns:a16="http://schemas.microsoft.com/office/drawing/2014/main" id="{AE130BDA-A2D1-7CB9-F626-DCF766A810CA}"/>
              </a:ext>
            </a:extLst>
          </p:cNvPr>
          <p:cNvSpPr/>
          <p:nvPr/>
        </p:nvSpPr>
        <p:spPr>
          <a:xfrm>
            <a:off x="3065101" y="6620869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Google Shape;1523;p47">
                <a:extLst>
                  <a:ext uri="{FF2B5EF4-FFF2-40B4-BE49-F238E27FC236}">
                    <a16:creationId xmlns:a16="http://schemas.microsoft.com/office/drawing/2014/main" id="{1026A747-9A18-B80D-0446-631737AB23A1}"/>
                  </a:ext>
                </a:extLst>
              </p:cNvPr>
              <p:cNvSpPr txBox="1"/>
              <p:nvPr/>
            </p:nvSpPr>
            <p:spPr>
              <a:xfrm>
                <a:off x="2031938" y="6745223"/>
                <a:ext cx="100551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0.67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"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1" name="Google Shape;1523;p47">
                <a:extLst>
                  <a:ext uri="{FF2B5EF4-FFF2-40B4-BE49-F238E27FC236}">
                    <a16:creationId xmlns:a16="http://schemas.microsoft.com/office/drawing/2014/main" id="{1026A747-9A18-B80D-0446-631737AB23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938" y="6745223"/>
                <a:ext cx="1005515" cy="410646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Google Shape;1529;p47">
                <a:extLst>
                  <a:ext uri="{FF2B5EF4-FFF2-40B4-BE49-F238E27FC236}">
                    <a16:creationId xmlns:a16="http://schemas.microsoft.com/office/drawing/2014/main" id="{38888AE1-BB75-4451-7F4B-F541A7DC3010}"/>
                  </a:ext>
                </a:extLst>
              </p:cNvPr>
              <p:cNvSpPr txBox="1"/>
              <p:nvPr/>
            </p:nvSpPr>
            <p:spPr>
              <a:xfrm>
                <a:off x="3148864" y="6784019"/>
                <a:ext cx="869772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2" name="Google Shape;1529;p47">
                <a:extLst>
                  <a:ext uri="{FF2B5EF4-FFF2-40B4-BE49-F238E27FC236}">
                    <a16:creationId xmlns:a16="http://schemas.microsoft.com/office/drawing/2014/main" id="{38888AE1-BB75-4451-7F4B-F541A7DC3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8864" y="6784019"/>
                <a:ext cx="869772" cy="410646"/>
              </a:xfrm>
              <a:prstGeom prst="rect">
                <a:avLst/>
              </a:prstGeom>
              <a:blipFill>
                <a:blip r:embed="rId22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Google Shape;1515;p47">
            <a:extLst>
              <a:ext uri="{FF2B5EF4-FFF2-40B4-BE49-F238E27FC236}">
                <a16:creationId xmlns:a16="http://schemas.microsoft.com/office/drawing/2014/main" id="{20980C39-8E7A-E5F3-BE54-9FA9608F749E}"/>
              </a:ext>
            </a:extLst>
          </p:cNvPr>
          <p:cNvSpPr/>
          <p:nvPr/>
        </p:nvSpPr>
        <p:spPr>
          <a:xfrm>
            <a:off x="4112598" y="6619356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Google Shape;1529;p47">
                <a:extLst>
                  <a:ext uri="{FF2B5EF4-FFF2-40B4-BE49-F238E27FC236}">
                    <a16:creationId xmlns:a16="http://schemas.microsoft.com/office/drawing/2014/main" id="{E10EACE5-B283-6567-B685-3055CF288111}"/>
                  </a:ext>
                </a:extLst>
              </p:cNvPr>
              <p:cNvSpPr txBox="1"/>
              <p:nvPr/>
            </p:nvSpPr>
            <p:spPr>
              <a:xfrm>
                <a:off x="4226980" y="6782506"/>
                <a:ext cx="76645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 </a:t>
                </a:r>
                <a:r>
                  <a:rPr lang="en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4" name="Google Shape;1529;p47">
                <a:extLst>
                  <a:ext uri="{FF2B5EF4-FFF2-40B4-BE49-F238E27FC236}">
                    <a16:creationId xmlns:a16="http://schemas.microsoft.com/office/drawing/2014/main" id="{E10EACE5-B283-6567-B685-3055CF288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6980" y="6782506"/>
                <a:ext cx="766454" cy="410646"/>
              </a:xfrm>
              <a:prstGeom prst="rect">
                <a:avLst/>
              </a:prstGeom>
              <a:blipFill>
                <a:blip r:embed="rId23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Google Shape;1515;p47">
            <a:extLst>
              <a:ext uri="{FF2B5EF4-FFF2-40B4-BE49-F238E27FC236}">
                <a16:creationId xmlns:a16="http://schemas.microsoft.com/office/drawing/2014/main" id="{92FA85EB-26F7-D678-3D3D-8B292F310A13}"/>
              </a:ext>
            </a:extLst>
          </p:cNvPr>
          <p:cNvSpPr/>
          <p:nvPr/>
        </p:nvSpPr>
        <p:spPr>
          <a:xfrm>
            <a:off x="7252802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Google Shape;1529;p47">
                <a:extLst>
                  <a:ext uri="{FF2B5EF4-FFF2-40B4-BE49-F238E27FC236}">
                    <a16:creationId xmlns:a16="http://schemas.microsoft.com/office/drawing/2014/main" id="{B7502E89-DB2E-9C8B-204F-44CF75F63ECF}"/>
                  </a:ext>
                </a:extLst>
              </p:cNvPr>
              <p:cNvSpPr txBox="1"/>
              <p:nvPr/>
            </p:nvSpPr>
            <p:spPr>
              <a:xfrm>
                <a:off x="7194271" y="6699322"/>
                <a:ext cx="112771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0.86 * </a:t>
                </a:r>
                <a:r>
                  <a:rPr lang="en-US" sz="14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</a:t>
                </a:r>
                <a:endParaRPr lang="en-US"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6" name="Google Shape;1529;p47">
                <a:extLst>
                  <a:ext uri="{FF2B5EF4-FFF2-40B4-BE49-F238E27FC236}">
                    <a16:creationId xmlns:a16="http://schemas.microsoft.com/office/drawing/2014/main" id="{B7502E89-DB2E-9C8B-204F-44CF75F63E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4271" y="6699322"/>
                <a:ext cx="1127714" cy="410646"/>
              </a:xfrm>
              <a:prstGeom prst="rect">
                <a:avLst/>
              </a:prstGeom>
              <a:blipFill>
                <a:blip r:embed="rId24"/>
                <a:stretch>
                  <a:fillRect r="-1081"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Google Shape;1515;p47">
            <a:extLst>
              <a:ext uri="{FF2B5EF4-FFF2-40B4-BE49-F238E27FC236}">
                <a16:creationId xmlns:a16="http://schemas.microsoft.com/office/drawing/2014/main" id="{ECC76CA0-5B69-4B36-686D-A21490AA5F81}"/>
              </a:ext>
            </a:extLst>
          </p:cNvPr>
          <p:cNvSpPr/>
          <p:nvPr/>
        </p:nvSpPr>
        <p:spPr>
          <a:xfrm>
            <a:off x="6213902" y="6619356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Google Shape;1529;p47">
                <a:extLst>
                  <a:ext uri="{FF2B5EF4-FFF2-40B4-BE49-F238E27FC236}">
                    <a16:creationId xmlns:a16="http://schemas.microsoft.com/office/drawing/2014/main" id="{6057D829-EEC5-B0EF-A888-178EC3F44432}"/>
                  </a:ext>
                </a:extLst>
              </p:cNvPr>
              <p:cNvSpPr txBox="1"/>
              <p:nvPr/>
            </p:nvSpPr>
            <p:spPr>
              <a:xfrm>
                <a:off x="6248206" y="6716414"/>
                <a:ext cx="944340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 </a:t>
                </a: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:r>
                  <a:rPr lang="en-US" sz="14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 </a:t>
                </a:r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8" name="Google Shape;1529;p47">
                <a:extLst>
                  <a:ext uri="{FF2B5EF4-FFF2-40B4-BE49-F238E27FC236}">
                    <a16:creationId xmlns:a16="http://schemas.microsoft.com/office/drawing/2014/main" id="{6057D829-EEC5-B0EF-A888-178EC3F444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206" y="6716414"/>
                <a:ext cx="944340" cy="410646"/>
              </a:xfrm>
              <a:prstGeom prst="rect">
                <a:avLst/>
              </a:prstGeom>
              <a:blipFill>
                <a:blip r:embed="rId25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Google Shape;1515;p47">
            <a:extLst>
              <a:ext uri="{FF2B5EF4-FFF2-40B4-BE49-F238E27FC236}">
                <a16:creationId xmlns:a16="http://schemas.microsoft.com/office/drawing/2014/main" id="{36418144-7653-2E31-FA6C-4A1F4703019E}"/>
              </a:ext>
            </a:extLst>
          </p:cNvPr>
          <p:cNvSpPr/>
          <p:nvPr/>
        </p:nvSpPr>
        <p:spPr>
          <a:xfrm>
            <a:off x="5169266" y="6629590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1529;p47">
            <a:extLst>
              <a:ext uri="{FF2B5EF4-FFF2-40B4-BE49-F238E27FC236}">
                <a16:creationId xmlns:a16="http://schemas.microsoft.com/office/drawing/2014/main" id="{3219B10E-FC00-F866-E7E4-882A6DC7984D}"/>
              </a:ext>
            </a:extLst>
          </p:cNvPr>
          <p:cNvSpPr txBox="1"/>
          <p:nvPr/>
        </p:nvSpPr>
        <p:spPr>
          <a:xfrm>
            <a:off x="5300061" y="6564341"/>
            <a:ext cx="7664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" name="Google Shape;1513;p47">
            <a:extLst>
              <a:ext uri="{FF2B5EF4-FFF2-40B4-BE49-F238E27FC236}">
                <a16:creationId xmlns:a16="http://schemas.microsoft.com/office/drawing/2014/main" id="{FC2F4114-B4E9-4662-EB9D-A4C0ED42408C}"/>
              </a:ext>
            </a:extLst>
          </p:cNvPr>
          <p:cNvSpPr/>
          <p:nvPr/>
        </p:nvSpPr>
        <p:spPr>
          <a:xfrm>
            <a:off x="8287163" y="1928650"/>
            <a:ext cx="946230" cy="711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1515;p47">
            <a:extLst>
              <a:ext uri="{FF2B5EF4-FFF2-40B4-BE49-F238E27FC236}">
                <a16:creationId xmlns:a16="http://schemas.microsoft.com/office/drawing/2014/main" id="{66FF034A-3F83-530D-5AF7-6A24C71E2A39}"/>
              </a:ext>
            </a:extLst>
          </p:cNvPr>
          <p:cNvSpPr/>
          <p:nvPr/>
        </p:nvSpPr>
        <p:spPr>
          <a:xfrm>
            <a:off x="8287163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1522;p47">
            <a:extLst>
              <a:ext uri="{FF2B5EF4-FFF2-40B4-BE49-F238E27FC236}">
                <a16:creationId xmlns:a16="http://schemas.microsoft.com/office/drawing/2014/main" id="{F5DA3F1D-0A09-72C6-E152-2D79003B2385}"/>
              </a:ext>
            </a:extLst>
          </p:cNvPr>
          <p:cNvSpPr txBox="1"/>
          <p:nvPr/>
        </p:nvSpPr>
        <p:spPr>
          <a:xfrm>
            <a:off x="8277992" y="2081500"/>
            <a:ext cx="95965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S</a:t>
            </a: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tart</a:t>
            </a:r>
            <a:b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</a:b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date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Google Shape;1529;p47">
                <a:extLst>
                  <a:ext uri="{FF2B5EF4-FFF2-40B4-BE49-F238E27FC236}">
                    <a16:creationId xmlns:a16="http://schemas.microsoft.com/office/drawing/2014/main" id="{7A252BAD-BAA4-BAFD-9010-0B6DE44824B9}"/>
                  </a:ext>
                </a:extLst>
              </p:cNvPr>
              <p:cNvSpPr txBox="1"/>
              <p:nvPr/>
            </p:nvSpPr>
            <p:spPr>
              <a:xfrm>
                <a:off x="8415070" y="2956554"/>
                <a:ext cx="89378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73" name="Google Shape;1529;p47">
                <a:extLst>
                  <a:ext uri="{FF2B5EF4-FFF2-40B4-BE49-F238E27FC236}">
                    <a16:creationId xmlns:a16="http://schemas.microsoft.com/office/drawing/2014/main" id="{7A252BAD-BAA4-BAFD-9010-0B6DE4482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5070" y="2956554"/>
                <a:ext cx="893785" cy="410646"/>
              </a:xfrm>
              <a:prstGeom prst="rect">
                <a:avLst/>
              </a:prstGeom>
              <a:blipFill>
                <a:blip r:embed="rId26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Google Shape;1530;p47">
                <a:extLst>
                  <a:ext uri="{FF2B5EF4-FFF2-40B4-BE49-F238E27FC236}">
                    <a16:creationId xmlns:a16="http://schemas.microsoft.com/office/drawing/2014/main" id="{93E3A97E-7401-019A-AC6B-291CF099154F}"/>
                  </a:ext>
                </a:extLst>
              </p:cNvPr>
              <p:cNvSpPr txBox="1"/>
              <p:nvPr/>
            </p:nvSpPr>
            <p:spPr>
              <a:xfrm>
                <a:off x="8321985" y="3576102"/>
                <a:ext cx="1015473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74" name="Google Shape;1530;p47">
                <a:extLst>
                  <a:ext uri="{FF2B5EF4-FFF2-40B4-BE49-F238E27FC236}">
                    <a16:creationId xmlns:a16="http://schemas.microsoft.com/office/drawing/2014/main" id="{93E3A97E-7401-019A-AC6B-291CF0991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985" y="3576102"/>
                <a:ext cx="1015473" cy="410646"/>
              </a:xfrm>
              <a:prstGeom prst="rect">
                <a:avLst/>
              </a:prstGeom>
              <a:blipFill>
                <a:blip r:embed="rId27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Google Shape;1531;p47">
            <a:extLst>
              <a:ext uri="{FF2B5EF4-FFF2-40B4-BE49-F238E27FC236}">
                <a16:creationId xmlns:a16="http://schemas.microsoft.com/office/drawing/2014/main" id="{A22C2AF0-2863-408C-7AA2-4C3F5AF2230D}"/>
              </a:ext>
            </a:extLst>
          </p:cNvPr>
          <p:cNvSpPr txBox="1"/>
          <p:nvPr/>
        </p:nvSpPr>
        <p:spPr>
          <a:xfrm>
            <a:off x="8520344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5" name="Google Shape;1532;p47">
            <a:extLst>
              <a:ext uri="{FF2B5EF4-FFF2-40B4-BE49-F238E27FC236}">
                <a16:creationId xmlns:a16="http://schemas.microsoft.com/office/drawing/2014/main" id="{C2606EEF-7B5B-67F3-45D4-1214E3517C09}"/>
              </a:ext>
            </a:extLst>
          </p:cNvPr>
          <p:cNvSpPr txBox="1"/>
          <p:nvPr/>
        </p:nvSpPr>
        <p:spPr>
          <a:xfrm>
            <a:off x="8520344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6" name="Google Shape;1533;p47">
            <a:extLst>
              <a:ext uri="{FF2B5EF4-FFF2-40B4-BE49-F238E27FC236}">
                <a16:creationId xmlns:a16="http://schemas.microsoft.com/office/drawing/2014/main" id="{2E13EC8F-DEFC-CD73-9CA5-69758713A1A7}"/>
              </a:ext>
            </a:extLst>
          </p:cNvPr>
          <p:cNvSpPr txBox="1"/>
          <p:nvPr/>
        </p:nvSpPr>
        <p:spPr>
          <a:xfrm>
            <a:off x="8520344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Google Shape;1534;p47">
                <a:extLst>
                  <a:ext uri="{FF2B5EF4-FFF2-40B4-BE49-F238E27FC236}">
                    <a16:creationId xmlns:a16="http://schemas.microsoft.com/office/drawing/2014/main" id="{9A92C65E-6B6F-D358-6903-F1A4A750E087}"/>
                  </a:ext>
                </a:extLst>
              </p:cNvPr>
              <p:cNvSpPr txBox="1"/>
              <p:nvPr/>
            </p:nvSpPr>
            <p:spPr>
              <a:xfrm>
                <a:off x="8327326" y="5966437"/>
                <a:ext cx="86544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87" name="Google Shape;1534;p47">
                <a:extLst>
                  <a:ext uri="{FF2B5EF4-FFF2-40B4-BE49-F238E27FC236}">
                    <a16:creationId xmlns:a16="http://schemas.microsoft.com/office/drawing/2014/main" id="{9A92C65E-6B6F-D358-6903-F1A4A750E0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7326" y="5966437"/>
                <a:ext cx="865449" cy="410646"/>
              </a:xfrm>
              <a:prstGeom prst="rect">
                <a:avLst/>
              </a:prstGeom>
              <a:blipFill>
                <a:blip r:embed="rId28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Google Shape;1515;p47">
            <a:extLst>
              <a:ext uri="{FF2B5EF4-FFF2-40B4-BE49-F238E27FC236}">
                <a16:creationId xmlns:a16="http://schemas.microsoft.com/office/drawing/2014/main" id="{6398911B-B75B-7AD4-5B49-C3F9893925CC}"/>
              </a:ext>
            </a:extLst>
          </p:cNvPr>
          <p:cNvSpPr/>
          <p:nvPr/>
        </p:nvSpPr>
        <p:spPr>
          <a:xfrm>
            <a:off x="8277992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Google Shape;1529;p47">
                <a:extLst>
                  <a:ext uri="{FF2B5EF4-FFF2-40B4-BE49-F238E27FC236}">
                    <a16:creationId xmlns:a16="http://schemas.microsoft.com/office/drawing/2014/main" id="{9EE4FE11-B231-FC75-4FD6-8900FD0AFC30}"/>
                  </a:ext>
                </a:extLst>
              </p:cNvPr>
              <p:cNvSpPr txBox="1"/>
              <p:nvPr/>
            </p:nvSpPr>
            <p:spPr>
              <a:xfrm>
                <a:off x="8240462" y="6716414"/>
                <a:ext cx="92350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sz="1400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89" name="Google Shape;1529;p47">
                <a:extLst>
                  <a:ext uri="{FF2B5EF4-FFF2-40B4-BE49-F238E27FC236}">
                    <a16:creationId xmlns:a16="http://schemas.microsoft.com/office/drawing/2014/main" id="{9EE4FE11-B231-FC75-4FD6-8900FD0AFC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0462" y="6716414"/>
                <a:ext cx="923504" cy="410646"/>
              </a:xfrm>
              <a:prstGeom prst="rect">
                <a:avLst/>
              </a:prstGeom>
              <a:blipFill>
                <a:blip r:embed="rId29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Google Shape;1513;p47">
            <a:extLst>
              <a:ext uri="{FF2B5EF4-FFF2-40B4-BE49-F238E27FC236}">
                <a16:creationId xmlns:a16="http://schemas.microsoft.com/office/drawing/2014/main" id="{CE95C033-871D-A6CF-10CD-CCC782BD6C26}"/>
              </a:ext>
            </a:extLst>
          </p:cNvPr>
          <p:cNvSpPr/>
          <p:nvPr/>
        </p:nvSpPr>
        <p:spPr>
          <a:xfrm>
            <a:off x="9337460" y="1928650"/>
            <a:ext cx="946230" cy="71190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1515;p47">
            <a:extLst>
              <a:ext uri="{FF2B5EF4-FFF2-40B4-BE49-F238E27FC236}">
                <a16:creationId xmlns:a16="http://schemas.microsoft.com/office/drawing/2014/main" id="{22C43333-55D6-55C2-190F-25DCC6425EC8}"/>
              </a:ext>
            </a:extLst>
          </p:cNvPr>
          <p:cNvSpPr/>
          <p:nvPr/>
        </p:nvSpPr>
        <p:spPr>
          <a:xfrm>
            <a:off x="9337460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1522;p47">
            <a:extLst>
              <a:ext uri="{FF2B5EF4-FFF2-40B4-BE49-F238E27FC236}">
                <a16:creationId xmlns:a16="http://schemas.microsoft.com/office/drawing/2014/main" id="{17FBFDD7-C4FE-C454-2952-E0C666EA075D}"/>
              </a:ext>
            </a:extLst>
          </p:cNvPr>
          <p:cNvSpPr txBox="1"/>
          <p:nvPr/>
        </p:nvSpPr>
        <p:spPr>
          <a:xfrm>
            <a:off x="9130400" y="2069786"/>
            <a:ext cx="136034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R</a:t>
            </a: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egistration</a:t>
            </a:r>
            <a:b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</a:b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expiration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Google Shape;1529;p47">
                <a:extLst>
                  <a:ext uri="{FF2B5EF4-FFF2-40B4-BE49-F238E27FC236}">
                    <a16:creationId xmlns:a16="http://schemas.microsoft.com/office/drawing/2014/main" id="{FF2A83A1-EE37-7CE7-238D-505EE0CEBDA3}"/>
                  </a:ext>
                </a:extLst>
              </p:cNvPr>
              <p:cNvSpPr txBox="1"/>
              <p:nvPr/>
            </p:nvSpPr>
            <p:spPr>
              <a:xfrm>
                <a:off x="9466574" y="2956554"/>
                <a:ext cx="73606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94" name="Google Shape;1529;p47">
                <a:extLst>
                  <a:ext uri="{FF2B5EF4-FFF2-40B4-BE49-F238E27FC236}">
                    <a16:creationId xmlns:a16="http://schemas.microsoft.com/office/drawing/2014/main" id="{FF2A83A1-EE37-7CE7-238D-505EE0CEBD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6574" y="2956554"/>
                <a:ext cx="736066" cy="410646"/>
              </a:xfrm>
              <a:prstGeom prst="rect">
                <a:avLst/>
              </a:prstGeom>
              <a:blipFill>
                <a:blip r:embed="rId30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Google Shape;1530;p47">
                <a:extLst>
                  <a:ext uri="{FF2B5EF4-FFF2-40B4-BE49-F238E27FC236}">
                    <a16:creationId xmlns:a16="http://schemas.microsoft.com/office/drawing/2014/main" id="{BF1C942D-B2FF-B43D-4407-98C2491CBDB9}"/>
                  </a:ext>
                </a:extLst>
              </p:cNvPr>
              <p:cNvSpPr txBox="1"/>
              <p:nvPr/>
            </p:nvSpPr>
            <p:spPr>
              <a:xfrm>
                <a:off x="9403416" y="3565004"/>
                <a:ext cx="81431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95" name="Google Shape;1530;p47">
                <a:extLst>
                  <a:ext uri="{FF2B5EF4-FFF2-40B4-BE49-F238E27FC236}">
                    <a16:creationId xmlns:a16="http://schemas.microsoft.com/office/drawing/2014/main" id="{BF1C942D-B2FF-B43D-4407-98C2491CB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3416" y="3565004"/>
                <a:ext cx="814316" cy="410646"/>
              </a:xfrm>
              <a:prstGeom prst="rect">
                <a:avLst/>
              </a:prstGeom>
              <a:blipFill>
                <a:blip r:embed="rId31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Google Shape;1531;p47">
            <a:extLst>
              <a:ext uri="{FF2B5EF4-FFF2-40B4-BE49-F238E27FC236}">
                <a16:creationId xmlns:a16="http://schemas.microsoft.com/office/drawing/2014/main" id="{5565ADA8-B421-8DCB-9426-7C616AF28173}"/>
              </a:ext>
            </a:extLst>
          </p:cNvPr>
          <p:cNvSpPr txBox="1"/>
          <p:nvPr/>
        </p:nvSpPr>
        <p:spPr>
          <a:xfrm>
            <a:off x="9570641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7" name="Google Shape;1532;p47">
            <a:extLst>
              <a:ext uri="{FF2B5EF4-FFF2-40B4-BE49-F238E27FC236}">
                <a16:creationId xmlns:a16="http://schemas.microsoft.com/office/drawing/2014/main" id="{E0145A93-B49C-01EA-9D1C-3EBCA510F0C5}"/>
              </a:ext>
            </a:extLst>
          </p:cNvPr>
          <p:cNvSpPr txBox="1"/>
          <p:nvPr/>
        </p:nvSpPr>
        <p:spPr>
          <a:xfrm>
            <a:off x="9570641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8" name="Google Shape;1533;p47">
            <a:extLst>
              <a:ext uri="{FF2B5EF4-FFF2-40B4-BE49-F238E27FC236}">
                <a16:creationId xmlns:a16="http://schemas.microsoft.com/office/drawing/2014/main" id="{84192387-E2D2-D876-9191-32430736DC28}"/>
              </a:ext>
            </a:extLst>
          </p:cNvPr>
          <p:cNvSpPr txBox="1"/>
          <p:nvPr/>
        </p:nvSpPr>
        <p:spPr>
          <a:xfrm>
            <a:off x="9570641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Google Shape;1534;p47">
                <a:extLst>
                  <a:ext uri="{FF2B5EF4-FFF2-40B4-BE49-F238E27FC236}">
                    <a16:creationId xmlns:a16="http://schemas.microsoft.com/office/drawing/2014/main" id="{7D2535DE-CE56-8C68-4B89-841BC1C5D2C5}"/>
                  </a:ext>
                </a:extLst>
              </p:cNvPr>
              <p:cNvSpPr txBox="1"/>
              <p:nvPr/>
            </p:nvSpPr>
            <p:spPr>
              <a:xfrm>
                <a:off x="9387868" y="5998804"/>
                <a:ext cx="74406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99" name="Google Shape;1534;p47">
                <a:extLst>
                  <a:ext uri="{FF2B5EF4-FFF2-40B4-BE49-F238E27FC236}">
                    <a16:creationId xmlns:a16="http://schemas.microsoft.com/office/drawing/2014/main" id="{7D2535DE-CE56-8C68-4B89-841BC1C5D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7868" y="5998804"/>
                <a:ext cx="744066" cy="410646"/>
              </a:xfrm>
              <a:prstGeom prst="rect">
                <a:avLst/>
              </a:prstGeom>
              <a:blipFill>
                <a:blip r:embed="rId32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Google Shape;1515;p47">
            <a:extLst>
              <a:ext uri="{FF2B5EF4-FFF2-40B4-BE49-F238E27FC236}">
                <a16:creationId xmlns:a16="http://schemas.microsoft.com/office/drawing/2014/main" id="{8AAC93BE-EEC0-72C9-FD2B-005027D85E0E}"/>
              </a:ext>
            </a:extLst>
          </p:cNvPr>
          <p:cNvSpPr/>
          <p:nvPr/>
        </p:nvSpPr>
        <p:spPr>
          <a:xfrm>
            <a:off x="9328289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Google Shape;1529;p47">
                <a:extLst>
                  <a:ext uri="{FF2B5EF4-FFF2-40B4-BE49-F238E27FC236}">
                    <a16:creationId xmlns:a16="http://schemas.microsoft.com/office/drawing/2014/main" id="{6C3213C4-28D8-FAD7-6C83-FB58C073C72E}"/>
                  </a:ext>
                </a:extLst>
              </p:cNvPr>
              <p:cNvSpPr txBox="1"/>
              <p:nvPr/>
            </p:nvSpPr>
            <p:spPr>
              <a:xfrm>
                <a:off x="9508935" y="6716414"/>
                <a:ext cx="743251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sz="1400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01" name="Google Shape;1529;p47">
                <a:extLst>
                  <a:ext uri="{FF2B5EF4-FFF2-40B4-BE49-F238E27FC236}">
                    <a16:creationId xmlns:a16="http://schemas.microsoft.com/office/drawing/2014/main" id="{6C3213C4-28D8-FAD7-6C83-FB58C073C7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8935" y="6716414"/>
                <a:ext cx="743251" cy="410646"/>
              </a:xfrm>
              <a:prstGeom prst="rect">
                <a:avLst/>
              </a:prstGeom>
              <a:blipFill>
                <a:blip r:embed="rId33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2A6C140-988B-71CD-DFE8-E2FB027624B6}"/>
                  </a:ext>
                </a:extLst>
              </p:cNvPr>
              <p:cNvSpPr txBox="1"/>
              <p:nvPr/>
            </p:nvSpPr>
            <p:spPr>
              <a:xfrm>
                <a:off x="1007956" y="1485568"/>
                <a:ext cx="9427998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</a:t>
                </a:r>
                <a:endParaRPr lang="en-GB" sz="2600" dirty="0">
                  <a:solidFill>
                    <a:schemeClr val="accent4"/>
                  </a:solidFill>
                  <a:latin typeface="Patrick Hand" panose="00000500000000000000" pitchFamily="2" charset="0"/>
                </a:endParaRPr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2A6C140-988B-71CD-DFE8-E2FB02762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956" y="1485568"/>
                <a:ext cx="9427998" cy="492443"/>
              </a:xfrm>
              <a:prstGeom prst="rect">
                <a:avLst/>
              </a:prstGeom>
              <a:blipFill>
                <a:blip r:embed="rId34"/>
                <a:stretch>
                  <a:fillRect l="-1164" t="-12500" r="-517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9366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36"/>
          <p:cNvSpPr txBox="1">
            <a:spLocks noGrp="1"/>
          </p:cNvSpPr>
          <p:nvPr>
            <p:ph type="title"/>
          </p:nvPr>
        </p:nvSpPr>
        <p:spPr>
          <a:xfrm>
            <a:off x="1894826" y="3375413"/>
            <a:ext cx="7591200" cy="1237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App Structure</a:t>
            </a:r>
            <a:endParaRPr dirty="0"/>
          </a:p>
        </p:txBody>
      </p:sp>
      <p:sp>
        <p:nvSpPr>
          <p:cNvPr id="1013" name="Google Shape;1013;p36"/>
          <p:cNvSpPr txBox="1">
            <a:spLocks noGrp="1"/>
          </p:cNvSpPr>
          <p:nvPr>
            <p:ph type="title" idx="2"/>
          </p:nvPr>
        </p:nvSpPr>
        <p:spPr>
          <a:xfrm>
            <a:off x="4422050" y="2137763"/>
            <a:ext cx="2536800" cy="12375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grpSp>
        <p:nvGrpSpPr>
          <p:cNvPr id="1014" name="Google Shape;1014;p36"/>
          <p:cNvGrpSpPr/>
          <p:nvPr/>
        </p:nvGrpSpPr>
        <p:grpSpPr>
          <a:xfrm>
            <a:off x="8780645" y="5288949"/>
            <a:ext cx="1499110" cy="1350446"/>
            <a:chOff x="352889" y="4189519"/>
            <a:chExt cx="826958" cy="744951"/>
          </a:xfrm>
        </p:grpSpPr>
        <p:sp>
          <p:nvSpPr>
            <p:cNvPr id="1015" name="Google Shape;1015;p36"/>
            <p:cNvSpPr/>
            <p:nvPr/>
          </p:nvSpPr>
          <p:spPr>
            <a:xfrm>
              <a:off x="553679" y="4682568"/>
              <a:ext cx="89678" cy="183442"/>
            </a:xfrm>
            <a:custGeom>
              <a:avLst/>
              <a:gdLst/>
              <a:ahLst/>
              <a:cxnLst/>
              <a:rect l="l" t="t" r="r" b="b"/>
              <a:pathLst>
                <a:path w="2502" h="5118" extrusionOk="0">
                  <a:moveTo>
                    <a:pt x="2042" y="1"/>
                  </a:moveTo>
                  <a:lnTo>
                    <a:pt x="0" y="4926"/>
                  </a:lnTo>
                  <a:lnTo>
                    <a:pt x="459" y="5118"/>
                  </a:lnTo>
                  <a:lnTo>
                    <a:pt x="2501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6"/>
            <p:cNvSpPr/>
            <p:nvPr/>
          </p:nvSpPr>
          <p:spPr>
            <a:xfrm>
              <a:off x="457155" y="4852712"/>
              <a:ext cx="168818" cy="24301"/>
            </a:xfrm>
            <a:custGeom>
              <a:avLst/>
              <a:gdLst/>
              <a:ahLst/>
              <a:cxnLst/>
              <a:rect l="l" t="t" r="r" b="b"/>
              <a:pathLst>
                <a:path w="4710" h="678" extrusionOk="0">
                  <a:moveTo>
                    <a:pt x="4441" y="1"/>
                  </a:moveTo>
                  <a:lnTo>
                    <a:pt x="243" y="167"/>
                  </a:lnTo>
                  <a:cubicBezTo>
                    <a:pt x="103" y="167"/>
                    <a:pt x="1" y="282"/>
                    <a:pt x="1" y="422"/>
                  </a:cubicBezTo>
                  <a:cubicBezTo>
                    <a:pt x="1" y="562"/>
                    <a:pt x="128" y="677"/>
                    <a:pt x="269" y="677"/>
                  </a:cubicBezTo>
                  <a:lnTo>
                    <a:pt x="4454" y="511"/>
                  </a:lnTo>
                  <a:cubicBezTo>
                    <a:pt x="4594" y="511"/>
                    <a:pt x="4709" y="384"/>
                    <a:pt x="4709" y="243"/>
                  </a:cubicBezTo>
                  <a:cubicBezTo>
                    <a:pt x="4697" y="103"/>
                    <a:pt x="4582" y="1"/>
                    <a:pt x="4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6"/>
            <p:cNvSpPr/>
            <p:nvPr/>
          </p:nvSpPr>
          <p:spPr>
            <a:xfrm>
              <a:off x="468517" y="4854540"/>
              <a:ext cx="119499" cy="53405"/>
            </a:xfrm>
            <a:custGeom>
              <a:avLst/>
              <a:gdLst/>
              <a:ahLst/>
              <a:cxnLst/>
              <a:rect l="l" t="t" r="r" b="b"/>
              <a:pathLst>
                <a:path w="3334" h="1490" extrusionOk="0">
                  <a:moveTo>
                    <a:pt x="2848" y="1"/>
                  </a:moveTo>
                  <a:lnTo>
                    <a:pt x="283" y="996"/>
                  </a:lnTo>
                  <a:cubicBezTo>
                    <a:pt x="1" y="1098"/>
                    <a:pt x="109" y="1489"/>
                    <a:pt x="358" y="1489"/>
                  </a:cubicBezTo>
                  <a:cubicBezTo>
                    <a:pt x="391" y="1489"/>
                    <a:pt x="425" y="1483"/>
                    <a:pt x="462" y="1468"/>
                  </a:cubicBezTo>
                  <a:lnTo>
                    <a:pt x="3333" y="371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6"/>
            <p:cNvSpPr/>
            <p:nvPr/>
          </p:nvSpPr>
          <p:spPr>
            <a:xfrm>
              <a:off x="576547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4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8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6"/>
            <p:cNvSpPr/>
            <p:nvPr/>
          </p:nvSpPr>
          <p:spPr>
            <a:xfrm>
              <a:off x="799738" y="4191418"/>
              <a:ext cx="380110" cy="444555"/>
            </a:xfrm>
            <a:custGeom>
              <a:avLst/>
              <a:gdLst/>
              <a:ahLst/>
              <a:cxnLst/>
              <a:rect l="l" t="t" r="r" b="b"/>
              <a:pathLst>
                <a:path w="10605" h="12403" extrusionOk="0">
                  <a:moveTo>
                    <a:pt x="5149" y="0"/>
                  </a:moveTo>
                  <a:cubicBezTo>
                    <a:pt x="4781" y="0"/>
                    <a:pt x="4400" y="210"/>
                    <a:pt x="4160" y="573"/>
                  </a:cubicBezTo>
                  <a:lnTo>
                    <a:pt x="0" y="10131"/>
                  </a:lnTo>
                  <a:lnTo>
                    <a:pt x="3803" y="12402"/>
                  </a:lnTo>
                  <a:lnTo>
                    <a:pt x="10285" y="4261"/>
                  </a:lnTo>
                  <a:cubicBezTo>
                    <a:pt x="10604" y="3712"/>
                    <a:pt x="10477" y="3049"/>
                    <a:pt x="10005" y="2755"/>
                  </a:cubicBezTo>
                  <a:cubicBezTo>
                    <a:pt x="9853" y="2671"/>
                    <a:pt x="9688" y="2629"/>
                    <a:pt x="9523" y="2629"/>
                  </a:cubicBezTo>
                  <a:cubicBezTo>
                    <a:pt x="9340" y="2629"/>
                    <a:pt x="9158" y="2680"/>
                    <a:pt x="8997" y="2781"/>
                  </a:cubicBezTo>
                  <a:cubicBezTo>
                    <a:pt x="9054" y="2187"/>
                    <a:pt x="8572" y="1744"/>
                    <a:pt x="8047" y="1744"/>
                  </a:cubicBezTo>
                  <a:cubicBezTo>
                    <a:pt x="7873" y="1744"/>
                    <a:pt x="7694" y="1792"/>
                    <a:pt x="7529" y="1900"/>
                  </a:cubicBezTo>
                  <a:cubicBezTo>
                    <a:pt x="7587" y="1306"/>
                    <a:pt x="7112" y="863"/>
                    <a:pt x="6590" y="863"/>
                  </a:cubicBezTo>
                  <a:cubicBezTo>
                    <a:pt x="6418" y="863"/>
                    <a:pt x="6240" y="912"/>
                    <a:pt x="6074" y="1020"/>
                  </a:cubicBezTo>
                  <a:cubicBezTo>
                    <a:pt x="6100" y="663"/>
                    <a:pt x="5921" y="318"/>
                    <a:pt x="5615" y="127"/>
                  </a:cubicBezTo>
                  <a:cubicBezTo>
                    <a:pt x="5471" y="41"/>
                    <a:pt x="5311" y="0"/>
                    <a:pt x="51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6"/>
            <p:cNvSpPr/>
            <p:nvPr/>
          </p:nvSpPr>
          <p:spPr>
            <a:xfrm>
              <a:off x="836763" y="4266831"/>
              <a:ext cx="158316" cy="306023"/>
            </a:xfrm>
            <a:custGeom>
              <a:avLst/>
              <a:gdLst/>
              <a:ahLst/>
              <a:cxnLst/>
              <a:rect l="l" t="t" r="r" b="b"/>
              <a:pathLst>
                <a:path w="4417" h="8538" fill="none" extrusionOk="0">
                  <a:moveTo>
                    <a:pt x="4416" y="1"/>
                  </a:moveTo>
                  <a:lnTo>
                    <a:pt x="1" y="8537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6"/>
            <p:cNvSpPr/>
            <p:nvPr/>
          </p:nvSpPr>
          <p:spPr>
            <a:xfrm>
              <a:off x="869702" y="4297942"/>
              <a:ext cx="177062" cy="294590"/>
            </a:xfrm>
            <a:custGeom>
              <a:avLst/>
              <a:gdLst/>
              <a:ahLst/>
              <a:cxnLst/>
              <a:rect l="l" t="t" r="r" b="b"/>
              <a:pathLst>
                <a:path w="4940" h="8219" fill="none" extrusionOk="0">
                  <a:moveTo>
                    <a:pt x="4939" y="0"/>
                  </a:moveTo>
                  <a:lnTo>
                    <a:pt x="1" y="8218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6"/>
            <p:cNvSpPr/>
            <p:nvPr/>
          </p:nvSpPr>
          <p:spPr>
            <a:xfrm>
              <a:off x="902642" y="4328588"/>
              <a:ext cx="195808" cy="283586"/>
            </a:xfrm>
            <a:custGeom>
              <a:avLst/>
              <a:gdLst/>
              <a:ahLst/>
              <a:cxnLst/>
              <a:rect l="l" t="t" r="r" b="b"/>
              <a:pathLst>
                <a:path w="5463" h="7912" fill="none" extrusionOk="0">
                  <a:moveTo>
                    <a:pt x="5462" y="0"/>
                  </a:moveTo>
                  <a:lnTo>
                    <a:pt x="1" y="7912"/>
                  </a:lnTo>
                </a:path>
              </a:pathLst>
            </a:custGeom>
            <a:noFill/>
            <a:ln w="1600" cap="flat" cmpd="sng">
              <a:solidFill>
                <a:srgbClr val="FFFFFF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6"/>
            <p:cNvSpPr/>
            <p:nvPr/>
          </p:nvSpPr>
          <p:spPr>
            <a:xfrm>
              <a:off x="799738" y="4479520"/>
              <a:ext cx="182510" cy="156453"/>
            </a:xfrm>
            <a:custGeom>
              <a:avLst/>
              <a:gdLst/>
              <a:ahLst/>
              <a:cxnLst/>
              <a:rect l="l" t="t" r="r" b="b"/>
              <a:pathLst>
                <a:path w="5092" h="4365" extrusionOk="0">
                  <a:moveTo>
                    <a:pt x="919" y="0"/>
                  </a:moveTo>
                  <a:lnTo>
                    <a:pt x="0" y="2093"/>
                  </a:lnTo>
                  <a:lnTo>
                    <a:pt x="3803" y="4364"/>
                  </a:lnTo>
                  <a:lnTo>
                    <a:pt x="5092" y="2744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6"/>
            <p:cNvSpPr/>
            <p:nvPr/>
          </p:nvSpPr>
          <p:spPr>
            <a:xfrm>
              <a:off x="422388" y="4287404"/>
              <a:ext cx="474806" cy="463874"/>
            </a:xfrm>
            <a:custGeom>
              <a:avLst/>
              <a:gdLst/>
              <a:ahLst/>
              <a:cxnLst/>
              <a:rect l="l" t="t" r="r" b="b"/>
              <a:pathLst>
                <a:path w="13247" h="12942" extrusionOk="0">
                  <a:moveTo>
                    <a:pt x="4888" y="1"/>
                  </a:moveTo>
                  <a:cubicBezTo>
                    <a:pt x="1073" y="1991"/>
                    <a:pt x="1" y="6955"/>
                    <a:pt x="2681" y="10337"/>
                  </a:cubicBezTo>
                  <a:cubicBezTo>
                    <a:pt x="4047" y="12070"/>
                    <a:pt x="6051" y="12941"/>
                    <a:pt x="8058" y="12941"/>
                  </a:cubicBezTo>
                  <a:cubicBezTo>
                    <a:pt x="9966" y="12941"/>
                    <a:pt x="11878" y="12153"/>
                    <a:pt x="13246" y="10566"/>
                  </a:cubicBezTo>
                  <a:cubicBezTo>
                    <a:pt x="11371" y="8193"/>
                    <a:pt x="6777" y="2400"/>
                    <a:pt x="48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6"/>
            <p:cNvSpPr/>
            <p:nvPr/>
          </p:nvSpPr>
          <p:spPr>
            <a:xfrm>
              <a:off x="466761" y="4287404"/>
              <a:ext cx="170574" cy="197277"/>
            </a:xfrm>
            <a:custGeom>
              <a:avLst/>
              <a:gdLst/>
              <a:ahLst/>
              <a:cxnLst/>
              <a:rect l="l" t="t" r="r" b="b"/>
              <a:pathLst>
                <a:path w="4759" h="5504" extrusionOk="0">
                  <a:moveTo>
                    <a:pt x="3650" y="1"/>
                  </a:moveTo>
                  <a:cubicBezTo>
                    <a:pt x="1608" y="1060"/>
                    <a:pt x="243" y="3063"/>
                    <a:pt x="1" y="5360"/>
                  </a:cubicBezTo>
                  <a:cubicBezTo>
                    <a:pt x="344" y="5458"/>
                    <a:pt x="688" y="5504"/>
                    <a:pt x="1024" y="5504"/>
                  </a:cubicBezTo>
                  <a:cubicBezTo>
                    <a:pt x="3021" y="5504"/>
                    <a:pt x="4758" y="3879"/>
                    <a:pt x="4748" y="1749"/>
                  </a:cubicBezTo>
                  <a:cubicBezTo>
                    <a:pt x="4748" y="1621"/>
                    <a:pt x="4748" y="1494"/>
                    <a:pt x="4735" y="1366"/>
                  </a:cubicBezTo>
                  <a:lnTo>
                    <a:pt x="3650" y="1"/>
                  </a:lnTo>
                  <a:close/>
                </a:path>
              </a:pathLst>
            </a:custGeom>
            <a:solidFill>
              <a:srgbClr val="191919">
                <a:alpha val="1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6"/>
            <p:cNvSpPr/>
            <p:nvPr/>
          </p:nvSpPr>
          <p:spPr>
            <a:xfrm>
              <a:off x="652461" y="4709091"/>
              <a:ext cx="90144" cy="183442"/>
            </a:xfrm>
            <a:custGeom>
              <a:avLst/>
              <a:gdLst/>
              <a:ahLst/>
              <a:cxnLst/>
              <a:rect l="l" t="t" r="r" b="b"/>
              <a:pathLst>
                <a:path w="2515" h="5118" extrusionOk="0">
                  <a:moveTo>
                    <a:pt x="2042" y="1"/>
                  </a:moveTo>
                  <a:lnTo>
                    <a:pt x="0" y="4927"/>
                  </a:lnTo>
                  <a:lnTo>
                    <a:pt x="473" y="5118"/>
                  </a:lnTo>
                  <a:lnTo>
                    <a:pt x="2514" y="192"/>
                  </a:lnTo>
                  <a:lnTo>
                    <a:pt x="2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6"/>
            <p:cNvSpPr/>
            <p:nvPr/>
          </p:nvSpPr>
          <p:spPr>
            <a:xfrm>
              <a:off x="555937" y="4879236"/>
              <a:ext cx="168818" cy="23871"/>
            </a:xfrm>
            <a:custGeom>
              <a:avLst/>
              <a:gdLst/>
              <a:ahLst/>
              <a:cxnLst/>
              <a:rect l="l" t="t" r="r" b="b"/>
              <a:pathLst>
                <a:path w="4710" h="666" extrusionOk="0">
                  <a:moveTo>
                    <a:pt x="4454" y="1"/>
                  </a:moveTo>
                  <a:lnTo>
                    <a:pt x="256" y="167"/>
                  </a:lnTo>
                  <a:cubicBezTo>
                    <a:pt x="116" y="167"/>
                    <a:pt x="1" y="282"/>
                    <a:pt x="14" y="422"/>
                  </a:cubicBezTo>
                  <a:cubicBezTo>
                    <a:pt x="14" y="555"/>
                    <a:pt x="117" y="665"/>
                    <a:pt x="248" y="665"/>
                  </a:cubicBezTo>
                  <a:cubicBezTo>
                    <a:pt x="255" y="665"/>
                    <a:pt x="262" y="665"/>
                    <a:pt x="269" y="664"/>
                  </a:cubicBezTo>
                  <a:lnTo>
                    <a:pt x="4467" y="511"/>
                  </a:lnTo>
                  <a:cubicBezTo>
                    <a:pt x="4608" y="499"/>
                    <a:pt x="4710" y="384"/>
                    <a:pt x="4710" y="243"/>
                  </a:cubicBezTo>
                  <a:cubicBezTo>
                    <a:pt x="4697" y="116"/>
                    <a:pt x="4582" y="1"/>
                    <a:pt x="44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6"/>
            <p:cNvSpPr/>
            <p:nvPr/>
          </p:nvSpPr>
          <p:spPr>
            <a:xfrm>
              <a:off x="567335" y="4881530"/>
              <a:ext cx="119463" cy="52939"/>
            </a:xfrm>
            <a:custGeom>
              <a:avLst/>
              <a:gdLst/>
              <a:ahLst/>
              <a:cxnLst/>
              <a:rect l="l" t="t" r="r" b="b"/>
              <a:pathLst>
                <a:path w="3333" h="1477" extrusionOk="0">
                  <a:moveTo>
                    <a:pt x="2848" y="1"/>
                  </a:moveTo>
                  <a:lnTo>
                    <a:pt x="283" y="983"/>
                  </a:lnTo>
                  <a:cubicBezTo>
                    <a:pt x="0" y="1085"/>
                    <a:pt x="108" y="1477"/>
                    <a:pt x="358" y="1477"/>
                  </a:cubicBezTo>
                  <a:cubicBezTo>
                    <a:pt x="390" y="1477"/>
                    <a:pt x="425" y="1470"/>
                    <a:pt x="461" y="1455"/>
                  </a:cubicBezTo>
                  <a:lnTo>
                    <a:pt x="3332" y="358"/>
                  </a:lnTo>
                  <a:lnTo>
                    <a:pt x="28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6"/>
            <p:cNvSpPr/>
            <p:nvPr/>
          </p:nvSpPr>
          <p:spPr>
            <a:xfrm>
              <a:off x="698913" y="4194321"/>
              <a:ext cx="102438" cy="81219"/>
            </a:xfrm>
            <a:custGeom>
              <a:avLst/>
              <a:gdLst/>
              <a:ahLst/>
              <a:cxnLst/>
              <a:rect l="l" t="t" r="r" b="b"/>
              <a:pathLst>
                <a:path w="2858" h="2266" extrusionOk="0">
                  <a:moveTo>
                    <a:pt x="719" y="1"/>
                  </a:moveTo>
                  <a:cubicBezTo>
                    <a:pt x="289" y="1"/>
                    <a:pt x="0" y="595"/>
                    <a:pt x="338" y="1258"/>
                  </a:cubicBezTo>
                  <a:cubicBezTo>
                    <a:pt x="580" y="1704"/>
                    <a:pt x="963" y="2049"/>
                    <a:pt x="1435" y="2266"/>
                  </a:cubicBezTo>
                  <a:cubicBezTo>
                    <a:pt x="1895" y="2049"/>
                    <a:pt x="2277" y="1704"/>
                    <a:pt x="2520" y="1258"/>
                  </a:cubicBezTo>
                  <a:cubicBezTo>
                    <a:pt x="2857" y="595"/>
                    <a:pt x="2580" y="1"/>
                    <a:pt x="2140" y="1"/>
                  </a:cubicBezTo>
                  <a:cubicBezTo>
                    <a:pt x="2114" y="1"/>
                    <a:pt x="2088" y="3"/>
                    <a:pt x="2060" y="7"/>
                  </a:cubicBezTo>
                  <a:cubicBezTo>
                    <a:pt x="1678" y="84"/>
                    <a:pt x="1422" y="594"/>
                    <a:pt x="1422" y="594"/>
                  </a:cubicBezTo>
                  <a:cubicBezTo>
                    <a:pt x="1422" y="594"/>
                    <a:pt x="1180" y="84"/>
                    <a:pt x="797" y="7"/>
                  </a:cubicBezTo>
                  <a:cubicBezTo>
                    <a:pt x="771" y="3"/>
                    <a:pt x="745" y="1"/>
                    <a:pt x="7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6"/>
            <p:cNvSpPr/>
            <p:nvPr/>
          </p:nvSpPr>
          <p:spPr>
            <a:xfrm>
              <a:off x="785222" y="4285361"/>
              <a:ext cx="67922" cy="53764"/>
            </a:xfrm>
            <a:custGeom>
              <a:avLst/>
              <a:gdLst/>
              <a:ahLst/>
              <a:cxnLst/>
              <a:rect l="l" t="t" r="r" b="b"/>
              <a:pathLst>
                <a:path w="1895" h="1500" extrusionOk="0">
                  <a:moveTo>
                    <a:pt x="469" y="0"/>
                  </a:moveTo>
                  <a:cubicBezTo>
                    <a:pt x="185" y="0"/>
                    <a:pt x="1" y="396"/>
                    <a:pt x="227" y="836"/>
                  </a:cubicBezTo>
                  <a:cubicBezTo>
                    <a:pt x="380" y="1130"/>
                    <a:pt x="635" y="1359"/>
                    <a:pt x="954" y="1500"/>
                  </a:cubicBezTo>
                  <a:cubicBezTo>
                    <a:pt x="1260" y="1359"/>
                    <a:pt x="1516" y="1130"/>
                    <a:pt x="1669" y="836"/>
                  </a:cubicBezTo>
                  <a:cubicBezTo>
                    <a:pt x="1895" y="396"/>
                    <a:pt x="1710" y="0"/>
                    <a:pt x="1426" y="0"/>
                  </a:cubicBezTo>
                  <a:cubicBezTo>
                    <a:pt x="1405" y="0"/>
                    <a:pt x="1384" y="2"/>
                    <a:pt x="1362" y="7"/>
                  </a:cubicBezTo>
                  <a:cubicBezTo>
                    <a:pt x="1120" y="45"/>
                    <a:pt x="954" y="390"/>
                    <a:pt x="954" y="390"/>
                  </a:cubicBezTo>
                  <a:cubicBezTo>
                    <a:pt x="954" y="390"/>
                    <a:pt x="775" y="45"/>
                    <a:pt x="533" y="7"/>
                  </a:cubicBezTo>
                  <a:cubicBezTo>
                    <a:pt x="511" y="2"/>
                    <a:pt x="490" y="0"/>
                    <a:pt x="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6"/>
            <p:cNvSpPr/>
            <p:nvPr/>
          </p:nvSpPr>
          <p:spPr>
            <a:xfrm>
              <a:off x="537658" y="4238945"/>
              <a:ext cx="460612" cy="470218"/>
            </a:xfrm>
            <a:custGeom>
              <a:avLst/>
              <a:gdLst/>
              <a:ahLst/>
              <a:cxnLst/>
              <a:rect l="l" t="t" r="r" b="b"/>
              <a:pathLst>
                <a:path w="12851" h="13119" extrusionOk="0">
                  <a:moveTo>
                    <a:pt x="2667" y="0"/>
                  </a:moveTo>
                  <a:cubicBezTo>
                    <a:pt x="2667" y="0"/>
                    <a:pt x="1" y="6317"/>
                    <a:pt x="4186" y="10770"/>
                  </a:cubicBezTo>
                  <a:cubicBezTo>
                    <a:pt x="5955" y="12665"/>
                    <a:pt x="8232" y="13119"/>
                    <a:pt x="10009" y="13119"/>
                  </a:cubicBezTo>
                  <a:cubicBezTo>
                    <a:pt x="11641" y="13119"/>
                    <a:pt x="12850" y="12735"/>
                    <a:pt x="12850" y="12735"/>
                  </a:cubicBezTo>
                  <a:lnTo>
                    <a:pt x="26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6"/>
            <p:cNvSpPr/>
            <p:nvPr/>
          </p:nvSpPr>
          <p:spPr>
            <a:xfrm>
              <a:off x="731135" y="4512424"/>
              <a:ext cx="177958" cy="71864"/>
            </a:xfrm>
            <a:custGeom>
              <a:avLst/>
              <a:gdLst/>
              <a:ahLst/>
              <a:cxnLst/>
              <a:rect l="l" t="t" r="r" b="b"/>
              <a:pathLst>
                <a:path w="4965" h="2005" extrusionOk="0">
                  <a:moveTo>
                    <a:pt x="102" y="1"/>
                  </a:moveTo>
                  <a:lnTo>
                    <a:pt x="0" y="333"/>
                  </a:lnTo>
                  <a:lnTo>
                    <a:pt x="4964" y="2004"/>
                  </a:lnTo>
                  <a:lnTo>
                    <a:pt x="4569" y="1494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6"/>
            <p:cNvSpPr/>
            <p:nvPr/>
          </p:nvSpPr>
          <p:spPr>
            <a:xfrm>
              <a:off x="666655" y="4433319"/>
              <a:ext cx="179750" cy="72294"/>
            </a:xfrm>
            <a:custGeom>
              <a:avLst/>
              <a:gdLst/>
              <a:ahLst/>
              <a:cxnLst/>
              <a:rect l="l" t="t" r="r" b="b"/>
              <a:pathLst>
                <a:path w="5015" h="2017" extrusionOk="0">
                  <a:moveTo>
                    <a:pt x="115" y="0"/>
                  </a:moveTo>
                  <a:lnTo>
                    <a:pt x="0" y="332"/>
                  </a:lnTo>
                  <a:lnTo>
                    <a:pt x="5015" y="2017"/>
                  </a:lnTo>
                  <a:lnTo>
                    <a:pt x="4619" y="151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6"/>
            <p:cNvSpPr/>
            <p:nvPr/>
          </p:nvSpPr>
          <p:spPr>
            <a:xfrm>
              <a:off x="791494" y="4588374"/>
              <a:ext cx="178424" cy="71828"/>
            </a:xfrm>
            <a:custGeom>
              <a:avLst/>
              <a:gdLst/>
              <a:ahLst/>
              <a:cxnLst/>
              <a:rect l="l" t="t" r="r" b="b"/>
              <a:pathLst>
                <a:path w="4978" h="2004" extrusionOk="0">
                  <a:moveTo>
                    <a:pt x="103" y="0"/>
                  </a:moveTo>
                  <a:lnTo>
                    <a:pt x="1" y="319"/>
                  </a:lnTo>
                  <a:lnTo>
                    <a:pt x="4977" y="2004"/>
                  </a:lnTo>
                  <a:lnTo>
                    <a:pt x="4582" y="149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6"/>
            <p:cNvSpPr/>
            <p:nvPr/>
          </p:nvSpPr>
          <p:spPr>
            <a:xfrm>
              <a:off x="395399" y="4189519"/>
              <a:ext cx="268066" cy="268532"/>
            </a:xfrm>
            <a:custGeom>
              <a:avLst/>
              <a:gdLst/>
              <a:ahLst/>
              <a:cxnLst/>
              <a:rect l="l" t="t" r="r" b="b"/>
              <a:pathLst>
                <a:path w="7479" h="7492" extrusionOk="0">
                  <a:moveTo>
                    <a:pt x="3740" y="1"/>
                  </a:moveTo>
                  <a:cubicBezTo>
                    <a:pt x="1673" y="1"/>
                    <a:pt x="1" y="1685"/>
                    <a:pt x="1" y="3753"/>
                  </a:cubicBezTo>
                  <a:cubicBezTo>
                    <a:pt x="1" y="5820"/>
                    <a:pt x="1673" y="7491"/>
                    <a:pt x="3740" y="7491"/>
                  </a:cubicBezTo>
                  <a:cubicBezTo>
                    <a:pt x="5807" y="7491"/>
                    <a:pt x="7479" y="5820"/>
                    <a:pt x="7479" y="3753"/>
                  </a:cubicBezTo>
                  <a:cubicBezTo>
                    <a:pt x="7479" y="1685"/>
                    <a:pt x="5807" y="1"/>
                    <a:pt x="3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6"/>
            <p:cNvSpPr/>
            <p:nvPr/>
          </p:nvSpPr>
          <p:spPr>
            <a:xfrm>
              <a:off x="352889" y="4319878"/>
              <a:ext cx="81434" cy="71864"/>
            </a:xfrm>
            <a:custGeom>
              <a:avLst/>
              <a:gdLst/>
              <a:ahLst/>
              <a:cxnLst/>
              <a:rect l="l" t="t" r="r" b="b"/>
              <a:pathLst>
                <a:path w="2272" h="2005" extrusionOk="0">
                  <a:moveTo>
                    <a:pt x="0" y="1"/>
                  </a:moveTo>
                  <a:lnTo>
                    <a:pt x="1263" y="907"/>
                  </a:lnTo>
                  <a:lnTo>
                    <a:pt x="1034" y="2004"/>
                  </a:lnTo>
                  <a:lnTo>
                    <a:pt x="2272" y="5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6"/>
            <p:cNvSpPr/>
            <p:nvPr/>
          </p:nvSpPr>
          <p:spPr>
            <a:xfrm>
              <a:off x="480489" y="4277369"/>
              <a:ext cx="44409" cy="26989"/>
            </a:xfrm>
            <a:custGeom>
              <a:avLst/>
              <a:gdLst/>
              <a:ahLst/>
              <a:cxnLst/>
              <a:rect l="l" t="t" r="r" b="b"/>
              <a:pathLst>
                <a:path w="1239" h="753" fill="none" extrusionOk="0">
                  <a:moveTo>
                    <a:pt x="0" y="753"/>
                  </a:moveTo>
                  <a:cubicBezTo>
                    <a:pt x="0" y="421"/>
                    <a:pt x="192" y="0"/>
                    <a:pt x="613" y="0"/>
                  </a:cubicBezTo>
                  <a:cubicBezTo>
                    <a:pt x="1034" y="0"/>
                    <a:pt x="1238" y="472"/>
                    <a:pt x="1238" y="753"/>
                  </a:cubicBezTo>
                </a:path>
              </a:pathLst>
            </a:custGeom>
            <a:noFill/>
            <a:ln w="3500" cap="flat" cmpd="sng">
              <a:solidFill>
                <a:srgbClr val="0D4669"/>
              </a:solidFill>
              <a:prstDash val="solid"/>
              <a:miter lim="127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6"/>
            <p:cNvSpPr/>
            <p:nvPr/>
          </p:nvSpPr>
          <p:spPr>
            <a:xfrm>
              <a:off x="352889" y="4312888"/>
              <a:ext cx="94696" cy="78854"/>
            </a:xfrm>
            <a:custGeom>
              <a:avLst/>
              <a:gdLst/>
              <a:ahLst/>
              <a:cxnLst/>
              <a:rect l="l" t="t" r="r" b="b"/>
              <a:pathLst>
                <a:path w="2642" h="2200" extrusionOk="0">
                  <a:moveTo>
                    <a:pt x="1641" y="0"/>
                  </a:moveTo>
                  <a:cubicBezTo>
                    <a:pt x="1613" y="0"/>
                    <a:pt x="1585" y="2"/>
                    <a:pt x="1557" y="4"/>
                  </a:cubicBezTo>
                  <a:lnTo>
                    <a:pt x="0" y="196"/>
                  </a:lnTo>
                  <a:lnTo>
                    <a:pt x="1953" y="872"/>
                  </a:lnTo>
                  <a:lnTo>
                    <a:pt x="1034" y="2199"/>
                  </a:lnTo>
                  <a:lnTo>
                    <a:pt x="2055" y="1689"/>
                  </a:lnTo>
                  <a:cubicBezTo>
                    <a:pt x="2450" y="1497"/>
                    <a:pt x="2642" y="1038"/>
                    <a:pt x="2501" y="617"/>
                  </a:cubicBezTo>
                  <a:cubicBezTo>
                    <a:pt x="2371" y="237"/>
                    <a:pt x="2019" y="0"/>
                    <a:pt x="16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6"/>
            <p:cNvSpPr/>
            <p:nvPr/>
          </p:nvSpPr>
          <p:spPr>
            <a:xfrm>
              <a:off x="683106" y="4676618"/>
              <a:ext cx="86022" cy="97241"/>
            </a:xfrm>
            <a:custGeom>
              <a:avLst/>
              <a:gdLst/>
              <a:ahLst/>
              <a:cxnLst/>
              <a:rect l="l" t="t" r="r" b="b"/>
              <a:pathLst>
                <a:path w="2400" h="2713" extrusionOk="0">
                  <a:moveTo>
                    <a:pt x="804" y="1"/>
                  </a:moveTo>
                  <a:lnTo>
                    <a:pt x="179" y="1519"/>
                  </a:lnTo>
                  <a:cubicBezTo>
                    <a:pt x="0" y="1953"/>
                    <a:pt x="205" y="2464"/>
                    <a:pt x="651" y="2642"/>
                  </a:cubicBezTo>
                  <a:cubicBezTo>
                    <a:pt x="759" y="2690"/>
                    <a:pt x="872" y="2712"/>
                    <a:pt x="983" y="2712"/>
                  </a:cubicBezTo>
                  <a:cubicBezTo>
                    <a:pt x="1319" y="2712"/>
                    <a:pt x="1640" y="2509"/>
                    <a:pt x="1774" y="2183"/>
                  </a:cubicBezTo>
                  <a:lnTo>
                    <a:pt x="2399" y="665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0" name="Google Shape;1040;p36"/>
          <p:cNvGrpSpPr/>
          <p:nvPr/>
        </p:nvGrpSpPr>
        <p:grpSpPr>
          <a:xfrm>
            <a:off x="1803659" y="486217"/>
            <a:ext cx="1552714" cy="1538541"/>
            <a:chOff x="5227577" y="4038371"/>
            <a:chExt cx="879575" cy="871546"/>
          </a:xfrm>
        </p:grpSpPr>
        <p:sp>
          <p:nvSpPr>
            <p:cNvPr id="1041" name="Google Shape;1041;p36"/>
            <p:cNvSpPr/>
            <p:nvPr/>
          </p:nvSpPr>
          <p:spPr>
            <a:xfrm>
              <a:off x="5227577" y="4038371"/>
              <a:ext cx="879575" cy="871546"/>
            </a:xfrm>
            <a:custGeom>
              <a:avLst/>
              <a:gdLst/>
              <a:ahLst/>
              <a:cxnLst/>
              <a:rect l="l" t="t" r="r" b="b"/>
              <a:pathLst>
                <a:path w="24540" h="24316" extrusionOk="0">
                  <a:moveTo>
                    <a:pt x="13819" y="0"/>
                  </a:moveTo>
                  <a:cubicBezTo>
                    <a:pt x="13701" y="0"/>
                    <a:pt x="13583" y="63"/>
                    <a:pt x="13527" y="198"/>
                  </a:cubicBezTo>
                  <a:lnTo>
                    <a:pt x="12570" y="2368"/>
                  </a:lnTo>
                  <a:cubicBezTo>
                    <a:pt x="12512" y="2497"/>
                    <a:pt x="12388" y="2564"/>
                    <a:pt x="12267" y="2564"/>
                  </a:cubicBezTo>
                  <a:cubicBezTo>
                    <a:pt x="12149" y="2564"/>
                    <a:pt x="12033" y="2500"/>
                    <a:pt x="11983" y="2368"/>
                  </a:cubicBezTo>
                  <a:lnTo>
                    <a:pt x="11013" y="211"/>
                  </a:lnTo>
                  <a:cubicBezTo>
                    <a:pt x="10956" y="75"/>
                    <a:pt x="10837" y="12"/>
                    <a:pt x="10718" y="12"/>
                  </a:cubicBezTo>
                  <a:cubicBezTo>
                    <a:pt x="10569" y="12"/>
                    <a:pt x="10422" y="110"/>
                    <a:pt x="10401" y="288"/>
                  </a:cubicBezTo>
                  <a:lnTo>
                    <a:pt x="10018" y="2636"/>
                  </a:lnTo>
                  <a:cubicBezTo>
                    <a:pt x="9994" y="2801"/>
                    <a:pt x="9849" y="2903"/>
                    <a:pt x="9702" y="2903"/>
                  </a:cubicBezTo>
                  <a:cubicBezTo>
                    <a:pt x="9611" y="2903"/>
                    <a:pt x="9520" y="2864"/>
                    <a:pt x="9456" y="2776"/>
                  </a:cubicBezTo>
                  <a:lnTo>
                    <a:pt x="7963" y="939"/>
                  </a:lnTo>
                  <a:cubicBezTo>
                    <a:pt x="7894" y="852"/>
                    <a:pt x="7801" y="814"/>
                    <a:pt x="7709" y="814"/>
                  </a:cubicBezTo>
                  <a:cubicBezTo>
                    <a:pt x="7529" y="814"/>
                    <a:pt x="7355" y="961"/>
                    <a:pt x="7389" y="1181"/>
                  </a:cubicBezTo>
                  <a:lnTo>
                    <a:pt x="7631" y="3542"/>
                  </a:lnTo>
                  <a:cubicBezTo>
                    <a:pt x="7650" y="3748"/>
                    <a:pt x="7483" y="3899"/>
                    <a:pt x="7307" y="3899"/>
                  </a:cubicBezTo>
                  <a:cubicBezTo>
                    <a:pt x="7243" y="3899"/>
                    <a:pt x="7179" y="3879"/>
                    <a:pt x="7121" y="3835"/>
                  </a:cubicBezTo>
                  <a:lnTo>
                    <a:pt x="5207" y="2444"/>
                  </a:lnTo>
                  <a:cubicBezTo>
                    <a:pt x="5145" y="2395"/>
                    <a:pt x="5076" y="2373"/>
                    <a:pt x="5009" y="2373"/>
                  </a:cubicBezTo>
                  <a:cubicBezTo>
                    <a:pt x="4801" y="2373"/>
                    <a:pt x="4613" y="2583"/>
                    <a:pt x="4709" y="2814"/>
                  </a:cubicBezTo>
                  <a:lnTo>
                    <a:pt x="5564" y="5035"/>
                  </a:lnTo>
                  <a:cubicBezTo>
                    <a:pt x="5650" y="5248"/>
                    <a:pt x="5476" y="5470"/>
                    <a:pt x="5268" y="5470"/>
                  </a:cubicBezTo>
                  <a:cubicBezTo>
                    <a:pt x="5227" y="5470"/>
                    <a:pt x="5185" y="5462"/>
                    <a:pt x="5143" y="5443"/>
                  </a:cubicBezTo>
                  <a:lnTo>
                    <a:pt x="2936" y="4601"/>
                  </a:lnTo>
                  <a:cubicBezTo>
                    <a:pt x="2891" y="4582"/>
                    <a:pt x="2848" y="4574"/>
                    <a:pt x="2806" y="4574"/>
                  </a:cubicBezTo>
                  <a:cubicBezTo>
                    <a:pt x="2559" y="4574"/>
                    <a:pt x="2378" y="4869"/>
                    <a:pt x="2553" y="5098"/>
                  </a:cubicBezTo>
                  <a:lnTo>
                    <a:pt x="3944" y="7013"/>
                  </a:lnTo>
                  <a:cubicBezTo>
                    <a:pt x="4103" y="7221"/>
                    <a:pt x="3944" y="7524"/>
                    <a:pt x="3682" y="7524"/>
                  </a:cubicBezTo>
                  <a:cubicBezTo>
                    <a:pt x="3671" y="7524"/>
                    <a:pt x="3661" y="7524"/>
                    <a:pt x="3650" y="7523"/>
                  </a:cubicBezTo>
                  <a:lnTo>
                    <a:pt x="1289" y="7281"/>
                  </a:lnTo>
                  <a:cubicBezTo>
                    <a:pt x="1271" y="7278"/>
                    <a:pt x="1254" y="7276"/>
                    <a:pt x="1237" y="7276"/>
                  </a:cubicBezTo>
                  <a:cubicBezTo>
                    <a:pt x="952" y="7276"/>
                    <a:pt x="807" y="7661"/>
                    <a:pt x="1060" y="7842"/>
                  </a:cubicBezTo>
                  <a:lnTo>
                    <a:pt x="2897" y="9335"/>
                  </a:lnTo>
                  <a:cubicBezTo>
                    <a:pt x="3114" y="9514"/>
                    <a:pt x="3012" y="9871"/>
                    <a:pt x="2731" y="9909"/>
                  </a:cubicBezTo>
                  <a:lnTo>
                    <a:pt x="396" y="10279"/>
                  </a:lnTo>
                  <a:cubicBezTo>
                    <a:pt x="64" y="10318"/>
                    <a:pt x="1" y="10777"/>
                    <a:pt x="320" y="10905"/>
                  </a:cubicBezTo>
                  <a:lnTo>
                    <a:pt x="2476" y="11862"/>
                  </a:lnTo>
                  <a:cubicBezTo>
                    <a:pt x="2731" y="11976"/>
                    <a:pt x="2731" y="12346"/>
                    <a:pt x="2476" y="12449"/>
                  </a:cubicBezTo>
                  <a:lnTo>
                    <a:pt x="320" y="13418"/>
                  </a:lnTo>
                  <a:cubicBezTo>
                    <a:pt x="13" y="13546"/>
                    <a:pt x="64" y="13993"/>
                    <a:pt x="396" y="14031"/>
                  </a:cubicBezTo>
                  <a:lnTo>
                    <a:pt x="2731" y="14414"/>
                  </a:lnTo>
                  <a:cubicBezTo>
                    <a:pt x="3012" y="14439"/>
                    <a:pt x="3114" y="14796"/>
                    <a:pt x="2897" y="14975"/>
                  </a:cubicBezTo>
                  <a:lnTo>
                    <a:pt x="1060" y="16468"/>
                  </a:lnTo>
                  <a:cubicBezTo>
                    <a:pt x="807" y="16661"/>
                    <a:pt x="952" y="17047"/>
                    <a:pt x="1237" y="17047"/>
                  </a:cubicBezTo>
                  <a:cubicBezTo>
                    <a:pt x="1254" y="17047"/>
                    <a:pt x="1271" y="17045"/>
                    <a:pt x="1289" y="17042"/>
                  </a:cubicBezTo>
                  <a:lnTo>
                    <a:pt x="3650" y="16800"/>
                  </a:lnTo>
                  <a:cubicBezTo>
                    <a:pt x="3666" y="16798"/>
                    <a:pt x="3681" y="16797"/>
                    <a:pt x="3696" y="16797"/>
                  </a:cubicBezTo>
                  <a:cubicBezTo>
                    <a:pt x="3950" y="16797"/>
                    <a:pt x="4100" y="17093"/>
                    <a:pt x="3944" y="17310"/>
                  </a:cubicBezTo>
                  <a:lnTo>
                    <a:pt x="2553" y="19224"/>
                  </a:lnTo>
                  <a:cubicBezTo>
                    <a:pt x="2378" y="19443"/>
                    <a:pt x="2558" y="19736"/>
                    <a:pt x="2806" y="19736"/>
                  </a:cubicBezTo>
                  <a:cubicBezTo>
                    <a:pt x="2848" y="19736"/>
                    <a:pt x="2891" y="19728"/>
                    <a:pt x="2936" y="19709"/>
                  </a:cubicBezTo>
                  <a:lnTo>
                    <a:pt x="5156" y="18867"/>
                  </a:lnTo>
                  <a:cubicBezTo>
                    <a:pt x="5195" y="18851"/>
                    <a:pt x="5235" y="18844"/>
                    <a:pt x="5273" y="18844"/>
                  </a:cubicBezTo>
                  <a:cubicBezTo>
                    <a:pt x="5485" y="18844"/>
                    <a:pt x="5661" y="19062"/>
                    <a:pt x="5564" y="19288"/>
                  </a:cubicBezTo>
                  <a:lnTo>
                    <a:pt x="4722" y="21496"/>
                  </a:lnTo>
                  <a:cubicBezTo>
                    <a:pt x="4625" y="21729"/>
                    <a:pt x="4809" y="21948"/>
                    <a:pt x="5022" y="21948"/>
                  </a:cubicBezTo>
                  <a:cubicBezTo>
                    <a:pt x="5088" y="21948"/>
                    <a:pt x="5156" y="21927"/>
                    <a:pt x="5220" y="21879"/>
                  </a:cubicBezTo>
                  <a:lnTo>
                    <a:pt x="7134" y="20488"/>
                  </a:lnTo>
                  <a:cubicBezTo>
                    <a:pt x="7191" y="20444"/>
                    <a:pt x="7256" y="20424"/>
                    <a:pt x="7320" y="20424"/>
                  </a:cubicBezTo>
                  <a:cubicBezTo>
                    <a:pt x="7496" y="20424"/>
                    <a:pt x="7663" y="20575"/>
                    <a:pt x="7644" y="20781"/>
                  </a:cubicBezTo>
                  <a:lnTo>
                    <a:pt x="7402" y="23142"/>
                  </a:lnTo>
                  <a:cubicBezTo>
                    <a:pt x="7368" y="23353"/>
                    <a:pt x="7540" y="23502"/>
                    <a:pt x="7716" y="23502"/>
                  </a:cubicBezTo>
                  <a:cubicBezTo>
                    <a:pt x="7807" y="23502"/>
                    <a:pt x="7898" y="23463"/>
                    <a:pt x="7963" y="23372"/>
                  </a:cubicBezTo>
                  <a:lnTo>
                    <a:pt x="9456" y="21534"/>
                  </a:lnTo>
                  <a:cubicBezTo>
                    <a:pt x="9522" y="21454"/>
                    <a:pt x="9613" y="21417"/>
                    <a:pt x="9703" y="21417"/>
                  </a:cubicBezTo>
                  <a:cubicBezTo>
                    <a:pt x="9856" y="21417"/>
                    <a:pt x="10006" y="21523"/>
                    <a:pt x="10030" y="21700"/>
                  </a:cubicBezTo>
                  <a:lnTo>
                    <a:pt x="10401" y="24035"/>
                  </a:lnTo>
                  <a:cubicBezTo>
                    <a:pt x="10429" y="24217"/>
                    <a:pt x="10576" y="24315"/>
                    <a:pt x="10722" y="24315"/>
                  </a:cubicBezTo>
                  <a:cubicBezTo>
                    <a:pt x="10842" y="24315"/>
                    <a:pt x="10961" y="24250"/>
                    <a:pt x="11013" y="24112"/>
                  </a:cubicBezTo>
                  <a:lnTo>
                    <a:pt x="11983" y="21955"/>
                  </a:lnTo>
                  <a:cubicBezTo>
                    <a:pt x="12040" y="21828"/>
                    <a:pt x="12161" y="21764"/>
                    <a:pt x="12281" y="21764"/>
                  </a:cubicBezTo>
                  <a:cubicBezTo>
                    <a:pt x="12401" y="21764"/>
                    <a:pt x="12519" y="21828"/>
                    <a:pt x="12570" y="21955"/>
                  </a:cubicBezTo>
                  <a:lnTo>
                    <a:pt x="13540" y="24112"/>
                  </a:lnTo>
                  <a:cubicBezTo>
                    <a:pt x="13597" y="24250"/>
                    <a:pt x="13719" y="24315"/>
                    <a:pt x="13840" y="24315"/>
                  </a:cubicBezTo>
                  <a:cubicBezTo>
                    <a:pt x="13987" y="24315"/>
                    <a:pt x="14131" y="24217"/>
                    <a:pt x="14152" y="24035"/>
                  </a:cubicBezTo>
                  <a:lnTo>
                    <a:pt x="14535" y="21700"/>
                  </a:lnTo>
                  <a:cubicBezTo>
                    <a:pt x="14551" y="21523"/>
                    <a:pt x="14699" y="21417"/>
                    <a:pt x="14851" y="21417"/>
                  </a:cubicBezTo>
                  <a:cubicBezTo>
                    <a:pt x="14940" y="21417"/>
                    <a:pt x="15030" y="21454"/>
                    <a:pt x="15096" y="21534"/>
                  </a:cubicBezTo>
                  <a:lnTo>
                    <a:pt x="16589" y="23372"/>
                  </a:lnTo>
                  <a:cubicBezTo>
                    <a:pt x="16659" y="23463"/>
                    <a:pt x="16753" y="23502"/>
                    <a:pt x="16845" y="23502"/>
                  </a:cubicBezTo>
                  <a:cubicBezTo>
                    <a:pt x="17025" y="23502"/>
                    <a:pt x="17197" y="23353"/>
                    <a:pt x="17164" y="23142"/>
                  </a:cubicBezTo>
                  <a:lnTo>
                    <a:pt x="16921" y="20781"/>
                  </a:lnTo>
                  <a:cubicBezTo>
                    <a:pt x="16893" y="20575"/>
                    <a:pt x="17058" y="20424"/>
                    <a:pt x="17238" y="20424"/>
                  </a:cubicBezTo>
                  <a:cubicBezTo>
                    <a:pt x="17303" y="20424"/>
                    <a:pt x="17371" y="20444"/>
                    <a:pt x="17432" y="20488"/>
                  </a:cubicBezTo>
                  <a:lnTo>
                    <a:pt x="19346" y="21879"/>
                  </a:lnTo>
                  <a:cubicBezTo>
                    <a:pt x="19406" y="21927"/>
                    <a:pt x="19473" y="21948"/>
                    <a:pt x="19539" y="21948"/>
                  </a:cubicBezTo>
                  <a:cubicBezTo>
                    <a:pt x="19749" y="21948"/>
                    <a:pt x="19941" y="21729"/>
                    <a:pt x="19843" y="21496"/>
                  </a:cubicBezTo>
                  <a:lnTo>
                    <a:pt x="18988" y="19288"/>
                  </a:lnTo>
                  <a:cubicBezTo>
                    <a:pt x="18903" y="19064"/>
                    <a:pt x="19068" y="18840"/>
                    <a:pt x="19281" y="18840"/>
                  </a:cubicBezTo>
                  <a:cubicBezTo>
                    <a:pt x="19322" y="18840"/>
                    <a:pt x="19366" y="18848"/>
                    <a:pt x="19410" y="18867"/>
                  </a:cubicBezTo>
                  <a:lnTo>
                    <a:pt x="21617" y="19709"/>
                  </a:lnTo>
                  <a:cubicBezTo>
                    <a:pt x="21661" y="19728"/>
                    <a:pt x="21705" y="19736"/>
                    <a:pt x="21746" y="19736"/>
                  </a:cubicBezTo>
                  <a:cubicBezTo>
                    <a:pt x="21991" y="19736"/>
                    <a:pt x="22162" y="19443"/>
                    <a:pt x="21987" y="19224"/>
                  </a:cubicBezTo>
                  <a:lnTo>
                    <a:pt x="20609" y="17310"/>
                  </a:lnTo>
                  <a:cubicBezTo>
                    <a:pt x="20440" y="17093"/>
                    <a:pt x="20602" y="16797"/>
                    <a:pt x="20857" y="16797"/>
                  </a:cubicBezTo>
                  <a:cubicBezTo>
                    <a:pt x="20872" y="16797"/>
                    <a:pt x="20887" y="16798"/>
                    <a:pt x="20903" y="16800"/>
                  </a:cubicBezTo>
                  <a:lnTo>
                    <a:pt x="23251" y="17042"/>
                  </a:lnTo>
                  <a:cubicBezTo>
                    <a:pt x="23265" y="17044"/>
                    <a:pt x="23280" y="17045"/>
                    <a:pt x="23294" y="17045"/>
                  </a:cubicBezTo>
                  <a:cubicBezTo>
                    <a:pt x="23597" y="17045"/>
                    <a:pt x="23749" y="16663"/>
                    <a:pt x="23493" y="16468"/>
                  </a:cubicBezTo>
                  <a:lnTo>
                    <a:pt x="21655" y="14975"/>
                  </a:lnTo>
                  <a:cubicBezTo>
                    <a:pt x="21426" y="14796"/>
                    <a:pt x="21528" y="14439"/>
                    <a:pt x="21809" y="14401"/>
                  </a:cubicBezTo>
                  <a:lnTo>
                    <a:pt x="24157" y="14031"/>
                  </a:lnTo>
                  <a:cubicBezTo>
                    <a:pt x="24476" y="13993"/>
                    <a:pt x="24539" y="13546"/>
                    <a:pt x="24233" y="13418"/>
                  </a:cubicBezTo>
                  <a:lnTo>
                    <a:pt x="22077" y="12449"/>
                  </a:lnTo>
                  <a:cubicBezTo>
                    <a:pt x="21809" y="12334"/>
                    <a:pt x="21809" y="11964"/>
                    <a:pt x="22077" y="11862"/>
                  </a:cubicBezTo>
                  <a:lnTo>
                    <a:pt x="24220" y="10892"/>
                  </a:lnTo>
                  <a:cubicBezTo>
                    <a:pt x="24539" y="10777"/>
                    <a:pt x="24476" y="10318"/>
                    <a:pt x="24144" y="10279"/>
                  </a:cubicBezTo>
                  <a:lnTo>
                    <a:pt x="21809" y="9896"/>
                  </a:lnTo>
                  <a:cubicBezTo>
                    <a:pt x="21528" y="9858"/>
                    <a:pt x="21426" y="9501"/>
                    <a:pt x="21655" y="9322"/>
                  </a:cubicBezTo>
                  <a:lnTo>
                    <a:pt x="23493" y="7829"/>
                  </a:lnTo>
                  <a:cubicBezTo>
                    <a:pt x="23737" y="7646"/>
                    <a:pt x="23596" y="7253"/>
                    <a:pt x="23292" y="7253"/>
                  </a:cubicBezTo>
                  <a:cubicBezTo>
                    <a:pt x="23279" y="7253"/>
                    <a:pt x="23265" y="7253"/>
                    <a:pt x="23251" y="7255"/>
                  </a:cubicBezTo>
                  <a:lnTo>
                    <a:pt x="20903" y="7497"/>
                  </a:lnTo>
                  <a:cubicBezTo>
                    <a:pt x="20887" y="7500"/>
                    <a:pt x="20872" y="7501"/>
                    <a:pt x="20857" y="7501"/>
                  </a:cubicBezTo>
                  <a:cubicBezTo>
                    <a:pt x="20602" y="7501"/>
                    <a:pt x="20440" y="7204"/>
                    <a:pt x="20609" y="6987"/>
                  </a:cubicBezTo>
                  <a:lnTo>
                    <a:pt x="21987" y="5073"/>
                  </a:lnTo>
                  <a:cubicBezTo>
                    <a:pt x="22162" y="4855"/>
                    <a:pt x="21991" y="4561"/>
                    <a:pt x="21746" y="4561"/>
                  </a:cubicBezTo>
                  <a:cubicBezTo>
                    <a:pt x="21705" y="4561"/>
                    <a:pt x="21661" y="4570"/>
                    <a:pt x="21617" y="4588"/>
                  </a:cubicBezTo>
                  <a:lnTo>
                    <a:pt x="19410" y="5430"/>
                  </a:lnTo>
                  <a:cubicBezTo>
                    <a:pt x="19366" y="5449"/>
                    <a:pt x="19322" y="5458"/>
                    <a:pt x="19279" y="5458"/>
                  </a:cubicBezTo>
                  <a:cubicBezTo>
                    <a:pt x="19064" y="5458"/>
                    <a:pt x="18892" y="5235"/>
                    <a:pt x="18988" y="5022"/>
                  </a:cubicBezTo>
                  <a:lnTo>
                    <a:pt x="19831" y="2814"/>
                  </a:lnTo>
                  <a:cubicBezTo>
                    <a:pt x="19928" y="2581"/>
                    <a:pt x="19736" y="2362"/>
                    <a:pt x="19526" y="2362"/>
                  </a:cubicBezTo>
                  <a:cubicBezTo>
                    <a:pt x="19461" y="2362"/>
                    <a:pt x="19394" y="2383"/>
                    <a:pt x="19333" y="2431"/>
                  </a:cubicBezTo>
                  <a:lnTo>
                    <a:pt x="17419" y="3822"/>
                  </a:lnTo>
                  <a:cubicBezTo>
                    <a:pt x="17361" y="3866"/>
                    <a:pt x="17296" y="3886"/>
                    <a:pt x="17233" y="3886"/>
                  </a:cubicBezTo>
                  <a:cubicBezTo>
                    <a:pt x="17057" y="3886"/>
                    <a:pt x="16890" y="3735"/>
                    <a:pt x="16908" y="3529"/>
                  </a:cubicBezTo>
                  <a:lnTo>
                    <a:pt x="17151" y="1181"/>
                  </a:lnTo>
                  <a:cubicBezTo>
                    <a:pt x="17185" y="961"/>
                    <a:pt x="17011" y="809"/>
                    <a:pt x="16831" y="809"/>
                  </a:cubicBezTo>
                  <a:cubicBezTo>
                    <a:pt x="16739" y="809"/>
                    <a:pt x="16646" y="848"/>
                    <a:pt x="16577" y="939"/>
                  </a:cubicBezTo>
                  <a:lnTo>
                    <a:pt x="15084" y="2776"/>
                  </a:lnTo>
                  <a:cubicBezTo>
                    <a:pt x="15020" y="2859"/>
                    <a:pt x="14929" y="2897"/>
                    <a:pt x="14839" y="2897"/>
                  </a:cubicBezTo>
                  <a:cubicBezTo>
                    <a:pt x="14692" y="2897"/>
                    <a:pt x="14546" y="2797"/>
                    <a:pt x="14522" y="2623"/>
                  </a:cubicBezTo>
                  <a:lnTo>
                    <a:pt x="14139" y="288"/>
                  </a:lnTo>
                  <a:cubicBezTo>
                    <a:pt x="14118" y="102"/>
                    <a:pt x="13969" y="0"/>
                    <a:pt x="138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6"/>
            <p:cNvSpPr/>
            <p:nvPr/>
          </p:nvSpPr>
          <p:spPr>
            <a:xfrm>
              <a:off x="5396825" y="4203712"/>
              <a:ext cx="540648" cy="540648"/>
            </a:xfrm>
            <a:custGeom>
              <a:avLst/>
              <a:gdLst/>
              <a:ahLst/>
              <a:cxnLst/>
              <a:rect l="l" t="t" r="r" b="b"/>
              <a:pathLst>
                <a:path w="15084" h="15084" extrusionOk="0">
                  <a:moveTo>
                    <a:pt x="7542" y="1"/>
                  </a:moveTo>
                  <a:cubicBezTo>
                    <a:pt x="3382" y="1"/>
                    <a:pt x="0" y="3382"/>
                    <a:pt x="0" y="7542"/>
                  </a:cubicBezTo>
                  <a:cubicBezTo>
                    <a:pt x="0" y="11702"/>
                    <a:pt x="3382" y="15084"/>
                    <a:pt x="7542" y="15084"/>
                  </a:cubicBezTo>
                  <a:cubicBezTo>
                    <a:pt x="11714" y="15084"/>
                    <a:pt x="15083" y="11702"/>
                    <a:pt x="15083" y="7542"/>
                  </a:cubicBezTo>
                  <a:cubicBezTo>
                    <a:pt x="15083" y="3382"/>
                    <a:pt x="11714" y="1"/>
                    <a:pt x="75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6"/>
            <p:cNvSpPr/>
            <p:nvPr/>
          </p:nvSpPr>
          <p:spPr>
            <a:xfrm>
              <a:off x="5558726" y="4392100"/>
              <a:ext cx="58101" cy="45484"/>
            </a:xfrm>
            <a:custGeom>
              <a:avLst/>
              <a:gdLst/>
              <a:ahLst/>
              <a:cxnLst/>
              <a:rect l="l" t="t" r="r" b="b"/>
              <a:pathLst>
                <a:path w="1621" h="1269" extrusionOk="0">
                  <a:moveTo>
                    <a:pt x="853" y="0"/>
                  </a:moveTo>
                  <a:cubicBezTo>
                    <a:pt x="841" y="0"/>
                    <a:pt x="829" y="1"/>
                    <a:pt x="817" y="2"/>
                  </a:cubicBezTo>
                  <a:cubicBezTo>
                    <a:pt x="664" y="2"/>
                    <a:pt x="536" y="66"/>
                    <a:pt x="434" y="168"/>
                  </a:cubicBezTo>
                  <a:cubicBezTo>
                    <a:pt x="332" y="257"/>
                    <a:pt x="243" y="359"/>
                    <a:pt x="192" y="487"/>
                  </a:cubicBezTo>
                  <a:cubicBezTo>
                    <a:pt x="77" y="704"/>
                    <a:pt x="13" y="959"/>
                    <a:pt x="0" y="1214"/>
                  </a:cubicBezTo>
                  <a:cubicBezTo>
                    <a:pt x="0" y="1240"/>
                    <a:pt x="26" y="1265"/>
                    <a:pt x="51" y="1265"/>
                  </a:cubicBezTo>
                  <a:cubicBezTo>
                    <a:pt x="58" y="1267"/>
                    <a:pt x="64" y="1269"/>
                    <a:pt x="70" y="1269"/>
                  </a:cubicBezTo>
                  <a:cubicBezTo>
                    <a:pt x="98" y="1269"/>
                    <a:pt x="117" y="1246"/>
                    <a:pt x="128" y="1214"/>
                  </a:cubicBezTo>
                  <a:cubicBezTo>
                    <a:pt x="166" y="984"/>
                    <a:pt x="243" y="768"/>
                    <a:pt x="358" y="576"/>
                  </a:cubicBezTo>
                  <a:cubicBezTo>
                    <a:pt x="460" y="385"/>
                    <a:pt x="638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78" y="367"/>
                    <a:pt x="1264" y="563"/>
                  </a:cubicBezTo>
                  <a:cubicBezTo>
                    <a:pt x="1366" y="768"/>
                    <a:pt x="1442" y="997"/>
                    <a:pt x="1481" y="1214"/>
                  </a:cubicBezTo>
                  <a:cubicBezTo>
                    <a:pt x="1491" y="1246"/>
                    <a:pt x="1510" y="1269"/>
                    <a:pt x="1538" y="1269"/>
                  </a:cubicBezTo>
                  <a:cubicBezTo>
                    <a:pt x="1544" y="1269"/>
                    <a:pt x="1550" y="1267"/>
                    <a:pt x="1557" y="1265"/>
                  </a:cubicBezTo>
                  <a:cubicBezTo>
                    <a:pt x="1595" y="1265"/>
                    <a:pt x="1621" y="1240"/>
                    <a:pt x="1608" y="1201"/>
                  </a:cubicBezTo>
                  <a:cubicBezTo>
                    <a:pt x="1595" y="946"/>
                    <a:pt x="1532" y="704"/>
                    <a:pt x="1442" y="474"/>
                  </a:cubicBezTo>
                  <a:cubicBezTo>
                    <a:pt x="1378" y="359"/>
                    <a:pt x="1302" y="244"/>
                    <a:pt x="1213" y="155"/>
                  </a:cubicBezTo>
                  <a:cubicBezTo>
                    <a:pt x="1107" y="62"/>
                    <a:pt x="981" y="0"/>
                    <a:pt x="85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6"/>
            <p:cNvSpPr/>
            <p:nvPr/>
          </p:nvSpPr>
          <p:spPr>
            <a:xfrm>
              <a:off x="5718333" y="4392100"/>
              <a:ext cx="57671" cy="45484"/>
            </a:xfrm>
            <a:custGeom>
              <a:avLst/>
              <a:gdLst/>
              <a:ahLst/>
              <a:cxnLst/>
              <a:rect l="l" t="t" r="r" b="b"/>
              <a:pathLst>
                <a:path w="1609" h="1269" extrusionOk="0">
                  <a:moveTo>
                    <a:pt x="844" y="0"/>
                  </a:moveTo>
                  <a:cubicBezTo>
                    <a:pt x="831" y="0"/>
                    <a:pt x="818" y="1"/>
                    <a:pt x="805" y="2"/>
                  </a:cubicBezTo>
                  <a:cubicBezTo>
                    <a:pt x="664" y="2"/>
                    <a:pt x="537" y="66"/>
                    <a:pt x="422" y="168"/>
                  </a:cubicBezTo>
                  <a:cubicBezTo>
                    <a:pt x="333" y="257"/>
                    <a:pt x="243" y="359"/>
                    <a:pt x="192" y="487"/>
                  </a:cubicBezTo>
                  <a:cubicBezTo>
                    <a:pt x="77" y="704"/>
                    <a:pt x="14" y="959"/>
                    <a:pt x="1" y="1214"/>
                  </a:cubicBezTo>
                  <a:cubicBezTo>
                    <a:pt x="1" y="1240"/>
                    <a:pt x="14" y="1265"/>
                    <a:pt x="52" y="1265"/>
                  </a:cubicBezTo>
                  <a:cubicBezTo>
                    <a:pt x="56" y="1267"/>
                    <a:pt x="61" y="1269"/>
                    <a:pt x="66" y="1269"/>
                  </a:cubicBezTo>
                  <a:cubicBezTo>
                    <a:pt x="90" y="1269"/>
                    <a:pt x="118" y="1246"/>
                    <a:pt x="128" y="1214"/>
                  </a:cubicBezTo>
                  <a:cubicBezTo>
                    <a:pt x="167" y="984"/>
                    <a:pt x="243" y="768"/>
                    <a:pt x="345" y="576"/>
                  </a:cubicBezTo>
                  <a:cubicBezTo>
                    <a:pt x="460" y="385"/>
                    <a:pt x="626" y="219"/>
                    <a:pt x="817" y="206"/>
                  </a:cubicBezTo>
                  <a:cubicBezTo>
                    <a:pt x="824" y="206"/>
                    <a:pt x="831" y="205"/>
                    <a:pt x="838" y="205"/>
                  </a:cubicBezTo>
                  <a:cubicBezTo>
                    <a:pt x="1020" y="205"/>
                    <a:pt x="1166" y="367"/>
                    <a:pt x="1264" y="563"/>
                  </a:cubicBezTo>
                  <a:cubicBezTo>
                    <a:pt x="1366" y="768"/>
                    <a:pt x="1443" y="984"/>
                    <a:pt x="1481" y="1214"/>
                  </a:cubicBezTo>
                  <a:cubicBezTo>
                    <a:pt x="1494" y="1252"/>
                    <a:pt x="1519" y="1265"/>
                    <a:pt x="1558" y="1265"/>
                  </a:cubicBezTo>
                  <a:cubicBezTo>
                    <a:pt x="1583" y="1265"/>
                    <a:pt x="1609" y="1240"/>
                    <a:pt x="1609" y="1201"/>
                  </a:cubicBezTo>
                  <a:cubicBezTo>
                    <a:pt x="1596" y="946"/>
                    <a:pt x="1532" y="704"/>
                    <a:pt x="1430" y="474"/>
                  </a:cubicBezTo>
                  <a:cubicBezTo>
                    <a:pt x="1379" y="359"/>
                    <a:pt x="1302" y="244"/>
                    <a:pt x="1213" y="155"/>
                  </a:cubicBezTo>
                  <a:cubicBezTo>
                    <a:pt x="1108" y="62"/>
                    <a:pt x="982" y="0"/>
                    <a:pt x="8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6"/>
            <p:cNvSpPr/>
            <p:nvPr/>
          </p:nvSpPr>
          <p:spPr>
            <a:xfrm>
              <a:off x="5515285" y="4490775"/>
              <a:ext cx="303263" cy="51900"/>
            </a:xfrm>
            <a:custGeom>
              <a:avLst/>
              <a:gdLst/>
              <a:ahLst/>
              <a:cxnLst/>
              <a:rect l="l" t="t" r="r" b="b"/>
              <a:pathLst>
                <a:path w="8461" h="1448" extrusionOk="0">
                  <a:moveTo>
                    <a:pt x="8363" y="0"/>
                  </a:moveTo>
                  <a:cubicBezTo>
                    <a:pt x="8353" y="0"/>
                    <a:pt x="8342" y="2"/>
                    <a:pt x="8333" y="5"/>
                  </a:cubicBezTo>
                  <a:cubicBezTo>
                    <a:pt x="8167" y="95"/>
                    <a:pt x="8026" y="184"/>
                    <a:pt x="7848" y="248"/>
                  </a:cubicBezTo>
                  <a:cubicBezTo>
                    <a:pt x="7682" y="324"/>
                    <a:pt x="7516" y="414"/>
                    <a:pt x="7363" y="465"/>
                  </a:cubicBezTo>
                  <a:lnTo>
                    <a:pt x="7108" y="567"/>
                  </a:lnTo>
                  <a:lnTo>
                    <a:pt x="6853" y="656"/>
                  </a:lnTo>
                  <a:cubicBezTo>
                    <a:pt x="6687" y="733"/>
                    <a:pt x="6521" y="771"/>
                    <a:pt x="6342" y="822"/>
                  </a:cubicBezTo>
                  <a:cubicBezTo>
                    <a:pt x="5666" y="1013"/>
                    <a:pt x="4951" y="1103"/>
                    <a:pt x="4249" y="1103"/>
                  </a:cubicBezTo>
                  <a:cubicBezTo>
                    <a:pt x="3177" y="1090"/>
                    <a:pt x="2118" y="886"/>
                    <a:pt x="1123" y="477"/>
                  </a:cubicBezTo>
                  <a:cubicBezTo>
                    <a:pt x="791" y="350"/>
                    <a:pt x="472" y="197"/>
                    <a:pt x="166" y="18"/>
                  </a:cubicBezTo>
                  <a:lnTo>
                    <a:pt x="153" y="18"/>
                  </a:lnTo>
                  <a:cubicBezTo>
                    <a:pt x="135" y="9"/>
                    <a:pt x="119" y="5"/>
                    <a:pt x="104" y="5"/>
                  </a:cubicBezTo>
                  <a:cubicBezTo>
                    <a:pt x="77" y="5"/>
                    <a:pt x="55" y="19"/>
                    <a:pt x="38" y="43"/>
                  </a:cubicBezTo>
                  <a:cubicBezTo>
                    <a:pt x="0" y="82"/>
                    <a:pt x="13" y="133"/>
                    <a:pt x="51" y="158"/>
                  </a:cubicBezTo>
                  <a:cubicBezTo>
                    <a:pt x="664" y="579"/>
                    <a:pt x="1327" y="898"/>
                    <a:pt x="2042" y="1115"/>
                  </a:cubicBezTo>
                  <a:cubicBezTo>
                    <a:pt x="2756" y="1332"/>
                    <a:pt x="3496" y="1447"/>
                    <a:pt x="4237" y="1447"/>
                  </a:cubicBezTo>
                  <a:cubicBezTo>
                    <a:pt x="4977" y="1447"/>
                    <a:pt x="5717" y="1345"/>
                    <a:pt x="6431" y="1115"/>
                  </a:cubicBezTo>
                  <a:cubicBezTo>
                    <a:pt x="6597" y="1052"/>
                    <a:pt x="6776" y="1001"/>
                    <a:pt x="6955" y="924"/>
                  </a:cubicBezTo>
                  <a:lnTo>
                    <a:pt x="7210" y="822"/>
                  </a:lnTo>
                  <a:lnTo>
                    <a:pt x="7452" y="707"/>
                  </a:lnTo>
                  <a:cubicBezTo>
                    <a:pt x="7784" y="541"/>
                    <a:pt x="8103" y="362"/>
                    <a:pt x="8409" y="158"/>
                  </a:cubicBezTo>
                  <a:cubicBezTo>
                    <a:pt x="8448" y="133"/>
                    <a:pt x="8460" y="82"/>
                    <a:pt x="8448" y="43"/>
                  </a:cubicBezTo>
                  <a:cubicBezTo>
                    <a:pt x="8428" y="15"/>
                    <a:pt x="8395" y="0"/>
                    <a:pt x="8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6"/>
            <p:cNvSpPr/>
            <p:nvPr/>
          </p:nvSpPr>
          <p:spPr>
            <a:xfrm>
              <a:off x="5469514" y="4441563"/>
              <a:ext cx="81004" cy="62223"/>
            </a:xfrm>
            <a:custGeom>
              <a:avLst/>
              <a:gdLst/>
              <a:ahLst/>
              <a:cxnLst/>
              <a:rect l="l" t="t" r="r" b="b"/>
              <a:pathLst>
                <a:path w="2260" h="1736" extrusionOk="0">
                  <a:moveTo>
                    <a:pt x="1124" y="0"/>
                  </a:moveTo>
                  <a:cubicBezTo>
                    <a:pt x="499" y="0"/>
                    <a:pt x="1" y="383"/>
                    <a:pt x="1" y="868"/>
                  </a:cubicBezTo>
                  <a:cubicBezTo>
                    <a:pt x="1" y="1340"/>
                    <a:pt x="499" y="1735"/>
                    <a:pt x="1124" y="1735"/>
                  </a:cubicBezTo>
                  <a:cubicBezTo>
                    <a:pt x="1749" y="1735"/>
                    <a:pt x="2260" y="1340"/>
                    <a:pt x="2260" y="868"/>
                  </a:cubicBezTo>
                  <a:cubicBezTo>
                    <a:pt x="2260" y="383"/>
                    <a:pt x="1749" y="0"/>
                    <a:pt x="1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6"/>
            <p:cNvSpPr/>
            <p:nvPr/>
          </p:nvSpPr>
          <p:spPr>
            <a:xfrm>
              <a:off x="5784211" y="4441563"/>
              <a:ext cx="80968" cy="62223"/>
            </a:xfrm>
            <a:custGeom>
              <a:avLst/>
              <a:gdLst/>
              <a:ahLst/>
              <a:cxnLst/>
              <a:rect l="l" t="t" r="r" b="b"/>
              <a:pathLst>
                <a:path w="2259" h="1736" extrusionOk="0">
                  <a:moveTo>
                    <a:pt x="1136" y="0"/>
                  </a:moveTo>
                  <a:cubicBezTo>
                    <a:pt x="511" y="0"/>
                    <a:pt x="0" y="383"/>
                    <a:pt x="0" y="868"/>
                  </a:cubicBezTo>
                  <a:cubicBezTo>
                    <a:pt x="0" y="1340"/>
                    <a:pt x="511" y="1735"/>
                    <a:pt x="1136" y="1735"/>
                  </a:cubicBezTo>
                  <a:cubicBezTo>
                    <a:pt x="1761" y="1735"/>
                    <a:pt x="2259" y="1340"/>
                    <a:pt x="2259" y="868"/>
                  </a:cubicBezTo>
                  <a:cubicBezTo>
                    <a:pt x="2259" y="383"/>
                    <a:pt x="1761" y="0"/>
                    <a:pt x="1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6805752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Trying our new model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ADBBF589-52AA-A147-93AF-35CFEEE9E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005" y="3558365"/>
            <a:ext cx="8526065" cy="3734321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A23C818F-E909-1C2A-6320-36BBA1799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005" y="1653788"/>
            <a:ext cx="3486637" cy="1714739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B241BC13-AC66-98C4-3CB4-40182DADE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338" y="1653788"/>
            <a:ext cx="3334215" cy="1790950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8AAD649E-E141-408E-E928-38473D34A742}"/>
              </a:ext>
            </a:extLst>
          </p:cNvPr>
          <p:cNvSpPr txBox="1"/>
          <p:nvPr/>
        </p:nvSpPr>
        <p:spPr>
          <a:xfrm>
            <a:off x="9600049" y="3697432"/>
            <a:ext cx="140051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endParaRPr lang="en-US" b="1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</p:txBody>
      </p:sp>
      <p:sp>
        <p:nvSpPr>
          <p:cNvPr id="92" name="Arrow: Notched Right 91">
            <a:extLst>
              <a:ext uri="{FF2B5EF4-FFF2-40B4-BE49-F238E27FC236}">
                <a16:creationId xmlns:a16="http://schemas.microsoft.com/office/drawing/2014/main" id="{A9D35EEF-AF1E-6F55-5402-54C7C51D110A}"/>
              </a:ext>
            </a:extLst>
          </p:cNvPr>
          <p:cNvSpPr/>
          <p:nvPr/>
        </p:nvSpPr>
        <p:spPr>
          <a:xfrm>
            <a:off x="5595164" y="5351731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Arrow: Notched Right 92">
            <a:extLst>
              <a:ext uri="{FF2B5EF4-FFF2-40B4-BE49-F238E27FC236}">
                <a16:creationId xmlns:a16="http://schemas.microsoft.com/office/drawing/2014/main" id="{DEC9FD61-C068-3EB5-99FF-CCE753926710}"/>
              </a:ext>
            </a:extLst>
          </p:cNvPr>
          <p:cNvSpPr/>
          <p:nvPr/>
        </p:nvSpPr>
        <p:spPr>
          <a:xfrm>
            <a:off x="5620801" y="4127735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99386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Raising country </a:t>
            </a:r>
            <a:r>
              <a:rPr lang="en-GB" dirty="0" err="1"/>
              <a:t>impotance</a:t>
            </a:r>
            <a:r>
              <a:rPr lang="en-GB" dirty="0"/>
              <a:t> factor</a:t>
            </a: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A23C818F-E909-1C2A-6320-36BBA1799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005" y="1653788"/>
            <a:ext cx="3486637" cy="1714739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8AAD649E-E141-408E-E928-38473D34A742}"/>
              </a:ext>
            </a:extLst>
          </p:cNvPr>
          <p:cNvSpPr txBox="1"/>
          <p:nvPr/>
        </p:nvSpPr>
        <p:spPr>
          <a:xfrm>
            <a:off x="9714349" y="3697432"/>
            <a:ext cx="140051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endParaRPr lang="en-US" b="1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51CAF8-43B2-BD15-AC23-C042B6A40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4561" y="1695208"/>
            <a:ext cx="3229426" cy="1714739"/>
          </a:xfrm>
          <a:prstGeom prst="rect">
            <a:avLst/>
          </a:prstGeom>
        </p:spPr>
      </p:pic>
      <p:sp>
        <p:nvSpPr>
          <p:cNvPr id="8" name="Arrow: Notched Right 7">
            <a:extLst>
              <a:ext uri="{FF2B5EF4-FFF2-40B4-BE49-F238E27FC236}">
                <a16:creationId xmlns:a16="http://schemas.microsoft.com/office/drawing/2014/main" id="{F2B373B5-1A4C-1FBD-CA36-989791D4BEF6}"/>
              </a:ext>
            </a:extLst>
          </p:cNvPr>
          <p:cNvSpPr/>
          <p:nvPr/>
        </p:nvSpPr>
        <p:spPr>
          <a:xfrm flipH="1">
            <a:off x="6766237" y="2511157"/>
            <a:ext cx="342900" cy="21820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B3FF98-8EDC-EF7A-08AE-53A61CD99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4005" y="3560781"/>
            <a:ext cx="8619515" cy="3581900"/>
          </a:xfrm>
          <a:prstGeom prst="rect">
            <a:avLst/>
          </a:prstGeom>
        </p:spPr>
      </p:pic>
      <p:sp>
        <p:nvSpPr>
          <p:cNvPr id="13" name="Thought Bubble: Cloud 12">
            <a:extLst>
              <a:ext uri="{FF2B5EF4-FFF2-40B4-BE49-F238E27FC236}">
                <a16:creationId xmlns:a16="http://schemas.microsoft.com/office/drawing/2014/main" id="{AC85C7B5-6DC4-0EE1-AEB8-44F8CB62E01F}"/>
              </a:ext>
            </a:extLst>
          </p:cNvPr>
          <p:cNvSpPr/>
          <p:nvPr/>
        </p:nvSpPr>
        <p:spPr>
          <a:xfrm>
            <a:off x="8551718" y="1711281"/>
            <a:ext cx="1049482" cy="915928"/>
          </a:xfrm>
          <a:prstGeom prst="cloudCallo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2"/>
                </a:solidFill>
                <a:latin typeface="Patrick Hand" panose="00000500000000000000" pitchFamily="2" charset="0"/>
              </a:rPr>
              <a:t>V3</a:t>
            </a:r>
            <a:endParaRPr lang="en-GB" sz="2200" dirty="0">
              <a:solidFill>
                <a:schemeClr val="bg2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9219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F4BBD-1DD8-07DE-6EB3-BC45BACC987A}"/>
              </a:ext>
            </a:extLst>
          </p:cNvPr>
          <p:cNvSpPr txBox="1"/>
          <p:nvPr/>
        </p:nvSpPr>
        <p:spPr>
          <a:xfrm>
            <a:off x="1174005" y="1709472"/>
            <a:ext cx="901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 model finds similarity according to the following features:</a:t>
            </a:r>
          </a:p>
          <a:p>
            <a:pPr marL="514350" lvl="4" indent="-514350">
              <a:buFont typeface="+mj-lt"/>
              <a:buAutoNum type="arabicParenR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location</a:t>
            </a:r>
          </a:p>
          <a:p>
            <a:pPr marL="514350" lvl="4" indent="-514350">
              <a:buFont typeface="+mj-lt"/>
              <a:buAutoNum type="arabicParenR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country</a:t>
            </a:r>
          </a:p>
          <a:p>
            <a:pPr marL="514350" lvl="4" indent="-514350">
              <a:buFont typeface="+mj-lt"/>
              <a:buAutoNum type="arabicParenR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city</a:t>
            </a:r>
          </a:p>
          <a:p>
            <a:pPr marL="514350" lvl="4" indent="-514350">
              <a:buFont typeface="+mj-lt"/>
              <a:buAutoNum type="arabicParenR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tuition</a:t>
            </a:r>
          </a:p>
          <a:p>
            <a:pPr marL="514350" lvl="4" indent="-514350">
              <a:buFont typeface="+mj-lt"/>
              <a:buAutoNum type="arabicParenR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</a:t>
            </a:r>
            <a:r>
              <a:rPr lang="en-US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start_date</a:t>
            </a: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marL="514350" lvl="4" indent="-514350">
              <a:buFont typeface="+mj-lt"/>
              <a:buAutoNum type="arabicParenR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</a:t>
            </a:r>
            <a:r>
              <a:rPr lang="en-US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registration_expiration</a:t>
            </a: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marL="514350" lvl="4" indent="-514350">
              <a:buFont typeface="+mj-lt"/>
              <a:buAutoNum type="arabicParenR"/>
            </a:pP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marL="514350" lvl="4" indent="-51435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User can specify weights for each feature on a scale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[0, 5]</a:t>
            </a: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88674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Summary Cont.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F4BBD-1DD8-07DE-6EB3-BC45BACC987A}"/>
              </a:ext>
            </a:extLst>
          </p:cNvPr>
          <p:cNvSpPr txBox="1"/>
          <p:nvPr/>
        </p:nvSpPr>
        <p:spPr>
          <a:xfrm>
            <a:off x="1174005" y="1709472"/>
            <a:ext cx="901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/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Ok …. Did the model cover all users’ preferences by providing users the ability to explicitly specify the weights for features?</a:t>
            </a: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lvl="4"/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Almost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Yes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 </a:t>
            </a: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lvl="4"/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BUTTT ….. . !!?? ?!?!??!?!?! ?</a:t>
            </a: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31367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BUT ???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1C93E9-7A6A-EEBB-56FB-8E6A20BC8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866" y="2031590"/>
            <a:ext cx="2848860" cy="46806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74DA1-AAA8-EFCA-1A30-E1C9F14AD829}"/>
              </a:ext>
            </a:extLst>
          </p:cNvPr>
          <p:cNvSpPr txBox="1"/>
          <p:nvPr/>
        </p:nvSpPr>
        <p:spPr>
          <a:xfrm>
            <a:off x="1677587" y="1539147"/>
            <a:ext cx="22211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/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Similarity model</a:t>
            </a:r>
          </a:p>
        </p:txBody>
      </p:sp>
    </p:spTree>
    <p:extLst>
      <p:ext uri="{BB962C8B-B14F-4D97-AF65-F5344CB8AC3E}">
        <p14:creationId xmlns:p14="http://schemas.microsoft.com/office/powerpoint/2010/main" val="239647282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A user compliant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F4BBD-1DD8-07DE-6EB3-BC45BACC987A}"/>
              </a:ext>
            </a:extLst>
          </p:cNvPr>
          <p:cNvSpPr txBox="1"/>
          <p:nvPr/>
        </p:nvSpPr>
        <p:spPr>
          <a:xfrm>
            <a:off x="1174005" y="1709472"/>
            <a:ext cx="9012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/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User: “What if I am for some reason, concerned with the result of similarity model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at some point in the future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, can your model serve me?”</a:t>
            </a: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lvl="4"/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For example: user and his family wants to travel after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1 month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to </a:t>
            </a:r>
            <a:r>
              <a:rPr lang="en-US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Reyad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in Saudi Arabia and wants to decide which kindergarten to put his child in once he arrives</a:t>
            </a: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lvl="4"/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  <a:p>
            <a:pPr lvl="4"/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Can our model serve him?</a:t>
            </a:r>
          </a:p>
          <a:p>
            <a:pPr lvl="4"/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For the moment,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49218580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What to do?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F4BBD-1DD8-07DE-6EB3-BC45BACC987A}"/>
              </a:ext>
            </a:extLst>
          </p:cNvPr>
          <p:cNvSpPr txBox="1"/>
          <p:nvPr/>
        </p:nvSpPr>
        <p:spPr>
          <a:xfrm>
            <a:off x="1174005" y="1709472"/>
            <a:ext cx="9012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/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Let’s remember our condition for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and </a:t>
            </a:r>
            <a:r>
              <a:rPr lang="en-US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registration_expiration</a:t>
            </a:r>
            <a:endParaRPr lang="en-US" sz="2600" dirty="0">
              <a:solidFill>
                <a:schemeClr val="accent4"/>
              </a:solidFill>
              <a:latin typeface="Patrick Hand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53EB95-E021-6818-F44A-456D8552B0F2}"/>
              </a:ext>
            </a:extLst>
          </p:cNvPr>
          <p:cNvSpPr txBox="1"/>
          <p:nvPr/>
        </p:nvSpPr>
        <p:spPr>
          <a:xfrm>
            <a:off x="5680005" y="2599835"/>
            <a:ext cx="472108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If (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 &lt; 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){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1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 else{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0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</a:t>
            </a: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B8FF73-89D1-76E2-BCCE-4C74E575D374}"/>
              </a:ext>
            </a:extLst>
          </p:cNvPr>
          <p:cNvSpPr txBox="1"/>
          <p:nvPr/>
        </p:nvSpPr>
        <p:spPr>
          <a:xfrm>
            <a:off x="834451" y="2599835"/>
            <a:ext cx="472108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If (</a:t>
            </a:r>
            <a:r>
              <a:rPr lang="en-GB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 &lt; 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){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1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 else{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0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</a:t>
            </a: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B554BF91-EC73-0223-458C-30B045707CD6}"/>
              </a:ext>
            </a:extLst>
          </p:cNvPr>
          <p:cNvSpPr/>
          <p:nvPr/>
        </p:nvSpPr>
        <p:spPr>
          <a:xfrm>
            <a:off x="1350818" y="2255882"/>
            <a:ext cx="322118" cy="405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449B6FE9-0C9E-716E-4397-5A3168B6E7D6}"/>
              </a:ext>
            </a:extLst>
          </p:cNvPr>
          <p:cNvSpPr/>
          <p:nvPr/>
        </p:nvSpPr>
        <p:spPr>
          <a:xfrm>
            <a:off x="6210300" y="2237208"/>
            <a:ext cx="322118" cy="405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12C9E8-2061-FEC2-3AAC-E4F7DFDE8B8A}"/>
              </a:ext>
            </a:extLst>
          </p:cNvPr>
          <p:cNvSpPr txBox="1"/>
          <p:nvPr/>
        </p:nvSpPr>
        <p:spPr>
          <a:xfrm>
            <a:off x="834451" y="5360936"/>
            <a:ext cx="9012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/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What if we substituted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by </a:t>
            </a:r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the date the user </a:t>
            </a:r>
            <a:r>
              <a:rPr lang="en-US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specified?</a:t>
            </a:r>
          </a:p>
        </p:txBody>
      </p:sp>
    </p:spTree>
    <p:extLst>
      <p:ext uri="{BB962C8B-B14F-4D97-AF65-F5344CB8AC3E}">
        <p14:creationId xmlns:p14="http://schemas.microsoft.com/office/powerpoint/2010/main" val="357022891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/>
              <a:t>What to do?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53EB95-E021-6818-F44A-456D8552B0F2}"/>
              </a:ext>
            </a:extLst>
          </p:cNvPr>
          <p:cNvSpPr txBox="1"/>
          <p:nvPr/>
        </p:nvSpPr>
        <p:spPr>
          <a:xfrm>
            <a:off x="5260761" y="2599835"/>
            <a:ext cx="58055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If (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search_date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 &lt; 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){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1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 else{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registration_expiration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0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</a:t>
            </a: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B8FF73-89D1-76E2-BCCE-4C74E575D374}"/>
              </a:ext>
            </a:extLst>
          </p:cNvPr>
          <p:cNvSpPr txBox="1"/>
          <p:nvPr/>
        </p:nvSpPr>
        <p:spPr>
          <a:xfrm>
            <a:off x="834451" y="2599835"/>
            <a:ext cx="472108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If (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search_date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 &lt; </a:t>
            </a:r>
            <a:r>
              <a:rPr lang="en-GB" sz="2600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){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1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 else{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	 </a:t>
            </a:r>
            <a:r>
              <a:rPr lang="en-GB" sz="2600" dirty="0" err="1">
                <a:solidFill>
                  <a:schemeClr val="accent6"/>
                </a:solidFill>
                <a:latin typeface="Patrick Hand" panose="00000500000000000000" pitchFamily="2" charset="0"/>
              </a:rPr>
              <a:t>start_date</a:t>
            </a:r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 = 0</a:t>
            </a:r>
          </a:p>
          <a:p>
            <a:r>
              <a:rPr lang="en-GB" sz="2600" dirty="0">
                <a:solidFill>
                  <a:schemeClr val="accent6"/>
                </a:solidFill>
                <a:latin typeface="Patrick Hand" panose="00000500000000000000" pitchFamily="2" charset="0"/>
              </a:rPr>
              <a:t>}</a:t>
            </a:r>
            <a:endParaRPr lang="en-US" sz="2600" dirty="0">
              <a:solidFill>
                <a:schemeClr val="accent6"/>
              </a:solidFill>
              <a:latin typeface="Patrick Hand" panose="00000500000000000000" pitchFamily="2" charset="0"/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F3826861-739F-969E-1322-FC9CF41B938A}"/>
              </a:ext>
            </a:extLst>
          </p:cNvPr>
          <p:cNvSpPr/>
          <p:nvPr/>
        </p:nvSpPr>
        <p:spPr>
          <a:xfrm>
            <a:off x="1350818" y="2255882"/>
            <a:ext cx="322118" cy="405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3805FBD2-6925-BC2C-B3B2-1B0A5BB35000}"/>
              </a:ext>
            </a:extLst>
          </p:cNvPr>
          <p:cNvSpPr/>
          <p:nvPr/>
        </p:nvSpPr>
        <p:spPr>
          <a:xfrm>
            <a:off x="6210300" y="2237208"/>
            <a:ext cx="322118" cy="405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70420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GB" dirty="0"/>
              <a:t>Trying out our new solution</a:t>
            </a:r>
          </a:p>
        </p:txBody>
      </p:sp>
      <p:sp>
        <p:nvSpPr>
          <p:cNvPr id="13" name="Google Shape;1508;p47">
            <a:extLst>
              <a:ext uri="{FF2B5EF4-FFF2-40B4-BE49-F238E27FC236}">
                <a16:creationId xmlns:a16="http://schemas.microsoft.com/office/drawing/2014/main" id="{2F041041-3719-DA94-8C11-9B8E5FBE8187}"/>
              </a:ext>
            </a:extLst>
          </p:cNvPr>
          <p:cNvSpPr/>
          <p:nvPr/>
        </p:nvSpPr>
        <p:spPr>
          <a:xfrm>
            <a:off x="998785" y="2819862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09;p47">
            <a:extLst>
              <a:ext uri="{FF2B5EF4-FFF2-40B4-BE49-F238E27FC236}">
                <a16:creationId xmlns:a16="http://schemas.microsoft.com/office/drawing/2014/main" id="{B33785DA-E05E-8E32-D2CE-1CF72F601061}"/>
              </a:ext>
            </a:extLst>
          </p:cNvPr>
          <p:cNvSpPr/>
          <p:nvPr/>
        </p:nvSpPr>
        <p:spPr>
          <a:xfrm>
            <a:off x="998785" y="1955108"/>
            <a:ext cx="944340" cy="71190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Google Shape;1510;p47">
                <a:extLst>
                  <a:ext uri="{FF2B5EF4-FFF2-40B4-BE49-F238E27FC236}">
                    <a16:creationId xmlns:a16="http://schemas.microsoft.com/office/drawing/2014/main" id="{7548A15E-A50C-5B5E-CF66-6C10B7C465C3}"/>
                  </a:ext>
                </a:extLst>
              </p:cNvPr>
              <p:cNvSpPr txBox="1"/>
              <p:nvPr/>
            </p:nvSpPr>
            <p:spPr>
              <a:xfrm>
                <a:off x="998783" y="2961680"/>
                <a:ext cx="94433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0.78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6" name="Google Shape;1510;p47">
                <a:extLst>
                  <a:ext uri="{FF2B5EF4-FFF2-40B4-BE49-F238E27FC236}">
                    <a16:creationId xmlns:a16="http://schemas.microsoft.com/office/drawing/2014/main" id="{7548A15E-A50C-5B5E-CF66-6C10B7C465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783" y="2961680"/>
                <a:ext cx="944339" cy="410646"/>
              </a:xfrm>
              <a:prstGeom prst="rect">
                <a:avLst/>
              </a:prstGeom>
              <a:blipFill>
                <a:blip r:embed="rId3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Google Shape;1511;p47">
                <a:extLst>
                  <a:ext uri="{FF2B5EF4-FFF2-40B4-BE49-F238E27FC236}">
                    <a16:creationId xmlns:a16="http://schemas.microsoft.com/office/drawing/2014/main" id="{64FC913B-F1BE-325D-7197-AC694E588365}"/>
                  </a:ext>
                </a:extLst>
              </p:cNvPr>
              <p:cNvSpPr txBox="1"/>
              <p:nvPr/>
            </p:nvSpPr>
            <p:spPr>
              <a:xfrm>
                <a:off x="998785" y="3591462"/>
                <a:ext cx="944340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0.69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7" name="Google Shape;1511;p47">
                <a:extLst>
                  <a:ext uri="{FF2B5EF4-FFF2-40B4-BE49-F238E27FC236}">
                    <a16:creationId xmlns:a16="http://schemas.microsoft.com/office/drawing/2014/main" id="{64FC913B-F1BE-325D-7197-AC694E5883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785" y="3591462"/>
                <a:ext cx="944340" cy="4106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Google Shape;1512;p47">
            <a:extLst>
              <a:ext uri="{FF2B5EF4-FFF2-40B4-BE49-F238E27FC236}">
                <a16:creationId xmlns:a16="http://schemas.microsoft.com/office/drawing/2014/main" id="{3EAC3ED1-F864-EB45-8485-3A4FFEEC42F6}"/>
              </a:ext>
            </a:extLst>
          </p:cNvPr>
          <p:cNvSpPr/>
          <p:nvPr/>
        </p:nvSpPr>
        <p:spPr>
          <a:xfrm>
            <a:off x="2041116" y="1959387"/>
            <a:ext cx="944340" cy="7119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513;p47">
            <a:extLst>
              <a:ext uri="{FF2B5EF4-FFF2-40B4-BE49-F238E27FC236}">
                <a16:creationId xmlns:a16="http://schemas.microsoft.com/office/drawing/2014/main" id="{3BA60551-9E09-3236-3DFA-ACACC48F2542}"/>
              </a:ext>
            </a:extLst>
          </p:cNvPr>
          <p:cNvSpPr/>
          <p:nvPr/>
        </p:nvSpPr>
        <p:spPr>
          <a:xfrm>
            <a:off x="3074272" y="1950666"/>
            <a:ext cx="944340" cy="711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514;p47">
            <a:extLst>
              <a:ext uri="{FF2B5EF4-FFF2-40B4-BE49-F238E27FC236}">
                <a16:creationId xmlns:a16="http://schemas.microsoft.com/office/drawing/2014/main" id="{C7BD5EB3-5057-3722-C3E9-F3402BED7843}"/>
              </a:ext>
            </a:extLst>
          </p:cNvPr>
          <p:cNvSpPr/>
          <p:nvPr/>
        </p:nvSpPr>
        <p:spPr>
          <a:xfrm>
            <a:off x="2041116" y="2824141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515;p47">
            <a:extLst>
              <a:ext uri="{FF2B5EF4-FFF2-40B4-BE49-F238E27FC236}">
                <a16:creationId xmlns:a16="http://schemas.microsoft.com/office/drawing/2014/main" id="{6E21BE8F-45B0-DA90-180C-9A24C59CF739}"/>
              </a:ext>
            </a:extLst>
          </p:cNvPr>
          <p:cNvSpPr/>
          <p:nvPr/>
        </p:nvSpPr>
        <p:spPr>
          <a:xfrm>
            <a:off x="3074272" y="2815420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516;p47">
            <a:extLst>
              <a:ext uri="{FF2B5EF4-FFF2-40B4-BE49-F238E27FC236}">
                <a16:creationId xmlns:a16="http://schemas.microsoft.com/office/drawing/2014/main" id="{9EC85E78-7E71-81CC-DEBF-2DCB0B42FE92}"/>
              </a:ext>
            </a:extLst>
          </p:cNvPr>
          <p:cNvSpPr txBox="1"/>
          <p:nvPr/>
        </p:nvSpPr>
        <p:spPr>
          <a:xfrm>
            <a:off x="1007956" y="4116578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" name="Google Shape;1517;p47">
            <a:extLst>
              <a:ext uri="{FF2B5EF4-FFF2-40B4-BE49-F238E27FC236}">
                <a16:creationId xmlns:a16="http://schemas.microsoft.com/office/drawing/2014/main" id="{9B4CD11A-FE70-738C-5495-68B4E63604E0}"/>
              </a:ext>
            </a:extLst>
          </p:cNvPr>
          <p:cNvSpPr txBox="1"/>
          <p:nvPr/>
        </p:nvSpPr>
        <p:spPr>
          <a:xfrm>
            <a:off x="989614" y="4773708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" name="Google Shape;1518;p47">
            <a:extLst>
              <a:ext uri="{FF2B5EF4-FFF2-40B4-BE49-F238E27FC236}">
                <a16:creationId xmlns:a16="http://schemas.microsoft.com/office/drawing/2014/main" id="{93A7B6BE-6835-5195-154D-CE9AD38A036E}"/>
              </a:ext>
            </a:extLst>
          </p:cNvPr>
          <p:cNvSpPr txBox="1"/>
          <p:nvPr/>
        </p:nvSpPr>
        <p:spPr>
          <a:xfrm>
            <a:off x="998783" y="5365004"/>
            <a:ext cx="94434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Google Shape;1519;p47">
                <a:extLst>
                  <a:ext uri="{FF2B5EF4-FFF2-40B4-BE49-F238E27FC236}">
                    <a16:creationId xmlns:a16="http://schemas.microsoft.com/office/drawing/2014/main" id="{D9947B2D-E60E-13B7-A17E-722AB4B29C71}"/>
                  </a:ext>
                </a:extLst>
              </p:cNvPr>
              <p:cNvSpPr txBox="1"/>
              <p:nvPr/>
            </p:nvSpPr>
            <p:spPr>
              <a:xfrm>
                <a:off x="998785" y="6025262"/>
                <a:ext cx="944340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0.53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25" name="Google Shape;1519;p47">
                <a:extLst>
                  <a:ext uri="{FF2B5EF4-FFF2-40B4-BE49-F238E27FC236}">
                    <a16:creationId xmlns:a16="http://schemas.microsoft.com/office/drawing/2014/main" id="{D9947B2D-E60E-13B7-A17E-722AB4B29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785" y="6025262"/>
                <a:ext cx="944340" cy="4106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Google Shape;1520;p47">
            <a:extLst>
              <a:ext uri="{FF2B5EF4-FFF2-40B4-BE49-F238E27FC236}">
                <a16:creationId xmlns:a16="http://schemas.microsoft.com/office/drawing/2014/main" id="{8F5A06C3-902E-FD10-4F86-124734E552A0}"/>
              </a:ext>
            </a:extLst>
          </p:cNvPr>
          <p:cNvSpPr txBox="1"/>
          <p:nvPr/>
        </p:nvSpPr>
        <p:spPr>
          <a:xfrm>
            <a:off x="960452" y="2107958"/>
            <a:ext cx="1023043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Latitude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7" name="Google Shape;1521;p47">
            <a:extLst>
              <a:ext uri="{FF2B5EF4-FFF2-40B4-BE49-F238E27FC236}">
                <a16:creationId xmlns:a16="http://schemas.microsoft.com/office/drawing/2014/main" id="{7028C710-0607-C700-7A9F-281540379D85}"/>
              </a:ext>
            </a:extLst>
          </p:cNvPr>
          <p:cNvSpPr txBox="1"/>
          <p:nvPr/>
        </p:nvSpPr>
        <p:spPr>
          <a:xfrm>
            <a:off x="1997117" y="2112237"/>
            <a:ext cx="105554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Longitude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28" name="Google Shape;1522;p47">
            <a:extLst>
              <a:ext uri="{FF2B5EF4-FFF2-40B4-BE49-F238E27FC236}">
                <a16:creationId xmlns:a16="http://schemas.microsoft.com/office/drawing/2014/main" id="{0B6153BB-17A1-B524-2B03-2806A66D8A55}"/>
              </a:ext>
            </a:extLst>
          </p:cNvPr>
          <p:cNvSpPr txBox="1"/>
          <p:nvPr/>
        </p:nvSpPr>
        <p:spPr>
          <a:xfrm>
            <a:off x="3023789" y="2102003"/>
            <a:ext cx="1052417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Palestine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Google Shape;1523;p47">
                <a:extLst>
                  <a:ext uri="{FF2B5EF4-FFF2-40B4-BE49-F238E27FC236}">
                    <a16:creationId xmlns:a16="http://schemas.microsoft.com/office/drawing/2014/main" id="{8AF965D4-09C6-692B-6192-FEB5EFCACBA6}"/>
                  </a:ext>
                </a:extLst>
              </p:cNvPr>
              <p:cNvSpPr txBox="1"/>
              <p:nvPr/>
            </p:nvSpPr>
            <p:spPr>
              <a:xfrm>
                <a:off x="1989797" y="2987291"/>
                <a:ext cx="100551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0.32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29" name="Google Shape;1523;p47">
                <a:extLst>
                  <a:ext uri="{FF2B5EF4-FFF2-40B4-BE49-F238E27FC236}">
                    <a16:creationId xmlns:a16="http://schemas.microsoft.com/office/drawing/2014/main" id="{8AF965D4-09C6-692B-6192-FEB5EFCAC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797" y="2987291"/>
                <a:ext cx="1005515" cy="410646"/>
              </a:xfrm>
              <a:prstGeom prst="rect">
                <a:avLst/>
              </a:prstGeom>
              <a:blipFill>
                <a:blip r:embed="rId6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Google Shape;1524;p47">
                <a:extLst>
                  <a:ext uri="{FF2B5EF4-FFF2-40B4-BE49-F238E27FC236}">
                    <a16:creationId xmlns:a16="http://schemas.microsoft.com/office/drawing/2014/main" id="{7710CB8E-9D63-E20E-474B-6A990DF38114}"/>
                  </a:ext>
                </a:extLst>
              </p:cNvPr>
              <p:cNvSpPr txBox="1"/>
              <p:nvPr/>
            </p:nvSpPr>
            <p:spPr>
              <a:xfrm>
                <a:off x="2041114" y="3595741"/>
                <a:ext cx="944342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0.43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"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30" name="Google Shape;1524;p47">
                <a:extLst>
                  <a:ext uri="{FF2B5EF4-FFF2-40B4-BE49-F238E27FC236}">
                    <a16:creationId xmlns:a16="http://schemas.microsoft.com/office/drawing/2014/main" id="{7710CB8E-9D63-E20E-474B-6A990DF38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114" y="3595741"/>
                <a:ext cx="944342" cy="410646"/>
              </a:xfrm>
              <a:prstGeom prst="rect">
                <a:avLst/>
              </a:prstGeom>
              <a:blipFill>
                <a:blip r:embed="rId7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Google Shape;1525;p47">
            <a:extLst>
              <a:ext uri="{FF2B5EF4-FFF2-40B4-BE49-F238E27FC236}">
                <a16:creationId xmlns:a16="http://schemas.microsoft.com/office/drawing/2014/main" id="{349A371D-ADA9-9AAC-5E84-DA9CD1BF542D}"/>
              </a:ext>
            </a:extLst>
          </p:cNvPr>
          <p:cNvSpPr txBox="1"/>
          <p:nvPr/>
        </p:nvSpPr>
        <p:spPr>
          <a:xfrm>
            <a:off x="2344827" y="4120857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b="1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Google Shape;1526;p47">
            <a:extLst>
              <a:ext uri="{FF2B5EF4-FFF2-40B4-BE49-F238E27FC236}">
                <a16:creationId xmlns:a16="http://schemas.microsoft.com/office/drawing/2014/main" id="{964BCADD-CDCC-3CB1-306D-1713913CB134}"/>
              </a:ext>
            </a:extLst>
          </p:cNvPr>
          <p:cNvSpPr txBox="1"/>
          <p:nvPr/>
        </p:nvSpPr>
        <p:spPr>
          <a:xfrm>
            <a:off x="2344827" y="4812641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" name="Google Shape;1527;p47">
            <a:extLst>
              <a:ext uri="{FF2B5EF4-FFF2-40B4-BE49-F238E27FC236}">
                <a16:creationId xmlns:a16="http://schemas.microsoft.com/office/drawing/2014/main" id="{181E2FD8-D72F-0410-C0ED-1D7E3B55C25A}"/>
              </a:ext>
            </a:extLst>
          </p:cNvPr>
          <p:cNvSpPr txBox="1"/>
          <p:nvPr/>
        </p:nvSpPr>
        <p:spPr>
          <a:xfrm>
            <a:off x="2344827" y="5371942"/>
            <a:ext cx="556450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Google Shape;1528;p47">
                <a:extLst>
                  <a:ext uri="{FF2B5EF4-FFF2-40B4-BE49-F238E27FC236}">
                    <a16:creationId xmlns:a16="http://schemas.microsoft.com/office/drawing/2014/main" id="{F53E429E-7C63-95DF-A9FB-FB03DC49D086}"/>
                  </a:ext>
                </a:extLst>
              </p:cNvPr>
              <p:cNvSpPr txBox="1"/>
              <p:nvPr/>
            </p:nvSpPr>
            <p:spPr>
              <a:xfrm>
                <a:off x="2041113" y="6029541"/>
                <a:ext cx="94433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0.76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"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34" name="Google Shape;1528;p47">
                <a:extLst>
                  <a:ext uri="{FF2B5EF4-FFF2-40B4-BE49-F238E27FC236}">
                    <a16:creationId xmlns:a16="http://schemas.microsoft.com/office/drawing/2014/main" id="{F53E429E-7C63-95DF-A9FB-FB03DC49D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113" y="6029541"/>
                <a:ext cx="944339" cy="410646"/>
              </a:xfrm>
              <a:prstGeom prst="rect">
                <a:avLst/>
              </a:prstGeom>
              <a:blipFill>
                <a:blip r:embed="rId8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Google Shape;1529;p47">
                <a:extLst>
                  <a:ext uri="{FF2B5EF4-FFF2-40B4-BE49-F238E27FC236}">
                    <a16:creationId xmlns:a16="http://schemas.microsoft.com/office/drawing/2014/main" id="{817B912F-234B-B310-D830-222824012D9E}"/>
                  </a:ext>
                </a:extLst>
              </p:cNvPr>
              <p:cNvSpPr txBox="1"/>
              <p:nvPr/>
            </p:nvSpPr>
            <p:spPr>
              <a:xfrm>
                <a:off x="3158035" y="2978570"/>
                <a:ext cx="869772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35" name="Google Shape;1529;p47">
                <a:extLst>
                  <a:ext uri="{FF2B5EF4-FFF2-40B4-BE49-F238E27FC236}">
                    <a16:creationId xmlns:a16="http://schemas.microsoft.com/office/drawing/2014/main" id="{817B912F-234B-B310-D830-222824012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8035" y="2978570"/>
                <a:ext cx="869772" cy="410646"/>
              </a:xfrm>
              <a:prstGeom prst="rect">
                <a:avLst/>
              </a:prstGeom>
              <a:blipFill>
                <a:blip r:embed="rId9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Google Shape;1530;p47">
                <a:extLst>
                  <a:ext uri="{FF2B5EF4-FFF2-40B4-BE49-F238E27FC236}">
                    <a16:creationId xmlns:a16="http://schemas.microsoft.com/office/drawing/2014/main" id="{853D08BF-62FA-7781-DFD7-9FAA54DAF4CD}"/>
                  </a:ext>
                </a:extLst>
              </p:cNvPr>
              <p:cNvSpPr txBox="1"/>
              <p:nvPr/>
            </p:nvSpPr>
            <p:spPr>
              <a:xfrm>
                <a:off x="3235099" y="3585837"/>
                <a:ext cx="701988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36" name="Google Shape;1530;p47">
                <a:extLst>
                  <a:ext uri="{FF2B5EF4-FFF2-40B4-BE49-F238E27FC236}">
                    <a16:creationId xmlns:a16="http://schemas.microsoft.com/office/drawing/2014/main" id="{853D08BF-62FA-7781-DFD7-9FAA54DAF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099" y="3585837"/>
                <a:ext cx="701988" cy="41064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Google Shape;1531;p47">
            <a:extLst>
              <a:ext uri="{FF2B5EF4-FFF2-40B4-BE49-F238E27FC236}">
                <a16:creationId xmlns:a16="http://schemas.microsoft.com/office/drawing/2014/main" id="{134F71E9-F57B-490F-6980-533F3535E64D}"/>
              </a:ext>
            </a:extLst>
          </p:cNvPr>
          <p:cNvSpPr txBox="1"/>
          <p:nvPr/>
        </p:nvSpPr>
        <p:spPr>
          <a:xfrm>
            <a:off x="3307453" y="409584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" name="Google Shape;1532;p47">
            <a:extLst>
              <a:ext uri="{FF2B5EF4-FFF2-40B4-BE49-F238E27FC236}">
                <a16:creationId xmlns:a16="http://schemas.microsoft.com/office/drawing/2014/main" id="{61DB1A63-2F44-316B-AE48-F180EFDB947E}"/>
              </a:ext>
            </a:extLst>
          </p:cNvPr>
          <p:cNvSpPr txBox="1"/>
          <p:nvPr/>
        </p:nvSpPr>
        <p:spPr>
          <a:xfrm>
            <a:off x="3288965" y="470429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" name="Google Shape;1533;p47">
            <a:extLst>
              <a:ext uri="{FF2B5EF4-FFF2-40B4-BE49-F238E27FC236}">
                <a16:creationId xmlns:a16="http://schemas.microsoft.com/office/drawing/2014/main" id="{FF23660D-11D0-129B-3B2F-A88723F127CF}"/>
              </a:ext>
            </a:extLst>
          </p:cNvPr>
          <p:cNvSpPr txBox="1"/>
          <p:nvPr/>
        </p:nvSpPr>
        <p:spPr>
          <a:xfrm>
            <a:off x="3307453" y="536766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Google Shape;1534;p47">
                <a:extLst>
                  <a:ext uri="{FF2B5EF4-FFF2-40B4-BE49-F238E27FC236}">
                    <a16:creationId xmlns:a16="http://schemas.microsoft.com/office/drawing/2014/main" id="{262308E8-CB47-C717-3C09-9E1D06CCE0D7}"/>
                  </a:ext>
                </a:extLst>
              </p:cNvPr>
              <p:cNvSpPr txBox="1"/>
              <p:nvPr/>
            </p:nvSpPr>
            <p:spPr>
              <a:xfrm>
                <a:off x="3270302" y="5998804"/>
                <a:ext cx="71975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40" name="Google Shape;1534;p47">
                <a:extLst>
                  <a:ext uri="{FF2B5EF4-FFF2-40B4-BE49-F238E27FC236}">
                    <a16:creationId xmlns:a16="http://schemas.microsoft.com/office/drawing/2014/main" id="{262308E8-CB47-C717-3C09-9E1D06CCE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302" y="5998804"/>
                <a:ext cx="719756" cy="410646"/>
              </a:xfrm>
              <a:prstGeom prst="rect">
                <a:avLst/>
              </a:prstGeom>
              <a:blipFill>
                <a:blip r:embed="rId11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Google Shape;1513;p47">
            <a:extLst>
              <a:ext uri="{FF2B5EF4-FFF2-40B4-BE49-F238E27FC236}">
                <a16:creationId xmlns:a16="http://schemas.microsoft.com/office/drawing/2014/main" id="{2D18A02A-871C-F879-AB0D-5D1FEE55E7CA}"/>
              </a:ext>
            </a:extLst>
          </p:cNvPr>
          <p:cNvSpPr/>
          <p:nvPr/>
        </p:nvSpPr>
        <p:spPr>
          <a:xfrm>
            <a:off x="4121769" y="1949153"/>
            <a:ext cx="944340" cy="711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515;p47">
            <a:extLst>
              <a:ext uri="{FF2B5EF4-FFF2-40B4-BE49-F238E27FC236}">
                <a16:creationId xmlns:a16="http://schemas.microsoft.com/office/drawing/2014/main" id="{CE20B15A-E967-DCD7-DA2D-5223EDC95D0D}"/>
              </a:ext>
            </a:extLst>
          </p:cNvPr>
          <p:cNvSpPr/>
          <p:nvPr/>
        </p:nvSpPr>
        <p:spPr>
          <a:xfrm>
            <a:off x="4121769" y="2813907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522;p47">
            <a:extLst>
              <a:ext uri="{FF2B5EF4-FFF2-40B4-BE49-F238E27FC236}">
                <a16:creationId xmlns:a16="http://schemas.microsoft.com/office/drawing/2014/main" id="{E43CC7D7-7D84-08A7-43F5-F57EC758B4FB}"/>
              </a:ext>
            </a:extLst>
          </p:cNvPr>
          <p:cNvSpPr txBox="1"/>
          <p:nvPr/>
        </p:nvSpPr>
        <p:spPr>
          <a:xfrm>
            <a:off x="4112598" y="21020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Jordan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Google Shape;1529;p47">
                <a:extLst>
                  <a:ext uri="{FF2B5EF4-FFF2-40B4-BE49-F238E27FC236}">
                    <a16:creationId xmlns:a16="http://schemas.microsoft.com/office/drawing/2014/main" id="{20018BA0-E090-43B0-E924-B3B186FAC608}"/>
                  </a:ext>
                </a:extLst>
              </p:cNvPr>
              <p:cNvSpPr txBox="1"/>
              <p:nvPr/>
            </p:nvSpPr>
            <p:spPr>
              <a:xfrm>
                <a:off x="4246542" y="2977057"/>
                <a:ext cx="76645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</a:t>
                </a: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44" name="Google Shape;1529;p47">
                <a:extLst>
                  <a:ext uri="{FF2B5EF4-FFF2-40B4-BE49-F238E27FC236}">
                    <a16:creationId xmlns:a16="http://schemas.microsoft.com/office/drawing/2014/main" id="{20018BA0-E090-43B0-E924-B3B186FAC6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542" y="2977057"/>
                <a:ext cx="766454" cy="41064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Google Shape;1530;p47">
                <a:extLst>
                  <a:ext uri="{FF2B5EF4-FFF2-40B4-BE49-F238E27FC236}">
                    <a16:creationId xmlns:a16="http://schemas.microsoft.com/office/drawing/2014/main" id="{87CACBD4-F968-28A8-C8C5-88D312C31062}"/>
                  </a:ext>
                </a:extLst>
              </p:cNvPr>
              <p:cNvSpPr txBox="1"/>
              <p:nvPr/>
            </p:nvSpPr>
            <p:spPr>
              <a:xfrm>
                <a:off x="4232092" y="3585507"/>
                <a:ext cx="71874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45" name="Google Shape;1530;p47">
                <a:extLst>
                  <a:ext uri="{FF2B5EF4-FFF2-40B4-BE49-F238E27FC236}">
                    <a16:creationId xmlns:a16="http://schemas.microsoft.com/office/drawing/2014/main" id="{87CACBD4-F968-28A8-C8C5-88D312C310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092" y="3585507"/>
                <a:ext cx="718746" cy="41064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Google Shape;1531;p47">
            <a:extLst>
              <a:ext uri="{FF2B5EF4-FFF2-40B4-BE49-F238E27FC236}">
                <a16:creationId xmlns:a16="http://schemas.microsoft.com/office/drawing/2014/main" id="{183D1FA1-086E-5963-1A9C-3DE99785FFD2}"/>
              </a:ext>
            </a:extLst>
          </p:cNvPr>
          <p:cNvSpPr txBox="1"/>
          <p:nvPr/>
        </p:nvSpPr>
        <p:spPr>
          <a:xfrm>
            <a:off x="4330346" y="404139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" name="Google Shape;1532;p47">
            <a:extLst>
              <a:ext uri="{FF2B5EF4-FFF2-40B4-BE49-F238E27FC236}">
                <a16:creationId xmlns:a16="http://schemas.microsoft.com/office/drawing/2014/main" id="{CC6AF68A-3D78-B898-74D7-AB17DF7EE878}"/>
              </a:ext>
            </a:extLst>
          </p:cNvPr>
          <p:cNvSpPr txBox="1"/>
          <p:nvPr/>
        </p:nvSpPr>
        <p:spPr>
          <a:xfrm>
            <a:off x="4354950" y="469509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8" name="Google Shape;1533;p47">
            <a:extLst>
              <a:ext uri="{FF2B5EF4-FFF2-40B4-BE49-F238E27FC236}">
                <a16:creationId xmlns:a16="http://schemas.microsoft.com/office/drawing/2014/main" id="{0ABA5D4E-F6E0-F1D4-D615-F5F2921CB4F2}"/>
              </a:ext>
            </a:extLst>
          </p:cNvPr>
          <p:cNvSpPr txBox="1"/>
          <p:nvPr/>
        </p:nvSpPr>
        <p:spPr>
          <a:xfrm>
            <a:off x="4410296" y="5394033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Google Shape;1534;p47">
                <a:extLst>
                  <a:ext uri="{FF2B5EF4-FFF2-40B4-BE49-F238E27FC236}">
                    <a16:creationId xmlns:a16="http://schemas.microsoft.com/office/drawing/2014/main" id="{03CF920F-0BA7-5F2F-C164-420C6C56E916}"/>
                  </a:ext>
                </a:extLst>
              </p:cNvPr>
              <p:cNvSpPr txBox="1"/>
              <p:nvPr/>
            </p:nvSpPr>
            <p:spPr>
              <a:xfrm>
                <a:off x="4222877" y="6040587"/>
                <a:ext cx="79011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49" name="Google Shape;1534;p47">
                <a:extLst>
                  <a:ext uri="{FF2B5EF4-FFF2-40B4-BE49-F238E27FC236}">
                    <a16:creationId xmlns:a16="http://schemas.microsoft.com/office/drawing/2014/main" id="{03CF920F-0BA7-5F2F-C164-420C6C56E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877" y="6040587"/>
                <a:ext cx="790119" cy="410646"/>
              </a:xfrm>
              <a:prstGeom prst="rect">
                <a:avLst/>
              </a:prstGeom>
              <a:blipFill>
                <a:blip r:embed="rId14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Google Shape;1513;p47">
            <a:extLst>
              <a:ext uri="{FF2B5EF4-FFF2-40B4-BE49-F238E27FC236}">
                <a16:creationId xmlns:a16="http://schemas.microsoft.com/office/drawing/2014/main" id="{6C0B8F76-7DE4-F587-98D7-3B390ACDE766}"/>
              </a:ext>
            </a:extLst>
          </p:cNvPr>
          <p:cNvSpPr/>
          <p:nvPr/>
        </p:nvSpPr>
        <p:spPr>
          <a:xfrm>
            <a:off x="7261973" y="1928650"/>
            <a:ext cx="946230" cy="711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515;p47">
            <a:extLst>
              <a:ext uri="{FF2B5EF4-FFF2-40B4-BE49-F238E27FC236}">
                <a16:creationId xmlns:a16="http://schemas.microsoft.com/office/drawing/2014/main" id="{DAA42CE7-CE50-F7AB-55ED-9ED5935FA104}"/>
              </a:ext>
            </a:extLst>
          </p:cNvPr>
          <p:cNvSpPr/>
          <p:nvPr/>
        </p:nvSpPr>
        <p:spPr>
          <a:xfrm>
            <a:off x="7261973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522;p47">
            <a:extLst>
              <a:ext uri="{FF2B5EF4-FFF2-40B4-BE49-F238E27FC236}">
                <a16:creationId xmlns:a16="http://schemas.microsoft.com/office/drawing/2014/main" id="{6595A1AA-AE7F-94A4-5766-0302384FC4B9}"/>
              </a:ext>
            </a:extLst>
          </p:cNvPr>
          <p:cNvSpPr txBox="1"/>
          <p:nvPr/>
        </p:nvSpPr>
        <p:spPr>
          <a:xfrm>
            <a:off x="7252802" y="2081500"/>
            <a:ext cx="95965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Tuition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Google Shape;1529;p47">
                <a:extLst>
                  <a:ext uri="{FF2B5EF4-FFF2-40B4-BE49-F238E27FC236}">
                    <a16:creationId xmlns:a16="http://schemas.microsoft.com/office/drawing/2014/main" id="{7F0710F0-BAF5-A76E-0295-B6AC6A445946}"/>
                  </a:ext>
                </a:extLst>
              </p:cNvPr>
              <p:cNvSpPr txBox="1"/>
              <p:nvPr/>
            </p:nvSpPr>
            <p:spPr>
              <a:xfrm>
                <a:off x="7245480" y="2951030"/>
                <a:ext cx="1035933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0.72 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53" name="Google Shape;1529;p47">
                <a:extLst>
                  <a:ext uri="{FF2B5EF4-FFF2-40B4-BE49-F238E27FC236}">
                    <a16:creationId xmlns:a16="http://schemas.microsoft.com/office/drawing/2014/main" id="{7F0710F0-BAF5-A76E-0295-B6AC6A445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480" y="2951030"/>
                <a:ext cx="1035933" cy="410646"/>
              </a:xfrm>
              <a:prstGeom prst="rect">
                <a:avLst/>
              </a:prstGeom>
              <a:blipFill>
                <a:blip r:embed="rId15"/>
                <a:stretch>
                  <a:fillRect l="-1775" r="-5917"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Google Shape;1530;p47">
                <a:extLst>
                  <a:ext uri="{FF2B5EF4-FFF2-40B4-BE49-F238E27FC236}">
                    <a16:creationId xmlns:a16="http://schemas.microsoft.com/office/drawing/2014/main" id="{35CA6509-6A8C-9AB2-F844-C06C195AFEA8}"/>
                  </a:ext>
                </a:extLst>
              </p:cNvPr>
              <p:cNvSpPr txBox="1"/>
              <p:nvPr/>
            </p:nvSpPr>
            <p:spPr>
              <a:xfrm>
                <a:off x="7233369" y="3565004"/>
                <a:ext cx="1068710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0.53 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54" name="Google Shape;1530;p47">
                <a:extLst>
                  <a:ext uri="{FF2B5EF4-FFF2-40B4-BE49-F238E27FC236}">
                    <a16:creationId xmlns:a16="http://schemas.microsoft.com/office/drawing/2014/main" id="{35CA6509-6A8C-9AB2-F844-C06C195AF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369" y="3565004"/>
                <a:ext cx="1068710" cy="410646"/>
              </a:xfrm>
              <a:prstGeom prst="rect">
                <a:avLst/>
              </a:prstGeom>
              <a:blipFill>
                <a:blip r:embed="rId16"/>
                <a:stretch>
                  <a:fillRect l="-571" r="-4000"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Google Shape;1531;p47">
            <a:extLst>
              <a:ext uri="{FF2B5EF4-FFF2-40B4-BE49-F238E27FC236}">
                <a16:creationId xmlns:a16="http://schemas.microsoft.com/office/drawing/2014/main" id="{59D02EBE-2BEB-419D-5E76-25365B33157F}"/>
              </a:ext>
            </a:extLst>
          </p:cNvPr>
          <p:cNvSpPr txBox="1"/>
          <p:nvPr/>
        </p:nvSpPr>
        <p:spPr>
          <a:xfrm>
            <a:off x="7495154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1532;p47">
            <a:extLst>
              <a:ext uri="{FF2B5EF4-FFF2-40B4-BE49-F238E27FC236}">
                <a16:creationId xmlns:a16="http://schemas.microsoft.com/office/drawing/2014/main" id="{401E3330-2E46-2689-1DB9-181F634097B8}"/>
              </a:ext>
            </a:extLst>
          </p:cNvPr>
          <p:cNvSpPr txBox="1"/>
          <p:nvPr/>
        </p:nvSpPr>
        <p:spPr>
          <a:xfrm>
            <a:off x="7495154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1533;p47">
            <a:extLst>
              <a:ext uri="{FF2B5EF4-FFF2-40B4-BE49-F238E27FC236}">
                <a16:creationId xmlns:a16="http://schemas.microsoft.com/office/drawing/2014/main" id="{C6438884-31D5-512E-E31A-C618D0D8ECF1}"/>
              </a:ext>
            </a:extLst>
          </p:cNvPr>
          <p:cNvSpPr txBox="1"/>
          <p:nvPr/>
        </p:nvSpPr>
        <p:spPr>
          <a:xfrm>
            <a:off x="7495154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Google Shape;1534;p47">
                <a:extLst>
                  <a:ext uri="{FF2B5EF4-FFF2-40B4-BE49-F238E27FC236}">
                    <a16:creationId xmlns:a16="http://schemas.microsoft.com/office/drawing/2014/main" id="{01CDC7E3-F7D4-455F-E841-C69858901ABB}"/>
                  </a:ext>
                </a:extLst>
              </p:cNvPr>
              <p:cNvSpPr txBox="1"/>
              <p:nvPr/>
            </p:nvSpPr>
            <p:spPr>
              <a:xfrm>
                <a:off x="7224623" y="6004328"/>
                <a:ext cx="1035933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0.55 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58" name="Google Shape;1534;p47">
                <a:extLst>
                  <a:ext uri="{FF2B5EF4-FFF2-40B4-BE49-F238E27FC236}">
                    <a16:creationId xmlns:a16="http://schemas.microsoft.com/office/drawing/2014/main" id="{01CDC7E3-F7D4-455F-E841-C69858901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4623" y="6004328"/>
                <a:ext cx="1035933" cy="410646"/>
              </a:xfrm>
              <a:prstGeom prst="rect">
                <a:avLst/>
              </a:prstGeom>
              <a:blipFill>
                <a:blip r:embed="rId17"/>
                <a:stretch>
                  <a:fillRect l="-1765" r="-5294"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Google Shape;1513;p47">
            <a:extLst>
              <a:ext uri="{FF2B5EF4-FFF2-40B4-BE49-F238E27FC236}">
                <a16:creationId xmlns:a16="http://schemas.microsoft.com/office/drawing/2014/main" id="{E0917CD3-A25A-4758-B7BA-1DEE4B56E184}"/>
              </a:ext>
            </a:extLst>
          </p:cNvPr>
          <p:cNvSpPr/>
          <p:nvPr/>
        </p:nvSpPr>
        <p:spPr>
          <a:xfrm>
            <a:off x="6223073" y="1949153"/>
            <a:ext cx="944340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515;p47">
            <a:extLst>
              <a:ext uri="{FF2B5EF4-FFF2-40B4-BE49-F238E27FC236}">
                <a16:creationId xmlns:a16="http://schemas.microsoft.com/office/drawing/2014/main" id="{5D1DDE83-902F-C4A6-FD8C-3FBB18B135A1}"/>
              </a:ext>
            </a:extLst>
          </p:cNvPr>
          <p:cNvSpPr/>
          <p:nvPr/>
        </p:nvSpPr>
        <p:spPr>
          <a:xfrm>
            <a:off x="6223073" y="2813907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522;p47">
            <a:extLst>
              <a:ext uri="{FF2B5EF4-FFF2-40B4-BE49-F238E27FC236}">
                <a16:creationId xmlns:a16="http://schemas.microsoft.com/office/drawing/2014/main" id="{B8F7FB75-77BA-63AB-7F6A-B27C3722C899}"/>
              </a:ext>
            </a:extLst>
          </p:cNvPr>
          <p:cNvSpPr txBox="1"/>
          <p:nvPr/>
        </p:nvSpPr>
        <p:spPr>
          <a:xfrm>
            <a:off x="6213902" y="21020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Cairo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Google Shape;1529;p47">
                <a:extLst>
                  <a:ext uri="{FF2B5EF4-FFF2-40B4-BE49-F238E27FC236}">
                    <a16:creationId xmlns:a16="http://schemas.microsoft.com/office/drawing/2014/main" id="{AED3912F-410A-CCD1-4C62-964CC0B68D89}"/>
                  </a:ext>
                </a:extLst>
              </p:cNvPr>
              <p:cNvSpPr txBox="1"/>
              <p:nvPr/>
            </p:nvSpPr>
            <p:spPr>
              <a:xfrm>
                <a:off x="6286777" y="2977057"/>
                <a:ext cx="89414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 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5" name="Google Shape;1529;p47">
                <a:extLst>
                  <a:ext uri="{FF2B5EF4-FFF2-40B4-BE49-F238E27FC236}">
                    <a16:creationId xmlns:a16="http://schemas.microsoft.com/office/drawing/2014/main" id="{AED3912F-410A-CCD1-4C62-964CC0B68D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777" y="2977057"/>
                <a:ext cx="894145" cy="41064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Google Shape;1530;p47">
                <a:extLst>
                  <a:ext uri="{FF2B5EF4-FFF2-40B4-BE49-F238E27FC236}">
                    <a16:creationId xmlns:a16="http://schemas.microsoft.com/office/drawing/2014/main" id="{91305F81-BF27-4E9F-D524-0052315A80C4}"/>
                  </a:ext>
                </a:extLst>
              </p:cNvPr>
              <p:cNvSpPr txBox="1"/>
              <p:nvPr/>
            </p:nvSpPr>
            <p:spPr>
              <a:xfrm>
                <a:off x="6223071" y="3585507"/>
                <a:ext cx="89414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0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 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" name="Google Shape;1530;p47">
                <a:extLst>
                  <a:ext uri="{FF2B5EF4-FFF2-40B4-BE49-F238E27FC236}">
                    <a16:creationId xmlns:a16="http://schemas.microsoft.com/office/drawing/2014/main" id="{91305F81-BF27-4E9F-D524-0052315A8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071" y="3585507"/>
                <a:ext cx="894144" cy="41064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Google Shape;1531;p47">
            <a:extLst>
              <a:ext uri="{FF2B5EF4-FFF2-40B4-BE49-F238E27FC236}">
                <a16:creationId xmlns:a16="http://schemas.microsoft.com/office/drawing/2014/main" id="{B2D01870-5CF6-555B-20BA-9486A92EB57A}"/>
              </a:ext>
            </a:extLst>
          </p:cNvPr>
          <p:cNvSpPr txBox="1"/>
          <p:nvPr/>
        </p:nvSpPr>
        <p:spPr>
          <a:xfrm>
            <a:off x="6438977" y="4052220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1532;p47">
            <a:extLst>
              <a:ext uri="{FF2B5EF4-FFF2-40B4-BE49-F238E27FC236}">
                <a16:creationId xmlns:a16="http://schemas.microsoft.com/office/drawing/2014/main" id="{D123D9E2-3A62-5401-170B-EC8BB3CA96B0}"/>
              </a:ext>
            </a:extLst>
          </p:cNvPr>
          <p:cNvSpPr txBox="1"/>
          <p:nvPr/>
        </p:nvSpPr>
        <p:spPr>
          <a:xfrm>
            <a:off x="6456254" y="4802407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" name="Google Shape;1533;p47">
            <a:extLst>
              <a:ext uri="{FF2B5EF4-FFF2-40B4-BE49-F238E27FC236}">
                <a16:creationId xmlns:a16="http://schemas.microsoft.com/office/drawing/2014/main" id="{9DEEF922-F6F3-A029-952C-E4206A88D89A}"/>
              </a:ext>
            </a:extLst>
          </p:cNvPr>
          <p:cNvSpPr txBox="1"/>
          <p:nvPr/>
        </p:nvSpPr>
        <p:spPr>
          <a:xfrm>
            <a:off x="6480223" y="5287011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Google Shape;1534;p47">
                <a:extLst>
                  <a:ext uri="{FF2B5EF4-FFF2-40B4-BE49-F238E27FC236}">
                    <a16:creationId xmlns:a16="http://schemas.microsoft.com/office/drawing/2014/main" id="{AA416E0E-DD9F-C08A-0560-C25B9A2B2B4B}"/>
                  </a:ext>
                </a:extLst>
              </p:cNvPr>
              <p:cNvSpPr txBox="1"/>
              <p:nvPr/>
            </p:nvSpPr>
            <p:spPr>
              <a:xfrm>
                <a:off x="6262133" y="5991882"/>
                <a:ext cx="93388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1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 * 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} </a:t>
                </a:r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0" name="Google Shape;1534;p47">
                <a:extLst>
                  <a:ext uri="{FF2B5EF4-FFF2-40B4-BE49-F238E27FC236}">
                    <a16:creationId xmlns:a16="http://schemas.microsoft.com/office/drawing/2014/main" id="{AA416E0E-DD9F-C08A-0560-C25B9A2B2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2133" y="5991882"/>
                <a:ext cx="933885" cy="410646"/>
              </a:xfrm>
              <a:prstGeom prst="rect">
                <a:avLst/>
              </a:prstGeom>
              <a:blipFill>
                <a:blip r:embed="rId19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Google Shape;1513;p47">
            <a:extLst>
              <a:ext uri="{FF2B5EF4-FFF2-40B4-BE49-F238E27FC236}">
                <a16:creationId xmlns:a16="http://schemas.microsoft.com/office/drawing/2014/main" id="{72D996D4-17BA-840D-3C30-A3FC1D6326A2}"/>
              </a:ext>
            </a:extLst>
          </p:cNvPr>
          <p:cNvSpPr/>
          <p:nvPr/>
        </p:nvSpPr>
        <p:spPr>
          <a:xfrm>
            <a:off x="5178437" y="1959387"/>
            <a:ext cx="944340" cy="7119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15;p47">
            <a:extLst>
              <a:ext uri="{FF2B5EF4-FFF2-40B4-BE49-F238E27FC236}">
                <a16:creationId xmlns:a16="http://schemas.microsoft.com/office/drawing/2014/main" id="{DB2FF7C1-E48E-6C03-20B1-8AA314B9705F}"/>
              </a:ext>
            </a:extLst>
          </p:cNvPr>
          <p:cNvSpPr/>
          <p:nvPr/>
        </p:nvSpPr>
        <p:spPr>
          <a:xfrm>
            <a:off x="5178437" y="2824141"/>
            <a:ext cx="94434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522;p47">
            <a:extLst>
              <a:ext uri="{FF2B5EF4-FFF2-40B4-BE49-F238E27FC236}">
                <a16:creationId xmlns:a16="http://schemas.microsoft.com/office/drawing/2014/main" id="{6CA40E11-6C88-4432-C279-30CE3BA2FAD2}"/>
              </a:ext>
            </a:extLst>
          </p:cNvPr>
          <p:cNvSpPr txBox="1"/>
          <p:nvPr/>
        </p:nvSpPr>
        <p:spPr>
          <a:xfrm>
            <a:off x="5169266" y="2051203"/>
            <a:ext cx="957735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.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78" name="Google Shape;1529;p47">
            <a:extLst>
              <a:ext uri="{FF2B5EF4-FFF2-40B4-BE49-F238E27FC236}">
                <a16:creationId xmlns:a16="http://schemas.microsoft.com/office/drawing/2014/main" id="{2BCA5E75-A9A6-A506-AC8E-343978519204}"/>
              </a:ext>
            </a:extLst>
          </p:cNvPr>
          <p:cNvSpPr txBox="1"/>
          <p:nvPr/>
        </p:nvSpPr>
        <p:spPr>
          <a:xfrm>
            <a:off x="5409165" y="282262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1530;p47">
            <a:extLst>
              <a:ext uri="{FF2B5EF4-FFF2-40B4-BE49-F238E27FC236}">
                <a16:creationId xmlns:a16="http://schemas.microsoft.com/office/drawing/2014/main" id="{5483F8BD-3660-02C5-DFA7-6692C5F73337}"/>
              </a:ext>
            </a:extLst>
          </p:cNvPr>
          <p:cNvSpPr txBox="1"/>
          <p:nvPr/>
        </p:nvSpPr>
        <p:spPr>
          <a:xfrm>
            <a:off x="5421855" y="348244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0" name="Google Shape;1531;p47">
            <a:extLst>
              <a:ext uri="{FF2B5EF4-FFF2-40B4-BE49-F238E27FC236}">
                <a16:creationId xmlns:a16="http://schemas.microsoft.com/office/drawing/2014/main" id="{8B282D4F-388D-7D6D-9878-53D918BA776B}"/>
              </a:ext>
            </a:extLst>
          </p:cNvPr>
          <p:cNvSpPr txBox="1"/>
          <p:nvPr/>
        </p:nvSpPr>
        <p:spPr>
          <a:xfrm>
            <a:off x="5409165" y="414226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1532;p47">
            <a:extLst>
              <a:ext uri="{FF2B5EF4-FFF2-40B4-BE49-F238E27FC236}">
                <a16:creationId xmlns:a16="http://schemas.microsoft.com/office/drawing/2014/main" id="{6751B19E-C3A5-23A1-F13E-22323CB373E5}"/>
              </a:ext>
            </a:extLst>
          </p:cNvPr>
          <p:cNvSpPr txBox="1"/>
          <p:nvPr/>
        </p:nvSpPr>
        <p:spPr>
          <a:xfrm>
            <a:off x="5411618" y="4746905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2" name="Google Shape;1533;p47">
            <a:extLst>
              <a:ext uri="{FF2B5EF4-FFF2-40B4-BE49-F238E27FC236}">
                <a16:creationId xmlns:a16="http://schemas.microsoft.com/office/drawing/2014/main" id="{D02E7EA3-C44E-E1C0-0DE0-E84479F9C89F}"/>
              </a:ext>
            </a:extLst>
          </p:cNvPr>
          <p:cNvSpPr txBox="1"/>
          <p:nvPr/>
        </p:nvSpPr>
        <p:spPr>
          <a:xfrm>
            <a:off x="5409165" y="5297245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3" name="Google Shape;1534;p47">
            <a:extLst>
              <a:ext uri="{FF2B5EF4-FFF2-40B4-BE49-F238E27FC236}">
                <a16:creationId xmlns:a16="http://schemas.microsoft.com/office/drawing/2014/main" id="{4286EEBD-3C5A-105D-B097-2AE4FE2AB6F8}"/>
              </a:ext>
            </a:extLst>
          </p:cNvPr>
          <p:cNvSpPr txBox="1"/>
          <p:nvPr/>
        </p:nvSpPr>
        <p:spPr>
          <a:xfrm>
            <a:off x="5409165" y="5824218"/>
            <a:ext cx="60709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" name="Google Shape;1508;p47">
            <a:extLst>
              <a:ext uri="{FF2B5EF4-FFF2-40B4-BE49-F238E27FC236}">
                <a16:creationId xmlns:a16="http://schemas.microsoft.com/office/drawing/2014/main" id="{37A1B9CC-1F6D-C8BE-E559-833660DCDE30}"/>
              </a:ext>
            </a:extLst>
          </p:cNvPr>
          <p:cNvSpPr/>
          <p:nvPr/>
        </p:nvSpPr>
        <p:spPr>
          <a:xfrm>
            <a:off x="989614" y="6625311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Google Shape;1510;p47">
                <a:extLst>
                  <a:ext uri="{FF2B5EF4-FFF2-40B4-BE49-F238E27FC236}">
                    <a16:creationId xmlns:a16="http://schemas.microsoft.com/office/drawing/2014/main" id="{A726A19E-4435-50E1-277D-228ADBAFB683}"/>
                  </a:ext>
                </a:extLst>
              </p:cNvPr>
              <p:cNvSpPr txBox="1"/>
              <p:nvPr/>
            </p:nvSpPr>
            <p:spPr>
              <a:xfrm>
                <a:off x="989612" y="6767129"/>
                <a:ext cx="94433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0.64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"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2" name="Google Shape;1510;p47">
                <a:extLst>
                  <a:ext uri="{FF2B5EF4-FFF2-40B4-BE49-F238E27FC236}">
                    <a16:creationId xmlns:a16="http://schemas.microsoft.com/office/drawing/2014/main" id="{A726A19E-4435-50E1-277D-228ADBAFB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612" y="6767129"/>
                <a:ext cx="944339" cy="410646"/>
              </a:xfrm>
              <a:prstGeom prst="rect">
                <a:avLst/>
              </a:prstGeom>
              <a:blipFill>
                <a:blip r:embed="rId20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Google Shape;1514;p47">
            <a:extLst>
              <a:ext uri="{FF2B5EF4-FFF2-40B4-BE49-F238E27FC236}">
                <a16:creationId xmlns:a16="http://schemas.microsoft.com/office/drawing/2014/main" id="{F6EE70CA-CF7F-86FC-392F-182CC9D19D7C}"/>
              </a:ext>
            </a:extLst>
          </p:cNvPr>
          <p:cNvSpPr/>
          <p:nvPr/>
        </p:nvSpPr>
        <p:spPr>
          <a:xfrm>
            <a:off x="2031945" y="6629590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1515;p47">
            <a:extLst>
              <a:ext uri="{FF2B5EF4-FFF2-40B4-BE49-F238E27FC236}">
                <a16:creationId xmlns:a16="http://schemas.microsoft.com/office/drawing/2014/main" id="{AE130BDA-A2D1-7CB9-F626-DCF766A810CA}"/>
              </a:ext>
            </a:extLst>
          </p:cNvPr>
          <p:cNvSpPr/>
          <p:nvPr/>
        </p:nvSpPr>
        <p:spPr>
          <a:xfrm>
            <a:off x="3065101" y="6620869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Google Shape;1523;p47">
                <a:extLst>
                  <a:ext uri="{FF2B5EF4-FFF2-40B4-BE49-F238E27FC236}">
                    <a16:creationId xmlns:a16="http://schemas.microsoft.com/office/drawing/2014/main" id="{1026A747-9A18-B80D-0446-631737AB23A1}"/>
                  </a:ext>
                </a:extLst>
              </p:cNvPr>
              <p:cNvSpPr txBox="1"/>
              <p:nvPr/>
            </p:nvSpPr>
            <p:spPr>
              <a:xfrm>
                <a:off x="2031938" y="6745223"/>
                <a:ext cx="100551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0.67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"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1" name="Google Shape;1523;p47">
                <a:extLst>
                  <a:ext uri="{FF2B5EF4-FFF2-40B4-BE49-F238E27FC236}">
                    <a16:creationId xmlns:a16="http://schemas.microsoft.com/office/drawing/2014/main" id="{1026A747-9A18-B80D-0446-631737AB23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938" y="6745223"/>
                <a:ext cx="1005515" cy="410646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Google Shape;1529;p47">
                <a:extLst>
                  <a:ext uri="{FF2B5EF4-FFF2-40B4-BE49-F238E27FC236}">
                    <a16:creationId xmlns:a16="http://schemas.microsoft.com/office/drawing/2014/main" id="{38888AE1-BB75-4451-7F4B-F541A7DC3010}"/>
                  </a:ext>
                </a:extLst>
              </p:cNvPr>
              <p:cNvSpPr txBox="1"/>
              <p:nvPr/>
            </p:nvSpPr>
            <p:spPr>
              <a:xfrm>
                <a:off x="3148864" y="6784019"/>
                <a:ext cx="869772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2" name="Google Shape;1529;p47">
                <a:extLst>
                  <a:ext uri="{FF2B5EF4-FFF2-40B4-BE49-F238E27FC236}">
                    <a16:creationId xmlns:a16="http://schemas.microsoft.com/office/drawing/2014/main" id="{38888AE1-BB75-4451-7F4B-F541A7DC3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8864" y="6784019"/>
                <a:ext cx="869772" cy="410646"/>
              </a:xfrm>
              <a:prstGeom prst="rect">
                <a:avLst/>
              </a:prstGeom>
              <a:blipFill>
                <a:blip r:embed="rId22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Google Shape;1515;p47">
            <a:extLst>
              <a:ext uri="{FF2B5EF4-FFF2-40B4-BE49-F238E27FC236}">
                <a16:creationId xmlns:a16="http://schemas.microsoft.com/office/drawing/2014/main" id="{20980C39-8E7A-E5F3-BE54-9FA9608F749E}"/>
              </a:ext>
            </a:extLst>
          </p:cNvPr>
          <p:cNvSpPr/>
          <p:nvPr/>
        </p:nvSpPr>
        <p:spPr>
          <a:xfrm>
            <a:off x="4112598" y="6619356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Google Shape;1529;p47">
                <a:extLst>
                  <a:ext uri="{FF2B5EF4-FFF2-40B4-BE49-F238E27FC236}">
                    <a16:creationId xmlns:a16="http://schemas.microsoft.com/office/drawing/2014/main" id="{E10EACE5-B283-6567-B685-3055CF288111}"/>
                  </a:ext>
                </a:extLst>
              </p:cNvPr>
              <p:cNvSpPr txBox="1"/>
              <p:nvPr/>
            </p:nvSpPr>
            <p:spPr>
              <a:xfrm>
                <a:off x="4226980" y="6782506"/>
                <a:ext cx="76645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 </a:t>
                </a:r>
                <a:r>
                  <a:rPr lang="en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4" name="Google Shape;1529;p47">
                <a:extLst>
                  <a:ext uri="{FF2B5EF4-FFF2-40B4-BE49-F238E27FC236}">
                    <a16:creationId xmlns:a16="http://schemas.microsoft.com/office/drawing/2014/main" id="{E10EACE5-B283-6567-B685-3055CF288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6980" y="6782506"/>
                <a:ext cx="766454" cy="410646"/>
              </a:xfrm>
              <a:prstGeom prst="rect">
                <a:avLst/>
              </a:prstGeom>
              <a:blipFill>
                <a:blip r:embed="rId23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Google Shape;1515;p47">
            <a:extLst>
              <a:ext uri="{FF2B5EF4-FFF2-40B4-BE49-F238E27FC236}">
                <a16:creationId xmlns:a16="http://schemas.microsoft.com/office/drawing/2014/main" id="{92FA85EB-26F7-D678-3D3D-8B292F310A13}"/>
              </a:ext>
            </a:extLst>
          </p:cNvPr>
          <p:cNvSpPr/>
          <p:nvPr/>
        </p:nvSpPr>
        <p:spPr>
          <a:xfrm>
            <a:off x="7252802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Google Shape;1529;p47">
                <a:extLst>
                  <a:ext uri="{FF2B5EF4-FFF2-40B4-BE49-F238E27FC236}">
                    <a16:creationId xmlns:a16="http://schemas.microsoft.com/office/drawing/2014/main" id="{B7502E89-DB2E-9C8B-204F-44CF75F63ECF}"/>
                  </a:ext>
                </a:extLst>
              </p:cNvPr>
              <p:cNvSpPr txBox="1"/>
              <p:nvPr/>
            </p:nvSpPr>
            <p:spPr>
              <a:xfrm>
                <a:off x="7194271" y="6699322"/>
                <a:ext cx="112771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0.86 * </a:t>
                </a:r>
                <a:r>
                  <a:rPr lang="en-US" sz="14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</a:t>
                </a:r>
                <a:endParaRPr lang="en-US"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6" name="Google Shape;1529;p47">
                <a:extLst>
                  <a:ext uri="{FF2B5EF4-FFF2-40B4-BE49-F238E27FC236}">
                    <a16:creationId xmlns:a16="http://schemas.microsoft.com/office/drawing/2014/main" id="{B7502E89-DB2E-9C8B-204F-44CF75F63E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4271" y="6699322"/>
                <a:ext cx="1127714" cy="410646"/>
              </a:xfrm>
              <a:prstGeom prst="rect">
                <a:avLst/>
              </a:prstGeom>
              <a:blipFill>
                <a:blip r:embed="rId24"/>
                <a:stretch>
                  <a:fillRect r="-1081"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Google Shape;1515;p47">
            <a:extLst>
              <a:ext uri="{FF2B5EF4-FFF2-40B4-BE49-F238E27FC236}">
                <a16:creationId xmlns:a16="http://schemas.microsoft.com/office/drawing/2014/main" id="{ECC76CA0-5B69-4B36-686D-A21490AA5F81}"/>
              </a:ext>
            </a:extLst>
          </p:cNvPr>
          <p:cNvSpPr/>
          <p:nvPr/>
        </p:nvSpPr>
        <p:spPr>
          <a:xfrm>
            <a:off x="6213902" y="6619356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Google Shape;1529;p47">
                <a:extLst>
                  <a:ext uri="{FF2B5EF4-FFF2-40B4-BE49-F238E27FC236}">
                    <a16:creationId xmlns:a16="http://schemas.microsoft.com/office/drawing/2014/main" id="{6057D829-EEC5-B0EF-A888-178EC3F44432}"/>
                  </a:ext>
                </a:extLst>
              </p:cNvPr>
              <p:cNvSpPr txBox="1"/>
              <p:nvPr/>
            </p:nvSpPr>
            <p:spPr>
              <a:xfrm>
                <a:off x="6248206" y="6716414"/>
                <a:ext cx="944340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0</a:t>
                </a: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 </a:t>
                </a: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:r>
                  <a:rPr lang="en-US" sz="14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</a:t>
                </a:r>
                <a:r>
                  <a:rPr lang="en-US" sz="1400" dirty="0">
                    <a:solidFill>
                      <a:schemeClr val="accent6"/>
                    </a:solidFill>
                    <a:latin typeface="Patrick Hand" panose="00000500000000000000" pitchFamily="2" charset="0"/>
                  </a:rPr>
                  <a:t> </a:t>
                </a:r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68" name="Google Shape;1529;p47">
                <a:extLst>
                  <a:ext uri="{FF2B5EF4-FFF2-40B4-BE49-F238E27FC236}">
                    <a16:creationId xmlns:a16="http://schemas.microsoft.com/office/drawing/2014/main" id="{6057D829-EEC5-B0EF-A888-178EC3F444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206" y="6716414"/>
                <a:ext cx="944340" cy="410646"/>
              </a:xfrm>
              <a:prstGeom prst="rect">
                <a:avLst/>
              </a:prstGeom>
              <a:blipFill>
                <a:blip r:embed="rId25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Google Shape;1515;p47">
            <a:extLst>
              <a:ext uri="{FF2B5EF4-FFF2-40B4-BE49-F238E27FC236}">
                <a16:creationId xmlns:a16="http://schemas.microsoft.com/office/drawing/2014/main" id="{36418144-7653-2E31-FA6C-4A1F4703019E}"/>
              </a:ext>
            </a:extLst>
          </p:cNvPr>
          <p:cNvSpPr/>
          <p:nvPr/>
        </p:nvSpPr>
        <p:spPr>
          <a:xfrm>
            <a:off x="5169266" y="6629590"/>
            <a:ext cx="94434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1529;p47">
            <a:extLst>
              <a:ext uri="{FF2B5EF4-FFF2-40B4-BE49-F238E27FC236}">
                <a16:creationId xmlns:a16="http://schemas.microsoft.com/office/drawing/2014/main" id="{3219B10E-FC00-F866-E7E4-882A6DC7984D}"/>
              </a:ext>
            </a:extLst>
          </p:cNvPr>
          <p:cNvSpPr txBox="1"/>
          <p:nvPr/>
        </p:nvSpPr>
        <p:spPr>
          <a:xfrm>
            <a:off x="5300061" y="6564341"/>
            <a:ext cx="766454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accent4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0" name="Google Shape;1513;p47">
            <a:extLst>
              <a:ext uri="{FF2B5EF4-FFF2-40B4-BE49-F238E27FC236}">
                <a16:creationId xmlns:a16="http://schemas.microsoft.com/office/drawing/2014/main" id="{FC2F4114-B4E9-4662-EB9D-A4C0ED42408C}"/>
              </a:ext>
            </a:extLst>
          </p:cNvPr>
          <p:cNvSpPr/>
          <p:nvPr/>
        </p:nvSpPr>
        <p:spPr>
          <a:xfrm>
            <a:off x="8287163" y="1928650"/>
            <a:ext cx="946230" cy="711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1515;p47">
            <a:extLst>
              <a:ext uri="{FF2B5EF4-FFF2-40B4-BE49-F238E27FC236}">
                <a16:creationId xmlns:a16="http://schemas.microsoft.com/office/drawing/2014/main" id="{66FF034A-3F83-530D-5AF7-6A24C71E2A39}"/>
              </a:ext>
            </a:extLst>
          </p:cNvPr>
          <p:cNvSpPr/>
          <p:nvPr/>
        </p:nvSpPr>
        <p:spPr>
          <a:xfrm>
            <a:off x="8287163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1522;p47">
            <a:extLst>
              <a:ext uri="{FF2B5EF4-FFF2-40B4-BE49-F238E27FC236}">
                <a16:creationId xmlns:a16="http://schemas.microsoft.com/office/drawing/2014/main" id="{F5DA3F1D-0A09-72C6-E152-2D79003B2385}"/>
              </a:ext>
            </a:extLst>
          </p:cNvPr>
          <p:cNvSpPr txBox="1"/>
          <p:nvPr/>
        </p:nvSpPr>
        <p:spPr>
          <a:xfrm>
            <a:off x="8277992" y="2081500"/>
            <a:ext cx="959652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S</a:t>
            </a: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tart</a:t>
            </a:r>
            <a:b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</a:b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date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Google Shape;1529;p47">
                <a:extLst>
                  <a:ext uri="{FF2B5EF4-FFF2-40B4-BE49-F238E27FC236}">
                    <a16:creationId xmlns:a16="http://schemas.microsoft.com/office/drawing/2014/main" id="{7A252BAD-BAA4-BAFD-9010-0B6DE44824B9}"/>
                  </a:ext>
                </a:extLst>
              </p:cNvPr>
              <p:cNvSpPr txBox="1"/>
              <p:nvPr/>
            </p:nvSpPr>
            <p:spPr>
              <a:xfrm>
                <a:off x="8415070" y="2956554"/>
                <a:ext cx="893785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?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73" name="Google Shape;1529;p47">
                <a:extLst>
                  <a:ext uri="{FF2B5EF4-FFF2-40B4-BE49-F238E27FC236}">
                    <a16:creationId xmlns:a16="http://schemas.microsoft.com/office/drawing/2014/main" id="{7A252BAD-BAA4-BAFD-9010-0B6DE4482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5070" y="2956554"/>
                <a:ext cx="893785" cy="410646"/>
              </a:xfrm>
              <a:prstGeom prst="rect">
                <a:avLst/>
              </a:prstGeom>
              <a:blipFill>
                <a:blip r:embed="rId26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Google Shape;1530;p47">
                <a:extLst>
                  <a:ext uri="{FF2B5EF4-FFF2-40B4-BE49-F238E27FC236}">
                    <a16:creationId xmlns:a16="http://schemas.microsoft.com/office/drawing/2014/main" id="{93E3A97E-7401-019A-AC6B-291CF099154F}"/>
                  </a:ext>
                </a:extLst>
              </p:cNvPr>
              <p:cNvSpPr txBox="1"/>
              <p:nvPr/>
            </p:nvSpPr>
            <p:spPr>
              <a:xfrm>
                <a:off x="8321985" y="3576102"/>
                <a:ext cx="1015473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?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74" name="Google Shape;1530;p47">
                <a:extLst>
                  <a:ext uri="{FF2B5EF4-FFF2-40B4-BE49-F238E27FC236}">
                    <a16:creationId xmlns:a16="http://schemas.microsoft.com/office/drawing/2014/main" id="{93E3A97E-7401-019A-AC6B-291CF0991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985" y="3576102"/>
                <a:ext cx="1015473" cy="410646"/>
              </a:xfrm>
              <a:prstGeom prst="rect">
                <a:avLst/>
              </a:prstGeom>
              <a:blipFill>
                <a:blip r:embed="rId27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Google Shape;1531;p47">
            <a:extLst>
              <a:ext uri="{FF2B5EF4-FFF2-40B4-BE49-F238E27FC236}">
                <a16:creationId xmlns:a16="http://schemas.microsoft.com/office/drawing/2014/main" id="{A22C2AF0-2863-408C-7AA2-4C3F5AF2230D}"/>
              </a:ext>
            </a:extLst>
          </p:cNvPr>
          <p:cNvSpPr txBox="1"/>
          <p:nvPr/>
        </p:nvSpPr>
        <p:spPr>
          <a:xfrm>
            <a:off x="8520344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5" name="Google Shape;1532;p47">
            <a:extLst>
              <a:ext uri="{FF2B5EF4-FFF2-40B4-BE49-F238E27FC236}">
                <a16:creationId xmlns:a16="http://schemas.microsoft.com/office/drawing/2014/main" id="{C2606EEF-7B5B-67F3-45D4-1214E3517C09}"/>
              </a:ext>
            </a:extLst>
          </p:cNvPr>
          <p:cNvSpPr txBox="1"/>
          <p:nvPr/>
        </p:nvSpPr>
        <p:spPr>
          <a:xfrm>
            <a:off x="8520344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6" name="Google Shape;1533;p47">
            <a:extLst>
              <a:ext uri="{FF2B5EF4-FFF2-40B4-BE49-F238E27FC236}">
                <a16:creationId xmlns:a16="http://schemas.microsoft.com/office/drawing/2014/main" id="{2E13EC8F-DEFC-CD73-9CA5-69758713A1A7}"/>
              </a:ext>
            </a:extLst>
          </p:cNvPr>
          <p:cNvSpPr txBox="1"/>
          <p:nvPr/>
        </p:nvSpPr>
        <p:spPr>
          <a:xfrm>
            <a:off x="8520344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Google Shape;1534;p47">
                <a:extLst>
                  <a:ext uri="{FF2B5EF4-FFF2-40B4-BE49-F238E27FC236}">
                    <a16:creationId xmlns:a16="http://schemas.microsoft.com/office/drawing/2014/main" id="{9A92C65E-6B6F-D358-6903-F1A4A750E087}"/>
                  </a:ext>
                </a:extLst>
              </p:cNvPr>
              <p:cNvSpPr txBox="1"/>
              <p:nvPr/>
            </p:nvSpPr>
            <p:spPr>
              <a:xfrm>
                <a:off x="8327326" y="5966437"/>
                <a:ext cx="865449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?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87" name="Google Shape;1534;p47">
                <a:extLst>
                  <a:ext uri="{FF2B5EF4-FFF2-40B4-BE49-F238E27FC236}">
                    <a16:creationId xmlns:a16="http://schemas.microsoft.com/office/drawing/2014/main" id="{9A92C65E-6B6F-D358-6903-F1A4A750E0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7326" y="5966437"/>
                <a:ext cx="865449" cy="410646"/>
              </a:xfrm>
              <a:prstGeom prst="rect">
                <a:avLst/>
              </a:prstGeom>
              <a:blipFill>
                <a:blip r:embed="rId28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Google Shape;1515;p47">
            <a:extLst>
              <a:ext uri="{FF2B5EF4-FFF2-40B4-BE49-F238E27FC236}">
                <a16:creationId xmlns:a16="http://schemas.microsoft.com/office/drawing/2014/main" id="{6398911B-B75B-7AD4-5B49-C3F9893925CC}"/>
              </a:ext>
            </a:extLst>
          </p:cNvPr>
          <p:cNvSpPr/>
          <p:nvPr/>
        </p:nvSpPr>
        <p:spPr>
          <a:xfrm>
            <a:off x="8277992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Google Shape;1529;p47">
                <a:extLst>
                  <a:ext uri="{FF2B5EF4-FFF2-40B4-BE49-F238E27FC236}">
                    <a16:creationId xmlns:a16="http://schemas.microsoft.com/office/drawing/2014/main" id="{9EE4FE11-B231-FC75-4FD6-8900FD0AFC30}"/>
                  </a:ext>
                </a:extLst>
              </p:cNvPr>
              <p:cNvSpPr txBox="1"/>
              <p:nvPr/>
            </p:nvSpPr>
            <p:spPr>
              <a:xfrm>
                <a:off x="8240462" y="6716414"/>
                <a:ext cx="923504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sz="1400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89" name="Google Shape;1529;p47">
                <a:extLst>
                  <a:ext uri="{FF2B5EF4-FFF2-40B4-BE49-F238E27FC236}">
                    <a16:creationId xmlns:a16="http://schemas.microsoft.com/office/drawing/2014/main" id="{9EE4FE11-B231-FC75-4FD6-8900FD0AFC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0462" y="6716414"/>
                <a:ext cx="923504" cy="410646"/>
              </a:xfrm>
              <a:prstGeom prst="rect">
                <a:avLst/>
              </a:prstGeom>
              <a:blipFill>
                <a:blip r:embed="rId29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Google Shape;1513;p47">
            <a:extLst>
              <a:ext uri="{FF2B5EF4-FFF2-40B4-BE49-F238E27FC236}">
                <a16:creationId xmlns:a16="http://schemas.microsoft.com/office/drawing/2014/main" id="{CE95C033-871D-A6CF-10CD-CCC782BD6C26}"/>
              </a:ext>
            </a:extLst>
          </p:cNvPr>
          <p:cNvSpPr/>
          <p:nvPr/>
        </p:nvSpPr>
        <p:spPr>
          <a:xfrm>
            <a:off x="9337460" y="1928650"/>
            <a:ext cx="946230" cy="71190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1515;p47">
            <a:extLst>
              <a:ext uri="{FF2B5EF4-FFF2-40B4-BE49-F238E27FC236}">
                <a16:creationId xmlns:a16="http://schemas.microsoft.com/office/drawing/2014/main" id="{22C43333-55D6-55C2-190F-25DCC6425EC8}"/>
              </a:ext>
            </a:extLst>
          </p:cNvPr>
          <p:cNvSpPr/>
          <p:nvPr/>
        </p:nvSpPr>
        <p:spPr>
          <a:xfrm>
            <a:off x="9337460" y="2793404"/>
            <a:ext cx="946230" cy="3681916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1522;p47">
            <a:extLst>
              <a:ext uri="{FF2B5EF4-FFF2-40B4-BE49-F238E27FC236}">
                <a16:creationId xmlns:a16="http://schemas.microsoft.com/office/drawing/2014/main" id="{17FBFDD7-C4FE-C454-2952-E0C666EA075D}"/>
              </a:ext>
            </a:extLst>
          </p:cNvPr>
          <p:cNvSpPr txBox="1"/>
          <p:nvPr/>
        </p:nvSpPr>
        <p:spPr>
          <a:xfrm>
            <a:off x="9130400" y="2069786"/>
            <a:ext cx="1360349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R</a:t>
            </a: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egistration</a:t>
            </a:r>
            <a:b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</a:br>
            <a:r>
              <a:rPr lang="en" sz="2000" dirty="0">
                <a:solidFill>
                  <a:schemeClr val="accent6"/>
                </a:solidFill>
                <a:latin typeface="Patrick Hand"/>
                <a:ea typeface="Patrick Hand"/>
                <a:cs typeface="Patrick Hand"/>
                <a:sym typeface="Patrick Hand"/>
              </a:rPr>
              <a:t>expiration</a:t>
            </a:r>
            <a:endParaRPr sz="2000" dirty="0">
              <a:solidFill>
                <a:schemeClr val="accent6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Google Shape;1529;p47">
                <a:extLst>
                  <a:ext uri="{FF2B5EF4-FFF2-40B4-BE49-F238E27FC236}">
                    <a16:creationId xmlns:a16="http://schemas.microsoft.com/office/drawing/2014/main" id="{FF2A83A1-EE37-7CE7-238D-505EE0CEBDA3}"/>
                  </a:ext>
                </a:extLst>
              </p:cNvPr>
              <p:cNvSpPr txBox="1"/>
              <p:nvPr/>
            </p:nvSpPr>
            <p:spPr>
              <a:xfrm>
                <a:off x="9466574" y="2956554"/>
                <a:ext cx="73606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?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94" name="Google Shape;1529;p47">
                <a:extLst>
                  <a:ext uri="{FF2B5EF4-FFF2-40B4-BE49-F238E27FC236}">
                    <a16:creationId xmlns:a16="http://schemas.microsoft.com/office/drawing/2014/main" id="{FF2A83A1-EE37-7CE7-238D-505EE0CEBD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6574" y="2956554"/>
                <a:ext cx="736066" cy="410646"/>
              </a:xfrm>
              <a:prstGeom prst="rect">
                <a:avLst/>
              </a:prstGeom>
              <a:blipFill>
                <a:blip r:embed="rId30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Google Shape;1530;p47">
                <a:extLst>
                  <a:ext uri="{FF2B5EF4-FFF2-40B4-BE49-F238E27FC236}">
                    <a16:creationId xmlns:a16="http://schemas.microsoft.com/office/drawing/2014/main" id="{BF1C942D-B2FF-B43D-4407-98C2491CBDB9}"/>
                  </a:ext>
                </a:extLst>
              </p:cNvPr>
              <p:cNvSpPr txBox="1"/>
              <p:nvPr/>
            </p:nvSpPr>
            <p:spPr>
              <a:xfrm>
                <a:off x="9403416" y="3565004"/>
                <a:ext cx="81431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?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95" name="Google Shape;1530;p47">
                <a:extLst>
                  <a:ext uri="{FF2B5EF4-FFF2-40B4-BE49-F238E27FC236}">
                    <a16:creationId xmlns:a16="http://schemas.microsoft.com/office/drawing/2014/main" id="{BF1C942D-B2FF-B43D-4407-98C2491CB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3416" y="3565004"/>
                <a:ext cx="814316" cy="410646"/>
              </a:xfrm>
              <a:prstGeom prst="rect">
                <a:avLst/>
              </a:prstGeom>
              <a:blipFill>
                <a:blip r:embed="rId31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Google Shape;1531;p47">
            <a:extLst>
              <a:ext uri="{FF2B5EF4-FFF2-40B4-BE49-F238E27FC236}">
                <a16:creationId xmlns:a16="http://schemas.microsoft.com/office/drawing/2014/main" id="{5565ADA8-B421-8DCB-9426-7C616AF28173}"/>
              </a:ext>
            </a:extLst>
          </p:cNvPr>
          <p:cNvSpPr txBox="1"/>
          <p:nvPr/>
        </p:nvSpPr>
        <p:spPr>
          <a:xfrm>
            <a:off x="9570641" y="402807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7" name="Google Shape;1532;p47">
            <a:extLst>
              <a:ext uri="{FF2B5EF4-FFF2-40B4-BE49-F238E27FC236}">
                <a16:creationId xmlns:a16="http://schemas.microsoft.com/office/drawing/2014/main" id="{E0145A93-B49C-01EA-9D1C-3EBCA510F0C5}"/>
              </a:ext>
            </a:extLst>
          </p:cNvPr>
          <p:cNvSpPr txBox="1"/>
          <p:nvPr/>
        </p:nvSpPr>
        <p:spPr>
          <a:xfrm>
            <a:off x="9570641" y="4751692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8" name="Google Shape;1533;p47">
            <a:extLst>
              <a:ext uri="{FF2B5EF4-FFF2-40B4-BE49-F238E27FC236}">
                <a16:creationId xmlns:a16="http://schemas.microsoft.com/office/drawing/2014/main" id="{84192387-E2D2-D876-9191-32430736DC28}"/>
              </a:ext>
            </a:extLst>
          </p:cNvPr>
          <p:cNvSpPr txBox="1"/>
          <p:nvPr/>
        </p:nvSpPr>
        <p:spPr>
          <a:xfrm>
            <a:off x="9570641" y="5390354"/>
            <a:ext cx="608308" cy="4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3000" dirty="0"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Google Shape;1534;p47">
                <a:extLst>
                  <a:ext uri="{FF2B5EF4-FFF2-40B4-BE49-F238E27FC236}">
                    <a16:creationId xmlns:a16="http://schemas.microsoft.com/office/drawing/2014/main" id="{7D2535DE-CE56-8C68-4B89-841BC1C5D2C5}"/>
                  </a:ext>
                </a:extLst>
              </p:cNvPr>
              <p:cNvSpPr txBox="1"/>
              <p:nvPr/>
            </p:nvSpPr>
            <p:spPr>
              <a:xfrm>
                <a:off x="9387868" y="5998804"/>
                <a:ext cx="744066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? </a:t>
                </a:r>
                <a:r>
                  <a:rPr lang="en" sz="1400" b="1" dirty="0">
                    <a:solidFill>
                      <a:schemeClr val="accent6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b="1" dirty="0">
                  <a:solidFill>
                    <a:schemeClr val="accent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99" name="Google Shape;1534;p47">
                <a:extLst>
                  <a:ext uri="{FF2B5EF4-FFF2-40B4-BE49-F238E27FC236}">
                    <a16:creationId xmlns:a16="http://schemas.microsoft.com/office/drawing/2014/main" id="{7D2535DE-CE56-8C68-4B89-841BC1C5D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7868" y="5998804"/>
                <a:ext cx="744066" cy="410646"/>
              </a:xfrm>
              <a:prstGeom prst="rect">
                <a:avLst/>
              </a:prstGeom>
              <a:blipFill>
                <a:blip r:embed="rId32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Google Shape;1515;p47">
            <a:extLst>
              <a:ext uri="{FF2B5EF4-FFF2-40B4-BE49-F238E27FC236}">
                <a16:creationId xmlns:a16="http://schemas.microsoft.com/office/drawing/2014/main" id="{8AAC93BE-EEC0-72C9-FD2B-005027D85E0E}"/>
              </a:ext>
            </a:extLst>
          </p:cNvPr>
          <p:cNvSpPr/>
          <p:nvPr/>
        </p:nvSpPr>
        <p:spPr>
          <a:xfrm>
            <a:off x="9328289" y="6598853"/>
            <a:ext cx="946230" cy="611584"/>
          </a:xfrm>
          <a:prstGeom prst="rect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Google Shape;1529;p47">
                <a:extLst>
                  <a:ext uri="{FF2B5EF4-FFF2-40B4-BE49-F238E27FC236}">
                    <a16:creationId xmlns:a16="http://schemas.microsoft.com/office/drawing/2014/main" id="{6C3213C4-28D8-FAD7-6C83-FB58C073C72E}"/>
                  </a:ext>
                </a:extLst>
              </p:cNvPr>
              <p:cNvSpPr txBox="1"/>
              <p:nvPr/>
            </p:nvSpPr>
            <p:spPr>
              <a:xfrm>
                <a:off x="9508935" y="6716414"/>
                <a:ext cx="743251" cy="410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1 </a:t>
                </a:r>
                <a:r>
                  <a:rPr lang="en" sz="1400" b="1" dirty="0">
                    <a:solidFill>
                      <a:schemeClr val="accent4"/>
                    </a:solidFill>
                    <a:latin typeface="Nunito"/>
                    <a:ea typeface="Nunito"/>
                    <a:cs typeface="Nunito"/>
                    <a:sym typeface="Nunito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b="1" dirty="0">
                  <a:solidFill>
                    <a:schemeClr val="accent4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mc:Choice>
        <mc:Fallback xmlns="">
          <p:sp>
            <p:nvSpPr>
              <p:cNvPr id="101" name="Google Shape;1529;p47">
                <a:extLst>
                  <a:ext uri="{FF2B5EF4-FFF2-40B4-BE49-F238E27FC236}">
                    <a16:creationId xmlns:a16="http://schemas.microsoft.com/office/drawing/2014/main" id="{6C3213C4-28D8-FAD7-6C83-FB58C073C7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8935" y="6716414"/>
                <a:ext cx="743251" cy="410646"/>
              </a:xfrm>
              <a:prstGeom prst="rect">
                <a:avLst/>
              </a:prstGeom>
              <a:blipFill>
                <a:blip r:embed="rId33"/>
                <a:stretch>
                  <a:fillRect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2A6C140-988B-71CD-DFE8-E2FB027624B6}"/>
                  </a:ext>
                </a:extLst>
              </p:cNvPr>
              <p:cNvSpPr txBox="1"/>
              <p:nvPr/>
            </p:nvSpPr>
            <p:spPr>
              <a:xfrm>
                <a:off x="1007956" y="1485568"/>
                <a:ext cx="9427998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   x{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4"/>
                    </a:solidFill>
                    <a:latin typeface="Patrick Hand" panose="00000500000000000000" pitchFamily="2" charset="0"/>
                  </a:rPr>
                  <a:t>}</a:t>
                </a:r>
                <a:endParaRPr lang="en-GB" sz="2600" dirty="0">
                  <a:solidFill>
                    <a:schemeClr val="accent4"/>
                  </a:solidFill>
                  <a:latin typeface="Patrick Hand" panose="00000500000000000000" pitchFamily="2" charset="0"/>
                </a:endParaRPr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2A6C140-988B-71CD-DFE8-E2FB02762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956" y="1485568"/>
                <a:ext cx="9427998" cy="492443"/>
              </a:xfrm>
              <a:prstGeom prst="rect">
                <a:avLst/>
              </a:prstGeom>
              <a:blipFill>
                <a:blip r:embed="rId34"/>
                <a:stretch>
                  <a:fillRect l="-1164" t="-12500" r="-517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943509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BEE9739-BA07-0B88-703B-CF933587B12B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xfrm>
            <a:off x="3288158" y="2236835"/>
            <a:ext cx="4899877" cy="604200"/>
          </a:xfrm>
          <a:solidFill>
            <a:schemeClr val="accent4"/>
          </a:solidFill>
        </p:spPr>
        <p:txBody>
          <a:bodyPr/>
          <a:lstStyle/>
          <a:p>
            <a:r>
              <a:rPr lang="en-GB" dirty="0"/>
              <a:t>Use case(Trying model)</a:t>
            </a:r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5AA62CBB-1953-3176-D066-0C13C80D6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235" y="126244"/>
            <a:ext cx="3124636" cy="1705213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25AB5CBE-7F44-FEE2-A41A-45739EDAE4FA}"/>
              </a:ext>
            </a:extLst>
          </p:cNvPr>
          <p:cNvSpPr txBox="1"/>
          <p:nvPr/>
        </p:nvSpPr>
        <p:spPr>
          <a:xfrm>
            <a:off x="6660393" y="68180"/>
            <a:ext cx="6288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(2)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53D242A-BAE2-42EB-7B04-7BC2E72249C2}"/>
              </a:ext>
            </a:extLst>
          </p:cNvPr>
          <p:cNvSpPr txBox="1"/>
          <p:nvPr/>
        </p:nvSpPr>
        <p:spPr>
          <a:xfrm>
            <a:off x="1250857" y="2458713"/>
            <a:ext cx="16897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(4) Result: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E9F291-FAA4-2813-84D0-5FB280F091E5}"/>
              </a:ext>
            </a:extLst>
          </p:cNvPr>
          <p:cNvSpPr txBox="1"/>
          <p:nvPr/>
        </p:nvSpPr>
        <p:spPr>
          <a:xfrm>
            <a:off x="9538883" y="3243641"/>
            <a:ext cx="140051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err="1">
                <a:solidFill>
                  <a:schemeClr val="accent4"/>
                </a:solidFill>
                <a:latin typeface="Patrick Hand" panose="00000500000000000000" pitchFamily="2" charset="0"/>
              </a:rPr>
              <a:t>Search_date</a:t>
            </a:r>
            <a:endParaRPr lang="en-US" b="1" dirty="0">
              <a:solidFill>
                <a:schemeClr val="accent4"/>
              </a:solidFill>
              <a:latin typeface="Patrick Hand" panose="00000500000000000000" pitchFamily="2" charset="0"/>
            </a:endParaRP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  <a:p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2023-02-10</a:t>
            </a:r>
          </a:p>
        </p:txBody>
      </p:sp>
      <p:pic>
        <p:nvPicPr>
          <p:cNvPr id="133" name="Picture 132">
            <a:extLst>
              <a:ext uri="{FF2B5EF4-FFF2-40B4-BE49-F238E27FC236}">
                <a16:creationId xmlns:a16="http://schemas.microsoft.com/office/drawing/2014/main" id="{E397F13F-1022-0B27-88C9-DF7465B44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3422" y="93991"/>
            <a:ext cx="3515216" cy="1733792"/>
          </a:xfrm>
          <a:prstGeom prst="rect">
            <a:avLst/>
          </a:prstGeom>
        </p:spPr>
      </p:pic>
      <p:sp>
        <p:nvSpPr>
          <p:cNvPr id="134" name="TextBox 133">
            <a:extLst>
              <a:ext uri="{FF2B5EF4-FFF2-40B4-BE49-F238E27FC236}">
                <a16:creationId xmlns:a16="http://schemas.microsoft.com/office/drawing/2014/main" id="{63655657-9447-D6E2-4D7D-5F79CED4FA9B}"/>
              </a:ext>
            </a:extLst>
          </p:cNvPr>
          <p:cNvSpPr txBox="1"/>
          <p:nvPr/>
        </p:nvSpPr>
        <p:spPr>
          <a:xfrm>
            <a:off x="10059805" y="1335340"/>
            <a:ext cx="6288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(3)</a:t>
            </a:r>
          </a:p>
        </p:txBody>
      </p:sp>
      <p:pic>
        <p:nvPicPr>
          <p:cNvPr id="136" name="Picture 135">
            <a:extLst>
              <a:ext uri="{FF2B5EF4-FFF2-40B4-BE49-F238E27FC236}">
                <a16:creationId xmlns:a16="http://schemas.microsoft.com/office/drawing/2014/main" id="{01C52CD4-167E-B95B-7933-57EDB19063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397" y="3051633"/>
            <a:ext cx="8859486" cy="3658111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EA7B654F-A6E0-7763-A1BD-A93AEA5496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714" y="78993"/>
            <a:ext cx="3810532" cy="1543265"/>
          </a:xfrm>
          <a:prstGeom prst="rect">
            <a:avLst/>
          </a:prstGeom>
        </p:spPr>
      </p:pic>
      <p:sp>
        <p:nvSpPr>
          <p:cNvPr id="139" name="TextBox 138">
            <a:extLst>
              <a:ext uri="{FF2B5EF4-FFF2-40B4-BE49-F238E27FC236}">
                <a16:creationId xmlns:a16="http://schemas.microsoft.com/office/drawing/2014/main" id="{2EAD39BB-112C-3AE4-3F02-EE94553F5BD6}"/>
              </a:ext>
            </a:extLst>
          </p:cNvPr>
          <p:cNvSpPr txBox="1"/>
          <p:nvPr/>
        </p:nvSpPr>
        <p:spPr>
          <a:xfrm>
            <a:off x="3473976" y="1301821"/>
            <a:ext cx="6288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4"/>
                </a:solidFill>
                <a:latin typeface="Patrick Hand" panose="00000500000000000000" pitchFamily="2" charset="0"/>
              </a:rPr>
              <a:t>(1)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816A276-9BC4-45F6-CBEC-49F882F814F1}"/>
              </a:ext>
            </a:extLst>
          </p:cNvPr>
          <p:cNvSpPr txBox="1"/>
          <p:nvPr/>
        </p:nvSpPr>
        <p:spPr>
          <a:xfrm>
            <a:off x="8972563" y="2293351"/>
            <a:ext cx="197725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accent4"/>
                </a:solidFill>
                <a:latin typeface="Patrick Hand" panose="00000500000000000000" pitchFamily="2" charset="0"/>
              </a:rPr>
              <a:t>Today</a:t>
            </a:r>
            <a:r>
              <a:rPr lang="ar-SA" b="1" dirty="0">
                <a:solidFill>
                  <a:schemeClr val="accent4"/>
                </a:solidFill>
                <a:latin typeface="Patrick Hand" panose="00000500000000000000" pitchFamily="2" charset="0"/>
              </a:rPr>
              <a:t> </a:t>
            </a:r>
            <a:r>
              <a:rPr lang="en-US" sz="1600" dirty="0">
                <a:solidFill>
                  <a:schemeClr val="accent4"/>
                </a:solidFill>
                <a:latin typeface="Patrick Hand" panose="00000500000000000000" pitchFamily="2" charset="0"/>
              </a:rPr>
              <a:t>2023-01-21</a:t>
            </a:r>
          </a:p>
        </p:txBody>
      </p:sp>
    </p:spTree>
    <p:extLst>
      <p:ext uri="{BB962C8B-B14F-4D97-AF65-F5344CB8AC3E}">
        <p14:creationId xmlns:p14="http://schemas.microsoft.com/office/powerpoint/2010/main" val="1637824694"/>
      </p:ext>
    </p:extLst>
  </p:cSld>
  <p:clrMapOvr>
    <a:masterClrMapping/>
  </p:clrMapOvr>
</p:sld>
</file>

<file path=ppt/theme/theme1.xml><?xml version="1.0" encoding="utf-8"?>
<a:theme xmlns:a="http://schemas.openxmlformats.org/drawingml/2006/main" name="Kindergarten Sight Word Sentences &amp; Games by Slidesgo">
  <a:themeElements>
    <a:clrScheme name="Simple Light">
      <a:dk1>
        <a:srgbClr val="87E2D4"/>
      </a:dk1>
      <a:lt1>
        <a:srgbClr val="2BAAB5"/>
      </a:lt1>
      <a:dk2>
        <a:srgbClr val="FBF8F8"/>
      </a:dk2>
      <a:lt2>
        <a:srgbClr val="FFD575"/>
      </a:lt2>
      <a:accent1>
        <a:srgbClr val="FDB258"/>
      </a:accent1>
      <a:accent2>
        <a:srgbClr val="F76B00"/>
      </a:accent2>
      <a:accent3>
        <a:srgbClr val="F28983"/>
      </a:accent3>
      <a:accent4>
        <a:srgbClr val="EE443A"/>
      </a:accent4>
      <a:accent5>
        <a:srgbClr val="2EB35D"/>
      </a:accent5>
      <a:accent6>
        <a:srgbClr val="191919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3425</TotalTime>
  <Words>3727</Words>
  <Application>Microsoft Office PowerPoint</Application>
  <PresentationFormat>Custom</PresentationFormat>
  <Paragraphs>1493</Paragraphs>
  <Slides>104</Slides>
  <Notes>102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09" baseType="lpstr">
      <vt:lpstr>Cambria Math</vt:lpstr>
      <vt:lpstr>Patrick Hand</vt:lpstr>
      <vt:lpstr>Arial</vt:lpstr>
      <vt:lpstr>Nunito</vt:lpstr>
      <vt:lpstr>Kindergarten Sight Word Sentences &amp; Games by Slidesgo</vt:lpstr>
      <vt:lpstr>Kiddy</vt:lpstr>
      <vt:lpstr>Main Idea &amp; Motivation</vt:lpstr>
      <vt:lpstr>Main Idea &amp; Motivation</vt:lpstr>
      <vt:lpstr>Main Idea &amp; Motivation</vt:lpstr>
      <vt:lpstr>Main Idea &amp; Motivation</vt:lpstr>
      <vt:lpstr>Technologies</vt:lpstr>
      <vt:lpstr>Technologies</vt:lpstr>
      <vt:lpstr>Main Idea &amp; Motivation</vt:lpstr>
      <vt:lpstr>App Structure</vt:lpstr>
      <vt:lpstr>RESTful Architectural Style</vt:lpstr>
      <vt:lpstr>Main Idea &amp; Motivation</vt:lpstr>
      <vt:lpstr>Business Domain</vt:lpstr>
      <vt:lpstr>Roles</vt:lpstr>
      <vt:lpstr>Roles</vt:lpstr>
      <vt:lpstr>Semesters</vt:lpstr>
      <vt:lpstr>Semesters</vt:lpstr>
      <vt:lpstr>Chidren</vt:lpstr>
      <vt:lpstr>Children</vt:lpstr>
      <vt:lpstr>Children Status Types(Cont.)</vt:lpstr>
      <vt:lpstr>Register Application Life Cycle</vt:lpstr>
      <vt:lpstr>Register Application Life Cycle</vt:lpstr>
      <vt:lpstr>Main Idea &amp; Motivation</vt:lpstr>
      <vt:lpstr>Features</vt:lpstr>
      <vt:lpstr>Features</vt:lpstr>
      <vt:lpstr>Matching</vt:lpstr>
      <vt:lpstr>Matching</vt:lpstr>
      <vt:lpstr>Chat System</vt:lpstr>
      <vt:lpstr>Chat System</vt:lpstr>
      <vt:lpstr>Subscription System</vt:lpstr>
      <vt:lpstr>Manage Services</vt:lpstr>
      <vt:lpstr>HR Service</vt:lpstr>
      <vt:lpstr>HR Service</vt:lpstr>
      <vt:lpstr>Statistics</vt:lpstr>
      <vt:lpstr>Statistics</vt:lpstr>
      <vt:lpstr>Semster Management</vt:lpstr>
      <vt:lpstr>Semester Management</vt:lpstr>
      <vt:lpstr>Main Idea &amp; Motivation</vt:lpstr>
      <vt:lpstr>Future Work</vt:lpstr>
      <vt:lpstr>Future Work</vt:lpstr>
      <vt:lpstr>Main Idea &amp; Motivation</vt:lpstr>
      <vt:lpstr>Similarity</vt:lpstr>
      <vt:lpstr>Similarity</vt:lpstr>
      <vt:lpstr>Similarity Metrics</vt:lpstr>
      <vt:lpstr>Kindergartens as vectors</vt:lpstr>
      <vt:lpstr>Q2 Analysis</vt:lpstr>
      <vt:lpstr>Q2 Analysis Cont.</vt:lpstr>
      <vt:lpstr>Q2 Analysis Cont.</vt:lpstr>
      <vt:lpstr>Q3 Answer: Kindergarten as vectors</vt:lpstr>
      <vt:lpstr>Q3.1</vt:lpstr>
      <vt:lpstr>Q3 Before OHE</vt:lpstr>
      <vt:lpstr>Q3 After OHE</vt:lpstr>
      <vt:lpstr>Q3 Cont.</vt:lpstr>
      <vt:lpstr>Q3 After Scaling</vt:lpstr>
      <vt:lpstr>Q3 Cont.</vt:lpstr>
      <vt:lpstr>Q1 Cont.</vt:lpstr>
      <vt:lpstr>Q3 Getting input data</vt:lpstr>
      <vt:lpstr>Q3 OHE</vt:lpstr>
      <vt:lpstr>Q3 Normalization</vt:lpstr>
      <vt:lpstr>Q3 Append it</vt:lpstr>
      <vt:lpstr>Testing model’s performance</vt:lpstr>
      <vt:lpstr>Testing model’s performance (Cont.)</vt:lpstr>
      <vt:lpstr>Testing our model</vt:lpstr>
      <vt:lpstr>Currently included features</vt:lpstr>
      <vt:lpstr>Thinking …. Hmmmmm….</vt:lpstr>
      <vt:lpstr>An Idea …. What if?</vt:lpstr>
      <vt:lpstr>An Idea …. What if? (Cont.)</vt:lpstr>
      <vt:lpstr>Applying our Idea</vt:lpstr>
      <vt:lpstr>Applying our Idea (Cont.)</vt:lpstr>
      <vt:lpstr>Testing after adding date features</vt:lpstr>
      <vt:lpstr>Results</vt:lpstr>
      <vt:lpstr>Use case #1 (u think life is easy?)</vt:lpstr>
      <vt:lpstr>Imagining if this could happen</vt:lpstr>
      <vt:lpstr>Thinking …. </vt:lpstr>
      <vt:lpstr>Changing features’ importance factors</vt:lpstr>
      <vt:lpstr>Changing features’ importance factors</vt:lpstr>
      <vt:lpstr>Back to our problem</vt:lpstr>
      <vt:lpstr>But !!? ..</vt:lpstr>
      <vt:lpstr>Applying matrix mult. (Before) normalization</vt:lpstr>
      <vt:lpstr>Applying matrix mult. (After) normalization</vt:lpstr>
      <vt:lpstr>Use case #1 … It’s real</vt:lpstr>
      <vt:lpstr>Use case</vt:lpstr>
      <vt:lpstr>Testing model for the use case</vt:lpstr>
      <vt:lpstr>Result</vt:lpstr>
      <vt:lpstr>Use case #2</vt:lpstr>
      <vt:lpstr>Use cases ….</vt:lpstr>
      <vt:lpstr>What if….??</vt:lpstr>
      <vt:lpstr>Thinkiing …… Is there a solution?</vt:lpstr>
      <vt:lpstr>Thinking .. Hmm ..</vt:lpstr>
      <vt:lpstr>Birth of a new version .. </vt:lpstr>
      <vt:lpstr>Trying our new model</vt:lpstr>
      <vt:lpstr>Raising country impotance factor</vt:lpstr>
      <vt:lpstr>Summary</vt:lpstr>
      <vt:lpstr>Summary Cont.</vt:lpstr>
      <vt:lpstr>BUT ???</vt:lpstr>
      <vt:lpstr>A user compliant </vt:lpstr>
      <vt:lpstr>What to do?</vt:lpstr>
      <vt:lpstr>What to do?</vt:lpstr>
      <vt:lpstr>Trying out our new solution</vt:lpstr>
      <vt:lpstr>Use case(Trying model)</vt:lpstr>
      <vt:lpstr>Use case raising importance</vt:lpstr>
      <vt:lpstr>Use case Cont.</vt:lpstr>
      <vt:lpstr>SUMMARY </vt:lpstr>
      <vt:lpstr>Main Idea &amp; Motivation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Kiddy</dc:title>
  <cp:lastModifiedBy>MaysaM M Mousa</cp:lastModifiedBy>
  <cp:revision>261</cp:revision>
  <dcterms:modified xsi:type="dcterms:W3CDTF">2023-01-23T08:25:22Z</dcterms:modified>
</cp:coreProperties>
</file>