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x="18288000" cy="10287000"/>
  <p:notesSz cx="6858000" cy="9144000"/>
  <p:embeddedFontLst>
    <p:embeddedFont>
      <p:font typeface="Poppins Bold" charset="1" panose="00000800000000000000"/>
      <p:regular r:id="rId41"/>
    </p:embeddedFont>
    <p:embeddedFont>
      <p:font typeface="Poppins" charset="1" panose="0000050000000000000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0.png" Type="http://schemas.openxmlformats.org/officeDocument/2006/relationships/image"/><Relationship Id="rId4" Target="../media/image21.png" Type="http://schemas.openxmlformats.org/officeDocument/2006/relationships/image"/><Relationship Id="rId5" Target="../media/image22.png" Type="http://schemas.openxmlformats.org/officeDocument/2006/relationships/image"/><Relationship Id="rId6" Target="../media/image23.png" Type="http://schemas.openxmlformats.org/officeDocument/2006/relationships/image"/><Relationship Id="rId7" Target="../media/image2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28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32.png" Type="http://schemas.openxmlformats.org/officeDocument/2006/relationships/image"/><Relationship Id="rId4" Target="../media/image33.png" Type="http://schemas.openxmlformats.org/officeDocument/2006/relationships/image"/><Relationship Id="rId5" Target="../media/image34.png" Type="http://schemas.openxmlformats.org/officeDocument/2006/relationships/image"/><Relationship Id="rId6" Target="../media/image3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36.png" Type="http://schemas.openxmlformats.org/officeDocument/2006/relationships/image"/><Relationship Id="rId4" Target="../media/image37.png" Type="http://schemas.openxmlformats.org/officeDocument/2006/relationships/image"/><Relationship Id="rId5" Target="../media/image38.png" Type="http://schemas.openxmlformats.org/officeDocument/2006/relationships/image"/><Relationship Id="rId6" Target="../media/image39.png" Type="http://schemas.openxmlformats.org/officeDocument/2006/relationships/image"/><Relationship Id="rId7" Target="../media/image4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1.png" Type="http://schemas.openxmlformats.org/officeDocument/2006/relationships/image"/><Relationship Id="rId4" Target="../media/image42.png" Type="http://schemas.openxmlformats.org/officeDocument/2006/relationships/image"/><Relationship Id="rId5" Target="../media/image43.png" Type="http://schemas.openxmlformats.org/officeDocument/2006/relationships/image"/><Relationship Id="rId6" Target="../media/image44.png" Type="http://schemas.openxmlformats.org/officeDocument/2006/relationships/image"/><Relationship Id="rId7" Target="../media/image4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6.png" Type="http://schemas.openxmlformats.org/officeDocument/2006/relationships/image"/><Relationship Id="rId4" Target="../media/image47.png" Type="http://schemas.openxmlformats.org/officeDocument/2006/relationships/image"/><Relationship Id="rId5" Target="../media/image48.png" Type="http://schemas.openxmlformats.org/officeDocument/2006/relationships/image"/><Relationship Id="rId6" Target="../media/image49.png" Type="http://schemas.openxmlformats.org/officeDocument/2006/relationships/image"/><Relationship Id="rId7" Target="../media/image5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51.png" Type="http://schemas.openxmlformats.org/officeDocument/2006/relationships/image"/><Relationship Id="rId4" Target="../media/image52.png" Type="http://schemas.openxmlformats.org/officeDocument/2006/relationships/image"/><Relationship Id="rId5" Target="../media/image53.png" Type="http://schemas.openxmlformats.org/officeDocument/2006/relationships/image"/><Relationship Id="rId6" Target="../media/image33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54.png" Type="http://schemas.openxmlformats.org/officeDocument/2006/relationships/image"/><Relationship Id="rId4" Target="../media/image55.png" Type="http://schemas.openxmlformats.org/officeDocument/2006/relationships/image"/><Relationship Id="rId5" Target="../media/image56.png" Type="http://schemas.openxmlformats.org/officeDocument/2006/relationships/image"/><Relationship Id="rId6" Target="../media/image5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58.png" Type="http://schemas.openxmlformats.org/officeDocument/2006/relationships/image"/><Relationship Id="rId4" Target="../media/image59.png" Type="http://schemas.openxmlformats.org/officeDocument/2006/relationships/image"/><Relationship Id="rId5" Target="../media/image60.png" Type="http://schemas.openxmlformats.org/officeDocument/2006/relationships/image"/><Relationship Id="rId6" Target="../media/image53.png" Type="http://schemas.openxmlformats.org/officeDocument/2006/relationships/image"/><Relationship Id="rId7" Target="../media/image6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62.png" Type="http://schemas.openxmlformats.org/officeDocument/2006/relationships/image"/><Relationship Id="rId4" Target="../media/image63.png" Type="http://schemas.openxmlformats.org/officeDocument/2006/relationships/image"/><Relationship Id="rId5" Target="../media/image64.png" Type="http://schemas.openxmlformats.org/officeDocument/2006/relationships/image"/><Relationship Id="rId6" Target="../media/image65.png" Type="http://schemas.openxmlformats.org/officeDocument/2006/relationships/image"/><Relationship Id="rId7" Target="../media/image66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67.png" Type="http://schemas.openxmlformats.org/officeDocument/2006/relationships/image"/><Relationship Id="rId4" Target="../media/image68.png" Type="http://schemas.openxmlformats.org/officeDocument/2006/relationships/image"/><Relationship Id="rId5" Target="../media/image69.png" Type="http://schemas.openxmlformats.org/officeDocument/2006/relationships/image"/><Relationship Id="rId6" Target="../media/image49.png" Type="http://schemas.openxmlformats.org/officeDocument/2006/relationships/image"/><Relationship Id="rId7" Target="../media/image70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1.png" Type="http://schemas.openxmlformats.org/officeDocument/2006/relationships/image"/><Relationship Id="rId4" Target="../media/image72.png" Type="http://schemas.openxmlformats.org/officeDocument/2006/relationships/image"/><Relationship Id="rId5" Target="../media/image73.png" Type="http://schemas.openxmlformats.org/officeDocument/2006/relationships/image"/><Relationship Id="rId6" Target="../media/image49.png" Type="http://schemas.openxmlformats.org/officeDocument/2006/relationships/image"/><Relationship Id="rId7" Target="../media/image7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5.png" Type="http://schemas.openxmlformats.org/officeDocument/2006/relationships/image"/><Relationship Id="rId4" Target="../media/image76.png" Type="http://schemas.openxmlformats.org/officeDocument/2006/relationships/image"/><Relationship Id="rId5" Target="../media/image77.png" Type="http://schemas.openxmlformats.org/officeDocument/2006/relationships/image"/><Relationship Id="rId6" Target="../media/image49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.png" Type="http://schemas.openxmlformats.org/officeDocument/2006/relationships/image"/><Relationship Id="rId4" Target="../media/image78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9.png" Type="http://schemas.openxmlformats.org/officeDocument/2006/relationships/image"/><Relationship Id="rId4" Target="../media/image80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81.png" Type="http://schemas.openxmlformats.org/officeDocument/2006/relationships/image"/><Relationship Id="rId4" Target="../media/image8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83.png" Type="http://schemas.openxmlformats.org/officeDocument/2006/relationships/image"/><Relationship Id="rId4" Target="../media/image84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85.png" Type="http://schemas.openxmlformats.org/officeDocument/2006/relationships/image"/><Relationship Id="rId4" Target="../media/image8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87.png" Type="http://schemas.openxmlformats.org/officeDocument/2006/relationships/image"/><Relationship Id="rId4" Target="../media/image88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89.png" Type="http://schemas.openxmlformats.org/officeDocument/2006/relationships/image"/><Relationship Id="rId4" Target="../media/image90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91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9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8153377" y="7727913"/>
            <a:ext cx="290192" cy="1530387"/>
            <a:chOff x="0" y="0"/>
            <a:chExt cx="294878" cy="155510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4878" cy="1555103"/>
            </a:xfrm>
            <a:custGeom>
              <a:avLst/>
              <a:gdLst/>
              <a:ahLst/>
              <a:cxnLst/>
              <a:rect r="r" b="b" t="t" l="l"/>
              <a:pathLst>
                <a:path h="1555103" w="294878">
                  <a:moveTo>
                    <a:pt x="147439" y="0"/>
                  </a:moveTo>
                  <a:lnTo>
                    <a:pt x="147439" y="0"/>
                  </a:lnTo>
                  <a:cubicBezTo>
                    <a:pt x="228868" y="0"/>
                    <a:pt x="294878" y="66011"/>
                    <a:pt x="294878" y="147439"/>
                  </a:cubicBezTo>
                  <a:lnTo>
                    <a:pt x="294878" y="1407663"/>
                  </a:lnTo>
                  <a:cubicBezTo>
                    <a:pt x="294878" y="1446767"/>
                    <a:pt x="279345" y="1484268"/>
                    <a:pt x="251694" y="1511919"/>
                  </a:cubicBezTo>
                  <a:cubicBezTo>
                    <a:pt x="224044" y="1539569"/>
                    <a:pt x="186542" y="1555103"/>
                    <a:pt x="147439" y="1555103"/>
                  </a:cubicBezTo>
                  <a:lnTo>
                    <a:pt x="147439" y="1555103"/>
                  </a:lnTo>
                  <a:cubicBezTo>
                    <a:pt x="108336" y="1555103"/>
                    <a:pt x="70834" y="1539569"/>
                    <a:pt x="43184" y="1511919"/>
                  </a:cubicBezTo>
                  <a:cubicBezTo>
                    <a:pt x="15534" y="1484268"/>
                    <a:pt x="0" y="1446767"/>
                    <a:pt x="0" y="1407663"/>
                  </a:cubicBezTo>
                  <a:lnTo>
                    <a:pt x="0" y="147439"/>
                  </a:lnTo>
                  <a:cubicBezTo>
                    <a:pt x="0" y="108336"/>
                    <a:pt x="15534" y="70834"/>
                    <a:pt x="43184" y="43184"/>
                  </a:cubicBezTo>
                  <a:cubicBezTo>
                    <a:pt x="70834" y="15534"/>
                    <a:pt x="108336" y="0"/>
                    <a:pt x="147439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94878" cy="159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385046" y="1571438"/>
            <a:ext cx="3220036" cy="6636216"/>
            <a:chOff x="0" y="0"/>
            <a:chExt cx="4293381" cy="884828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293381" cy="8848288"/>
            </a:xfrm>
            <a:custGeom>
              <a:avLst/>
              <a:gdLst/>
              <a:ahLst/>
              <a:cxnLst/>
              <a:rect r="r" b="b" t="t" l="l"/>
              <a:pathLst>
                <a:path h="8848288" w="4293381">
                  <a:moveTo>
                    <a:pt x="0" y="0"/>
                  </a:moveTo>
                  <a:lnTo>
                    <a:pt x="4293381" y="0"/>
                  </a:lnTo>
                  <a:lnTo>
                    <a:pt x="4293381" y="8848288"/>
                  </a:lnTo>
                  <a:lnTo>
                    <a:pt x="0" y="8848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9600713" y="5372100"/>
            <a:ext cx="6215154" cy="3564937"/>
            <a:chOff x="0" y="0"/>
            <a:chExt cx="7981950" cy="457835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0" t="-26725" r="0" b="-16682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127" r="0" b="-2127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-152824" y="565634"/>
            <a:ext cx="10174929" cy="9648196"/>
          </a:xfrm>
          <a:custGeom>
            <a:avLst/>
            <a:gdLst/>
            <a:ahLst/>
            <a:cxnLst/>
            <a:rect r="r" b="b" t="t" l="l"/>
            <a:pathLst>
              <a:path h="9648196" w="10174929">
                <a:moveTo>
                  <a:pt x="0" y="0"/>
                </a:moveTo>
                <a:lnTo>
                  <a:pt x="10174929" y="0"/>
                </a:lnTo>
                <a:lnTo>
                  <a:pt x="10174929" y="9648197"/>
                </a:lnTo>
                <a:lnTo>
                  <a:pt x="0" y="96481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0999"/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602112" y="4344803"/>
            <a:ext cx="8548794" cy="1378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54"/>
              </a:lnSpc>
              <a:spcBef>
                <a:spcPct val="0"/>
              </a:spcBef>
            </a:pPr>
            <a:r>
              <a:rPr lang="en-US" b="true" sz="761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SignUp Process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272777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3932499" y="2741526"/>
            <a:ext cx="3092680" cy="6373747"/>
            <a:chOff x="0" y="0"/>
            <a:chExt cx="4123574" cy="849833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1260860" y="2741526"/>
            <a:ext cx="3092680" cy="6373747"/>
            <a:chOff x="0" y="0"/>
            <a:chExt cx="4123574" cy="849833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7596679" y="2741526"/>
            <a:ext cx="3092680" cy="6373747"/>
            <a:chOff x="0" y="0"/>
            <a:chExt cx="4123574" cy="849833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4925040" y="2741526"/>
            <a:ext cx="3092680" cy="6373747"/>
            <a:chOff x="0" y="0"/>
            <a:chExt cx="4123574" cy="849833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6957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271632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7598805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1262985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3688" y="2741526"/>
            <a:ext cx="3092680" cy="6373747"/>
            <a:chOff x="0" y="0"/>
            <a:chExt cx="4123574" cy="849833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Login Process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5766736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9428584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3092764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102556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Home Features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4646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96494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260674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ByteBuddy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5766736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9428584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3092764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102556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Item Features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3480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1260674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4854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Cart &amp; Favorite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270466" y="2741526"/>
            <a:ext cx="3092680" cy="6373747"/>
            <a:chOff x="0" y="0"/>
            <a:chExt cx="4123574" cy="849833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7596494" y="2741526"/>
            <a:ext cx="3092680" cy="6373747"/>
            <a:chOff x="0" y="0"/>
            <a:chExt cx="4123574" cy="849833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6957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98805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262985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927165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72777" y="2741526"/>
            <a:ext cx="3092680" cy="6373747"/>
            <a:chOff x="0" y="0"/>
            <a:chExt cx="4123574" cy="849833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Checkout Process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4646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96494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4854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70466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260674" y="2741526"/>
            <a:ext cx="3092680" cy="6373747"/>
            <a:chOff x="0" y="0"/>
            <a:chExt cx="4123574" cy="849833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Orders &amp; Rating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9430240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5765079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Real-Time Features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3094421" y="2741526"/>
            <a:ext cx="3092680" cy="6373747"/>
            <a:chOff x="0" y="0"/>
            <a:chExt cx="4123574" cy="849833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2100899" y="2741526"/>
            <a:ext cx="3092680" cy="6373747"/>
            <a:chOff x="0" y="0"/>
            <a:chExt cx="4123574" cy="849833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9430240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5765079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3094421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100899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Real-Time Features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8153377" y="7727913"/>
            <a:ext cx="290192" cy="1530387"/>
            <a:chOff x="0" y="0"/>
            <a:chExt cx="294878" cy="155510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4878" cy="1555103"/>
            </a:xfrm>
            <a:custGeom>
              <a:avLst/>
              <a:gdLst/>
              <a:ahLst/>
              <a:cxnLst/>
              <a:rect r="r" b="b" t="t" l="l"/>
              <a:pathLst>
                <a:path h="1555103" w="294878">
                  <a:moveTo>
                    <a:pt x="147439" y="0"/>
                  </a:moveTo>
                  <a:lnTo>
                    <a:pt x="147439" y="0"/>
                  </a:lnTo>
                  <a:cubicBezTo>
                    <a:pt x="228868" y="0"/>
                    <a:pt x="294878" y="66011"/>
                    <a:pt x="294878" y="147439"/>
                  </a:cubicBezTo>
                  <a:lnTo>
                    <a:pt x="294878" y="1407663"/>
                  </a:lnTo>
                  <a:cubicBezTo>
                    <a:pt x="294878" y="1446767"/>
                    <a:pt x="279345" y="1484268"/>
                    <a:pt x="251694" y="1511919"/>
                  </a:cubicBezTo>
                  <a:cubicBezTo>
                    <a:pt x="224044" y="1539569"/>
                    <a:pt x="186542" y="1555103"/>
                    <a:pt x="147439" y="1555103"/>
                  </a:cubicBezTo>
                  <a:lnTo>
                    <a:pt x="147439" y="1555103"/>
                  </a:lnTo>
                  <a:cubicBezTo>
                    <a:pt x="108336" y="1555103"/>
                    <a:pt x="70834" y="1539569"/>
                    <a:pt x="43184" y="1511919"/>
                  </a:cubicBezTo>
                  <a:cubicBezTo>
                    <a:pt x="15534" y="1484268"/>
                    <a:pt x="0" y="1446767"/>
                    <a:pt x="0" y="1407663"/>
                  </a:cubicBezTo>
                  <a:lnTo>
                    <a:pt x="0" y="147439"/>
                  </a:lnTo>
                  <a:cubicBezTo>
                    <a:pt x="0" y="108336"/>
                    <a:pt x="15534" y="70834"/>
                    <a:pt x="43184" y="43184"/>
                  </a:cubicBezTo>
                  <a:cubicBezTo>
                    <a:pt x="70834" y="15534"/>
                    <a:pt x="108336" y="0"/>
                    <a:pt x="147439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94878" cy="159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02112" y="1331715"/>
            <a:ext cx="8548794" cy="1210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94"/>
              </a:lnSpc>
              <a:spcBef>
                <a:spcPct val="0"/>
              </a:spcBef>
            </a:pPr>
            <a:r>
              <a:rPr lang="en-US" b="true" sz="67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Table Of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02112" y="2050033"/>
            <a:ext cx="8548794" cy="1411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934"/>
              </a:lnSpc>
              <a:spcBef>
                <a:spcPct val="0"/>
              </a:spcBef>
            </a:pPr>
            <a:r>
              <a:rPr lang="en-US" b="true" sz="781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Content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2169861" y="4062055"/>
            <a:ext cx="1476656" cy="1462096"/>
            <a:chOff x="0" y="0"/>
            <a:chExt cx="985576" cy="975858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985576" cy="975858"/>
            </a:xfrm>
            <a:custGeom>
              <a:avLst/>
              <a:gdLst/>
              <a:ahLst/>
              <a:cxnLst/>
              <a:rect r="r" b="b" t="t" l="l"/>
              <a:pathLst>
                <a:path h="975858" w="985576">
                  <a:moveTo>
                    <a:pt x="492788" y="0"/>
                  </a:moveTo>
                  <a:cubicBezTo>
                    <a:pt x="220629" y="0"/>
                    <a:pt x="0" y="218453"/>
                    <a:pt x="0" y="487929"/>
                  </a:cubicBezTo>
                  <a:cubicBezTo>
                    <a:pt x="0" y="757405"/>
                    <a:pt x="220629" y="975858"/>
                    <a:pt x="492788" y="975858"/>
                  </a:cubicBezTo>
                  <a:cubicBezTo>
                    <a:pt x="764947" y="975858"/>
                    <a:pt x="985576" y="757405"/>
                    <a:pt x="985576" y="487929"/>
                  </a:cubicBezTo>
                  <a:cubicBezTo>
                    <a:pt x="985576" y="218453"/>
                    <a:pt x="764947" y="0"/>
                    <a:pt x="492788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1" id="21"/>
            <p:cNvSpPr txBox="true"/>
            <p:nvPr/>
          </p:nvSpPr>
          <p:spPr>
            <a:xfrm>
              <a:off x="92398" y="-32338"/>
              <a:ext cx="800781" cy="91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b="true" sz="4499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1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2169861" y="5890508"/>
            <a:ext cx="1476656" cy="1462096"/>
            <a:chOff x="0" y="0"/>
            <a:chExt cx="985576" cy="97585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985576" cy="975858"/>
            </a:xfrm>
            <a:custGeom>
              <a:avLst/>
              <a:gdLst/>
              <a:ahLst/>
              <a:cxnLst/>
              <a:rect r="r" b="b" t="t" l="l"/>
              <a:pathLst>
                <a:path h="975858" w="985576">
                  <a:moveTo>
                    <a:pt x="492788" y="0"/>
                  </a:moveTo>
                  <a:cubicBezTo>
                    <a:pt x="220629" y="0"/>
                    <a:pt x="0" y="218453"/>
                    <a:pt x="0" y="487929"/>
                  </a:cubicBezTo>
                  <a:cubicBezTo>
                    <a:pt x="0" y="757405"/>
                    <a:pt x="220629" y="975858"/>
                    <a:pt x="492788" y="975858"/>
                  </a:cubicBezTo>
                  <a:cubicBezTo>
                    <a:pt x="764947" y="975858"/>
                    <a:pt x="985576" y="757405"/>
                    <a:pt x="985576" y="487929"/>
                  </a:cubicBezTo>
                  <a:cubicBezTo>
                    <a:pt x="985576" y="218453"/>
                    <a:pt x="764947" y="0"/>
                    <a:pt x="492788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4" id="24"/>
            <p:cNvSpPr txBox="true"/>
            <p:nvPr/>
          </p:nvSpPr>
          <p:spPr>
            <a:xfrm>
              <a:off x="92398" y="-32338"/>
              <a:ext cx="800781" cy="91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b="true" sz="4499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2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2169861" y="7718961"/>
            <a:ext cx="1476656" cy="1462096"/>
            <a:chOff x="0" y="0"/>
            <a:chExt cx="985576" cy="97585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985576" cy="975858"/>
            </a:xfrm>
            <a:custGeom>
              <a:avLst/>
              <a:gdLst/>
              <a:ahLst/>
              <a:cxnLst/>
              <a:rect r="r" b="b" t="t" l="l"/>
              <a:pathLst>
                <a:path h="975858" w="985576">
                  <a:moveTo>
                    <a:pt x="492788" y="0"/>
                  </a:moveTo>
                  <a:cubicBezTo>
                    <a:pt x="220629" y="0"/>
                    <a:pt x="0" y="218453"/>
                    <a:pt x="0" y="487929"/>
                  </a:cubicBezTo>
                  <a:cubicBezTo>
                    <a:pt x="0" y="757405"/>
                    <a:pt x="220629" y="975858"/>
                    <a:pt x="492788" y="975858"/>
                  </a:cubicBezTo>
                  <a:cubicBezTo>
                    <a:pt x="764947" y="975858"/>
                    <a:pt x="985576" y="757405"/>
                    <a:pt x="985576" y="487929"/>
                  </a:cubicBezTo>
                  <a:cubicBezTo>
                    <a:pt x="985576" y="218453"/>
                    <a:pt x="764947" y="0"/>
                    <a:pt x="492788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7" id="27"/>
            <p:cNvSpPr txBox="true"/>
            <p:nvPr/>
          </p:nvSpPr>
          <p:spPr>
            <a:xfrm>
              <a:off x="92398" y="-32338"/>
              <a:ext cx="800781" cy="91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b="true" sz="4499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3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9570480" y="4062055"/>
            <a:ext cx="1476656" cy="1462096"/>
            <a:chOff x="0" y="0"/>
            <a:chExt cx="985576" cy="97585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985576" cy="975858"/>
            </a:xfrm>
            <a:custGeom>
              <a:avLst/>
              <a:gdLst/>
              <a:ahLst/>
              <a:cxnLst/>
              <a:rect r="r" b="b" t="t" l="l"/>
              <a:pathLst>
                <a:path h="975858" w="985576">
                  <a:moveTo>
                    <a:pt x="492788" y="0"/>
                  </a:moveTo>
                  <a:cubicBezTo>
                    <a:pt x="220629" y="0"/>
                    <a:pt x="0" y="218453"/>
                    <a:pt x="0" y="487929"/>
                  </a:cubicBezTo>
                  <a:cubicBezTo>
                    <a:pt x="0" y="757405"/>
                    <a:pt x="220629" y="975858"/>
                    <a:pt x="492788" y="975858"/>
                  </a:cubicBezTo>
                  <a:cubicBezTo>
                    <a:pt x="764947" y="975858"/>
                    <a:pt x="985576" y="757405"/>
                    <a:pt x="985576" y="487929"/>
                  </a:cubicBezTo>
                  <a:cubicBezTo>
                    <a:pt x="985576" y="218453"/>
                    <a:pt x="764947" y="0"/>
                    <a:pt x="492788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0" id="30"/>
            <p:cNvSpPr txBox="true"/>
            <p:nvPr/>
          </p:nvSpPr>
          <p:spPr>
            <a:xfrm>
              <a:off x="92398" y="-32338"/>
              <a:ext cx="800781" cy="91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b="true" sz="4499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4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570480" y="5890508"/>
            <a:ext cx="1476656" cy="1462096"/>
            <a:chOff x="0" y="0"/>
            <a:chExt cx="985576" cy="975858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985576" cy="975858"/>
            </a:xfrm>
            <a:custGeom>
              <a:avLst/>
              <a:gdLst/>
              <a:ahLst/>
              <a:cxnLst/>
              <a:rect r="r" b="b" t="t" l="l"/>
              <a:pathLst>
                <a:path h="975858" w="985576">
                  <a:moveTo>
                    <a:pt x="492788" y="0"/>
                  </a:moveTo>
                  <a:cubicBezTo>
                    <a:pt x="220629" y="0"/>
                    <a:pt x="0" y="218453"/>
                    <a:pt x="0" y="487929"/>
                  </a:cubicBezTo>
                  <a:cubicBezTo>
                    <a:pt x="0" y="757405"/>
                    <a:pt x="220629" y="975858"/>
                    <a:pt x="492788" y="975858"/>
                  </a:cubicBezTo>
                  <a:cubicBezTo>
                    <a:pt x="764947" y="975858"/>
                    <a:pt x="985576" y="757405"/>
                    <a:pt x="985576" y="487929"/>
                  </a:cubicBezTo>
                  <a:cubicBezTo>
                    <a:pt x="985576" y="218453"/>
                    <a:pt x="764947" y="0"/>
                    <a:pt x="492788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3" id="33"/>
            <p:cNvSpPr txBox="true"/>
            <p:nvPr/>
          </p:nvSpPr>
          <p:spPr>
            <a:xfrm>
              <a:off x="92398" y="-32338"/>
              <a:ext cx="800781" cy="91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b="true" sz="4499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5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9570480" y="7718961"/>
            <a:ext cx="1476656" cy="1462096"/>
            <a:chOff x="0" y="0"/>
            <a:chExt cx="985576" cy="97585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985576" cy="975858"/>
            </a:xfrm>
            <a:custGeom>
              <a:avLst/>
              <a:gdLst/>
              <a:ahLst/>
              <a:cxnLst/>
              <a:rect r="r" b="b" t="t" l="l"/>
              <a:pathLst>
                <a:path h="975858" w="985576">
                  <a:moveTo>
                    <a:pt x="492788" y="0"/>
                  </a:moveTo>
                  <a:cubicBezTo>
                    <a:pt x="220629" y="0"/>
                    <a:pt x="0" y="218453"/>
                    <a:pt x="0" y="487929"/>
                  </a:cubicBezTo>
                  <a:cubicBezTo>
                    <a:pt x="0" y="757405"/>
                    <a:pt x="220629" y="975858"/>
                    <a:pt x="492788" y="975858"/>
                  </a:cubicBezTo>
                  <a:cubicBezTo>
                    <a:pt x="764947" y="975858"/>
                    <a:pt x="985576" y="757405"/>
                    <a:pt x="985576" y="487929"/>
                  </a:cubicBezTo>
                  <a:cubicBezTo>
                    <a:pt x="985576" y="218453"/>
                    <a:pt x="764947" y="0"/>
                    <a:pt x="492788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6" id="36"/>
            <p:cNvSpPr txBox="true"/>
            <p:nvPr/>
          </p:nvSpPr>
          <p:spPr>
            <a:xfrm>
              <a:off x="92398" y="-32338"/>
              <a:ext cx="800781" cy="91671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299"/>
                </a:lnSpc>
              </a:pPr>
              <a:r>
                <a:rPr lang="en-US" b="true" sz="4499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6</a:t>
              </a: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3927193" y="4164067"/>
            <a:ext cx="4708964" cy="1036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94"/>
              </a:lnSpc>
              <a:spcBef>
                <a:spcPct val="0"/>
              </a:spcBef>
            </a:pPr>
            <a:r>
              <a:rPr lang="en-US" b="true" sz="571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Intoduction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927193" y="5944761"/>
            <a:ext cx="4708964" cy="227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54"/>
              </a:lnSpc>
            </a:pPr>
            <a:r>
              <a:rPr lang="en-US" sz="361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Motivation, Goals, and Objectives</a:t>
            </a:r>
          </a:p>
          <a:p>
            <a:pPr algn="l">
              <a:lnSpc>
                <a:spcPts val="7994"/>
              </a:lnSpc>
              <a:spcBef>
                <a:spcPct val="0"/>
              </a:spcBef>
            </a:pPr>
          </a:p>
        </p:txBody>
      </p:sp>
      <p:sp>
        <p:nvSpPr>
          <p:cNvPr name="TextBox 39" id="39"/>
          <p:cNvSpPr txBox="true"/>
          <p:nvPr/>
        </p:nvSpPr>
        <p:spPr>
          <a:xfrm rot="0">
            <a:off x="3927193" y="7955047"/>
            <a:ext cx="4708964" cy="16710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4"/>
              </a:lnSpc>
            </a:pPr>
            <a:r>
              <a:rPr lang="en-US" sz="471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Project Details</a:t>
            </a:r>
          </a:p>
          <a:p>
            <a:pPr algn="l">
              <a:lnSpc>
                <a:spcPts val="6594"/>
              </a:lnSpc>
              <a:spcBef>
                <a:spcPct val="0"/>
              </a:spcBef>
            </a:pPr>
          </a:p>
        </p:txBody>
      </p:sp>
      <p:sp>
        <p:nvSpPr>
          <p:cNvPr name="TextBox 40" id="40"/>
          <p:cNvSpPr txBox="true"/>
          <p:nvPr/>
        </p:nvSpPr>
        <p:spPr>
          <a:xfrm rot="0">
            <a:off x="11323361" y="4164067"/>
            <a:ext cx="4708964" cy="2045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94"/>
              </a:lnSpc>
            </a:pPr>
            <a:r>
              <a:rPr lang="en-US" sz="571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Future Work</a:t>
            </a:r>
          </a:p>
          <a:p>
            <a:pPr algn="l">
              <a:lnSpc>
                <a:spcPts val="7994"/>
              </a:lnSpc>
              <a:spcBef>
                <a:spcPct val="0"/>
              </a:spcBef>
            </a:pPr>
          </a:p>
        </p:txBody>
      </p:sp>
      <p:sp>
        <p:nvSpPr>
          <p:cNvPr name="TextBox 41" id="41"/>
          <p:cNvSpPr txBox="true"/>
          <p:nvPr/>
        </p:nvSpPr>
        <p:spPr>
          <a:xfrm rot="0">
            <a:off x="11323361" y="6015246"/>
            <a:ext cx="4708964" cy="2045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94"/>
              </a:lnSpc>
            </a:pPr>
            <a:r>
              <a:rPr lang="en-US" sz="571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Constraints</a:t>
            </a:r>
          </a:p>
          <a:p>
            <a:pPr algn="l">
              <a:lnSpc>
                <a:spcPts val="7994"/>
              </a:lnSpc>
              <a:spcBef>
                <a:spcPct val="0"/>
              </a:spcBef>
            </a:pPr>
          </a:p>
        </p:txBody>
      </p:sp>
      <p:sp>
        <p:nvSpPr>
          <p:cNvPr name="TextBox 42" id="42"/>
          <p:cNvSpPr txBox="true"/>
          <p:nvPr/>
        </p:nvSpPr>
        <p:spPr>
          <a:xfrm rot="0">
            <a:off x="11323361" y="7841873"/>
            <a:ext cx="4708964" cy="2045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94"/>
              </a:lnSpc>
            </a:pPr>
            <a:r>
              <a:rPr lang="en-US" sz="5710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Demo</a:t>
            </a:r>
          </a:p>
          <a:p>
            <a:pPr algn="l">
              <a:lnSpc>
                <a:spcPts val="79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6957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98805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262985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927165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72777" y="2741526"/>
            <a:ext cx="3092680" cy="6373747"/>
            <a:chOff x="0" y="0"/>
            <a:chExt cx="4123574" cy="849833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Notifications Feature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6957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98805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262985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927165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72777" y="2741526"/>
            <a:ext cx="3092680" cy="6373747"/>
            <a:chOff x="0" y="0"/>
            <a:chExt cx="4123574" cy="849833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User’s Profile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4646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96494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260674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70466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4854" y="2741526"/>
            <a:ext cx="3092680" cy="6373747"/>
            <a:chOff x="0" y="0"/>
            <a:chExt cx="4123574" cy="849833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Add new Item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3934646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7596494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260674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70466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4854" y="2741526"/>
            <a:ext cx="3092680" cy="6373747"/>
            <a:chOff x="0" y="0"/>
            <a:chExt cx="4123574" cy="849833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Request a new Shop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5766736" y="2741526"/>
            <a:ext cx="3092680" cy="6373747"/>
            <a:chOff x="0" y="0"/>
            <a:chExt cx="4123574" cy="849833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9428584" y="2741526"/>
            <a:ext cx="3092680" cy="6373747"/>
            <a:chOff x="0" y="0"/>
            <a:chExt cx="4123574" cy="84983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3092764" y="2741526"/>
            <a:ext cx="3092680" cy="6373747"/>
            <a:chOff x="0" y="0"/>
            <a:chExt cx="4123574" cy="849833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102556" y="2741526"/>
            <a:ext cx="3092680" cy="6373747"/>
            <a:chOff x="0" y="0"/>
            <a:chExt cx="4123574" cy="849833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123574" cy="8498330"/>
            </a:xfrm>
            <a:custGeom>
              <a:avLst/>
              <a:gdLst/>
              <a:ahLst/>
              <a:cxnLst/>
              <a:rect r="r" b="b" t="t" l="l"/>
              <a:pathLst>
                <a:path h="8498330" w="4123574">
                  <a:moveTo>
                    <a:pt x="0" y="0"/>
                  </a:moveTo>
                  <a:lnTo>
                    <a:pt x="4123574" y="0"/>
                  </a:lnTo>
                  <a:lnTo>
                    <a:pt x="4123574" y="8498330"/>
                  </a:lnTo>
                  <a:lnTo>
                    <a:pt x="0" y="8498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User’s Shop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7175" y="3474718"/>
            <a:ext cx="8772937" cy="5032051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0" t="-24513" r="0" b="-18894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330549" y="3474718"/>
            <a:ext cx="8772937" cy="5032051"/>
            <a:chOff x="0" y="0"/>
            <a:chExt cx="7981950" cy="45783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l="-19345" t="0" r="-19345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Website Home Page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7175" y="3474718"/>
            <a:ext cx="8772937" cy="5032051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-15877" t="0" r="-15877" b="0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330549" y="3474718"/>
            <a:ext cx="8772937" cy="5032051"/>
            <a:chOff x="0" y="0"/>
            <a:chExt cx="7981950" cy="45783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l="-15532" t="0" r="-15532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Shops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7175" y="3474718"/>
            <a:ext cx="8772937" cy="5032051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-16051" t="0" r="-16051" b="0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330549" y="3474718"/>
            <a:ext cx="8772937" cy="5032051"/>
            <a:chOff x="0" y="0"/>
            <a:chExt cx="7981950" cy="45783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l="-20888" t="-3535" r="-13404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478839" y="1317424"/>
            <a:ext cx="7330322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Login &amp; SignUp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7175" y="3474718"/>
            <a:ext cx="8772937" cy="5032051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-1650" t="-3601" r="0" b="-11312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330549" y="3474718"/>
            <a:ext cx="8772937" cy="5032051"/>
            <a:chOff x="0" y="0"/>
            <a:chExt cx="7981950" cy="45783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l="-18887" t="0" r="-19802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565783" y="1317424"/>
            <a:ext cx="9156435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Admin Confirmation &amp; details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7175" y="3474718"/>
            <a:ext cx="8772937" cy="5032051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-995" t="-1611" r="-25871" b="0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330549" y="3474718"/>
            <a:ext cx="8772937" cy="5032051"/>
            <a:chOff x="0" y="0"/>
            <a:chExt cx="7981950" cy="45783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l="-14355" t="0" r="-16367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565783" y="1317424"/>
            <a:ext cx="9156435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Order Tracking &amp; Statistics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E6F6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E6F67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0"/>
            <a:ext cx="4294540" cy="10287000"/>
            <a:chOff x="0" y="0"/>
            <a:chExt cx="1131072" cy="27093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31072" cy="2709333"/>
            </a:xfrm>
            <a:custGeom>
              <a:avLst/>
              <a:gdLst/>
              <a:ahLst/>
              <a:cxnLst/>
              <a:rect r="r" b="b" t="t" l="l"/>
              <a:pathLst>
                <a:path h="2709333" w="1131072">
                  <a:moveTo>
                    <a:pt x="0" y="0"/>
                  </a:moveTo>
                  <a:lnTo>
                    <a:pt x="1131072" y="0"/>
                  </a:lnTo>
                  <a:lnTo>
                    <a:pt x="11310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131072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8153377" y="7727913"/>
            <a:ext cx="290192" cy="1530387"/>
            <a:chOff x="0" y="0"/>
            <a:chExt cx="294878" cy="155510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94878" cy="1555103"/>
            </a:xfrm>
            <a:custGeom>
              <a:avLst/>
              <a:gdLst/>
              <a:ahLst/>
              <a:cxnLst/>
              <a:rect r="r" b="b" t="t" l="l"/>
              <a:pathLst>
                <a:path h="1555103" w="294878">
                  <a:moveTo>
                    <a:pt x="147439" y="0"/>
                  </a:moveTo>
                  <a:lnTo>
                    <a:pt x="147439" y="0"/>
                  </a:lnTo>
                  <a:cubicBezTo>
                    <a:pt x="228868" y="0"/>
                    <a:pt x="294878" y="66011"/>
                    <a:pt x="294878" y="147439"/>
                  </a:cubicBezTo>
                  <a:lnTo>
                    <a:pt x="294878" y="1407663"/>
                  </a:lnTo>
                  <a:cubicBezTo>
                    <a:pt x="294878" y="1446767"/>
                    <a:pt x="279345" y="1484268"/>
                    <a:pt x="251694" y="1511919"/>
                  </a:cubicBezTo>
                  <a:cubicBezTo>
                    <a:pt x="224044" y="1539569"/>
                    <a:pt x="186542" y="1555103"/>
                    <a:pt x="147439" y="1555103"/>
                  </a:cubicBezTo>
                  <a:lnTo>
                    <a:pt x="147439" y="1555103"/>
                  </a:lnTo>
                  <a:cubicBezTo>
                    <a:pt x="108336" y="1555103"/>
                    <a:pt x="70834" y="1539569"/>
                    <a:pt x="43184" y="1511919"/>
                  </a:cubicBezTo>
                  <a:cubicBezTo>
                    <a:pt x="15534" y="1484268"/>
                    <a:pt x="0" y="1446767"/>
                    <a:pt x="0" y="1407663"/>
                  </a:cubicBezTo>
                  <a:lnTo>
                    <a:pt x="0" y="147439"/>
                  </a:lnTo>
                  <a:cubicBezTo>
                    <a:pt x="0" y="108336"/>
                    <a:pt x="15534" y="70834"/>
                    <a:pt x="43184" y="43184"/>
                  </a:cubicBezTo>
                  <a:cubicBezTo>
                    <a:pt x="70834" y="15534"/>
                    <a:pt x="108336" y="0"/>
                    <a:pt x="147439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94878" cy="159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0" y="1028700"/>
            <a:ext cx="4265295" cy="9305446"/>
          </a:xfrm>
          <a:custGeom>
            <a:avLst/>
            <a:gdLst/>
            <a:ahLst/>
            <a:cxnLst/>
            <a:rect r="r" b="b" t="t" l="l"/>
            <a:pathLst>
              <a:path h="9305446" w="4265295">
                <a:moveTo>
                  <a:pt x="0" y="0"/>
                </a:moveTo>
                <a:lnTo>
                  <a:pt x="4265295" y="0"/>
                </a:lnTo>
                <a:lnTo>
                  <a:pt x="4265295" y="9305446"/>
                </a:lnTo>
                <a:lnTo>
                  <a:pt x="0" y="93054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28" t="-2406" r="-7586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850847" y="3839924"/>
            <a:ext cx="12839635" cy="6022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2"/>
              </a:lnSpc>
            </a:pPr>
            <a:r>
              <a:rPr lang="en-US" sz="3194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 is a revolutionary platform for buying and selling hardware components such as RAMs, CPUs, and GPUs. It promotes environmental sustainability by encouraging reuse and reducing electronic waste.</a:t>
            </a:r>
          </a:p>
          <a:p>
            <a:pPr algn="l">
              <a:lnSpc>
                <a:spcPts val="4472"/>
              </a:lnSpc>
            </a:pPr>
          </a:p>
          <a:p>
            <a:pPr algn="l">
              <a:lnSpc>
                <a:spcPts val="4472"/>
              </a:lnSpc>
            </a:pPr>
            <a:r>
              <a:rPr lang="en-US" sz="3194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The platform encourages the reuse of hardware components, extending their lifecycle and reducing electronic waste. By supporting a circular economy and encouraging thoughtful, responsible use of resources</a:t>
            </a:r>
          </a:p>
          <a:p>
            <a:pPr algn="l">
              <a:lnSpc>
                <a:spcPts val="7865"/>
              </a:lnSpc>
              <a:spcBef>
                <a:spcPct val="0"/>
              </a:spcBef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850847" y="1461481"/>
            <a:ext cx="8548794" cy="1378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54"/>
              </a:lnSpc>
              <a:spcBef>
                <a:spcPct val="0"/>
              </a:spcBef>
            </a:pPr>
            <a:r>
              <a:rPr lang="en-US" b="true" sz="761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7175" y="3474718"/>
            <a:ext cx="8772937" cy="5032051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0" t="0" r="-12510" b="0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330549" y="3474718"/>
            <a:ext cx="8772937" cy="5032051"/>
            <a:chOff x="0" y="0"/>
            <a:chExt cx="7981950" cy="45783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l="-11143" t="0" r="-21660" b="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565783" y="1317424"/>
            <a:ext cx="9156435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Statistics &amp; Orders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370051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7175" y="3474718"/>
            <a:ext cx="8772937" cy="5032051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-15877" t="0" r="-15877" b="0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330549" y="3474718"/>
            <a:ext cx="8772937" cy="5032051"/>
            <a:chOff x="0" y="0"/>
            <a:chExt cx="7981950" cy="45783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969696"/>
            </a:solid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27171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4"/>
              <a:stretch>
                <a:fillRect l="-22861" t="0" r="-22142" b="-498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565783" y="1317424"/>
            <a:ext cx="9156435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Order Details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828563" y="3311130"/>
            <a:ext cx="1042538" cy="47625"/>
            <a:chOff x="0" y="0"/>
            <a:chExt cx="274578" cy="12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828563" y="2258504"/>
            <a:ext cx="842342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Future Work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813109" y="4228616"/>
            <a:ext cx="1143234" cy="114323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2410999" y="4308616"/>
            <a:ext cx="5989790" cy="907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6"/>
              </a:lnSpc>
              <a:spcBef>
                <a:spcPct val="0"/>
              </a:spcBef>
            </a:pPr>
            <a:r>
              <a:rPr lang="en-US" b="true" sz="254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Introduce AI-driven personalized recommendations.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6305" y="4478440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956263" y="4228616"/>
            <a:ext cx="1143234" cy="1143234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1485101" y="4532453"/>
            <a:ext cx="6205381" cy="459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6"/>
              </a:lnSpc>
              <a:spcBef>
                <a:spcPct val="0"/>
              </a:spcBef>
            </a:pPr>
            <a:r>
              <a:rPr lang="en-US" b="true" sz="254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Add AR for component visualization.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09459" y="4478440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813109" y="6822648"/>
            <a:ext cx="1143234" cy="1143234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2410999" y="6902648"/>
            <a:ext cx="5989790" cy="907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6"/>
              </a:lnSpc>
              <a:spcBef>
                <a:spcPct val="0"/>
              </a:spcBef>
            </a:pPr>
            <a:r>
              <a:rPr lang="en-US" b="true" sz="254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Integrate third-party logistics for real-time delivery tracking.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66305" y="7072472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9956263" y="6822648"/>
            <a:ext cx="1143234" cy="1143234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485101" y="6902648"/>
            <a:ext cx="5989790" cy="907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6"/>
              </a:lnSpc>
              <a:spcBef>
                <a:spcPct val="0"/>
              </a:spcBef>
            </a:pPr>
            <a:r>
              <a:rPr lang="en-US" b="true" sz="254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Gamification features to enhance user engagement.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109459" y="7072472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4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828563" y="3311130"/>
            <a:ext cx="1042538" cy="47625"/>
            <a:chOff x="0" y="0"/>
            <a:chExt cx="274578" cy="12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828563" y="2258504"/>
            <a:ext cx="842342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Constraints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3405463" y="4179395"/>
            <a:ext cx="1143234" cy="114323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5003353" y="4473707"/>
            <a:ext cx="8835090" cy="525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16"/>
              </a:lnSpc>
              <a:spcBef>
                <a:spcPct val="0"/>
              </a:spcBef>
            </a:pPr>
            <a:r>
              <a:rPr lang="en-US" b="true" sz="294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Integration of external services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558659" y="4429219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3405463" y="5747125"/>
            <a:ext cx="1143234" cy="1143234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5003353" y="6041438"/>
            <a:ext cx="9153092" cy="525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16"/>
              </a:lnSpc>
              <a:spcBef>
                <a:spcPct val="0"/>
              </a:spcBef>
            </a:pPr>
            <a:r>
              <a:rPr lang="en-US" b="true" sz="294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Resource Limitations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558659" y="5996950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3405463" y="7318984"/>
            <a:ext cx="1143234" cy="1143234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5003353" y="7585039"/>
            <a:ext cx="8835090" cy="525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16"/>
              </a:lnSpc>
              <a:spcBef>
                <a:spcPct val="0"/>
              </a:spcBef>
            </a:pPr>
            <a:r>
              <a:rPr lang="en-US" b="true" sz="294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Time Constraint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558659" y="7568808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33" id="33"/>
          <p:cNvGrpSpPr/>
          <p:nvPr/>
        </p:nvGrpSpPr>
        <p:grpSpPr>
          <a:xfrm rot="-2422832">
            <a:off x="16596599" y="3451575"/>
            <a:ext cx="4168465" cy="4120498"/>
            <a:chOff x="0" y="0"/>
            <a:chExt cx="4235784" cy="4187043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4235784" cy="4187043"/>
            </a:xfrm>
            <a:custGeom>
              <a:avLst/>
              <a:gdLst/>
              <a:ahLst/>
              <a:cxnLst/>
              <a:rect r="r" b="b" t="t" l="l"/>
              <a:pathLst>
                <a:path h="4187043" w="4235784">
                  <a:moveTo>
                    <a:pt x="18573" y="0"/>
                  </a:moveTo>
                  <a:lnTo>
                    <a:pt x="4217212" y="0"/>
                  </a:lnTo>
                  <a:cubicBezTo>
                    <a:pt x="4222137" y="0"/>
                    <a:pt x="4226861" y="1957"/>
                    <a:pt x="4230344" y="5440"/>
                  </a:cubicBezTo>
                  <a:cubicBezTo>
                    <a:pt x="4233827" y="8923"/>
                    <a:pt x="4235784" y="13647"/>
                    <a:pt x="4235784" y="18573"/>
                  </a:cubicBezTo>
                  <a:lnTo>
                    <a:pt x="4235784" y="4168470"/>
                  </a:lnTo>
                  <a:cubicBezTo>
                    <a:pt x="4235784" y="4173396"/>
                    <a:pt x="4233827" y="4178120"/>
                    <a:pt x="4230344" y="4181603"/>
                  </a:cubicBezTo>
                  <a:cubicBezTo>
                    <a:pt x="4226861" y="4185086"/>
                    <a:pt x="4222137" y="4187043"/>
                    <a:pt x="4217212" y="4187043"/>
                  </a:cubicBezTo>
                  <a:lnTo>
                    <a:pt x="18573" y="4187043"/>
                  </a:lnTo>
                  <a:cubicBezTo>
                    <a:pt x="13647" y="4187043"/>
                    <a:pt x="8923" y="4185086"/>
                    <a:pt x="5440" y="4181603"/>
                  </a:cubicBezTo>
                  <a:cubicBezTo>
                    <a:pt x="1957" y="4178120"/>
                    <a:pt x="0" y="4173396"/>
                    <a:pt x="0" y="4168470"/>
                  </a:cubicBezTo>
                  <a:lnTo>
                    <a:pt x="0" y="18573"/>
                  </a:lnTo>
                  <a:cubicBezTo>
                    <a:pt x="0" y="13647"/>
                    <a:pt x="1957" y="8923"/>
                    <a:pt x="5440" y="5440"/>
                  </a:cubicBezTo>
                  <a:cubicBezTo>
                    <a:pt x="8923" y="1957"/>
                    <a:pt x="13647" y="0"/>
                    <a:pt x="1857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4235784" cy="42251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-2422832">
            <a:off x="15807254" y="6141908"/>
            <a:ext cx="591234" cy="622091"/>
            <a:chOff x="0" y="0"/>
            <a:chExt cx="600782" cy="632137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00782" cy="632137"/>
            </a:xfrm>
            <a:custGeom>
              <a:avLst/>
              <a:gdLst/>
              <a:ahLst/>
              <a:cxnLst/>
              <a:rect r="r" b="b" t="t" l="l"/>
              <a:pathLst>
                <a:path h="632137" w="600782">
                  <a:moveTo>
                    <a:pt x="130945" y="0"/>
                  </a:moveTo>
                  <a:lnTo>
                    <a:pt x="469837" y="0"/>
                  </a:lnTo>
                  <a:cubicBezTo>
                    <a:pt x="504565" y="0"/>
                    <a:pt x="537872" y="13796"/>
                    <a:pt x="562429" y="38353"/>
                  </a:cubicBezTo>
                  <a:cubicBezTo>
                    <a:pt x="586986" y="62910"/>
                    <a:pt x="600782" y="96216"/>
                    <a:pt x="600782" y="130945"/>
                  </a:cubicBezTo>
                  <a:lnTo>
                    <a:pt x="600782" y="501192"/>
                  </a:lnTo>
                  <a:cubicBezTo>
                    <a:pt x="600782" y="535921"/>
                    <a:pt x="586986" y="569228"/>
                    <a:pt x="562429" y="593784"/>
                  </a:cubicBezTo>
                  <a:cubicBezTo>
                    <a:pt x="537872" y="618342"/>
                    <a:pt x="504565" y="632137"/>
                    <a:pt x="469837" y="632137"/>
                  </a:cubicBezTo>
                  <a:lnTo>
                    <a:pt x="130945" y="632137"/>
                  </a:lnTo>
                  <a:cubicBezTo>
                    <a:pt x="96216" y="632137"/>
                    <a:pt x="62910" y="618342"/>
                    <a:pt x="38353" y="593784"/>
                  </a:cubicBezTo>
                  <a:cubicBezTo>
                    <a:pt x="13796" y="569228"/>
                    <a:pt x="0" y="535921"/>
                    <a:pt x="0" y="501192"/>
                  </a:cubicBezTo>
                  <a:lnTo>
                    <a:pt x="0" y="130945"/>
                  </a:lnTo>
                  <a:cubicBezTo>
                    <a:pt x="0" y="96216"/>
                    <a:pt x="13796" y="62910"/>
                    <a:pt x="38353" y="38353"/>
                  </a:cubicBezTo>
                  <a:cubicBezTo>
                    <a:pt x="62910" y="13796"/>
                    <a:pt x="96216" y="0"/>
                    <a:pt x="13094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600782" cy="6702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-2422832">
            <a:off x="16766824" y="6923198"/>
            <a:ext cx="591234" cy="1256998"/>
            <a:chOff x="0" y="0"/>
            <a:chExt cx="600782" cy="1277298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00782" cy="1277298"/>
            </a:xfrm>
            <a:custGeom>
              <a:avLst/>
              <a:gdLst/>
              <a:ahLst/>
              <a:cxnLst/>
              <a:rect r="r" b="b" t="t" l="l"/>
              <a:pathLst>
                <a:path h="1277298" w="600782">
                  <a:moveTo>
                    <a:pt x="130945" y="0"/>
                  </a:moveTo>
                  <a:lnTo>
                    <a:pt x="469837" y="0"/>
                  </a:lnTo>
                  <a:cubicBezTo>
                    <a:pt x="504565" y="0"/>
                    <a:pt x="537872" y="13796"/>
                    <a:pt x="562429" y="38353"/>
                  </a:cubicBezTo>
                  <a:cubicBezTo>
                    <a:pt x="586986" y="62910"/>
                    <a:pt x="600782" y="96216"/>
                    <a:pt x="600782" y="130945"/>
                  </a:cubicBezTo>
                  <a:lnTo>
                    <a:pt x="600782" y="1146353"/>
                  </a:lnTo>
                  <a:cubicBezTo>
                    <a:pt x="600782" y="1181081"/>
                    <a:pt x="586986" y="1214388"/>
                    <a:pt x="562429" y="1238945"/>
                  </a:cubicBezTo>
                  <a:cubicBezTo>
                    <a:pt x="537872" y="1263502"/>
                    <a:pt x="504565" y="1277298"/>
                    <a:pt x="469837" y="1277298"/>
                  </a:cubicBezTo>
                  <a:lnTo>
                    <a:pt x="130945" y="1277298"/>
                  </a:lnTo>
                  <a:cubicBezTo>
                    <a:pt x="96216" y="1277298"/>
                    <a:pt x="62910" y="1263502"/>
                    <a:pt x="38353" y="1238945"/>
                  </a:cubicBezTo>
                  <a:cubicBezTo>
                    <a:pt x="13796" y="1214388"/>
                    <a:pt x="0" y="1181081"/>
                    <a:pt x="0" y="1146353"/>
                  </a:cubicBezTo>
                  <a:lnTo>
                    <a:pt x="0" y="130945"/>
                  </a:lnTo>
                  <a:cubicBezTo>
                    <a:pt x="0" y="96216"/>
                    <a:pt x="13796" y="62910"/>
                    <a:pt x="38353" y="38353"/>
                  </a:cubicBezTo>
                  <a:cubicBezTo>
                    <a:pt x="62910" y="13796"/>
                    <a:pt x="96216" y="0"/>
                    <a:pt x="13094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600782" cy="13153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-7821548">
            <a:off x="17130954" y="1801227"/>
            <a:ext cx="591234" cy="2789570"/>
            <a:chOff x="0" y="0"/>
            <a:chExt cx="600782" cy="283462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600782" cy="2834621"/>
            </a:xfrm>
            <a:custGeom>
              <a:avLst/>
              <a:gdLst/>
              <a:ahLst/>
              <a:cxnLst/>
              <a:rect r="r" b="b" t="t" l="l"/>
              <a:pathLst>
                <a:path h="2834621" w="600782">
                  <a:moveTo>
                    <a:pt x="130945" y="0"/>
                  </a:moveTo>
                  <a:lnTo>
                    <a:pt x="469837" y="0"/>
                  </a:lnTo>
                  <a:cubicBezTo>
                    <a:pt x="504565" y="0"/>
                    <a:pt x="537872" y="13796"/>
                    <a:pt x="562429" y="38353"/>
                  </a:cubicBezTo>
                  <a:cubicBezTo>
                    <a:pt x="586986" y="62910"/>
                    <a:pt x="600782" y="96216"/>
                    <a:pt x="600782" y="130945"/>
                  </a:cubicBezTo>
                  <a:lnTo>
                    <a:pt x="600782" y="2703675"/>
                  </a:lnTo>
                  <a:cubicBezTo>
                    <a:pt x="600782" y="2738404"/>
                    <a:pt x="586986" y="2771711"/>
                    <a:pt x="562429" y="2796268"/>
                  </a:cubicBezTo>
                  <a:cubicBezTo>
                    <a:pt x="537872" y="2820825"/>
                    <a:pt x="504565" y="2834621"/>
                    <a:pt x="469837" y="2834621"/>
                  </a:cubicBezTo>
                  <a:lnTo>
                    <a:pt x="130945" y="2834621"/>
                  </a:lnTo>
                  <a:cubicBezTo>
                    <a:pt x="96216" y="2834621"/>
                    <a:pt x="62910" y="2820825"/>
                    <a:pt x="38353" y="2796268"/>
                  </a:cubicBezTo>
                  <a:cubicBezTo>
                    <a:pt x="13796" y="2771711"/>
                    <a:pt x="0" y="2738404"/>
                    <a:pt x="0" y="2703675"/>
                  </a:cubicBezTo>
                  <a:lnTo>
                    <a:pt x="0" y="130945"/>
                  </a:lnTo>
                  <a:cubicBezTo>
                    <a:pt x="0" y="96216"/>
                    <a:pt x="13796" y="62910"/>
                    <a:pt x="38353" y="38353"/>
                  </a:cubicBezTo>
                  <a:cubicBezTo>
                    <a:pt x="62910" y="13796"/>
                    <a:pt x="96216" y="0"/>
                    <a:pt x="13094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600782" cy="28727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551731" y="3729947"/>
            <a:ext cx="5878342" cy="4298292"/>
          </a:xfrm>
          <a:custGeom>
            <a:avLst/>
            <a:gdLst/>
            <a:ahLst/>
            <a:cxnLst/>
            <a:rect r="r" b="b" t="t" l="l"/>
            <a:pathLst>
              <a:path h="4298292" w="5878342">
                <a:moveTo>
                  <a:pt x="0" y="0"/>
                </a:moveTo>
                <a:lnTo>
                  <a:pt x="5878342" y="0"/>
                </a:lnTo>
                <a:lnTo>
                  <a:pt x="5878342" y="4298292"/>
                </a:lnTo>
                <a:lnTo>
                  <a:pt x="0" y="42982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0643" t="-392230" r="-96170" b="-387817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11637" y="1331715"/>
            <a:ext cx="8548794" cy="1210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94"/>
              </a:lnSpc>
              <a:spcBef>
                <a:spcPct val="0"/>
              </a:spcBef>
            </a:pPr>
            <a:r>
              <a:rPr lang="en-US" b="true" sz="671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DEMO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82383" y="3468494"/>
            <a:ext cx="12839635" cy="1733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52"/>
              </a:lnSpc>
            </a:pPr>
            <a:r>
              <a:rPr lang="en-US" sz="4394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Now Let’s watch the </a:t>
            </a:r>
          </a:p>
          <a:p>
            <a:pPr algn="l">
              <a:lnSpc>
                <a:spcPts val="7552"/>
              </a:lnSpc>
              <a:spcBef>
                <a:spcPct val="0"/>
              </a:spcBef>
            </a:pPr>
            <a:r>
              <a:rPr lang="en-US" b="true" sz="5394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application demo...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-256686" y="7727913"/>
            <a:ext cx="2902133" cy="1530387"/>
            <a:chOff x="0" y="0"/>
            <a:chExt cx="2949001" cy="155510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949001" cy="1555103"/>
            </a:xfrm>
            <a:custGeom>
              <a:avLst/>
              <a:gdLst/>
              <a:ahLst/>
              <a:cxnLst/>
              <a:rect r="r" b="b" t="t" l="l"/>
              <a:pathLst>
                <a:path h="1555103" w="2949001">
                  <a:moveTo>
                    <a:pt x="26677" y="0"/>
                  </a:moveTo>
                  <a:lnTo>
                    <a:pt x="2922324" y="0"/>
                  </a:lnTo>
                  <a:cubicBezTo>
                    <a:pt x="2929399" y="0"/>
                    <a:pt x="2936185" y="2811"/>
                    <a:pt x="2941188" y="7813"/>
                  </a:cubicBezTo>
                  <a:cubicBezTo>
                    <a:pt x="2946191" y="12816"/>
                    <a:pt x="2949001" y="19602"/>
                    <a:pt x="2949001" y="26677"/>
                  </a:cubicBezTo>
                  <a:lnTo>
                    <a:pt x="2949001" y="1528426"/>
                  </a:lnTo>
                  <a:cubicBezTo>
                    <a:pt x="2949001" y="1535501"/>
                    <a:pt x="2946191" y="1542286"/>
                    <a:pt x="2941188" y="1547289"/>
                  </a:cubicBezTo>
                  <a:cubicBezTo>
                    <a:pt x="2936185" y="1552292"/>
                    <a:pt x="2929399" y="1555103"/>
                    <a:pt x="2922324" y="1555103"/>
                  </a:cubicBezTo>
                  <a:lnTo>
                    <a:pt x="26677" y="1555103"/>
                  </a:lnTo>
                  <a:cubicBezTo>
                    <a:pt x="19602" y="1555103"/>
                    <a:pt x="12816" y="1552292"/>
                    <a:pt x="7813" y="1547289"/>
                  </a:cubicBezTo>
                  <a:cubicBezTo>
                    <a:pt x="2811" y="1542286"/>
                    <a:pt x="0" y="1535501"/>
                    <a:pt x="0" y="1528426"/>
                  </a:cubicBezTo>
                  <a:lnTo>
                    <a:pt x="0" y="26677"/>
                  </a:lnTo>
                  <a:cubicBezTo>
                    <a:pt x="0" y="19602"/>
                    <a:pt x="2811" y="12816"/>
                    <a:pt x="7813" y="7813"/>
                  </a:cubicBezTo>
                  <a:cubicBezTo>
                    <a:pt x="12816" y="2811"/>
                    <a:pt x="19602" y="0"/>
                    <a:pt x="26677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2949001" cy="159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3009863" y="7727913"/>
            <a:ext cx="816884" cy="1530387"/>
            <a:chOff x="0" y="0"/>
            <a:chExt cx="830077" cy="1555103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30077" cy="1555103"/>
            </a:xfrm>
            <a:custGeom>
              <a:avLst/>
              <a:gdLst/>
              <a:ahLst/>
              <a:cxnLst/>
              <a:rect r="r" b="b" t="t" l="l"/>
              <a:pathLst>
                <a:path h="1555103" w="830077">
                  <a:moveTo>
                    <a:pt x="94774" y="0"/>
                  </a:moveTo>
                  <a:lnTo>
                    <a:pt x="735303" y="0"/>
                  </a:lnTo>
                  <a:cubicBezTo>
                    <a:pt x="787645" y="0"/>
                    <a:pt x="830077" y="42432"/>
                    <a:pt x="830077" y="94774"/>
                  </a:cubicBezTo>
                  <a:lnTo>
                    <a:pt x="830077" y="1460329"/>
                  </a:lnTo>
                  <a:cubicBezTo>
                    <a:pt x="830077" y="1485464"/>
                    <a:pt x="820092" y="1509570"/>
                    <a:pt x="802318" y="1527344"/>
                  </a:cubicBezTo>
                  <a:cubicBezTo>
                    <a:pt x="784544" y="1545118"/>
                    <a:pt x="760438" y="1555103"/>
                    <a:pt x="735303" y="1555103"/>
                  </a:cubicBezTo>
                  <a:lnTo>
                    <a:pt x="94774" y="1555103"/>
                  </a:lnTo>
                  <a:cubicBezTo>
                    <a:pt x="42432" y="1555103"/>
                    <a:pt x="0" y="1512671"/>
                    <a:pt x="0" y="1460329"/>
                  </a:cubicBezTo>
                  <a:lnTo>
                    <a:pt x="0" y="94774"/>
                  </a:lnTo>
                  <a:cubicBezTo>
                    <a:pt x="0" y="42432"/>
                    <a:pt x="42432" y="0"/>
                    <a:pt x="94774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30077" cy="159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430073" y="7727913"/>
            <a:ext cx="3408367" cy="1530387"/>
            <a:chOff x="0" y="0"/>
            <a:chExt cx="3463411" cy="155510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463411" cy="1555103"/>
            </a:xfrm>
            <a:custGeom>
              <a:avLst/>
              <a:gdLst/>
              <a:ahLst/>
              <a:cxnLst/>
              <a:rect r="r" b="b" t="t" l="l"/>
              <a:pathLst>
                <a:path h="1555103" w="3463411">
                  <a:moveTo>
                    <a:pt x="22714" y="0"/>
                  </a:moveTo>
                  <a:lnTo>
                    <a:pt x="3440697" y="0"/>
                  </a:lnTo>
                  <a:cubicBezTo>
                    <a:pt x="3453242" y="0"/>
                    <a:pt x="3463411" y="10170"/>
                    <a:pt x="3463411" y="22714"/>
                  </a:cubicBezTo>
                  <a:lnTo>
                    <a:pt x="3463411" y="1532388"/>
                  </a:lnTo>
                  <a:cubicBezTo>
                    <a:pt x="3463411" y="1538412"/>
                    <a:pt x="3461018" y="1544190"/>
                    <a:pt x="3456758" y="1548450"/>
                  </a:cubicBezTo>
                  <a:cubicBezTo>
                    <a:pt x="3452499" y="1552709"/>
                    <a:pt x="3446721" y="1555103"/>
                    <a:pt x="3440697" y="1555103"/>
                  </a:cubicBezTo>
                  <a:lnTo>
                    <a:pt x="22714" y="1555103"/>
                  </a:lnTo>
                  <a:cubicBezTo>
                    <a:pt x="10170" y="1555103"/>
                    <a:pt x="0" y="1544933"/>
                    <a:pt x="0" y="1532388"/>
                  </a:cubicBezTo>
                  <a:lnTo>
                    <a:pt x="0" y="22714"/>
                  </a:lnTo>
                  <a:cubicBezTo>
                    <a:pt x="0" y="10170"/>
                    <a:pt x="10170" y="0"/>
                    <a:pt x="22714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463411" cy="159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699603" y="3546298"/>
            <a:ext cx="1311811" cy="47625"/>
            <a:chOff x="0" y="0"/>
            <a:chExt cx="274578" cy="996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578" cy="9968"/>
            </a:xfrm>
            <a:custGeom>
              <a:avLst/>
              <a:gdLst/>
              <a:ahLst/>
              <a:cxnLst/>
              <a:rect r="r" b="b" t="t" l="l"/>
              <a:pathLst>
                <a:path h="9968" w="274578">
                  <a:moveTo>
                    <a:pt x="4984" y="0"/>
                  </a:moveTo>
                  <a:lnTo>
                    <a:pt x="269594" y="0"/>
                  </a:lnTo>
                  <a:cubicBezTo>
                    <a:pt x="270916" y="0"/>
                    <a:pt x="272183" y="525"/>
                    <a:pt x="273118" y="1460"/>
                  </a:cubicBezTo>
                  <a:cubicBezTo>
                    <a:pt x="274053" y="2395"/>
                    <a:pt x="274578" y="3662"/>
                    <a:pt x="274578" y="4984"/>
                  </a:cubicBezTo>
                  <a:lnTo>
                    <a:pt x="274578" y="4984"/>
                  </a:lnTo>
                  <a:cubicBezTo>
                    <a:pt x="274578" y="7737"/>
                    <a:pt x="272346" y="9968"/>
                    <a:pt x="269594" y="9968"/>
                  </a:cubicBezTo>
                  <a:lnTo>
                    <a:pt x="4984" y="9968"/>
                  </a:lnTo>
                  <a:cubicBezTo>
                    <a:pt x="2232" y="9968"/>
                    <a:pt x="0" y="7737"/>
                    <a:pt x="0" y="4984"/>
                  </a:cubicBezTo>
                  <a:lnTo>
                    <a:pt x="0" y="4984"/>
                  </a:lnTo>
                  <a:cubicBezTo>
                    <a:pt x="0" y="2232"/>
                    <a:pt x="2232" y="0"/>
                    <a:pt x="4984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74578" cy="48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28700" y="1832931"/>
            <a:ext cx="6320988" cy="7559432"/>
          </a:xfrm>
          <a:custGeom>
            <a:avLst/>
            <a:gdLst/>
            <a:ahLst/>
            <a:cxnLst/>
            <a:rect r="r" b="b" t="t" l="l"/>
            <a:pathLst>
              <a:path h="7559432" w="6320988">
                <a:moveTo>
                  <a:pt x="0" y="0"/>
                </a:moveTo>
                <a:lnTo>
                  <a:pt x="6320988" y="0"/>
                </a:lnTo>
                <a:lnTo>
                  <a:pt x="6320988" y="7559432"/>
                </a:lnTo>
                <a:lnTo>
                  <a:pt x="0" y="7559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65" t="-61580" r="0" b="-26166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863041" y="2376480"/>
            <a:ext cx="4880738" cy="1122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8235"/>
              </a:lnSpc>
            </a:pPr>
            <a:r>
              <a:rPr lang="en-US" b="true" sz="7038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Thank You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972037" y="4411088"/>
            <a:ext cx="7472506" cy="1201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72"/>
              </a:lnSpc>
              <a:spcBef>
                <a:spcPct val="0"/>
              </a:spcBef>
            </a:pPr>
            <a:r>
              <a:rPr lang="en-US" b="true" sz="6694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Any Questions?</a:t>
            </a:r>
          </a:p>
        </p:txBody>
      </p:sp>
      <p:grpSp>
        <p:nvGrpSpPr>
          <p:cNvPr name="Group 23" id="23"/>
          <p:cNvGrpSpPr/>
          <p:nvPr/>
        </p:nvGrpSpPr>
        <p:grpSpPr>
          <a:xfrm rot="-5400000">
            <a:off x="5233777" y="5513652"/>
            <a:ext cx="4380896" cy="47625"/>
            <a:chOff x="0" y="0"/>
            <a:chExt cx="916974" cy="996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16974" cy="9968"/>
            </a:xfrm>
            <a:custGeom>
              <a:avLst/>
              <a:gdLst/>
              <a:ahLst/>
              <a:cxnLst/>
              <a:rect r="r" b="b" t="t" l="l"/>
              <a:pathLst>
                <a:path h="9968" w="916974">
                  <a:moveTo>
                    <a:pt x="4984" y="0"/>
                  </a:moveTo>
                  <a:lnTo>
                    <a:pt x="911990" y="0"/>
                  </a:lnTo>
                  <a:cubicBezTo>
                    <a:pt x="914743" y="0"/>
                    <a:pt x="916974" y="2232"/>
                    <a:pt x="916974" y="4984"/>
                  </a:cubicBezTo>
                  <a:lnTo>
                    <a:pt x="916974" y="4984"/>
                  </a:lnTo>
                  <a:cubicBezTo>
                    <a:pt x="916974" y="7737"/>
                    <a:pt x="914743" y="9968"/>
                    <a:pt x="911990" y="9968"/>
                  </a:cubicBezTo>
                  <a:lnTo>
                    <a:pt x="4984" y="9968"/>
                  </a:lnTo>
                  <a:cubicBezTo>
                    <a:pt x="2232" y="9968"/>
                    <a:pt x="0" y="7737"/>
                    <a:pt x="0" y="4984"/>
                  </a:cubicBezTo>
                  <a:lnTo>
                    <a:pt x="0" y="4984"/>
                  </a:lnTo>
                  <a:cubicBezTo>
                    <a:pt x="0" y="2232"/>
                    <a:pt x="2232" y="0"/>
                    <a:pt x="4984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916974" cy="48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-5400000">
            <a:off x="-299736" y="7348839"/>
            <a:ext cx="2704496" cy="47625"/>
            <a:chOff x="0" y="0"/>
            <a:chExt cx="566084" cy="996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566084" cy="9968"/>
            </a:xfrm>
            <a:custGeom>
              <a:avLst/>
              <a:gdLst/>
              <a:ahLst/>
              <a:cxnLst/>
              <a:rect r="r" b="b" t="t" l="l"/>
              <a:pathLst>
                <a:path h="9968" w="566084">
                  <a:moveTo>
                    <a:pt x="4984" y="0"/>
                  </a:moveTo>
                  <a:lnTo>
                    <a:pt x="561099" y="0"/>
                  </a:lnTo>
                  <a:cubicBezTo>
                    <a:pt x="563852" y="0"/>
                    <a:pt x="566084" y="2232"/>
                    <a:pt x="566084" y="4984"/>
                  </a:cubicBezTo>
                  <a:lnTo>
                    <a:pt x="566084" y="4984"/>
                  </a:lnTo>
                  <a:cubicBezTo>
                    <a:pt x="566084" y="6306"/>
                    <a:pt x="565559" y="7574"/>
                    <a:pt x="564624" y="8509"/>
                  </a:cubicBezTo>
                  <a:cubicBezTo>
                    <a:pt x="563689" y="9443"/>
                    <a:pt x="562421" y="9968"/>
                    <a:pt x="561099" y="9968"/>
                  </a:cubicBezTo>
                  <a:lnTo>
                    <a:pt x="4984" y="9968"/>
                  </a:lnTo>
                  <a:cubicBezTo>
                    <a:pt x="2232" y="9968"/>
                    <a:pt x="0" y="7737"/>
                    <a:pt x="0" y="4984"/>
                  </a:cubicBezTo>
                  <a:lnTo>
                    <a:pt x="0" y="4984"/>
                  </a:lnTo>
                  <a:cubicBezTo>
                    <a:pt x="0" y="2232"/>
                    <a:pt x="2232" y="0"/>
                    <a:pt x="4984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566084" cy="480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8153377" y="7727913"/>
            <a:ext cx="290192" cy="1530387"/>
            <a:chOff x="0" y="0"/>
            <a:chExt cx="294878" cy="155510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94878" cy="1555103"/>
            </a:xfrm>
            <a:custGeom>
              <a:avLst/>
              <a:gdLst/>
              <a:ahLst/>
              <a:cxnLst/>
              <a:rect r="r" b="b" t="t" l="l"/>
              <a:pathLst>
                <a:path h="1555103" w="294878">
                  <a:moveTo>
                    <a:pt x="147439" y="0"/>
                  </a:moveTo>
                  <a:lnTo>
                    <a:pt x="147439" y="0"/>
                  </a:lnTo>
                  <a:cubicBezTo>
                    <a:pt x="228868" y="0"/>
                    <a:pt x="294878" y="66011"/>
                    <a:pt x="294878" y="147439"/>
                  </a:cubicBezTo>
                  <a:lnTo>
                    <a:pt x="294878" y="1407663"/>
                  </a:lnTo>
                  <a:cubicBezTo>
                    <a:pt x="294878" y="1446767"/>
                    <a:pt x="279345" y="1484268"/>
                    <a:pt x="251694" y="1511919"/>
                  </a:cubicBezTo>
                  <a:cubicBezTo>
                    <a:pt x="224044" y="1539569"/>
                    <a:pt x="186542" y="1555103"/>
                    <a:pt x="147439" y="1555103"/>
                  </a:cubicBezTo>
                  <a:lnTo>
                    <a:pt x="147439" y="1555103"/>
                  </a:lnTo>
                  <a:cubicBezTo>
                    <a:pt x="108336" y="1555103"/>
                    <a:pt x="70834" y="1539569"/>
                    <a:pt x="43184" y="1511919"/>
                  </a:cubicBezTo>
                  <a:cubicBezTo>
                    <a:pt x="15534" y="1484268"/>
                    <a:pt x="0" y="1446767"/>
                    <a:pt x="0" y="1407663"/>
                  </a:cubicBezTo>
                  <a:lnTo>
                    <a:pt x="0" y="147439"/>
                  </a:lnTo>
                  <a:cubicBezTo>
                    <a:pt x="0" y="108336"/>
                    <a:pt x="15534" y="70834"/>
                    <a:pt x="43184" y="43184"/>
                  </a:cubicBezTo>
                  <a:cubicBezTo>
                    <a:pt x="70834" y="15534"/>
                    <a:pt x="108336" y="0"/>
                    <a:pt x="147439" y="0"/>
                  </a:cubicBez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94878" cy="159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708290" y="2542393"/>
            <a:ext cx="4878479" cy="4878479"/>
          </a:xfrm>
          <a:custGeom>
            <a:avLst/>
            <a:gdLst/>
            <a:ahLst/>
            <a:cxnLst/>
            <a:rect r="r" b="b" t="t" l="l"/>
            <a:pathLst>
              <a:path h="4878479" w="4878479">
                <a:moveTo>
                  <a:pt x="0" y="0"/>
                </a:moveTo>
                <a:lnTo>
                  <a:pt x="4878479" y="0"/>
                </a:lnTo>
                <a:lnTo>
                  <a:pt x="4878479" y="4878479"/>
                </a:lnTo>
                <a:lnTo>
                  <a:pt x="0" y="4878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11637" y="1331715"/>
            <a:ext cx="8548794" cy="1210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94"/>
              </a:lnSpc>
              <a:spcBef>
                <a:spcPct val="0"/>
              </a:spcBef>
            </a:pPr>
            <a:r>
              <a:rPr lang="en-US" b="true" sz="671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Motivations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82383" y="3487544"/>
            <a:ext cx="12839635" cy="4240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2"/>
              </a:lnSpc>
            </a:pPr>
            <a:r>
              <a:rPr lang="en-US" sz="3594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Due to the fragmented market and lack of </a:t>
            </a:r>
          </a:p>
          <a:p>
            <a:pPr algn="l">
              <a:lnSpc>
                <a:spcPts val="5032"/>
              </a:lnSpc>
            </a:pPr>
            <a:r>
              <a:rPr lang="en-US" sz="3594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trustworthy platforms, HardwareBazaar aims </a:t>
            </a:r>
          </a:p>
          <a:p>
            <a:pPr algn="l">
              <a:lnSpc>
                <a:spcPts val="5032"/>
              </a:lnSpc>
            </a:pPr>
            <a:r>
              <a:rPr lang="en-US" sz="3594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to provide a unified, secure, and user-friendly </a:t>
            </a:r>
          </a:p>
          <a:p>
            <a:pPr algn="l">
              <a:lnSpc>
                <a:spcPts val="5032"/>
              </a:lnSpc>
            </a:pPr>
            <a:r>
              <a:rPr lang="en-US" sz="3594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solution tailored for hardware enthusiasts and businesses.</a:t>
            </a:r>
          </a:p>
          <a:p>
            <a:pPr algn="l">
              <a:lnSpc>
                <a:spcPts val="842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828563" y="3311130"/>
            <a:ext cx="1042538" cy="47625"/>
            <a:chOff x="0" y="0"/>
            <a:chExt cx="274578" cy="125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828563" y="2258504"/>
            <a:ext cx="8423420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Goals And Objectives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813109" y="4228616"/>
            <a:ext cx="1143234" cy="1143234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2410999" y="4161941"/>
            <a:ext cx="5989790" cy="1204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6"/>
              </a:lnSpc>
              <a:spcBef>
                <a:spcPct val="0"/>
              </a:spcBef>
            </a:pPr>
            <a:r>
              <a:rPr lang="en-US" sz="224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Build a platform where people can easily find or sell the hardware they need, all in one safe and convenient place.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6305" y="4478440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956263" y="4228616"/>
            <a:ext cx="1143234" cy="1143234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1485101" y="4161941"/>
            <a:ext cx="5989790" cy="1602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6"/>
              </a:lnSpc>
              <a:spcBef>
                <a:spcPct val="0"/>
              </a:spcBef>
            </a:pPr>
            <a:r>
              <a:rPr lang="en-US" sz="224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Encourage people to reuse hardware instead of throwing it away, reducing electronic waste and supporting a more sustainable future.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109459" y="4478440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813109" y="6822648"/>
            <a:ext cx="1143234" cy="1143234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2410999" y="6755973"/>
            <a:ext cx="5989790" cy="1602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6"/>
              </a:lnSpc>
              <a:spcBef>
                <a:spcPct val="0"/>
              </a:spcBef>
            </a:pPr>
            <a:r>
              <a:rPr lang="en-US" sz="224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Create a vibrant community where users can chat, share advice, and get help with building their dream setups using tools like the Virtual Build Assistant.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966305" y="7072472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9956263" y="6822648"/>
            <a:ext cx="1143234" cy="1143234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485101" y="6755973"/>
            <a:ext cx="5989790" cy="157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6"/>
              </a:lnSpc>
              <a:spcBef>
                <a:spcPct val="0"/>
              </a:spcBef>
            </a:pPr>
            <a:r>
              <a:rPr lang="en-US" sz="224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Ensure every interaction is secure, from verifying users to offering trusted payment methods, so people can buy and sell with confidence.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109459" y="7072472"/>
            <a:ext cx="836842" cy="548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b="true" sz="303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4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Freeform 37" id="37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2422832">
            <a:off x="16596599" y="3451575"/>
            <a:ext cx="4168465" cy="4120498"/>
            <a:chOff x="0" y="0"/>
            <a:chExt cx="4235784" cy="41870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235784" cy="4187043"/>
            </a:xfrm>
            <a:custGeom>
              <a:avLst/>
              <a:gdLst/>
              <a:ahLst/>
              <a:cxnLst/>
              <a:rect r="r" b="b" t="t" l="l"/>
              <a:pathLst>
                <a:path h="4187043" w="4235784">
                  <a:moveTo>
                    <a:pt x="18573" y="0"/>
                  </a:moveTo>
                  <a:lnTo>
                    <a:pt x="4217212" y="0"/>
                  </a:lnTo>
                  <a:cubicBezTo>
                    <a:pt x="4222137" y="0"/>
                    <a:pt x="4226861" y="1957"/>
                    <a:pt x="4230344" y="5440"/>
                  </a:cubicBezTo>
                  <a:cubicBezTo>
                    <a:pt x="4233827" y="8923"/>
                    <a:pt x="4235784" y="13647"/>
                    <a:pt x="4235784" y="18573"/>
                  </a:cubicBezTo>
                  <a:lnTo>
                    <a:pt x="4235784" y="4168470"/>
                  </a:lnTo>
                  <a:cubicBezTo>
                    <a:pt x="4235784" y="4173396"/>
                    <a:pt x="4233827" y="4178120"/>
                    <a:pt x="4230344" y="4181603"/>
                  </a:cubicBezTo>
                  <a:cubicBezTo>
                    <a:pt x="4226861" y="4185086"/>
                    <a:pt x="4222137" y="4187043"/>
                    <a:pt x="4217212" y="4187043"/>
                  </a:cubicBezTo>
                  <a:lnTo>
                    <a:pt x="18573" y="4187043"/>
                  </a:lnTo>
                  <a:cubicBezTo>
                    <a:pt x="13647" y="4187043"/>
                    <a:pt x="8923" y="4185086"/>
                    <a:pt x="5440" y="4181603"/>
                  </a:cubicBezTo>
                  <a:cubicBezTo>
                    <a:pt x="1957" y="4178120"/>
                    <a:pt x="0" y="4173396"/>
                    <a:pt x="0" y="4168470"/>
                  </a:cubicBezTo>
                  <a:lnTo>
                    <a:pt x="0" y="18573"/>
                  </a:lnTo>
                  <a:cubicBezTo>
                    <a:pt x="0" y="13647"/>
                    <a:pt x="1957" y="8923"/>
                    <a:pt x="5440" y="5440"/>
                  </a:cubicBezTo>
                  <a:cubicBezTo>
                    <a:pt x="8923" y="1957"/>
                    <a:pt x="13647" y="0"/>
                    <a:pt x="18573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4235784" cy="42251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02112" y="1331715"/>
            <a:ext cx="8548794" cy="1210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94"/>
              </a:lnSpc>
              <a:spcBef>
                <a:spcPct val="0"/>
              </a:spcBef>
            </a:pPr>
            <a:r>
              <a:rPr lang="en-US" b="true" sz="671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Project Details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828563" y="3196012"/>
            <a:ext cx="1073165" cy="1073165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3328519" y="3443737"/>
            <a:ext cx="6684991" cy="4986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3"/>
              </a:lnSpc>
              <a:spcBef>
                <a:spcPct val="0"/>
              </a:spcBef>
            </a:pPr>
            <a:r>
              <a:rPr lang="en-US" b="true" sz="278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Programming Languages and Tools.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972369" y="3434212"/>
            <a:ext cx="785552" cy="511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0"/>
              </a:lnSpc>
              <a:spcBef>
                <a:spcPct val="0"/>
              </a:spcBef>
            </a:pPr>
            <a:r>
              <a:rPr lang="en-US" b="true" sz="285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828563" y="5160878"/>
            <a:ext cx="1073165" cy="1073165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3328519" y="5408603"/>
            <a:ext cx="6684991" cy="2470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3"/>
              </a:lnSpc>
            </a:pPr>
            <a:r>
              <a:rPr lang="en-US" sz="27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User Side and Admin Side.</a:t>
            </a:r>
          </a:p>
          <a:p>
            <a:pPr algn="l" marL="600461" indent="-300230" lvl="1">
              <a:lnSpc>
                <a:spcPts val="3893"/>
              </a:lnSpc>
              <a:buFont typeface="Arial"/>
              <a:buChar char="•"/>
            </a:pPr>
            <a:r>
              <a:rPr lang="en-US" b="true" sz="278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Guest  User</a:t>
            </a:r>
          </a:p>
          <a:p>
            <a:pPr algn="l" marL="600461" indent="-300230" lvl="1">
              <a:lnSpc>
                <a:spcPts val="3893"/>
              </a:lnSpc>
              <a:buFont typeface="Arial"/>
              <a:buChar char="•"/>
            </a:pPr>
            <a:r>
              <a:rPr lang="en-US" b="true" sz="278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Logged User</a:t>
            </a:r>
          </a:p>
          <a:p>
            <a:pPr algn="l" marL="600461" indent="-300230" lvl="1">
              <a:lnSpc>
                <a:spcPts val="3893"/>
              </a:lnSpc>
              <a:buFont typeface="Arial"/>
              <a:buChar char="•"/>
            </a:pPr>
            <a:r>
              <a:rPr lang="en-US" b="true" sz="278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Shop Owner</a:t>
            </a:r>
          </a:p>
          <a:p>
            <a:pPr algn="l">
              <a:lnSpc>
                <a:spcPts val="3893"/>
              </a:lnSpc>
              <a:spcBef>
                <a:spcPct val="0"/>
              </a:spcBef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1972369" y="5399078"/>
            <a:ext cx="785552" cy="511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0"/>
              </a:lnSpc>
              <a:spcBef>
                <a:spcPct val="0"/>
              </a:spcBef>
            </a:pPr>
            <a:r>
              <a:rPr lang="en-US" b="true" sz="285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828563" y="8018901"/>
            <a:ext cx="1073165" cy="1073165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3328519" y="8266626"/>
            <a:ext cx="6684991" cy="991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3"/>
              </a:lnSpc>
            </a:pPr>
            <a:r>
              <a:rPr lang="en-US" sz="2781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Features.</a:t>
            </a:r>
          </a:p>
          <a:p>
            <a:pPr algn="l">
              <a:lnSpc>
                <a:spcPts val="3893"/>
              </a:lnSpc>
              <a:spcBef>
                <a:spcPct val="0"/>
              </a:spcBef>
            </a:pPr>
          </a:p>
        </p:txBody>
      </p:sp>
      <p:sp>
        <p:nvSpPr>
          <p:cNvPr name="TextBox 32" id="32"/>
          <p:cNvSpPr txBox="true"/>
          <p:nvPr/>
        </p:nvSpPr>
        <p:spPr>
          <a:xfrm rot="0">
            <a:off x="1972369" y="8257101"/>
            <a:ext cx="785552" cy="511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90"/>
              </a:lnSpc>
              <a:spcBef>
                <a:spcPct val="0"/>
              </a:spcBef>
            </a:pPr>
            <a:r>
              <a:rPr lang="en-US" b="true" sz="285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3</a:t>
            </a:r>
          </a:p>
        </p:txBody>
      </p:sp>
      <p:grpSp>
        <p:nvGrpSpPr>
          <p:cNvPr name="Group 33" id="33"/>
          <p:cNvGrpSpPr/>
          <p:nvPr/>
        </p:nvGrpSpPr>
        <p:grpSpPr>
          <a:xfrm rot="-2422832">
            <a:off x="15807254" y="6141908"/>
            <a:ext cx="591234" cy="622091"/>
            <a:chOff x="0" y="0"/>
            <a:chExt cx="600782" cy="632137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00782" cy="632137"/>
            </a:xfrm>
            <a:custGeom>
              <a:avLst/>
              <a:gdLst/>
              <a:ahLst/>
              <a:cxnLst/>
              <a:rect r="r" b="b" t="t" l="l"/>
              <a:pathLst>
                <a:path h="632137" w="600782">
                  <a:moveTo>
                    <a:pt x="130945" y="0"/>
                  </a:moveTo>
                  <a:lnTo>
                    <a:pt x="469837" y="0"/>
                  </a:lnTo>
                  <a:cubicBezTo>
                    <a:pt x="504565" y="0"/>
                    <a:pt x="537872" y="13796"/>
                    <a:pt x="562429" y="38353"/>
                  </a:cubicBezTo>
                  <a:cubicBezTo>
                    <a:pt x="586986" y="62910"/>
                    <a:pt x="600782" y="96216"/>
                    <a:pt x="600782" y="130945"/>
                  </a:cubicBezTo>
                  <a:lnTo>
                    <a:pt x="600782" y="501192"/>
                  </a:lnTo>
                  <a:cubicBezTo>
                    <a:pt x="600782" y="535921"/>
                    <a:pt x="586986" y="569228"/>
                    <a:pt x="562429" y="593784"/>
                  </a:cubicBezTo>
                  <a:cubicBezTo>
                    <a:pt x="537872" y="618342"/>
                    <a:pt x="504565" y="632137"/>
                    <a:pt x="469837" y="632137"/>
                  </a:cubicBezTo>
                  <a:lnTo>
                    <a:pt x="130945" y="632137"/>
                  </a:lnTo>
                  <a:cubicBezTo>
                    <a:pt x="96216" y="632137"/>
                    <a:pt x="62910" y="618342"/>
                    <a:pt x="38353" y="593784"/>
                  </a:cubicBezTo>
                  <a:cubicBezTo>
                    <a:pt x="13796" y="569228"/>
                    <a:pt x="0" y="535921"/>
                    <a:pt x="0" y="501192"/>
                  </a:cubicBezTo>
                  <a:lnTo>
                    <a:pt x="0" y="130945"/>
                  </a:lnTo>
                  <a:cubicBezTo>
                    <a:pt x="0" y="96216"/>
                    <a:pt x="13796" y="62910"/>
                    <a:pt x="38353" y="38353"/>
                  </a:cubicBezTo>
                  <a:cubicBezTo>
                    <a:pt x="62910" y="13796"/>
                    <a:pt x="96216" y="0"/>
                    <a:pt x="13094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600782" cy="6702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-2422832">
            <a:off x="16766824" y="6923198"/>
            <a:ext cx="591234" cy="1256998"/>
            <a:chOff x="0" y="0"/>
            <a:chExt cx="600782" cy="127729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600782" cy="1277298"/>
            </a:xfrm>
            <a:custGeom>
              <a:avLst/>
              <a:gdLst/>
              <a:ahLst/>
              <a:cxnLst/>
              <a:rect r="r" b="b" t="t" l="l"/>
              <a:pathLst>
                <a:path h="1277298" w="600782">
                  <a:moveTo>
                    <a:pt x="130945" y="0"/>
                  </a:moveTo>
                  <a:lnTo>
                    <a:pt x="469837" y="0"/>
                  </a:lnTo>
                  <a:cubicBezTo>
                    <a:pt x="504565" y="0"/>
                    <a:pt x="537872" y="13796"/>
                    <a:pt x="562429" y="38353"/>
                  </a:cubicBezTo>
                  <a:cubicBezTo>
                    <a:pt x="586986" y="62910"/>
                    <a:pt x="600782" y="96216"/>
                    <a:pt x="600782" y="130945"/>
                  </a:cubicBezTo>
                  <a:lnTo>
                    <a:pt x="600782" y="1146353"/>
                  </a:lnTo>
                  <a:cubicBezTo>
                    <a:pt x="600782" y="1181081"/>
                    <a:pt x="586986" y="1214388"/>
                    <a:pt x="562429" y="1238945"/>
                  </a:cubicBezTo>
                  <a:cubicBezTo>
                    <a:pt x="537872" y="1263502"/>
                    <a:pt x="504565" y="1277298"/>
                    <a:pt x="469837" y="1277298"/>
                  </a:cubicBezTo>
                  <a:lnTo>
                    <a:pt x="130945" y="1277298"/>
                  </a:lnTo>
                  <a:cubicBezTo>
                    <a:pt x="96216" y="1277298"/>
                    <a:pt x="62910" y="1263502"/>
                    <a:pt x="38353" y="1238945"/>
                  </a:cubicBezTo>
                  <a:cubicBezTo>
                    <a:pt x="13796" y="1214388"/>
                    <a:pt x="0" y="1181081"/>
                    <a:pt x="0" y="1146353"/>
                  </a:cubicBezTo>
                  <a:lnTo>
                    <a:pt x="0" y="130945"/>
                  </a:lnTo>
                  <a:cubicBezTo>
                    <a:pt x="0" y="96216"/>
                    <a:pt x="13796" y="62910"/>
                    <a:pt x="38353" y="38353"/>
                  </a:cubicBezTo>
                  <a:cubicBezTo>
                    <a:pt x="62910" y="13796"/>
                    <a:pt x="96216" y="0"/>
                    <a:pt x="13094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600782" cy="13153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-7821548">
            <a:off x="17130954" y="1801227"/>
            <a:ext cx="591234" cy="2789570"/>
            <a:chOff x="0" y="0"/>
            <a:chExt cx="600782" cy="283462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600782" cy="2834621"/>
            </a:xfrm>
            <a:custGeom>
              <a:avLst/>
              <a:gdLst/>
              <a:ahLst/>
              <a:cxnLst/>
              <a:rect r="r" b="b" t="t" l="l"/>
              <a:pathLst>
                <a:path h="2834621" w="600782">
                  <a:moveTo>
                    <a:pt x="130945" y="0"/>
                  </a:moveTo>
                  <a:lnTo>
                    <a:pt x="469837" y="0"/>
                  </a:lnTo>
                  <a:cubicBezTo>
                    <a:pt x="504565" y="0"/>
                    <a:pt x="537872" y="13796"/>
                    <a:pt x="562429" y="38353"/>
                  </a:cubicBezTo>
                  <a:cubicBezTo>
                    <a:pt x="586986" y="62910"/>
                    <a:pt x="600782" y="96216"/>
                    <a:pt x="600782" y="130945"/>
                  </a:cubicBezTo>
                  <a:lnTo>
                    <a:pt x="600782" y="2703675"/>
                  </a:lnTo>
                  <a:cubicBezTo>
                    <a:pt x="600782" y="2738404"/>
                    <a:pt x="586986" y="2771711"/>
                    <a:pt x="562429" y="2796268"/>
                  </a:cubicBezTo>
                  <a:cubicBezTo>
                    <a:pt x="537872" y="2820825"/>
                    <a:pt x="504565" y="2834621"/>
                    <a:pt x="469837" y="2834621"/>
                  </a:cubicBezTo>
                  <a:lnTo>
                    <a:pt x="130945" y="2834621"/>
                  </a:lnTo>
                  <a:cubicBezTo>
                    <a:pt x="96216" y="2834621"/>
                    <a:pt x="62910" y="2820825"/>
                    <a:pt x="38353" y="2796268"/>
                  </a:cubicBezTo>
                  <a:cubicBezTo>
                    <a:pt x="13796" y="2771711"/>
                    <a:pt x="0" y="2738404"/>
                    <a:pt x="0" y="2703675"/>
                  </a:cubicBezTo>
                  <a:lnTo>
                    <a:pt x="0" y="130945"/>
                  </a:lnTo>
                  <a:cubicBezTo>
                    <a:pt x="0" y="96216"/>
                    <a:pt x="13796" y="62910"/>
                    <a:pt x="38353" y="38353"/>
                  </a:cubicBezTo>
                  <a:cubicBezTo>
                    <a:pt x="62910" y="13796"/>
                    <a:pt x="96216" y="0"/>
                    <a:pt x="130945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600782" cy="287272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C70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596404" y="3012291"/>
            <a:ext cx="9588092" cy="9652827"/>
          </a:xfrm>
          <a:custGeom>
            <a:avLst/>
            <a:gdLst/>
            <a:ahLst/>
            <a:cxnLst/>
            <a:rect r="r" b="b" t="t" l="l"/>
            <a:pathLst>
              <a:path h="9652827" w="9588092">
                <a:moveTo>
                  <a:pt x="0" y="0"/>
                </a:moveTo>
                <a:lnTo>
                  <a:pt x="9588092" y="0"/>
                </a:lnTo>
                <a:lnTo>
                  <a:pt x="9588092" y="9652827"/>
                </a:lnTo>
                <a:lnTo>
                  <a:pt x="0" y="9652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7" t="0" r="-337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7068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2112" y="1388865"/>
            <a:ext cx="16104191" cy="8423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4"/>
              </a:lnSpc>
              <a:spcBef>
                <a:spcPct val="0"/>
              </a:spcBef>
            </a:pPr>
            <a:r>
              <a:rPr lang="en-US" b="true" sz="4710">
                <a:solidFill>
                  <a:srgbClr val="FC7068"/>
                </a:solidFill>
                <a:latin typeface="Poppins Bold"/>
                <a:ea typeface="Poppins Bold"/>
                <a:cs typeface="Poppins Bold"/>
                <a:sym typeface="Poppins Bold"/>
              </a:rPr>
              <a:t>Programming Languages and Tools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074991" y="3849239"/>
            <a:ext cx="3703968" cy="803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88"/>
              </a:lnSpc>
              <a:spcBef>
                <a:spcPct val="0"/>
              </a:spcBef>
            </a:pPr>
            <a:r>
              <a:rPr lang="en-US" b="true" sz="44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BACKEND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424166" y="4993477"/>
            <a:ext cx="3703968" cy="76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08"/>
              </a:lnSpc>
              <a:spcBef>
                <a:spcPct val="0"/>
              </a:spcBef>
            </a:pPr>
            <a:r>
              <a:rPr lang="en-US" b="true" sz="42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FRONTEND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074991" y="5946623"/>
            <a:ext cx="3703968" cy="7672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08"/>
              </a:lnSpc>
              <a:spcBef>
                <a:spcPct val="0"/>
              </a:spcBef>
            </a:pPr>
            <a:r>
              <a:rPr lang="en-US" b="true" sz="42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DATABASE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424166" y="7261599"/>
            <a:ext cx="3129114" cy="400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10"/>
              </a:lnSpc>
              <a:spcBef>
                <a:spcPct val="0"/>
              </a:spcBef>
            </a:pPr>
            <a:r>
              <a:rPr lang="en-US" b="true" sz="2222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Real-Time Features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074991" y="8110352"/>
            <a:ext cx="3703968" cy="625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8"/>
              </a:lnSpc>
              <a:spcBef>
                <a:spcPct val="0"/>
              </a:spcBef>
            </a:pPr>
            <a:r>
              <a:rPr lang="en-US" b="true" sz="34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External APIs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898530" y="3924379"/>
            <a:ext cx="5020773" cy="70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8"/>
              </a:lnSpc>
              <a:spcBef>
                <a:spcPct val="0"/>
              </a:spcBef>
            </a:pPr>
            <a:r>
              <a:rPr lang="en-US" b="true" sz="38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Node.js &amp; Express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898530" y="6012663"/>
            <a:ext cx="5020773" cy="70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8"/>
              </a:lnSpc>
              <a:spcBef>
                <a:spcPct val="0"/>
              </a:spcBef>
            </a:pPr>
            <a:r>
              <a:rPr lang="en-US" b="true" sz="38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MongoDB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74659" y="8124322"/>
            <a:ext cx="5020773" cy="70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8"/>
              </a:lnSpc>
              <a:spcBef>
                <a:spcPct val="0"/>
              </a:spcBef>
            </a:pPr>
            <a:r>
              <a:rPr lang="en-US" b="true" sz="38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OpenCage, OpenAI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49754" y="5059517"/>
            <a:ext cx="6430473" cy="70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8"/>
              </a:lnSpc>
              <a:spcBef>
                <a:spcPct val="0"/>
              </a:spcBef>
            </a:pPr>
            <a:r>
              <a:rPr lang="en-US" b="true" sz="38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Flutter, HTML, CSS &amp; JS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341102" y="7137456"/>
            <a:ext cx="5020773" cy="701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8"/>
              </a:lnSpc>
              <a:spcBef>
                <a:spcPct val="0"/>
              </a:spcBef>
            </a:pPr>
            <a:r>
              <a:rPr lang="en-US" b="true" sz="389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Firebase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622731" y="2686080"/>
            <a:ext cx="1042538" cy="47625"/>
            <a:chOff x="0" y="0"/>
            <a:chExt cx="274578" cy="125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15135" y="3480895"/>
            <a:ext cx="677751" cy="677751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628690" y="3480895"/>
            <a:ext cx="677751" cy="677751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642245" y="3480895"/>
            <a:ext cx="677751" cy="677751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655800" y="3480895"/>
            <a:ext cx="677751" cy="677751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24" id="24"/>
          <p:cNvGrpSpPr/>
          <p:nvPr/>
        </p:nvGrpSpPr>
        <p:grpSpPr>
          <a:xfrm rot="0">
            <a:off x="688053" y="4901595"/>
            <a:ext cx="2956033" cy="6092129"/>
            <a:chOff x="0" y="0"/>
            <a:chExt cx="3941377" cy="8122838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941377" cy="8122838"/>
            </a:xfrm>
            <a:custGeom>
              <a:avLst/>
              <a:gdLst/>
              <a:ahLst/>
              <a:cxnLst/>
              <a:rect r="r" b="b" t="t" l="l"/>
              <a:pathLst>
                <a:path h="8122838" w="3941377">
                  <a:moveTo>
                    <a:pt x="0" y="0"/>
                  </a:moveTo>
                  <a:lnTo>
                    <a:pt x="3941377" y="0"/>
                  </a:lnTo>
                  <a:lnTo>
                    <a:pt x="3941377" y="8122838"/>
                  </a:lnTo>
                  <a:lnTo>
                    <a:pt x="0" y="8122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7666919" y="4901595"/>
            <a:ext cx="2956033" cy="6092129"/>
            <a:chOff x="0" y="0"/>
            <a:chExt cx="3941377" cy="812283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941377" cy="8122838"/>
            </a:xfrm>
            <a:custGeom>
              <a:avLst/>
              <a:gdLst/>
              <a:ahLst/>
              <a:cxnLst/>
              <a:rect r="r" b="b" t="t" l="l"/>
              <a:pathLst>
                <a:path h="8122838" w="3941377">
                  <a:moveTo>
                    <a:pt x="0" y="0"/>
                  </a:moveTo>
                  <a:lnTo>
                    <a:pt x="3941377" y="0"/>
                  </a:lnTo>
                  <a:lnTo>
                    <a:pt x="3941377" y="8122838"/>
                  </a:lnTo>
                  <a:lnTo>
                    <a:pt x="0" y="8122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1156351" y="4901595"/>
            <a:ext cx="2956033" cy="6092129"/>
            <a:chOff x="0" y="0"/>
            <a:chExt cx="3941377" cy="812283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3941377" cy="8122838"/>
            </a:xfrm>
            <a:custGeom>
              <a:avLst/>
              <a:gdLst/>
              <a:ahLst/>
              <a:cxnLst/>
              <a:rect r="r" b="b" t="t" l="l"/>
              <a:pathLst>
                <a:path h="8122838" w="3941377">
                  <a:moveTo>
                    <a:pt x="0" y="0"/>
                  </a:moveTo>
                  <a:lnTo>
                    <a:pt x="3941377" y="0"/>
                  </a:lnTo>
                  <a:lnTo>
                    <a:pt x="3941377" y="8122838"/>
                  </a:lnTo>
                  <a:lnTo>
                    <a:pt x="0" y="8122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14643914" y="4901595"/>
            <a:ext cx="2956033" cy="6092129"/>
            <a:chOff x="0" y="0"/>
            <a:chExt cx="3941377" cy="8122838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3941377" cy="8122838"/>
            </a:xfrm>
            <a:custGeom>
              <a:avLst/>
              <a:gdLst/>
              <a:ahLst/>
              <a:cxnLst/>
              <a:rect r="r" b="b" t="t" l="l"/>
              <a:pathLst>
                <a:path h="8122838" w="3941377">
                  <a:moveTo>
                    <a:pt x="0" y="0"/>
                  </a:moveTo>
                  <a:lnTo>
                    <a:pt x="3941377" y="0"/>
                  </a:lnTo>
                  <a:lnTo>
                    <a:pt x="3941377" y="8122838"/>
                  </a:lnTo>
                  <a:lnTo>
                    <a:pt x="0" y="8122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4177486" y="4901595"/>
            <a:ext cx="2956033" cy="6092129"/>
            <a:chOff x="0" y="0"/>
            <a:chExt cx="3941377" cy="812283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3941377" cy="8122838"/>
            </a:xfrm>
            <a:custGeom>
              <a:avLst/>
              <a:gdLst/>
              <a:ahLst/>
              <a:cxnLst/>
              <a:rect r="r" b="b" t="t" l="l"/>
              <a:pathLst>
                <a:path h="8122838" w="3941377">
                  <a:moveTo>
                    <a:pt x="0" y="0"/>
                  </a:moveTo>
                  <a:lnTo>
                    <a:pt x="3941377" y="0"/>
                  </a:lnTo>
                  <a:lnTo>
                    <a:pt x="3941377" y="8122838"/>
                  </a:lnTo>
                  <a:lnTo>
                    <a:pt x="0" y="8122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14562150" y="3628317"/>
            <a:ext cx="2357152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914D"/>
                </a:solidFill>
                <a:latin typeface="Poppins Bold"/>
                <a:ea typeface="Poppins Bold"/>
                <a:cs typeface="Poppins Bold"/>
                <a:sym typeface="Poppins Bold"/>
              </a:rPr>
              <a:t>Own a Shop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535040" y="3628317"/>
            <a:ext cx="1994219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914D"/>
                </a:solidFill>
                <a:latin typeface="Poppins Bold"/>
                <a:ea typeface="Poppins Bold"/>
                <a:cs typeface="Poppins Bold"/>
                <a:sym typeface="Poppins Bold"/>
              </a:rPr>
              <a:t>Real-Time Chat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9733065" y="3628317"/>
            <a:ext cx="49611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914D"/>
                </a:solidFill>
                <a:latin typeface="Poppins Bold"/>
                <a:ea typeface="Poppins Bold"/>
                <a:cs typeface="Poppins Bold"/>
                <a:sym typeface="Poppi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E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5478839" y="1633453"/>
            <a:ext cx="7330322" cy="7316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36"/>
              </a:lnSpc>
            </a:pPr>
            <a:r>
              <a:rPr lang="en-US" b="true" sz="456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Application Features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2525074" y="3628317"/>
            <a:ext cx="1446266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914D"/>
                </a:solidFill>
                <a:latin typeface="Poppins Bold"/>
                <a:ea typeface="Poppins Bold"/>
                <a:cs typeface="Poppins Bold"/>
                <a:sym typeface="Poppins Bold"/>
              </a:rPr>
              <a:t>ByteBuddy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705955" y="3628317"/>
            <a:ext cx="49611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914D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5719510" y="3628317"/>
            <a:ext cx="49611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914D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548595" y="3628317"/>
            <a:ext cx="2357152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b="true" sz="1800">
                <a:solidFill>
                  <a:srgbClr val="FF914D"/>
                </a:solidFill>
                <a:latin typeface="Poppins Bold"/>
                <a:ea typeface="Poppins Bold"/>
                <a:cs typeface="Poppins Bold"/>
                <a:sym typeface="Poppins Bold"/>
              </a:rPr>
              <a:t>Community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3746620" y="3628317"/>
            <a:ext cx="496110" cy="325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b="true" sz="1799">
                <a:solidFill>
                  <a:srgbClr val="FF914D"/>
                </a:solidFill>
                <a:latin typeface="Poppins Bold"/>
                <a:ea typeface="Poppins Bold"/>
                <a:cs typeface="Poppins Bold"/>
                <a:sym typeface="Poppins Bold"/>
              </a:rPr>
              <a:t>4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2D0727">
                <a:alpha val="100000"/>
              </a:srgbClr>
            </a:gs>
            <a:gs pos="100000">
              <a:srgbClr val="0C0822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293116" y="565634"/>
            <a:ext cx="397367" cy="28996"/>
            <a:chOff x="0" y="0"/>
            <a:chExt cx="128243" cy="935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7293116" y="657737"/>
            <a:ext cx="397367" cy="28996"/>
            <a:chOff x="0" y="0"/>
            <a:chExt cx="128243" cy="935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8243" cy="9358"/>
            </a:xfrm>
            <a:custGeom>
              <a:avLst/>
              <a:gdLst/>
              <a:ahLst/>
              <a:cxnLst/>
              <a:rect r="r" b="b" t="t" l="l"/>
              <a:pathLst>
                <a:path h="9358" w="128243">
                  <a:moveTo>
                    <a:pt x="0" y="0"/>
                  </a:moveTo>
                  <a:lnTo>
                    <a:pt x="128243" y="0"/>
                  </a:lnTo>
                  <a:lnTo>
                    <a:pt x="128243" y="9358"/>
                  </a:lnTo>
                  <a:lnTo>
                    <a:pt x="0" y="9358"/>
                  </a:ln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28243" cy="474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3814766"/>
            <a:ext cx="7922056" cy="5143500"/>
            <a:chOff x="0" y="0"/>
            <a:chExt cx="2086467" cy="135466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86467" cy="1354667"/>
            </a:xfrm>
            <a:custGeom>
              <a:avLst/>
              <a:gdLst/>
              <a:ahLst/>
              <a:cxnLst/>
              <a:rect r="r" b="b" t="t" l="l"/>
              <a:pathLst>
                <a:path h="1354667" w="2086467">
                  <a:moveTo>
                    <a:pt x="0" y="0"/>
                  </a:moveTo>
                  <a:lnTo>
                    <a:pt x="2086467" y="0"/>
                  </a:lnTo>
                  <a:lnTo>
                    <a:pt x="2086467" y="1354667"/>
                  </a:lnTo>
                  <a:lnTo>
                    <a:pt x="0" y="1354667"/>
                  </a:ln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86467" cy="13927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423958" y="3494310"/>
            <a:ext cx="1042538" cy="47625"/>
            <a:chOff x="0" y="0"/>
            <a:chExt cx="274578" cy="1254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74578" cy="12543"/>
            </a:xfrm>
            <a:custGeom>
              <a:avLst/>
              <a:gdLst/>
              <a:ahLst/>
              <a:cxnLst/>
              <a:rect r="r" b="b" t="t" l="l"/>
              <a:pathLst>
                <a:path h="12543" w="274578">
                  <a:moveTo>
                    <a:pt x="6272" y="0"/>
                  </a:moveTo>
                  <a:lnTo>
                    <a:pt x="268306" y="0"/>
                  </a:lnTo>
                  <a:cubicBezTo>
                    <a:pt x="269970" y="0"/>
                    <a:pt x="271565" y="661"/>
                    <a:pt x="272741" y="1837"/>
                  </a:cubicBezTo>
                  <a:cubicBezTo>
                    <a:pt x="273917" y="3013"/>
                    <a:pt x="274578" y="4608"/>
                    <a:pt x="274578" y="6272"/>
                  </a:cubicBezTo>
                  <a:lnTo>
                    <a:pt x="274578" y="6272"/>
                  </a:lnTo>
                  <a:cubicBezTo>
                    <a:pt x="274578" y="7935"/>
                    <a:pt x="273917" y="9530"/>
                    <a:pt x="272741" y="10706"/>
                  </a:cubicBezTo>
                  <a:cubicBezTo>
                    <a:pt x="271565" y="11882"/>
                    <a:pt x="269970" y="12543"/>
                    <a:pt x="268306" y="12543"/>
                  </a:cubicBezTo>
                  <a:lnTo>
                    <a:pt x="6272" y="12543"/>
                  </a:lnTo>
                  <a:cubicBezTo>
                    <a:pt x="4608" y="12543"/>
                    <a:pt x="3013" y="11882"/>
                    <a:pt x="1837" y="10706"/>
                  </a:cubicBezTo>
                  <a:cubicBezTo>
                    <a:pt x="661" y="9530"/>
                    <a:pt x="0" y="7935"/>
                    <a:pt x="0" y="6272"/>
                  </a:cubicBezTo>
                  <a:lnTo>
                    <a:pt x="0" y="6272"/>
                  </a:lnTo>
                  <a:cubicBezTo>
                    <a:pt x="0" y="4608"/>
                    <a:pt x="661" y="3013"/>
                    <a:pt x="1837" y="1837"/>
                  </a:cubicBezTo>
                  <a:cubicBezTo>
                    <a:pt x="3013" y="661"/>
                    <a:pt x="4608" y="0"/>
                    <a:pt x="6272" y="0"/>
                  </a:cubicBezTo>
                  <a:close/>
                </a:path>
              </a:pathLst>
            </a:custGeom>
            <a:solidFill>
              <a:srgbClr val="FF5A5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74578" cy="50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423958" y="4288065"/>
            <a:ext cx="987050" cy="98705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423958" y="6357119"/>
            <a:ext cx="987050" cy="98705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C7068">
                    <a:alpha val="100000"/>
                  </a:srgbClr>
                </a:gs>
                <a:gs pos="100000">
                  <a:srgbClr val="900056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39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602112" y="446451"/>
            <a:ext cx="363847" cy="359467"/>
          </a:xfrm>
          <a:custGeom>
            <a:avLst/>
            <a:gdLst/>
            <a:ahLst/>
            <a:cxnLst/>
            <a:rect r="r" b="b" t="t" l="l"/>
            <a:pathLst>
              <a:path h="359467" w="363847">
                <a:moveTo>
                  <a:pt x="0" y="0"/>
                </a:moveTo>
                <a:lnTo>
                  <a:pt x="363847" y="0"/>
                </a:lnTo>
                <a:lnTo>
                  <a:pt x="363847" y="359466"/>
                </a:lnTo>
                <a:lnTo>
                  <a:pt x="0" y="359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127" r="0" b="-2127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5706857" y="2815291"/>
            <a:ext cx="3437143" cy="7083655"/>
            <a:chOff x="0" y="0"/>
            <a:chExt cx="4582857" cy="9444874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582857" cy="9444874"/>
            </a:xfrm>
            <a:custGeom>
              <a:avLst/>
              <a:gdLst/>
              <a:ahLst/>
              <a:cxnLst/>
              <a:rect r="r" b="b" t="t" l="l"/>
              <a:pathLst>
                <a:path h="9444874" w="4582857">
                  <a:moveTo>
                    <a:pt x="0" y="0"/>
                  </a:moveTo>
                  <a:lnTo>
                    <a:pt x="4582857" y="0"/>
                  </a:lnTo>
                  <a:lnTo>
                    <a:pt x="4582857" y="9444874"/>
                  </a:lnTo>
                  <a:lnTo>
                    <a:pt x="0" y="94448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1828563" y="1028700"/>
            <a:ext cx="3459293" cy="7129305"/>
            <a:chOff x="0" y="0"/>
            <a:chExt cx="4612391" cy="9505739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612391" cy="9505739"/>
            </a:xfrm>
            <a:custGeom>
              <a:avLst/>
              <a:gdLst/>
              <a:ahLst/>
              <a:cxnLst/>
              <a:rect r="r" b="b" t="t" l="l"/>
              <a:pathLst>
                <a:path h="9505739" w="4612391">
                  <a:moveTo>
                    <a:pt x="0" y="0"/>
                  </a:moveTo>
                  <a:lnTo>
                    <a:pt x="4612391" y="0"/>
                  </a:lnTo>
                  <a:lnTo>
                    <a:pt x="4612391" y="9505739"/>
                  </a:lnTo>
                  <a:lnTo>
                    <a:pt x="0" y="95057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5940842" y="508149"/>
            <a:ext cx="9784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6F67"/>
                </a:solidFill>
                <a:latin typeface="Poppins"/>
                <a:ea typeface="Poppins"/>
                <a:cs typeface="Poppins"/>
                <a:sym typeface="Poppins"/>
              </a:rPr>
              <a:t>Contact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385046" y="508149"/>
            <a:ext cx="1060497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6F67"/>
                </a:solidFill>
                <a:latin typeface="Poppins"/>
                <a:ea typeface="Poppins"/>
                <a:cs typeface="Poppins"/>
                <a:sym typeface="Poppins"/>
              </a:rPr>
              <a:t>About Us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3154289" y="508149"/>
            <a:ext cx="735456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6F67"/>
                </a:solidFill>
                <a:latin typeface="Poppins"/>
                <a:ea typeface="Poppins"/>
                <a:cs typeface="Poppins"/>
                <a:sym typeface="Poppins"/>
              </a:rPr>
              <a:t>Service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898530" y="508149"/>
            <a:ext cx="809760" cy="2074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sz="1200">
                <a:solidFill>
                  <a:srgbClr val="FC6F67"/>
                </a:solidFill>
                <a:latin typeface="Poppins"/>
                <a:ea typeface="Poppins"/>
                <a:cs typeface="Poppins"/>
                <a:sym typeface="Poppins"/>
              </a:rPr>
              <a:t>Home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423958" y="2441683"/>
            <a:ext cx="4857337" cy="7317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36"/>
              </a:lnSpc>
            </a:pPr>
            <a:r>
              <a:rPr lang="en-US" sz="4560" b="true">
                <a:solidFill>
                  <a:srgbClr val="FC6F67"/>
                </a:solidFill>
                <a:latin typeface="Poppins Bold"/>
                <a:ea typeface="Poppins Bold"/>
                <a:cs typeface="Poppins Bold"/>
                <a:sym typeface="Poppins Bold"/>
              </a:rPr>
              <a:t>Menu Display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744383" y="4425982"/>
            <a:ext cx="6148562" cy="600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86"/>
              </a:lnSpc>
              <a:spcBef>
                <a:spcPct val="0"/>
              </a:spcBef>
            </a:pPr>
            <a:r>
              <a:rPr lang="en-US" b="true" sz="3347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Guest User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556225" y="4441827"/>
            <a:ext cx="722516" cy="584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9"/>
              </a:lnSpc>
              <a:spcBef>
                <a:spcPct val="0"/>
              </a:spcBef>
            </a:pPr>
            <a:r>
              <a:rPr lang="en-US" b="true" sz="322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556225" y="6510556"/>
            <a:ext cx="722516" cy="584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09"/>
              </a:lnSpc>
              <a:spcBef>
                <a:spcPct val="0"/>
              </a:spcBef>
            </a:pPr>
            <a:r>
              <a:rPr lang="en-US" b="true" sz="322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2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11679" y="508149"/>
            <a:ext cx="1633768" cy="207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80"/>
              </a:lnSpc>
              <a:spcBef>
                <a:spcPct val="0"/>
              </a:spcBef>
            </a:pPr>
            <a:r>
              <a:rPr lang="en-US" b="true" sz="1200">
                <a:solidFill>
                  <a:srgbClr val="FE6F67"/>
                </a:solidFill>
                <a:latin typeface="Poppins Bold"/>
                <a:ea typeface="Poppins Bold"/>
                <a:cs typeface="Poppins Bold"/>
                <a:sym typeface="Poppins Bold"/>
              </a:rPr>
              <a:t>HardwareBazaar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1744383" y="6494711"/>
            <a:ext cx="6148562" cy="600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86"/>
              </a:lnSpc>
              <a:spcBef>
                <a:spcPct val="0"/>
              </a:spcBef>
            </a:pPr>
            <a:r>
              <a:rPr lang="en-US" b="true" sz="3347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Logged User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DAGcuhe2kz4</dc:identifier>
  <dcterms:modified xsi:type="dcterms:W3CDTF">2011-08-01T06:04:30Z</dcterms:modified>
  <cp:revision>1</cp:revision>
  <dc:title>HardwareBazaar Presentation</dc:title>
</cp:coreProperties>
</file>