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slide+xml" PartName="/ppt/slides/slide35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</p:sldIdLst>
  <p:sldSz cx="18288000" cy="10287000"/>
  <p:notesSz cx="6858000" cy="9144000"/>
  <p:embeddedFontLst>
    <p:embeddedFont>
      <p:font typeface="Poppins Bold" charset="1" panose="00000800000000000000"/>
      <p:regular r:id="rId41"/>
    </p:embeddedFont>
    <p:embeddedFont>
      <p:font typeface="Poppins" charset="1" panose="00000500000000000000"/>
      <p:regular r:id="rId4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20" Target="slides/slide15.xml" Type="http://schemas.openxmlformats.org/officeDocument/2006/relationships/slide"/><Relationship Id="rId21" Target="slides/slide16.xml" Type="http://schemas.openxmlformats.org/officeDocument/2006/relationships/slide"/><Relationship Id="rId22" Target="slides/slide17.xml" Type="http://schemas.openxmlformats.org/officeDocument/2006/relationships/slide"/><Relationship Id="rId23" Target="slides/slide18.xml" Type="http://schemas.openxmlformats.org/officeDocument/2006/relationships/slide"/><Relationship Id="rId24" Target="slides/slide19.xml" Type="http://schemas.openxmlformats.org/officeDocument/2006/relationships/slide"/><Relationship Id="rId25" Target="slides/slide20.xml" Type="http://schemas.openxmlformats.org/officeDocument/2006/relationships/slide"/><Relationship Id="rId26" Target="slides/slide21.xml" Type="http://schemas.openxmlformats.org/officeDocument/2006/relationships/slide"/><Relationship Id="rId27" Target="slides/slide22.xml" Type="http://schemas.openxmlformats.org/officeDocument/2006/relationships/slide"/><Relationship Id="rId28" Target="slides/slide23.xml" Type="http://schemas.openxmlformats.org/officeDocument/2006/relationships/slide"/><Relationship Id="rId29" Target="slides/slide24.xml" Type="http://schemas.openxmlformats.org/officeDocument/2006/relationships/slide"/><Relationship Id="rId3" Target="viewProps.xml" Type="http://schemas.openxmlformats.org/officeDocument/2006/relationships/viewProps"/><Relationship Id="rId30" Target="slides/slide25.xml" Type="http://schemas.openxmlformats.org/officeDocument/2006/relationships/slide"/><Relationship Id="rId31" Target="slides/slide26.xml" Type="http://schemas.openxmlformats.org/officeDocument/2006/relationships/slide"/><Relationship Id="rId32" Target="slides/slide27.xml" Type="http://schemas.openxmlformats.org/officeDocument/2006/relationships/slide"/><Relationship Id="rId33" Target="slides/slide28.xml" Type="http://schemas.openxmlformats.org/officeDocument/2006/relationships/slide"/><Relationship Id="rId34" Target="slides/slide29.xml" Type="http://schemas.openxmlformats.org/officeDocument/2006/relationships/slide"/><Relationship Id="rId35" Target="slides/slide30.xml" Type="http://schemas.openxmlformats.org/officeDocument/2006/relationships/slide"/><Relationship Id="rId36" Target="slides/slide31.xml" Type="http://schemas.openxmlformats.org/officeDocument/2006/relationships/slide"/><Relationship Id="rId37" Target="slides/slide32.xml" Type="http://schemas.openxmlformats.org/officeDocument/2006/relationships/slide"/><Relationship Id="rId38" Target="slides/slide33.xml" Type="http://schemas.openxmlformats.org/officeDocument/2006/relationships/slide"/><Relationship Id="rId39" Target="slides/slide34.xml" Type="http://schemas.openxmlformats.org/officeDocument/2006/relationships/slide"/><Relationship Id="rId4" Target="theme/theme1.xml" Type="http://schemas.openxmlformats.org/officeDocument/2006/relationships/theme"/><Relationship Id="rId40" Target="slides/slide35.xml" Type="http://schemas.openxmlformats.org/officeDocument/2006/relationships/slide"/><Relationship Id="rId41" Target="fonts/font41.fntdata" Type="http://schemas.openxmlformats.org/officeDocument/2006/relationships/font"/><Relationship Id="rId42" Target="fonts/font42.fntdata" Type="http://schemas.openxmlformats.org/officeDocument/2006/relationships/font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png" Type="http://schemas.openxmlformats.org/officeDocument/2006/relationships/image"/><Relationship Id="rId4" Target="../media/image3.png" Type="http://schemas.openxmlformats.org/officeDocument/2006/relationships/image"/><Relationship Id="rId5" Target="../media/image4.pn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Relationship Id="rId3" Target="../media/image15.png" Type="http://schemas.openxmlformats.org/officeDocument/2006/relationships/image"/><Relationship Id="rId4" Target="../media/image16.png" Type="http://schemas.openxmlformats.org/officeDocument/2006/relationships/image"/><Relationship Id="rId5" Target="../media/image17.png" Type="http://schemas.openxmlformats.org/officeDocument/2006/relationships/image"/><Relationship Id="rId6" Target="../media/image18.png" Type="http://schemas.openxmlformats.org/officeDocument/2006/relationships/image"/><Relationship Id="rId7" Target="../media/image19.pn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Relationship Id="rId3" Target="../media/image20.png" Type="http://schemas.openxmlformats.org/officeDocument/2006/relationships/image"/><Relationship Id="rId4" Target="../media/image21.png" Type="http://schemas.openxmlformats.org/officeDocument/2006/relationships/image"/><Relationship Id="rId5" Target="../media/image22.png" Type="http://schemas.openxmlformats.org/officeDocument/2006/relationships/image"/><Relationship Id="rId6" Target="../media/image23.png" Type="http://schemas.openxmlformats.org/officeDocument/2006/relationships/image"/><Relationship Id="rId7" Target="../media/image24.pn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Relationship Id="rId3" Target="../media/image25.png" Type="http://schemas.openxmlformats.org/officeDocument/2006/relationships/image"/><Relationship Id="rId4" Target="../media/image26.png" Type="http://schemas.openxmlformats.org/officeDocument/2006/relationships/image"/><Relationship Id="rId5" Target="../media/image27.png" Type="http://schemas.openxmlformats.org/officeDocument/2006/relationships/image"/><Relationship Id="rId6" Target="../media/image28.png" Type="http://schemas.openxmlformats.org/officeDocument/2006/relationships/image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Relationship Id="rId3" Target="../media/image29.png" Type="http://schemas.openxmlformats.org/officeDocument/2006/relationships/image"/><Relationship Id="rId4" Target="../media/image30.png" Type="http://schemas.openxmlformats.org/officeDocument/2006/relationships/image"/><Relationship Id="rId5" Target="../media/image31.png" Type="http://schemas.openxmlformats.org/officeDocument/2006/relationships/image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Relationship Id="rId3" Target="../media/image32.png" Type="http://schemas.openxmlformats.org/officeDocument/2006/relationships/image"/><Relationship Id="rId4" Target="../media/image33.png" Type="http://schemas.openxmlformats.org/officeDocument/2006/relationships/image"/><Relationship Id="rId5" Target="../media/image34.png" Type="http://schemas.openxmlformats.org/officeDocument/2006/relationships/image"/><Relationship Id="rId6" Target="../media/image35.png" Type="http://schemas.openxmlformats.org/officeDocument/2006/relationships/image"/></Relationships>
</file>

<file path=ppt/slides/_rels/slide1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Relationship Id="rId3" Target="../media/image36.png" Type="http://schemas.openxmlformats.org/officeDocument/2006/relationships/image"/><Relationship Id="rId4" Target="../media/image37.png" Type="http://schemas.openxmlformats.org/officeDocument/2006/relationships/image"/><Relationship Id="rId5" Target="../media/image38.png" Type="http://schemas.openxmlformats.org/officeDocument/2006/relationships/image"/><Relationship Id="rId6" Target="../media/image39.png" Type="http://schemas.openxmlformats.org/officeDocument/2006/relationships/image"/><Relationship Id="rId7" Target="../media/image40.png" Type="http://schemas.openxmlformats.org/officeDocument/2006/relationships/image"/></Relationships>
</file>

<file path=ppt/slides/_rels/slide1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Relationship Id="rId3" Target="../media/image41.png" Type="http://schemas.openxmlformats.org/officeDocument/2006/relationships/image"/><Relationship Id="rId4" Target="../media/image42.png" Type="http://schemas.openxmlformats.org/officeDocument/2006/relationships/image"/><Relationship Id="rId5" Target="../media/image43.png" Type="http://schemas.openxmlformats.org/officeDocument/2006/relationships/image"/><Relationship Id="rId6" Target="../media/image44.png" Type="http://schemas.openxmlformats.org/officeDocument/2006/relationships/image"/><Relationship Id="rId7" Target="../media/image45.png" Type="http://schemas.openxmlformats.org/officeDocument/2006/relationships/image"/></Relationships>
</file>

<file path=ppt/slides/_rels/slide1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Relationship Id="rId3" Target="../media/image46.png" Type="http://schemas.openxmlformats.org/officeDocument/2006/relationships/image"/><Relationship Id="rId4" Target="../media/image47.png" Type="http://schemas.openxmlformats.org/officeDocument/2006/relationships/image"/><Relationship Id="rId5" Target="../media/image48.png" Type="http://schemas.openxmlformats.org/officeDocument/2006/relationships/image"/><Relationship Id="rId6" Target="../media/image49.png" Type="http://schemas.openxmlformats.org/officeDocument/2006/relationships/image"/><Relationship Id="rId7" Target="../media/image50.png" Type="http://schemas.openxmlformats.org/officeDocument/2006/relationships/image"/></Relationships>
</file>

<file path=ppt/slides/_rels/slide1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Relationship Id="rId3" Target="../media/image51.png" Type="http://schemas.openxmlformats.org/officeDocument/2006/relationships/image"/><Relationship Id="rId4" Target="../media/image52.png" Type="http://schemas.openxmlformats.org/officeDocument/2006/relationships/image"/><Relationship Id="rId5" Target="../media/image53.png" Type="http://schemas.openxmlformats.org/officeDocument/2006/relationships/image"/><Relationship Id="rId6" Target="../media/image33.png" Type="http://schemas.openxmlformats.org/officeDocument/2006/relationships/image"/></Relationships>
</file>

<file path=ppt/slides/_rels/slide1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Relationship Id="rId3" Target="../media/image54.png" Type="http://schemas.openxmlformats.org/officeDocument/2006/relationships/image"/><Relationship Id="rId4" Target="../media/image55.png" Type="http://schemas.openxmlformats.org/officeDocument/2006/relationships/image"/><Relationship Id="rId5" Target="../media/image56.png" Type="http://schemas.openxmlformats.org/officeDocument/2006/relationships/image"/><Relationship Id="rId6" Target="../media/image57.pn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2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Relationship Id="rId3" Target="../media/image58.png" Type="http://schemas.openxmlformats.org/officeDocument/2006/relationships/image"/><Relationship Id="rId4" Target="../media/image59.png" Type="http://schemas.openxmlformats.org/officeDocument/2006/relationships/image"/><Relationship Id="rId5" Target="../media/image60.png" Type="http://schemas.openxmlformats.org/officeDocument/2006/relationships/image"/><Relationship Id="rId6" Target="../media/image53.png" Type="http://schemas.openxmlformats.org/officeDocument/2006/relationships/image"/><Relationship Id="rId7" Target="../media/image61.png" Type="http://schemas.openxmlformats.org/officeDocument/2006/relationships/image"/></Relationships>
</file>

<file path=ppt/slides/_rels/slide2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Relationship Id="rId3" Target="../media/image62.png" Type="http://schemas.openxmlformats.org/officeDocument/2006/relationships/image"/><Relationship Id="rId4" Target="../media/image63.png" Type="http://schemas.openxmlformats.org/officeDocument/2006/relationships/image"/><Relationship Id="rId5" Target="../media/image64.png" Type="http://schemas.openxmlformats.org/officeDocument/2006/relationships/image"/><Relationship Id="rId6" Target="../media/image65.png" Type="http://schemas.openxmlformats.org/officeDocument/2006/relationships/image"/><Relationship Id="rId7" Target="../media/image66.png" Type="http://schemas.openxmlformats.org/officeDocument/2006/relationships/image"/></Relationships>
</file>

<file path=ppt/slides/_rels/slide2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Relationship Id="rId3" Target="../media/image67.png" Type="http://schemas.openxmlformats.org/officeDocument/2006/relationships/image"/><Relationship Id="rId4" Target="../media/image68.png" Type="http://schemas.openxmlformats.org/officeDocument/2006/relationships/image"/><Relationship Id="rId5" Target="../media/image69.png" Type="http://schemas.openxmlformats.org/officeDocument/2006/relationships/image"/><Relationship Id="rId6" Target="../media/image49.png" Type="http://schemas.openxmlformats.org/officeDocument/2006/relationships/image"/><Relationship Id="rId7" Target="../media/image70.png" Type="http://schemas.openxmlformats.org/officeDocument/2006/relationships/image"/></Relationships>
</file>

<file path=ppt/slides/_rels/slide2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Relationship Id="rId3" Target="../media/image71.png" Type="http://schemas.openxmlformats.org/officeDocument/2006/relationships/image"/><Relationship Id="rId4" Target="../media/image72.png" Type="http://schemas.openxmlformats.org/officeDocument/2006/relationships/image"/><Relationship Id="rId5" Target="../media/image73.png" Type="http://schemas.openxmlformats.org/officeDocument/2006/relationships/image"/><Relationship Id="rId6" Target="../media/image49.png" Type="http://schemas.openxmlformats.org/officeDocument/2006/relationships/image"/><Relationship Id="rId7" Target="../media/image74.png" Type="http://schemas.openxmlformats.org/officeDocument/2006/relationships/image"/></Relationships>
</file>

<file path=ppt/slides/_rels/slide2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Relationship Id="rId3" Target="../media/image75.png" Type="http://schemas.openxmlformats.org/officeDocument/2006/relationships/image"/><Relationship Id="rId4" Target="../media/image76.png" Type="http://schemas.openxmlformats.org/officeDocument/2006/relationships/image"/><Relationship Id="rId5" Target="../media/image77.png" Type="http://schemas.openxmlformats.org/officeDocument/2006/relationships/image"/><Relationship Id="rId6" Target="../media/image49.png" Type="http://schemas.openxmlformats.org/officeDocument/2006/relationships/image"/></Relationships>
</file>

<file path=ppt/slides/_rels/slide2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Relationship Id="rId3" Target="../media/image2.png" Type="http://schemas.openxmlformats.org/officeDocument/2006/relationships/image"/><Relationship Id="rId4" Target="../media/image78.png" Type="http://schemas.openxmlformats.org/officeDocument/2006/relationships/image"/></Relationships>
</file>

<file path=ppt/slides/_rels/slide2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Relationship Id="rId3" Target="../media/image79.png" Type="http://schemas.openxmlformats.org/officeDocument/2006/relationships/image"/><Relationship Id="rId4" Target="../media/image80.png" Type="http://schemas.openxmlformats.org/officeDocument/2006/relationships/image"/></Relationships>
</file>

<file path=ppt/slides/_rels/slide2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Relationship Id="rId3" Target="../media/image81.png" Type="http://schemas.openxmlformats.org/officeDocument/2006/relationships/image"/><Relationship Id="rId4" Target="../media/image82.png" Type="http://schemas.openxmlformats.org/officeDocument/2006/relationships/image"/></Relationships>
</file>

<file path=ppt/slides/_rels/slide2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Relationship Id="rId3" Target="../media/image83.png" Type="http://schemas.openxmlformats.org/officeDocument/2006/relationships/image"/><Relationship Id="rId4" Target="../media/image84.png" Type="http://schemas.openxmlformats.org/officeDocument/2006/relationships/image"/></Relationships>
</file>

<file path=ppt/slides/_rels/slide2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Relationship Id="rId3" Target="../media/image85.png" Type="http://schemas.openxmlformats.org/officeDocument/2006/relationships/image"/><Relationship Id="rId4" Target="../media/image86.pn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Relationship Id="rId3" Target="../media/image5.png" Type="http://schemas.openxmlformats.org/officeDocument/2006/relationships/image"/></Relationships>
</file>

<file path=ppt/slides/_rels/slide3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Relationship Id="rId3" Target="../media/image87.png" Type="http://schemas.openxmlformats.org/officeDocument/2006/relationships/image"/><Relationship Id="rId4" Target="../media/image88.png" Type="http://schemas.openxmlformats.org/officeDocument/2006/relationships/image"/></Relationships>
</file>

<file path=ppt/slides/_rels/slide3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Relationship Id="rId3" Target="../media/image89.png" Type="http://schemas.openxmlformats.org/officeDocument/2006/relationships/image"/><Relationship Id="rId4" Target="../media/image90.png" Type="http://schemas.openxmlformats.org/officeDocument/2006/relationships/image"/></Relationships>
</file>

<file path=ppt/slides/_rels/slide3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3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3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Relationship Id="rId3" Target="../media/image91.png" Type="http://schemas.openxmlformats.org/officeDocument/2006/relationships/image"/></Relationships>
</file>

<file path=ppt/slides/_rels/slide3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Relationship Id="rId3" Target="../media/image92.pn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Relationship Id="rId3" Target="../media/image6.pn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Relationship Id="rId3" Target="../media/image7.pn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Relationship Id="rId3" Target="../media/image8.png" Type="http://schemas.openxmlformats.org/officeDocument/2006/relationships/image"/><Relationship Id="rId4" Target="../media/image9.png" Type="http://schemas.openxmlformats.org/officeDocument/2006/relationships/image"/><Relationship Id="rId5" Target="../media/image10.png" Type="http://schemas.openxmlformats.org/officeDocument/2006/relationships/image"/><Relationship Id="rId6" Target="../media/image11.png" Type="http://schemas.openxmlformats.org/officeDocument/2006/relationships/image"/><Relationship Id="rId7" Target="../media/image12.pn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Relationship Id="rId3" Target="../media/image13.png" Type="http://schemas.openxmlformats.org/officeDocument/2006/relationships/image"/><Relationship Id="rId4" Target="../media/image14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2D0727">
                <a:alpha val="100000"/>
              </a:srgbClr>
            </a:gs>
            <a:gs pos="100000">
              <a:srgbClr val="0C0822">
                <a:alpha val="100000"/>
              </a:srgbClr>
            </a:gs>
          </a:gsLst>
          <a:lin ang="27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7293116" y="565634"/>
            <a:ext cx="397367" cy="28996"/>
            <a:chOff x="0" y="0"/>
            <a:chExt cx="128243" cy="935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28243" cy="9358"/>
            </a:xfrm>
            <a:custGeom>
              <a:avLst/>
              <a:gdLst/>
              <a:ahLst/>
              <a:cxnLst/>
              <a:rect r="r" b="b" t="t" l="l"/>
              <a:pathLst>
                <a:path h="9358" w="128243">
                  <a:moveTo>
                    <a:pt x="0" y="0"/>
                  </a:moveTo>
                  <a:lnTo>
                    <a:pt x="128243" y="0"/>
                  </a:lnTo>
                  <a:lnTo>
                    <a:pt x="128243" y="9358"/>
                  </a:lnTo>
                  <a:lnTo>
                    <a:pt x="0" y="9358"/>
                  </a:lnTo>
                  <a:close/>
                </a:path>
              </a:pathLst>
            </a:custGeom>
            <a:solidFill>
              <a:srgbClr val="FC7068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128243" cy="474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7293116" y="657737"/>
            <a:ext cx="397367" cy="28996"/>
            <a:chOff x="0" y="0"/>
            <a:chExt cx="128243" cy="935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28243" cy="9358"/>
            </a:xfrm>
            <a:custGeom>
              <a:avLst/>
              <a:gdLst/>
              <a:ahLst/>
              <a:cxnLst/>
              <a:rect r="r" b="b" t="t" l="l"/>
              <a:pathLst>
                <a:path h="9358" w="128243">
                  <a:moveTo>
                    <a:pt x="0" y="0"/>
                  </a:moveTo>
                  <a:lnTo>
                    <a:pt x="128243" y="0"/>
                  </a:lnTo>
                  <a:lnTo>
                    <a:pt x="128243" y="9358"/>
                  </a:lnTo>
                  <a:lnTo>
                    <a:pt x="0" y="9358"/>
                  </a:lnTo>
                  <a:close/>
                </a:path>
              </a:pathLst>
            </a:custGeom>
            <a:solidFill>
              <a:srgbClr val="FC7068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128243" cy="474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18153377" y="7727913"/>
            <a:ext cx="290192" cy="1530387"/>
            <a:chOff x="0" y="0"/>
            <a:chExt cx="294878" cy="1555103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94878" cy="1555103"/>
            </a:xfrm>
            <a:custGeom>
              <a:avLst/>
              <a:gdLst/>
              <a:ahLst/>
              <a:cxnLst/>
              <a:rect r="r" b="b" t="t" l="l"/>
              <a:pathLst>
                <a:path h="1555103" w="294878">
                  <a:moveTo>
                    <a:pt x="147439" y="0"/>
                  </a:moveTo>
                  <a:lnTo>
                    <a:pt x="147439" y="0"/>
                  </a:lnTo>
                  <a:cubicBezTo>
                    <a:pt x="228868" y="0"/>
                    <a:pt x="294878" y="66011"/>
                    <a:pt x="294878" y="147439"/>
                  </a:cubicBezTo>
                  <a:lnTo>
                    <a:pt x="294878" y="1407663"/>
                  </a:lnTo>
                  <a:cubicBezTo>
                    <a:pt x="294878" y="1446767"/>
                    <a:pt x="279345" y="1484268"/>
                    <a:pt x="251694" y="1511919"/>
                  </a:cubicBezTo>
                  <a:cubicBezTo>
                    <a:pt x="224044" y="1539569"/>
                    <a:pt x="186542" y="1555103"/>
                    <a:pt x="147439" y="1555103"/>
                  </a:cubicBezTo>
                  <a:lnTo>
                    <a:pt x="147439" y="1555103"/>
                  </a:lnTo>
                  <a:cubicBezTo>
                    <a:pt x="108336" y="1555103"/>
                    <a:pt x="70834" y="1539569"/>
                    <a:pt x="43184" y="1511919"/>
                  </a:cubicBezTo>
                  <a:cubicBezTo>
                    <a:pt x="15534" y="1484268"/>
                    <a:pt x="0" y="1446767"/>
                    <a:pt x="0" y="1407663"/>
                  </a:cubicBezTo>
                  <a:lnTo>
                    <a:pt x="0" y="147439"/>
                  </a:lnTo>
                  <a:cubicBezTo>
                    <a:pt x="0" y="108336"/>
                    <a:pt x="15534" y="70834"/>
                    <a:pt x="43184" y="43184"/>
                  </a:cubicBezTo>
                  <a:cubicBezTo>
                    <a:pt x="70834" y="15534"/>
                    <a:pt x="108336" y="0"/>
                    <a:pt x="147439" y="0"/>
                  </a:cubicBezTo>
                  <a:close/>
                </a:path>
              </a:pathLst>
            </a:custGeom>
            <a:solidFill>
              <a:srgbClr val="FF5A5F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94878" cy="159320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14385046" y="1571438"/>
            <a:ext cx="3220036" cy="6636216"/>
            <a:chOff x="0" y="0"/>
            <a:chExt cx="4293381" cy="8848288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4293381" cy="8848288"/>
            </a:xfrm>
            <a:custGeom>
              <a:avLst/>
              <a:gdLst/>
              <a:ahLst/>
              <a:cxnLst/>
              <a:rect r="r" b="b" t="t" l="l"/>
              <a:pathLst>
                <a:path h="8848288" w="4293381">
                  <a:moveTo>
                    <a:pt x="0" y="0"/>
                  </a:moveTo>
                  <a:lnTo>
                    <a:pt x="4293381" y="0"/>
                  </a:lnTo>
                  <a:lnTo>
                    <a:pt x="4293381" y="8848288"/>
                  </a:lnTo>
                  <a:lnTo>
                    <a:pt x="0" y="884828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 l="0" t="0" r="0" b="0"/>
              </a:stretch>
            </a:blipFill>
          </p:spPr>
        </p:sp>
      </p:grpSp>
      <p:grpSp>
        <p:nvGrpSpPr>
          <p:cNvPr name="Group 13" id="13"/>
          <p:cNvGrpSpPr>
            <a:grpSpLocks noChangeAspect="true"/>
          </p:cNvGrpSpPr>
          <p:nvPr/>
        </p:nvGrpSpPr>
        <p:grpSpPr>
          <a:xfrm rot="0">
            <a:off x="9600713" y="5372100"/>
            <a:ext cx="6215154" cy="3564937"/>
            <a:chOff x="0" y="0"/>
            <a:chExt cx="7981950" cy="4578350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765810" y="21590"/>
              <a:ext cx="6451600" cy="4326890"/>
            </a:xfrm>
            <a:custGeom>
              <a:avLst/>
              <a:gdLst/>
              <a:ahLst/>
              <a:cxnLst/>
              <a:rect r="r" b="b" t="t" l="l"/>
              <a:pathLst>
                <a:path h="4326890" w="6451600">
                  <a:moveTo>
                    <a:pt x="6224270" y="0"/>
                  </a:moveTo>
                  <a:lnTo>
                    <a:pt x="226060" y="0"/>
                  </a:lnTo>
                  <a:cubicBezTo>
                    <a:pt x="101600" y="0"/>
                    <a:pt x="0" y="101600"/>
                    <a:pt x="0" y="226060"/>
                  </a:cubicBezTo>
                  <a:lnTo>
                    <a:pt x="0" y="4326890"/>
                  </a:lnTo>
                  <a:lnTo>
                    <a:pt x="6451601" y="4326890"/>
                  </a:lnTo>
                  <a:lnTo>
                    <a:pt x="6451601" y="226060"/>
                  </a:lnTo>
                  <a:cubicBezTo>
                    <a:pt x="6450331" y="101600"/>
                    <a:pt x="6348731" y="0"/>
                    <a:pt x="6224270" y="0"/>
                  </a:cubicBezTo>
                  <a:close/>
                  <a:moveTo>
                    <a:pt x="6252210" y="4043680"/>
                  </a:moveTo>
                  <a:lnTo>
                    <a:pt x="196851" y="4043680"/>
                  </a:lnTo>
                  <a:lnTo>
                    <a:pt x="196851" y="255270"/>
                  </a:lnTo>
                  <a:lnTo>
                    <a:pt x="6252210" y="255270"/>
                  </a:lnTo>
                  <a:lnTo>
                    <a:pt x="6252210" y="404368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7981950" cy="4542790"/>
            </a:xfrm>
            <a:custGeom>
              <a:avLst/>
              <a:gdLst/>
              <a:ahLst/>
              <a:cxnLst/>
              <a:rect r="r" b="b" t="t" l="l"/>
              <a:pathLst>
                <a:path h="4542790" w="7981950">
                  <a:moveTo>
                    <a:pt x="7239000" y="4348480"/>
                  </a:moveTo>
                  <a:lnTo>
                    <a:pt x="7239000" y="243840"/>
                  </a:lnTo>
                  <a:cubicBezTo>
                    <a:pt x="7239000" y="109220"/>
                    <a:pt x="7129780" y="0"/>
                    <a:pt x="6995160" y="0"/>
                  </a:cubicBezTo>
                  <a:lnTo>
                    <a:pt x="985520" y="0"/>
                  </a:lnTo>
                  <a:cubicBezTo>
                    <a:pt x="852170" y="0"/>
                    <a:pt x="742950" y="109220"/>
                    <a:pt x="742950" y="243840"/>
                  </a:cubicBezTo>
                  <a:lnTo>
                    <a:pt x="742950" y="4349750"/>
                  </a:lnTo>
                  <a:lnTo>
                    <a:pt x="0" y="4349750"/>
                  </a:lnTo>
                  <a:lnTo>
                    <a:pt x="0" y="4447540"/>
                  </a:lnTo>
                  <a:cubicBezTo>
                    <a:pt x="0" y="4500880"/>
                    <a:pt x="43180" y="4542790"/>
                    <a:pt x="95250" y="4542790"/>
                  </a:cubicBezTo>
                  <a:lnTo>
                    <a:pt x="7886700" y="4542790"/>
                  </a:lnTo>
                  <a:cubicBezTo>
                    <a:pt x="7940040" y="4542790"/>
                    <a:pt x="7981950" y="4499610"/>
                    <a:pt x="7981950" y="4447540"/>
                  </a:cubicBezTo>
                  <a:lnTo>
                    <a:pt x="7981950" y="4349750"/>
                  </a:lnTo>
                  <a:lnTo>
                    <a:pt x="7239000" y="4349750"/>
                  </a:lnTo>
                  <a:close/>
                  <a:moveTo>
                    <a:pt x="4519930" y="4348480"/>
                  </a:moveTo>
                  <a:lnTo>
                    <a:pt x="4519930" y="4349750"/>
                  </a:lnTo>
                  <a:cubicBezTo>
                    <a:pt x="4519930" y="4403090"/>
                    <a:pt x="4476750" y="4445000"/>
                    <a:pt x="4424680" y="4445000"/>
                  </a:cubicBezTo>
                  <a:lnTo>
                    <a:pt x="3557270" y="4445000"/>
                  </a:lnTo>
                  <a:cubicBezTo>
                    <a:pt x="3503930" y="4445000"/>
                    <a:pt x="3462020" y="4401820"/>
                    <a:pt x="3462020" y="4349750"/>
                  </a:cubicBezTo>
                  <a:lnTo>
                    <a:pt x="3462020" y="4348480"/>
                  </a:lnTo>
                  <a:lnTo>
                    <a:pt x="765810" y="4348480"/>
                  </a:lnTo>
                  <a:lnTo>
                    <a:pt x="765810" y="247650"/>
                  </a:lnTo>
                  <a:cubicBezTo>
                    <a:pt x="765810" y="123190"/>
                    <a:pt x="867410" y="21590"/>
                    <a:pt x="991870" y="21590"/>
                  </a:cubicBezTo>
                  <a:lnTo>
                    <a:pt x="6990080" y="21590"/>
                  </a:lnTo>
                  <a:cubicBezTo>
                    <a:pt x="7114539" y="21590"/>
                    <a:pt x="7216139" y="123190"/>
                    <a:pt x="7216139" y="247650"/>
                  </a:cubicBezTo>
                  <a:lnTo>
                    <a:pt x="7216139" y="4348480"/>
                  </a:lnTo>
                  <a:lnTo>
                    <a:pt x="4519930" y="4348480"/>
                  </a:lnTo>
                  <a:close/>
                </a:path>
              </a:pathLst>
            </a:custGeom>
            <a:solidFill>
              <a:srgbClr val="969696"/>
            </a:solidFill>
          </p:spPr>
        </p:sp>
        <p:sp>
          <p:nvSpPr>
            <p:cNvPr name="Freeform 16" id="16"/>
            <p:cNvSpPr/>
            <p:nvPr/>
          </p:nvSpPr>
          <p:spPr>
            <a:xfrm flipH="false" flipV="false" rot="0">
              <a:off x="3460750" y="4349750"/>
              <a:ext cx="1059180" cy="96520"/>
            </a:xfrm>
            <a:custGeom>
              <a:avLst/>
              <a:gdLst/>
              <a:ahLst/>
              <a:cxnLst/>
              <a:rect r="r" b="b" t="t" l="l"/>
              <a:pathLst>
                <a:path h="96520" w="1059180">
                  <a:moveTo>
                    <a:pt x="96520" y="96520"/>
                  </a:moveTo>
                  <a:lnTo>
                    <a:pt x="963930" y="96520"/>
                  </a:lnTo>
                  <a:cubicBezTo>
                    <a:pt x="1017270" y="96520"/>
                    <a:pt x="1059180" y="53340"/>
                    <a:pt x="1059180" y="1270"/>
                  </a:cubicBezTo>
                  <a:lnTo>
                    <a:pt x="1059180" y="0"/>
                  </a:lnTo>
                  <a:lnTo>
                    <a:pt x="0" y="0"/>
                  </a:lnTo>
                  <a:lnTo>
                    <a:pt x="0" y="1270"/>
                  </a:lnTo>
                  <a:cubicBezTo>
                    <a:pt x="0" y="53340"/>
                    <a:pt x="43180" y="96520"/>
                    <a:pt x="96520" y="96520"/>
                  </a:cubicBez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163830" y="4542790"/>
              <a:ext cx="7654290" cy="35560"/>
            </a:xfrm>
            <a:custGeom>
              <a:avLst/>
              <a:gdLst/>
              <a:ahLst/>
              <a:cxnLst/>
              <a:rect r="r" b="b" t="t" l="l"/>
              <a:pathLst>
                <a:path h="35560" w="7654290">
                  <a:moveTo>
                    <a:pt x="0" y="0"/>
                  </a:moveTo>
                  <a:cubicBezTo>
                    <a:pt x="0" y="20320"/>
                    <a:pt x="16510" y="35560"/>
                    <a:pt x="35560" y="35560"/>
                  </a:cubicBezTo>
                  <a:lnTo>
                    <a:pt x="7618730" y="35560"/>
                  </a:lnTo>
                  <a:cubicBezTo>
                    <a:pt x="7639050" y="35560"/>
                    <a:pt x="7654290" y="19050"/>
                    <a:pt x="765429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name="Freeform 18" id="18"/>
            <p:cNvSpPr/>
            <p:nvPr/>
          </p:nvSpPr>
          <p:spPr>
            <a:xfrm flipH="false" flipV="false" rot="0">
              <a:off x="962660" y="276860"/>
              <a:ext cx="6055360" cy="3789680"/>
            </a:xfrm>
            <a:custGeom>
              <a:avLst/>
              <a:gdLst/>
              <a:ahLst/>
              <a:cxnLst/>
              <a:rect r="r" b="b" t="t" l="l"/>
              <a:pathLst>
                <a:path h="3789680" w="6055360">
                  <a:moveTo>
                    <a:pt x="0" y="0"/>
                  </a:moveTo>
                  <a:lnTo>
                    <a:pt x="6055360" y="0"/>
                  </a:lnTo>
                  <a:lnTo>
                    <a:pt x="6055360" y="3789680"/>
                  </a:lnTo>
                  <a:lnTo>
                    <a:pt x="0" y="3789680"/>
                  </a:lnTo>
                  <a:close/>
                </a:path>
              </a:pathLst>
            </a:custGeom>
            <a:blipFill>
              <a:blip r:embed="rId3"/>
              <a:stretch>
                <a:fillRect l="0" t="-26725" r="0" b="-16682"/>
              </a:stretch>
            </a:blipFill>
          </p:spPr>
        </p:sp>
      </p:grpSp>
      <p:sp>
        <p:nvSpPr>
          <p:cNvPr name="Freeform 19" id="19"/>
          <p:cNvSpPr/>
          <p:nvPr/>
        </p:nvSpPr>
        <p:spPr>
          <a:xfrm flipH="false" flipV="false" rot="0">
            <a:off x="602112" y="446451"/>
            <a:ext cx="363847" cy="359467"/>
          </a:xfrm>
          <a:custGeom>
            <a:avLst/>
            <a:gdLst/>
            <a:ahLst/>
            <a:cxnLst/>
            <a:rect r="r" b="b" t="t" l="l"/>
            <a:pathLst>
              <a:path h="359467" w="363847">
                <a:moveTo>
                  <a:pt x="0" y="0"/>
                </a:moveTo>
                <a:lnTo>
                  <a:pt x="363847" y="0"/>
                </a:lnTo>
                <a:lnTo>
                  <a:pt x="363847" y="359466"/>
                </a:lnTo>
                <a:lnTo>
                  <a:pt x="0" y="35946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2127" r="0" b="-2127"/>
            </a:stretch>
          </a:blipFill>
        </p:spPr>
      </p:sp>
      <p:sp>
        <p:nvSpPr>
          <p:cNvPr name="Freeform 20" id="20"/>
          <p:cNvSpPr/>
          <p:nvPr/>
        </p:nvSpPr>
        <p:spPr>
          <a:xfrm flipH="false" flipV="false" rot="0">
            <a:off x="-152824" y="565634"/>
            <a:ext cx="10174929" cy="9648196"/>
          </a:xfrm>
          <a:custGeom>
            <a:avLst/>
            <a:gdLst/>
            <a:ahLst/>
            <a:cxnLst/>
            <a:rect r="r" b="b" t="t" l="l"/>
            <a:pathLst>
              <a:path h="9648196" w="10174929">
                <a:moveTo>
                  <a:pt x="0" y="0"/>
                </a:moveTo>
                <a:lnTo>
                  <a:pt x="10174929" y="0"/>
                </a:lnTo>
                <a:lnTo>
                  <a:pt x="10174929" y="9648197"/>
                </a:lnTo>
                <a:lnTo>
                  <a:pt x="0" y="9648197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alphaModFix amt="10999"/>
            </a:blip>
            <a:stretch>
              <a:fillRect l="0" t="0" r="0" b="0"/>
            </a:stretch>
          </a:blipFill>
        </p:spPr>
      </p:sp>
      <p:sp>
        <p:nvSpPr>
          <p:cNvPr name="TextBox 21" id="21"/>
          <p:cNvSpPr txBox="true"/>
          <p:nvPr/>
        </p:nvSpPr>
        <p:spPr>
          <a:xfrm rot="0">
            <a:off x="602112" y="4344803"/>
            <a:ext cx="8548794" cy="137831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0654"/>
              </a:lnSpc>
              <a:spcBef>
                <a:spcPct val="0"/>
              </a:spcBef>
            </a:pPr>
            <a:r>
              <a:rPr lang="en-US" b="true" sz="7610">
                <a:solidFill>
                  <a:srgbClr val="FC7068"/>
                </a:solidFill>
                <a:latin typeface="Poppins Bold"/>
                <a:ea typeface="Poppins Bold"/>
                <a:cs typeface="Poppins Bold"/>
                <a:sym typeface="Poppins Bold"/>
              </a:rPr>
              <a:t>HardwareBazaar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1011679" y="508149"/>
            <a:ext cx="1633768" cy="2076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b="true" sz="1200">
                <a:solidFill>
                  <a:srgbClr val="FC7068"/>
                </a:solidFill>
                <a:latin typeface="Poppins Bold"/>
                <a:ea typeface="Poppins Bold"/>
                <a:cs typeface="Poppins Bold"/>
                <a:sym typeface="Poppins Bold"/>
              </a:rPr>
              <a:t>HardwareBazaar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15940842" y="508149"/>
            <a:ext cx="978460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C7068"/>
                </a:solidFill>
                <a:latin typeface="Poppins"/>
                <a:ea typeface="Poppins"/>
                <a:cs typeface="Poppins"/>
                <a:sym typeface="Poppins"/>
              </a:rPr>
              <a:t>Contact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14385046" y="508149"/>
            <a:ext cx="1060497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C7068"/>
                </a:solidFill>
                <a:latin typeface="Poppins"/>
                <a:ea typeface="Poppins"/>
                <a:cs typeface="Poppins"/>
                <a:sym typeface="Poppins"/>
              </a:rPr>
              <a:t>About Us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13154289" y="508149"/>
            <a:ext cx="735456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C7068"/>
                </a:solidFill>
                <a:latin typeface="Poppins"/>
                <a:ea typeface="Poppins"/>
                <a:cs typeface="Poppins"/>
                <a:sym typeface="Poppins"/>
              </a:rPr>
              <a:t>Service</a:t>
            </a:r>
          </a:p>
        </p:txBody>
      </p:sp>
      <p:sp>
        <p:nvSpPr>
          <p:cNvPr name="TextBox 26" id="26"/>
          <p:cNvSpPr txBox="true"/>
          <p:nvPr/>
        </p:nvSpPr>
        <p:spPr>
          <a:xfrm rot="0">
            <a:off x="11898530" y="508149"/>
            <a:ext cx="809760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C7068"/>
                </a:solidFill>
                <a:latin typeface="Poppins"/>
                <a:ea typeface="Poppins"/>
                <a:cs typeface="Poppins"/>
                <a:sym typeface="Poppins"/>
              </a:rPr>
              <a:t>Home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2D0727">
                <a:alpha val="100000"/>
              </a:srgbClr>
            </a:gs>
            <a:gs pos="100000">
              <a:srgbClr val="0C0822">
                <a:alpha val="100000"/>
              </a:srgbClr>
            </a:gs>
          </a:gsLst>
          <a:lin ang="27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7293116" y="565634"/>
            <a:ext cx="397367" cy="28996"/>
            <a:chOff x="0" y="0"/>
            <a:chExt cx="128243" cy="935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28243" cy="9358"/>
            </a:xfrm>
            <a:custGeom>
              <a:avLst/>
              <a:gdLst/>
              <a:ahLst/>
              <a:cxnLst/>
              <a:rect r="r" b="b" t="t" l="l"/>
              <a:pathLst>
                <a:path h="9358" w="128243">
                  <a:moveTo>
                    <a:pt x="0" y="0"/>
                  </a:moveTo>
                  <a:lnTo>
                    <a:pt x="128243" y="0"/>
                  </a:lnTo>
                  <a:lnTo>
                    <a:pt x="128243" y="9358"/>
                  </a:lnTo>
                  <a:lnTo>
                    <a:pt x="0" y="9358"/>
                  </a:lnTo>
                  <a:close/>
                </a:path>
              </a:pathLst>
            </a:custGeom>
            <a:solidFill>
              <a:srgbClr val="FF5A5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128243" cy="474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7293116" y="657737"/>
            <a:ext cx="397367" cy="28996"/>
            <a:chOff x="0" y="0"/>
            <a:chExt cx="128243" cy="935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28243" cy="9358"/>
            </a:xfrm>
            <a:custGeom>
              <a:avLst/>
              <a:gdLst/>
              <a:ahLst/>
              <a:cxnLst/>
              <a:rect r="r" b="b" t="t" l="l"/>
              <a:pathLst>
                <a:path h="9358" w="128243">
                  <a:moveTo>
                    <a:pt x="0" y="0"/>
                  </a:moveTo>
                  <a:lnTo>
                    <a:pt x="128243" y="0"/>
                  </a:lnTo>
                  <a:lnTo>
                    <a:pt x="128243" y="9358"/>
                  </a:lnTo>
                  <a:lnTo>
                    <a:pt x="0" y="9358"/>
                  </a:lnTo>
                  <a:close/>
                </a:path>
              </a:pathLst>
            </a:custGeom>
            <a:solidFill>
              <a:srgbClr val="FF5A5F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128243" cy="474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8622731" y="2370051"/>
            <a:ext cx="1042538" cy="47625"/>
            <a:chOff x="0" y="0"/>
            <a:chExt cx="274578" cy="12543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74578" cy="12543"/>
            </a:xfrm>
            <a:custGeom>
              <a:avLst/>
              <a:gdLst/>
              <a:ahLst/>
              <a:cxnLst/>
              <a:rect r="r" b="b" t="t" l="l"/>
              <a:pathLst>
                <a:path h="12543" w="274578">
                  <a:moveTo>
                    <a:pt x="6272" y="0"/>
                  </a:moveTo>
                  <a:lnTo>
                    <a:pt x="268306" y="0"/>
                  </a:lnTo>
                  <a:cubicBezTo>
                    <a:pt x="269970" y="0"/>
                    <a:pt x="271565" y="661"/>
                    <a:pt x="272741" y="1837"/>
                  </a:cubicBezTo>
                  <a:cubicBezTo>
                    <a:pt x="273917" y="3013"/>
                    <a:pt x="274578" y="4608"/>
                    <a:pt x="274578" y="6272"/>
                  </a:cubicBezTo>
                  <a:lnTo>
                    <a:pt x="274578" y="6272"/>
                  </a:lnTo>
                  <a:cubicBezTo>
                    <a:pt x="274578" y="7935"/>
                    <a:pt x="273917" y="9530"/>
                    <a:pt x="272741" y="10706"/>
                  </a:cubicBezTo>
                  <a:cubicBezTo>
                    <a:pt x="271565" y="11882"/>
                    <a:pt x="269970" y="12543"/>
                    <a:pt x="268306" y="12543"/>
                  </a:cubicBezTo>
                  <a:lnTo>
                    <a:pt x="6272" y="12543"/>
                  </a:lnTo>
                  <a:cubicBezTo>
                    <a:pt x="4608" y="12543"/>
                    <a:pt x="3013" y="11882"/>
                    <a:pt x="1837" y="10706"/>
                  </a:cubicBezTo>
                  <a:cubicBezTo>
                    <a:pt x="661" y="9530"/>
                    <a:pt x="0" y="7935"/>
                    <a:pt x="0" y="6272"/>
                  </a:cubicBezTo>
                  <a:lnTo>
                    <a:pt x="0" y="6272"/>
                  </a:lnTo>
                  <a:cubicBezTo>
                    <a:pt x="0" y="4608"/>
                    <a:pt x="661" y="3013"/>
                    <a:pt x="1837" y="1837"/>
                  </a:cubicBezTo>
                  <a:cubicBezTo>
                    <a:pt x="3013" y="661"/>
                    <a:pt x="4608" y="0"/>
                    <a:pt x="6272" y="0"/>
                  </a:cubicBezTo>
                  <a:close/>
                </a:path>
              </a:pathLst>
            </a:custGeom>
            <a:solidFill>
              <a:srgbClr val="FF5A5F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74578" cy="5064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602112" y="446451"/>
            <a:ext cx="363847" cy="359467"/>
          </a:xfrm>
          <a:custGeom>
            <a:avLst/>
            <a:gdLst/>
            <a:ahLst/>
            <a:cxnLst/>
            <a:rect r="r" b="b" t="t" l="l"/>
            <a:pathLst>
              <a:path h="359467" w="363847">
                <a:moveTo>
                  <a:pt x="0" y="0"/>
                </a:moveTo>
                <a:lnTo>
                  <a:pt x="363847" y="0"/>
                </a:lnTo>
                <a:lnTo>
                  <a:pt x="363847" y="359466"/>
                </a:lnTo>
                <a:lnTo>
                  <a:pt x="0" y="35946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2127" r="0" b="-2127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15940842" y="508149"/>
            <a:ext cx="978460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Contact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14385046" y="508149"/>
            <a:ext cx="1060497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About Us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13154289" y="508149"/>
            <a:ext cx="735456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Service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11898530" y="508149"/>
            <a:ext cx="809760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Home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5478839" y="1317424"/>
            <a:ext cx="7330322" cy="7317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336"/>
              </a:lnSpc>
            </a:pPr>
            <a:r>
              <a:rPr lang="en-US" b="true" sz="4560">
                <a:solidFill>
                  <a:srgbClr val="FE6F67"/>
                </a:solidFill>
                <a:latin typeface="Poppins Bold"/>
                <a:ea typeface="Poppins Bold"/>
                <a:cs typeface="Poppins Bold"/>
                <a:sym typeface="Poppins Bold"/>
              </a:rPr>
              <a:t>SignUp Process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1011679" y="508149"/>
            <a:ext cx="1633768" cy="2076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b="true" sz="1200">
                <a:solidFill>
                  <a:srgbClr val="FE6F67"/>
                </a:solidFill>
                <a:latin typeface="Poppins Bold"/>
                <a:ea typeface="Poppins Bold"/>
                <a:cs typeface="Poppins Bold"/>
                <a:sym typeface="Poppins Bold"/>
              </a:rPr>
              <a:t>HardwareBazaar</a:t>
            </a:r>
          </a:p>
        </p:txBody>
      </p:sp>
      <p:grpSp>
        <p:nvGrpSpPr>
          <p:cNvPr name="Group 18" id="18"/>
          <p:cNvGrpSpPr/>
          <p:nvPr/>
        </p:nvGrpSpPr>
        <p:grpSpPr>
          <a:xfrm rot="0">
            <a:off x="272777" y="2741526"/>
            <a:ext cx="3092680" cy="6373747"/>
            <a:chOff x="0" y="0"/>
            <a:chExt cx="4123574" cy="849833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4123574" cy="8498330"/>
            </a:xfrm>
            <a:custGeom>
              <a:avLst/>
              <a:gdLst/>
              <a:ahLst/>
              <a:cxnLst/>
              <a:rect r="r" b="b" t="t" l="l"/>
              <a:pathLst>
                <a:path h="8498330" w="4123574">
                  <a:moveTo>
                    <a:pt x="0" y="0"/>
                  </a:moveTo>
                  <a:lnTo>
                    <a:pt x="4123574" y="0"/>
                  </a:lnTo>
                  <a:lnTo>
                    <a:pt x="4123574" y="8498330"/>
                  </a:lnTo>
                  <a:lnTo>
                    <a:pt x="0" y="849833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0" t="0" r="0" b="0"/>
              </a:stretch>
            </a:blipFill>
          </p:spPr>
        </p:sp>
      </p:grpSp>
      <p:grpSp>
        <p:nvGrpSpPr>
          <p:cNvPr name="Group 20" id="20"/>
          <p:cNvGrpSpPr/>
          <p:nvPr/>
        </p:nvGrpSpPr>
        <p:grpSpPr>
          <a:xfrm rot="0">
            <a:off x="3932499" y="2741526"/>
            <a:ext cx="3092680" cy="6373747"/>
            <a:chOff x="0" y="0"/>
            <a:chExt cx="4123574" cy="8498330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4123574" cy="8498330"/>
            </a:xfrm>
            <a:custGeom>
              <a:avLst/>
              <a:gdLst/>
              <a:ahLst/>
              <a:cxnLst/>
              <a:rect r="r" b="b" t="t" l="l"/>
              <a:pathLst>
                <a:path h="8498330" w="4123574">
                  <a:moveTo>
                    <a:pt x="0" y="0"/>
                  </a:moveTo>
                  <a:lnTo>
                    <a:pt x="4123574" y="0"/>
                  </a:lnTo>
                  <a:lnTo>
                    <a:pt x="4123574" y="8498330"/>
                  </a:lnTo>
                  <a:lnTo>
                    <a:pt x="0" y="849833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</p:grpSp>
      <p:grpSp>
        <p:nvGrpSpPr>
          <p:cNvPr name="Group 22" id="22"/>
          <p:cNvGrpSpPr/>
          <p:nvPr/>
        </p:nvGrpSpPr>
        <p:grpSpPr>
          <a:xfrm rot="0">
            <a:off x="11260860" y="2741526"/>
            <a:ext cx="3092680" cy="6373747"/>
            <a:chOff x="0" y="0"/>
            <a:chExt cx="4123574" cy="8498330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4123574" cy="8498330"/>
            </a:xfrm>
            <a:custGeom>
              <a:avLst/>
              <a:gdLst/>
              <a:ahLst/>
              <a:cxnLst/>
              <a:rect r="r" b="b" t="t" l="l"/>
              <a:pathLst>
                <a:path h="8498330" w="4123574">
                  <a:moveTo>
                    <a:pt x="0" y="0"/>
                  </a:moveTo>
                  <a:lnTo>
                    <a:pt x="4123574" y="0"/>
                  </a:lnTo>
                  <a:lnTo>
                    <a:pt x="4123574" y="8498330"/>
                  </a:lnTo>
                  <a:lnTo>
                    <a:pt x="0" y="849833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l="0" t="0" r="0" b="0"/>
              </a:stretch>
            </a:blipFill>
          </p:spPr>
        </p:sp>
      </p:grpSp>
      <p:grpSp>
        <p:nvGrpSpPr>
          <p:cNvPr name="Group 24" id="24"/>
          <p:cNvGrpSpPr/>
          <p:nvPr/>
        </p:nvGrpSpPr>
        <p:grpSpPr>
          <a:xfrm rot="0">
            <a:off x="7596679" y="2741526"/>
            <a:ext cx="3092680" cy="6373747"/>
            <a:chOff x="0" y="0"/>
            <a:chExt cx="4123574" cy="8498330"/>
          </a:xfrm>
        </p:grpSpPr>
        <p:sp>
          <p:nvSpPr>
            <p:cNvPr name="Freeform 25" id="25"/>
            <p:cNvSpPr/>
            <p:nvPr/>
          </p:nvSpPr>
          <p:spPr>
            <a:xfrm flipH="false" flipV="false" rot="0">
              <a:off x="0" y="0"/>
              <a:ext cx="4123574" cy="8498330"/>
            </a:xfrm>
            <a:custGeom>
              <a:avLst/>
              <a:gdLst/>
              <a:ahLst/>
              <a:cxnLst/>
              <a:rect r="r" b="b" t="t" l="l"/>
              <a:pathLst>
                <a:path h="8498330" w="4123574">
                  <a:moveTo>
                    <a:pt x="0" y="0"/>
                  </a:moveTo>
                  <a:lnTo>
                    <a:pt x="4123574" y="0"/>
                  </a:lnTo>
                  <a:lnTo>
                    <a:pt x="4123574" y="8498330"/>
                  </a:lnTo>
                  <a:lnTo>
                    <a:pt x="0" y="849833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 l="0" t="0" r="0" b="0"/>
              </a:stretch>
            </a:blipFill>
          </p:spPr>
        </p:sp>
      </p:grpSp>
      <p:grpSp>
        <p:nvGrpSpPr>
          <p:cNvPr name="Group 26" id="26"/>
          <p:cNvGrpSpPr/>
          <p:nvPr/>
        </p:nvGrpSpPr>
        <p:grpSpPr>
          <a:xfrm rot="0">
            <a:off x="14925040" y="2741526"/>
            <a:ext cx="3092680" cy="6373747"/>
            <a:chOff x="0" y="0"/>
            <a:chExt cx="4123574" cy="8498330"/>
          </a:xfrm>
        </p:grpSpPr>
        <p:sp>
          <p:nvSpPr>
            <p:cNvPr name="Freeform 27" id="27"/>
            <p:cNvSpPr/>
            <p:nvPr/>
          </p:nvSpPr>
          <p:spPr>
            <a:xfrm flipH="false" flipV="false" rot="0">
              <a:off x="0" y="0"/>
              <a:ext cx="4123574" cy="8498330"/>
            </a:xfrm>
            <a:custGeom>
              <a:avLst/>
              <a:gdLst/>
              <a:ahLst/>
              <a:cxnLst/>
              <a:rect r="r" b="b" t="t" l="l"/>
              <a:pathLst>
                <a:path h="8498330" w="4123574">
                  <a:moveTo>
                    <a:pt x="0" y="0"/>
                  </a:moveTo>
                  <a:lnTo>
                    <a:pt x="4123574" y="0"/>
                  </a:lnTo>
                  <a:lnTo>
                    <a:pt x="4123574" y="8498330"/>
                  </a:lnTo>
                  <a:lnTo>
                    <a:pt x="0" y="849833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/>
              <a:stretch>
                <a:fillRect l="0" t="0" r="0" b="0"/>
              </a:stretch>
            </a:blipFill>
          </p:spPr>
        </p:sp>
      </p:grp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2D0727">
                <a:alpha val="100000"/>
              </a:srgbClr>
            </a:gs>
            <a:gs pos="100000">
              <a:srgbClr val="0C0822">
                <a:alpha val="100000"/>
              </a:srgbClr>
            </a:gs>
          </a:gsLst>
          <a:lin ang="27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7293116" y="565634"/>
            <a:ext cx="397367" cy="28996"/>
            <a:chOff x="0" y="0"/>
            <a:chExt cx="128243" cy="935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28243" cy="9358"/>
            </a:xfrm>
            <a:custGeom>
              <a:avLst/>
              <a:gdLst/>
              <a:ahLst/>
              <a:cxnLst/>
              <a:rect r="r" b="b" t="t" l="l"/>
              <a:pathLst>
                <a:path h="9358" w="128243">
                  <a:moveTo>
                    <a:pt x="0" y="0"/>
                  </a:moveTo>
                  <a:lnTo>
                    <a:pt x="128243" y="0"/>
                  </a:lnTo>
                  <a:lnTo>
                    <a:pt x="128243" y="9358"/>
                  </a:lnTo>
                  <a:lnTo>
                    <a:pt x="0" y="9358"/>
                  </a:lnTo>
                  <a:close/>
                </a:path>
              </a:pathLst>
            </a:custGeom>
            <a:solidFill>
              <a:srgbClr val="FF5A5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128243" cy="474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7293116" y="657737"/>
            <a:ext cx="397367" cy="28996"/>
            <a:chOff x="0" y="0"/>
            <a:chExt cx="128243" cy="935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28243" cy="9358"/>
            </a:xfrm>
            <a:custGeom>
              <a:avLst/>
              <a:gdLst/>
              <a:ahLst/>
              <a:cxnLst/>
              <a:rect r="r" b="b" t="t" l="l"/>
              <a:pathLst>
                <a:path h="9358" w="128243">
                  <a:moveTo>
                    <a:pt x="0" y="0"/>
                  </a:moveTo>
                  <a:lnTo>
                    <a:pt x="128243" y="0"/>
                  </a:lnTo>
                  <a:lnTo>
                    <a:pt x="128243" y="9358"/>
                  </a:lnTo>
                  <a:lnTo>
                    <a:pt x="0" y="9358"/>
                  </a:lnTo>
                  <a:close/>
                </a:path>
              </a:pathLst>
            </a:custGeom>
            <a:solidFill>
              <a:srgbClr val="FF5A5F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128243" cy="474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8622731" y="2370051"/>
            <a:ext cx="1042538" cy="47625"/>
            <a:chOff x="0" y="0"/>
            <a:chExt cx="274578" cy="12543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74578" cy="12543"/>
            </a:xfrm>
            <a:custGeom>
              <a:avLst/>
              <a:gdLst/>
              <a:ahLst/>
              <a:cxnLst/>
              <a:rect r="r" b="b" t="t" l="l"/>
              <a:pathLst>
                <a:path h="12543" w="274578">
                  <a:moveTo>
                    <a:pt x="6272" y="0"/>
                  </a:moveTo>
                  <a:lnTo>
                    <a:pt x="268306" y="0"/>
                  </a:lnTo>
                  <a:cubicBezTo>
                    <a:pt x="269970" y="0"/>
                    <a:pt x="271565" y="661"/>
                    <a:pt x="272741" y="1837"/>
                  </a:cubicBezTo>
                  <a:cubicBezTo>
                    <a:pt x="273917" y="3013"/>
                    <a:pt x="274578" y="4608"/>
                    <a:pt x="274578" y="6272"/>
                  </a:cubicBezTo>
                  <a:lnTo>
                    <a:pt x="274578" y="6272"/>
                  </a:lnTo>
                  <a:cubicBezTo>
                    <a:pt x="274578" y="7935"/>
                    <a:pt x="273917" y="9530"/>
                    <a:pt x="272741" y="10706"/>
                  </a:cubicBezTo>
                  <a:cubicBezTo>
                    <a:pt x="271565" y="11882"/>
                    <a:pt x="269970" y="12543"/>
                    <a:pt x="268306" y="12543"/>
                  </a:cubicBezTo>
                  <a:lnTo>
                    <a:pt x="6272" y="12543"/>
                  </a:lnTo>
                  <a:cubicBezTo>
                    <a:pt x="4608" y="12543"/>
                    <a:pt x="3013" y="11882"/>
                    <a:pt x="1837" y="10706"/>
                  </a:cubicBezTo>
                  <a:cubicBezTo>
                    <a:pt x="661" y="9530"/>
                    <a:pt x="0" y="7935"/>
                    <a:pt x="0" y="6272"/>
                  </a:cubicBezTo>
                  <a:lnTo>
                    <a:pt x="0" y="6272"/>
                  </a:lnTo>
                  <a:cubicBezTo>
                    <a:pt x="0" y="4608"/>
                    <a:pt x="661" y="3013"/>
                    <a:pt x="1837" y="1837"/>
                  </a:cubicBezTo>
                  <a:cubicBezTo>
                    <a:pt x="3013" y="661"/>
                    <a:pt x="4608" y="0"/>
                    <a:pt x="6272" y="0"/>
                  </a:cubicBezTo>
                  <a:close/>
                </a:path>
              </a:pathLst>
            </a:custGeom>
            <a:solidFill>
              <a:srgbClr val="FF5A5F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74578" cy="5064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602112" y="446451"/>
            <a:ext cx="363847" cy="359467"/>
          </a:xfrm>
          <a:custGeom>
            <a:avLst/>
            <a:gdLst/>
            <a:ahLst/>
            <a:cxnLst/>
            <a:rect r="r" b="b" t="t" l="l"/>
            <a:pathLst>
              <a:path h="359467" w="363847">
                <a:moveTo>
                  <a:pt x="0" y="0"/>
                </a:moveTo>
                <a:lnTo>
                  <a:pt x="363847" y="0"/>
                </a:lnTo>
                <a:lnTo>
                  <a:pt x="363847" y="359466"/>
                </a:lnTo>
                <a:lnTo>
                  <a:pt x="0" y="35946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2127" r="0" b="-2127"/>
            </a:stretch>
          </a:blipFill>
        </p:spPr>
      </p:sp>
      <p:grpSp>
        <p:nvGrpSpPr>
          <p:cNvPr name="Group 12" id="12"/>
          <p:cNvGrpSpPr/>
          <p:nvPr/>
        </p:nvGrpSpPr>
        <p:grpSpPr>
          <a:xfrm rot="0">
            <a:off x="3936957" y="2741526"/>
            <a:ext cx="3092680" cy="6373747"/>
            <a:chOff x="0" y="0"/>
            <a:chExt cx="4123574" cy="849833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4123574" cy="8498330"/>
            </a:xfrm>
            <a:custGeom>
              <a:avLst/>
              <a:gdLst/>
              <a:ahLst/>
              <a:cxnLst/>
              <a:rect r="r" b="b" t="t" l="l"/>
              <a:pathLst>
                <a:path h="8498330" w="4123574">
                  <a:moveTo>
                    <a:pt x="0" y="0"/>
                  </a:moveTo>
                  <a:lnTo>
                    <a:pt x="4123574" y="0"/>
                  </a:lnTo>
                  <a:lnTo>
                    <a:pt x="4123574" y="8498330"/>
                  </a:lnTo>
                  <a:lnTo>
                    <a:pt x="0" y="849833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0" t="0" r="0" b="0"/>
              </a:stretch>
            </a:blipFill>
          </p:spPr>
        </p:sp>
      </p:grpSp>
      <p:grpSp>
        <p:nvGrpSpPr>
          <p:cNvPr name="Group 14" id="14"/>
          <p:cNvGrpSpPr/>
          <p:nvPr/>
        </p:nvGrpSpPr>
        <p:grpSpPr>
          <a:xfrm rot="0">
            <a:off x="271632" y="2741526"/>
            <a:ext cx="3092680" cy="6373747"/>
            <a:chOff x="0" y="0"/>
            <a:chExt cx="4123574" cy="8498330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4123574" cy="8498330"/>
            </a:xfrm>
            <a:custGeom>
              <a:avLst/>
              <a:gdLst/>
              <a:ahLst/>
              <a:cxnLst/>
              <a:rect r="r" b="b" t="t" l="l"/>
              <a:pathLst>
                <a:path h="8498330" w="4123574">
                  <a:moveTo>
                    <a:pt x="0" y="0"/>
                  </a:moveTo>
                  <a:lnTo>
                    <a:pt x="4123574" y="0"/>
                  </a:lnTo>
                  <a:lnTo>
                    <a:pt x="4123574" y="8498330"/>
                  </a:lnTo>
                  <a:lnTo>
                    <a:pt x="0" y="849833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</p:grpSp>
      <p:grpSp>
        <p:nvGrpSpPr>
          <p:cNvPr name="Group 16" id="16"/>
          <p:cNvGrpSpPr/>
          <p:nvPr/>
        </p:nvGrpSpPr>
        <p:grpSpPr>
          <a:xfrm rot="0">
            <a:off x="7598805" y="2741526"/>
            <a:ext cx="3092680" cy="6373747"/>
            <a:chOff x="0" y="0"/>
            <a:chExt cx="4123574" cy="8498330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4123574" cy="8498330"/>
            </a:xfrm>
            <a:custGeom>
              <a:avLst/>
              <a:gdLst/>
              <a:ahLst/>
              <a:cxnLst/>
              <a:rect r="r" b="b" t="t" l="l"/>
              <a:pathLst>
                <a:path h="8498330" w="4123574">
                  <a:moveTo>
                    <a:pt x="0" y="0"/>
                  </a:moveTo>
                  <a:lnTo>
                    <a:pt x="4123574" y="0"/>
                  </a:lnTo>
                  <a:lnTo>
                    <a:pt x="4123574" y="8498330"/>
                  </a:lnTo>
                  <a:lnTo>
                    <a:pt x="0" y="849833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l="0" t="0" r="0" b="0"/>
              </a:stretch>
            </a:blipFill>
          </p:spPr>
        </p:sp>
      </p:grpSp>
      <p:grpSp>
        <p:nvGrpSpPr>
          <p:cNvPr name="Group 18" id="18"/>
          <p:cNvGrpSpPr/>
          <p:nvPr/>
        </p:nvGrpSpPr>
        <p:grpSpPr>
          <a:xfrm rot="0">
            <a:off x="11262985" y="2741526"/>
            <a:ext cx="3092680" cy="6373747"/>
            <a:chOff x="0" y="0"/>
            <a:chExt cx="4123574" cy="849833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4123574" cy="8498330"/>
            </a:xfrm>
            <a:custGeom>
              <a:avLst/>
              <a:gdLst/>
              <a:ahLst/>
              <a:cxnLst/>
              <a:rect r="r" b="b" t="t" l="l"/>
              <a:pathLst>
                <a:path h="8498330" w="4123574">
                  <a:moveTo>
                    <a:pt x="0" y="0"/>
                  </a:moveTo>
                  <a:lnTo>
                    <a:pt x="4123574" y="0"/>
                  </a:lnTo>
                  <a:lnTo>
                    <a:pt x="4123574" y="8498330"/>
                  </a:lnTo>
                  <a:lnTo>
                    <a:pt x="0" y="849833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 l="0" t="0" r="0" b="0"/>
              </a:stretch>
            </a:blipFill>
          </p:spPr>
        </p:sp>
      </p:grpSp>
      <p:grpSp>
        <p:nvGrpSpPr>
          <p:cNvPr name="Group 20" id="20"/>
          <p:cNvGrpSpPr/>
          <p:nvPr/>
        </p:nvGrpSpPr>
        <p:grpSpPr>
          <a:xfrm rot="0">
            <a:off x="14923688" y="2741526"/>
            <a:ext cx="3092680" cy="6373747"/>
            <a:chOff x="0" y="0"/>
            <a:chExt cx="4123574" cy="8498330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4123574" cy="8498330"/>
            </a:xfrm>
            <a:custGeom>
              <a:avLst/>
              <a:gdLst/>
              <a:ahLst/>
              <a:cxnLst/>
              <a:rect r="r" b="b" t="t" l="l"/>
              <a:pathLst>
                <a:path h="8498330" w="4123574">
                  <a:moveTo>
                    <a:pt x="0" y="0"/>
                  </a:moveTo>
                  <a:lnTo>
                    <a:pt x="4123574" y="0"/>
                  </a:lnTo>
                  <a:lnTo>
                    <a:pt x="4123574" y="8498330"/>
                  </a:lnTo>
                  <a:lnTo>
                    <a:pt x="0" y="849833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/>
              <a:stretch>
                <a:fillRect l="0" t="0" r="0" b="0"/>
              </a:stretch>
            </a:blipFill>
          </p:spPr>
        </p:sp>
      </p:grpSp>
      <p:sp>
        <p:nvSpPr>
          <p:cNvPr name="TextBox 22" id="22"/>
          <p:cNvSpPr txBox="true"/>
          <p:nvPr/>
        </p:nvSpPr>
        <p:spPr>
          <a:xfrm rot="0">
            <a:off x="15940842" y="508149"/>
            <a:ext cx="978460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Contact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14385046" y="508149"/>
            <a:ext cx="1060497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About Us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13154289" y="508149"/>
            <a:ext cx="735456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Service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11898530" y="508149"/>
            <a:ext cx="809760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Home</a:t>
            </a:r>
          </a:p>
        </p:txBody>
      </p:sp>
      <p:sp>
        <p:nvSpPr>
          <p:cNvPr name="TextBox 26" id="26"/>
          <p:cNvSpPr txBox="true"/>
          <p:nvPr/>
        </p:nvSpPr>
        <p:spPr>
          <a:xfrm rot="0">
            <a:off x="5478839" y="1317424"/>
            <a:ext cx="7330322" cy="7317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336"/>
              </a:lnSpc>
            </a:pPr>
            <a:r>
              <a:rPr lang="en-US" b="true" sz="4560">
                <a:solidFill>
                  <a:srgbClr val="FE6F67"/>
                </a:solidFill>
                <a:latin typeface="Poppins Bold"/>
                <a:ea typeface="Poppins Bold"/>
                <a:cs typeface="Poppins Bold"/>
                <a:sym typeface="Poppins Bold"/>
              </a:rPr>
              <a:t>Login Process</a:t>
            </a:r>
          </a:p>
        </p:txBody>
      </p:sp>
      <p:sp>
        <p:nvSpPr>
          <p:cNvPr name="TextBox 27" id="27"/>
          <p:cNvSpPr txBox="true"/>
          <p:nvPr/>
        </p:nvSpPr>
        <p:spPr>
          <a:xfrm rot="0">
            <a:off x="1011679" y="508149"/>
            <a:ext cx="1633768" cy="2076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b="true" sz="1200">
                <a:solidFill>
                  <a:srgbClr val="FE6F67"/>
                </a:solidFill>
                <a:latin typeface="Poppins Bold"/>
                <a:ea typeface="Poppins Bold"/>
                <a:cs typeface="Poppins Bold"/>
                <a:sym typeface="Poppins Bold"/>
              </a:rPr>
              <a:t>HardwareBazaar</a:t>
            </a:r>
          </a:p>
        </p:txBody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2D0727">
                <a:alpha val="100000"/>
              </a:srgbClr>
            </a:gs>
            <a:gs pos="100000">
              <a:srgbClr val="0C0822">
                <a:alpha val="100000"/>
              </a:srgbClr>
            </a:gs>
          </a:gsLst>
          <a:lin ang="27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7293116" y="565634"/>
            <a:ext cx="397367" cy="28996"/>
            <a:chOff x="0" y="0"/>
            <a:chExt cx="128243" cy="935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28243" cy="9358"/>
            </a:xfrm>
            <a:custGeom>
              <a:avLst/>
              <a:gdLst/>
              <a:ahLst/>
              <a:cxnLst/>
              <a:rect r="r" b="b" t="t" l="l"/>
              <a:pathLst>
                <a:path h="9358" w="128243">
                  <a:moveTo>
                    <a:pt x="0" y="0"/>
                  </a:moveTo>
                  <a:lnTo>
                    <a:pt x="128243" y="0"/>
                  </a:lnTo>
                  <a:lnTo>
                    <a:pt x="128243" y="9358"/>
                  </a:lnTo>
                  <a:lnTo>
                    <a:pt x="0" y="9358"/>
                  </a:lnTo>
                  <a:close/>
                </a:path>
              </a:pathLst>
            </a:custGeom>
            <a:solidFill>
              <a:srgbClr val="FF5A5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128243" cy="474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7293116" y="657737"/>
            <a:ext cx="397367" cy="28996"/>
            <a:chOff x="0" y="0"/>
            <a:chExt cx="128243" cy="935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28243" cy="9358"/>
            </a:xfrm>
            <a:custGeom>
              <a:avLst/>
              <a:gdLst/>
              <a:ahLst/>
              <a:cxnLst/>
              <a:rect r="r" b="b" t="t" l="l"/>
              <a:pathLst>
                <a:path h="9358" w="128243">
                  <a:moveTo>
                    <a:pt x="0" y="0"/>
                  </a:moveTo>
                  <a:lnTo>
                    <a:pt x="128243" y="0"/>
                  </a:lnTo>
                  <a:lnTo>
                    <a:pt x="128243" y="9358"/>
                  </a:lnTo>
                  <a:lnTo>
                    <a:pt x="0" y="9358"/>
                  </a:lnTo>
                  <a:close/>
                </a:path>
              </a:pathLst>
            </a:custGeom>
            <a:solidFill>
              <a:srgbClr val="FF5A5F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128243" cy="474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8622731" y="2370051"/>
            <a:ext cx="1042538" cy="47625"/>
            <a:chOff x="0" y="0"/>
            <a:chExt cx="274578" cy="12543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74578" cy="12543"/>
            </a:xfrm>
            <a:custGeom>
              <a:avLst/>
              <a:gdLst/>
              <a:ahLst/>
              <a:cxnLst/>
              <a:rect r="r" b="b" t="t" l="l"/>
              <a:pathLst>
                <a:path h="12543" w="274578">
                  <a:moveTo>
                    <a:pt x="6272" y="0"/>
                  </a:moveTo>
                  <a:lnTo>
                    <a:pt x="268306" y="0"/>
                  </a:lnTo>
                  <a:cubicBezTo>
                    <a:pt x="269970" y="0"/>
                    <a:pt x="271565" y="661"/>
                    <a:pt x="272741" y="1837"/>
                  </a:cubicBezTo>
                  <a:cubicBezTo>
                    <a:pt x="273917" y="3013"/>
                    <a:pt x="274578" y="4608"/>
                    <a:pt x="274578" y="6272"/>
                  </a:cubicBezTo>
                  <a:lnTo>
                    <a:pt x="274578" y="6272"/>
                  </a:lnTo>
                  <a:cubicBezTo>
                    <a:pt x="274578" y="7935"/>
                    <a:pt x="273917" y="9530"/>
                    <a:pt x="272741" y="10706"/>
                  </a:cubicBezTo>
                  <a:cubicBezTo>
                    <a:pt x="271565" y="11882"/>
                    <a:pt x="269970" y="12543"/>
                    <a:pt x="268306" y="12543"/>
                  </a:cubicBezTo>
                  <a:lnTo>
                    <a:pt x="6272" y="12543"/>
                  </a:lnTo>
                  <a:cubicBezTo>
                    <a:pt x="4608" y="12543"/>
                    <a:pt x="3013" y="11882"/>
                    <a:pt x="1837" y="10706"/>
                  </a:cubicBezTo>
                  <a:cubicBezTo>
                    <a:pt x="661" y="9530"/>
                    <a:pt x="0" y="7935"/>
                    <a:pt x="0" y="6272"/>
                  </a:cubicBezTo>
                  <a:lnTo>
                    <a:pt x="0" y="6272"/>
                  </a:lnTo>
                  <a:cubicBezTo>
                    <a:pt x="0" y="4608"/>
                    <a:pt x="661" y="3013"/>
                    <a:pt x="1837" y="1837"/>
                  </a:cubicBezTo>
                  <a:cubicBezTo>
                    <a:pt x="3013" y="661"/>
                    <a:pt x="4608" y="0"/>
                    <a:pt x="6272" y="0"/>
                  </a:cubicBezTo>
                  <a:close/>
                </a:path>
              </a:pathLst>
            </a:custGeom>
            <a:solidFill>
              <a:srgbClr val="FF5A5F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74578" cy="5064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602112" y="446451"/>
            <a:ext cx="363847" cy="359467"/>
          </a:xfrm>
          <a:custGeom>
            <a:avLst/>
            <a:gdLst/>
            <a:ahLst/>
            <a:cxnLst/>
            <a:rect r="r" b="b" t="t" l="l"/>
            <a:pathLst>
              <a:path h="359467" w="363847">
                <a:moveTo>
                  <a:pt x="0" y="0"/>
                </a:moveTo>
                <a:lnTo>
                  <a:pt x="363847" y="0"/>
                </a:lnTo>
                <a:lnTo>
                  <a:pt x="363847" y="359466"/>
                </a:lnTo>
                <a:lnTo>
                  <a:pt x="0" y="35946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2127" r="0" b="-2127"/>
            </a:stretch>
          </a:blipFill>
        </p:spPr>
      </p:sp>
      <p:grpSp>
        <p:nvGrpSpPr>
          <p:cNvPr name="Group 12" id="12"/>
          <p:cNvGrpSpPr/>
          <p:nvPr/>
        </p:nvGrpSpPr>
        <p:grpSpPr>
          <a:xfrm rot="0">
            <a:off x="5766736" y="2741526"/>
            <a:ext cx="3092680" cy="6373747"/>
            <a:chOff x="0" y="0"/>
            <a:chExt cx="4123574" cy="849833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4123574" cy="8498330"/>
            </a:xfrm>
            <a:custGeom>
              <a:avLst/>
              <a:gdLst/>
              <a:ahLst/>
              <a:cxnLst/>
              <a:rect r="r" b="b" t="t" l="l"/>
              <a:pathLst>
                <a:path h="8498330" w="4123574">
                  <a:moveTo>
                    <a:pt x="0" y="0"/>
                  </a:moveTo>
                  <a:lnTo>
                    <a:pt x="4123574" y="0"/>
                  </a:lnTo>
                  <a:lnTo>
                    <a:pt x="4123574" y="8498330"/>
                  </a:lnTo>
                  <a:lnTo>
                    <a:pt x="0" y="849833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0" t="0" r="0" b="0"/>
              </a:stretch>
            </a:blipFill>
          </p:spPr>
        </p:sp>
      </p:grpSp>
      <p:grpSp>
        <p:nvGrpSpPr>
          <p:cNvPr name="Group 14" id="14"/>
          <p:cNvGrpSpPr/>
          <p:nvPr/>
        </p:nvGrpSpPr>
        <p:grpSpPr>
          <a:xfrm rot="0">
            <a:off x="9428584" y="2741526"/>
            <a:ext cx="3092680" cy="6373747"/>
            <a:chOff x="0" y="0"/>
            <a:chExt cx="4123574" cy="8498330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4123574" cy="8498330"/>
            </a:xfrm>
            <a:custGeom>
              <a:avLst/>
              <a:gdLst/>
              <a:ahLst/>
              <a:cxnLst/>
              <a:rect r="r" b="b" t="t" l="l"/>
              <a:pathLst>
                <a:path h="8498330" w="4123574">
                  <a:moveTo>
                    <a:pt x="0" y="0"/>
                  </a:moveTo>
                  <a:lnTo>
                    <a:pt x="4123574" y="0"/>
                  </a:lnTo>
                  <a:lnTo>
                    <a:pt x="4123574" y="8498330"/>
                  </a:lnTo>
                  <a:lnTo>
                    <a:pt x="0" y="849833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</p:grpSp>
      <p:grpSp>
        <p:nvGrpSpPr>
          <p:cNvPr name="Group 16" id="16"/>
          <p:cNvGrpSpPr/>
          <p:nvPr/>
        </p:nvGrpSpPr>
        <p:grpSpPr>
          <a:xfrm rot="0">
            <a:off x="13092764" y="2741526"/>
            <a:ext cx="3092680" cy="6373747"/>
            <a:chOff x="0" y="0"/>
            <a:chExt cx="4123574" cy="8498330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4123574" cy="8498330"/>
            </a:xfrm>
            <a:custGeom>
              <a:avLst/>
              <a:gdLst/>
              <a:ahLst/>
              <a:cxnLst/>
              <a:rect r="r" b="b" t="t" l="l"/>
              <a:pathLst>
                <a:path h="8498330" w="4123574">
                  <a:moveTo>
                    <a:pt x="0" y="0"/>
                  </a:moveTo>
                  <a:lnTo>
                    <a:pt x="4123574" y="0"/>
                  </a:lnTo>
                  <a:lnTo>
                    <a:pt x="4123574" y="8498330"/>
                  </a:lnTo>
                  <a:lnTo>
                    <a:pt x="0" y="849833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l="0" t="0" r="0" b="0"/>
              </a:stretch>
            </a:blipFill>
          </p:spPr>
        </p:sp>
      </p:grpSp>
      <p:grpSp>
        <p:nvGrpSpPr>
          <p:cNvPr name="Group 18" id="18"/>
          <p:cNvGrpSpPr/>
          <p:nvPr/>
        </p:nvGrpSpPr>
        <p:grpSpPr>
          <a:xfrm rot="0">
            <a:off x="2102556" y="2741526"/>
            <a:ext cx="3092680" cy="6373747"/>
            <a:chOff x="0" y="0"/>
            <a:chExt cx="4123574" cy="849833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4123574" cy="8498330"/>
            </a:xfrm>
            <a:custGeom>
              <a:avLst/>
              <a:gdLst/>
              <a:ahLst/>
              <a:cxnLst/>
              <a:rect r="r" b="b" t="t" l="l"/>
              <a:pathLst>
                <a:path h="8498330" w="4123574">
                  <a:moveTo>
                    <a:pt x="0" y="0"/>
                  </a:moveTo>
                  <a:lnTo>
                    <a:pt x="4123574" y="0"/>
                  </a:lnTo>
                  <a:lnTo>
                    <a:pt x="4123574" y="8498330"/>
                  </a:lnTo>
                  <a:lnTo>
                    <a:pt x="0" y="849833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 l="0" t="0" r="0" b="0"/>
              </a:stretch>
            </a:blipFill>
          </p:spPr>
        </p:sp>
      </p:grpSp>
      <p:sp>
        <p:nvSpPr>
          <p:cNvPr name="TextBox 20" id="20"/>
          <p:cNvSpPr txBox="true"/>
          <p:nvPr/>
        </p:nvSpPr>
        <p:spPr>
          <a:xfrm rot="0">
            <a:off x="14385046" y="508149"/>
            <a:ext cx="1060497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About Us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13154289" y="508149"/>
            <a:ext cx="735456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Service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15940842" y="508149"/>
            <a:ext cx="978460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Contact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11898530" y="508149"/>
            <a:ext cx="809760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Home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5478839" y="1317424"/>
            <a:ext cx="7330322" cy="7317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336"/>
              </a:lnSpc>
            </a:pPr>
            <a:r>
              <a:rPr lang="en-US" b="true" sz="4560">
                <a:solidFill>
                  <a:srgbClr val="FE6F67"/>
                </a:solidFill>
                <a:latin typeface="Poppins Bold"/>
                <a:ea typeface="Poppins Bold"/>
                <a:cs typeface="Poppins Bold"/>
                <a:sym typeface="Poppins Bold"/>
              </a:rPr>
              <a:t>Home Features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1011679" y="508149"/>
            <a:ext cx="1633768" cy="2076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b="true" sz="1200">
                <a:solidFill>
                  <a:srgbClr val="FE6F67"/>
                </a:solidFill>
                <a:latin typeface="Poppins Bold"/>
                <a:ea typeface="Poppins Bold"/>
                <a:cs typeface="Poppins Bold"/>
                <a:sym typeface="Poppins Bold"/>
              </a:rPr>
              <a:t>HardwareBazaar</a:t>
            </a:r>
          </a:p>
        </p:txBody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2D0727">
                <a:alpha val="100000"/>
              </a:srgbClr>
            </a:gs>
            <a:gs pos="100000">
              <a:srgbClr val="0C0822">
                <a:alpha val="100000"/>
              </a:srgbClr>
            </a:gs>
          </a:gsLst>
          <a:lin ang="27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7293116" y="565634"/>
            <a:ext cx="397367" cy="28996"/>
            <a:chOff x="0" y="0"/>
            <a:chExt cx="128243" cy="935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28243" cy="9358"/>
            </a:xfrm>
            <a:custGeom>
              <a:avLst/>
              <a:gdLst/>
              <a:ahLst/>
              <a:cxnLst/>
              <a:rect r="r" b="b" t="t" l="l"/>
              <a:pathLst>
                <a:path h="9358" w="128243">
                  <a:moveTo>
                    <a:pt x="0" y="0"/>
                  </a:moveTo>
                  <a:lnTo>
                    <a:pt x="128243" y="0"/>
                  </a:lnTo>
                  <a:lnTo>
                    <a:pt x="128243" y="9358"/>
                  </a:lnTo>
                  <a:lnTo>
                    <a:pt x="0" y="9358"/>
                  </a:lnTo>
                  <a:close/>
                </a:path>
              </a:pathLst>
            </a:custGeom>
            <a:solidFill>
              <a:srgbClr val="FF5A5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128243" cy="474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7293116" y="657737"/>
            <a:ext cx="397367" cy="28996"/>
            <a:chOff x="0" y="0"/>
            <a:chExt cx="128243" cy="935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28243" cy="9358"/>
            </a:xfrm>
            <a:custGeom>
              <a:avLst/>
              <a:gdLst/>
              <a:ahLst/>
              <a:cxnLst/>
              <a:rect r="r" b="b" t="t" l="l"/>
              <a:pathLst>
                <a:path h="9358" w="128243">
                  <a:moveTo>
                    <a:pt x="0" y="0"/>
                  </a:moveTo>
                  <a:lnTo>
                    <a:pt x="128243" y="0"/>
                  </a:lnTo>
                  <a:lnTo>
                    <a:pt x="128243" y="9358"/>
                  </a:lnTo>
                  <a:lnTo>
                    <a:pt x="0" y="9358"/>
                  </a:lnTo>
                  <a:close/>
                </a:path>
              </a:pathLst>
            </a:custGeom>
            <a:solidFill>
              <a:srgbClr val="FF5A5F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128243" cy="474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8622731" y="2370051"/>
            <a:ext cx="1042538" cy="47625"/>
            <a:chOff x="0" y="0"/>
            <a:chExt cx="274578" cy="12543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74578" cy="12543"/>
            </a:xfrm>
            <a:custGeom>
              <a:avLst/>
              <a:gdLst/>
              <a:ahLst/>
              <a:cxnLst/>
              <a:rect r="r" b="b" t="t" l="l"/>
              <a:pathLst>
                <a:path h="12543" w="274578">
                  <a:moveTo>
                    <a:pt x="6272" y="0"/>
                  </a:moveTo>
                  <a:lnTo>
                    <a:pt x="268306" y="0"/>
                  </a:lnTo>
                  <a:cubicBezTo>
                    <a:pt x="269970" y="0"/>
                    <a:pt x="271565" y="661"/>
                    <a:pt x="272741" y="1837"/>
                  </a:cubicBezTo>
                  <a:cubicBezTo>
                    <a:pt x="273917" y="3013"/>
                    <a:pt x="274578" y="4608"/>
                    <a:pt x="274578" y="6272"/>
                  </a:cubicBezTo>
                  <a:lnTo>
                    <a:pt x="274578" y="6272"/>
                  </a:lnTo>
                  <a:cubicBezTo>
                    <a:pt x="274578" y="7935"/>
                    <a:pt x="273917" y="9530"/>
                    <a:pt x="272741" y="10706"/>
                  </a:cubicBezTo>
                  <a:cubicBezTo>
                    <a:pt x="271565" y="11882"/>
                    <a:pt x="269970" y="12543"/>
                    <a:pt x="268306" y="12543"/>
                  </a:cubicBezTo>
                  <a:lnTo>
                    <a:pt x="6272" y="12543"/>
                  </a:lnTo>
                  <a:cubicBezTo>
                    <a:pt x="4608" y="12543"/>
                    <a:pt x="3013" y="11882"/>
                    <a:pt x="1837" y="10706"/>
                  </a:cubicBezTo>
                  <a:cubicBezTo>
                    <a:pt x="661" y="9530"/>
                    <a:pt x="0" y="7935"/>
                    <a:pt x="0" y="6272"/>
                  </a:cubicBezTo>
                  <a:lnTo>
                    <a:pt x="0" y="6272"/>
                  </a:lnTo>
                  <a:cubicBezTo>
                    <a:pt x="0" y="4608"/>
                    <a:pt x="661" y="3013"/>
                    <a:pt x="1837" y="1837"/>
                  </a:cubicBezTo>
                  <a:cubicBezTo>
                    <a:pt x="3013" y="661"/>
                    <a:pt x="4608" y="0"/>
                    <a:pt x="6272" y="0"/>
                  </a:cubicBezTo>
                  <a:close/>
                </a:path>
              </a:pathLst>
            </a:custGeom>
            <a:solidFill>
              <a:srgbClr val="FF5A5F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74578" cy="5064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602112" y="446451"/>
            <a:ext cx="363847" cy="359467"/>
          </a:xfrm>
          <a:custGeom>
            <a:avLst/>
            <a:gdLst/>
            <a:ahLst/>
            <a:cxnLst/>
            <a:rect r="r" b="b" t="t" l="l"/>
            <a:pathLst>
              <a:path h="359467" w="363847">
                <a:moveTo>
                  <a:pt x="0" y="0"/>
                </a:moveTo>
                <a:lnTo>
                  <a:pt x="363847" y="0"/>
                </a:lnTo>
                <a:lnTo>
                  <a:pt x="363847" y="359466"/>
                </a:lnTo>
                <a:lnTo>
                  <a:pt x="0" y="35946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2127" r="0" b="-2127"/>
            </a:stretch>
          </a:blipFill>
        </p:spPr>
      </p:sp>
      <p:grpSp>
        <p:nvGrpSpPr>
          <p:cNvPr name="Group 12" id="12"/>
          <p:cNvGrpSpPr/>
          <p:nvPr/>
        </p:nvGrpSpPr>
        <p:grpSpPr>
          <a:xfrm rot="0">
            <a:off x="3934646" y="2741526"/>
            <a:ext cx="3092680" cy="6373747"/>
            <a:chOff x="0" y="0"/>
            <a:chExt cx="4123574" cy="849833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4123574" cy="8498330"/>
            </a:xfrm>
            <a:custGeom>
              <a:avLst/>
              <a:gdLst/>
              <a:ahLst/>
              <a:cxnLst/>
              <a:rect r="r" b="b" t="t" l="l"/>
              <a:pathLst>
                <a:path h="8498330" w="4123574">
                  <a:moveTo>
                    <a:pt x="0" y="0"/>
                  </a:moveTo>
                  <a:lnTo>
                    <a:pt x="4123574" y="0"/>
                  </a:lnTo>
                  <a:lnTo>
                    <a:pt x="4123574" y="8498330"/>
                  </a:lnTo>
                  <a:lnTo>
                    <a:pt x="0" y="849833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0" t="0" r="0" b="0"/>
              </a:stretch>
            </a:blipFill>
          </p:spPr>
        </p:sp>
      </p:grpSp>
      <p:grpSp>
        <p:nvGrpSpPr>
          <p:cNvPr name="Group 14" id="14"/>
          <p:cNvGrpSpPr/>
          <p:nvPr/>
        </p:nvGrpSpPr>
        <p:grpSpPr>
          <a:xfrm rot="0">
            <a:off x="7596494" y="2741526"/>
            <a:ext cx="3092680" cy="6373747"/>
            <a:chOff x="0" y="0"/>
            <a:chExt cx="4123574" cy="8498330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4123574" cy="8498330"/>
            </a:xfrm>
            <a:custGeom>
              <a:avLst/>
              <a:gdLst/>
              <a:ahLst/>
              <a:cxnLst/>
              <a:rect r="r" b="b" t="t" l="l"/>
              <a:pathLst>
                <a:path h="8498330" w="4123574">
                  <a:moveTo>
                    <a:pt x="0" y="0"/>
                  </a:moveTo>
                  <a:lnTo>
                    <a:pt x="4123574" y="0"/>
                  </a:lnTo>
                  <a:lnTo>
                    <a:pt x="4123574" y="8498330"/>
                  </a:lnTo>
                  <a:lnTo>
                    <a:pt x="0" y="849833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</p:grpSp>
      <p:grpSp>
        <p:nvGrpSpPr>
          <p:cNvPr name="Group 16" id="16"/>
          <p:cNvGrpSpPr/>
          <p:nvPr/>
        </p:nvGrpSpPr>
        <p:grpSpPr>
          <a:xfrm rot="0">
            <a:off x="11260674" y="2741526"/>
            <a:ext cx="3092680" cy="6373747"/>
            <a:chOff x="0" y="0"/>
            <a:chExt cx="4123574" cy="8498330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4123574" cy="8498330"/>
            </a:xfrm>
            <a:custGeom>
              <a:avLst/>
              <a:gdLst/>
              <a:ahLst/>
              <a:cxnLst/>
              <a:rect r="r" b="b" t="t" l="l"/>
              <a:pathLst>
                <a:path h="8498330" w="4123574">
                  <a:moveTo>
                    <a:pt x="0" y="0"/>
                  </a:moveTo>
                  <a:lnTo>
                    <a:pt x="4123574" y="0"/>
                  </a:lnTo>
                  <a:lnTo>
                    <a:pt x="4123574" y="8498330"/>
                  </a:lnTo>
                  <a:lnTo>
                    <a:pt x="0" y="849833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l="0" t="0" r="0" b="0"/>
              </a:stretch>
            </a:blipFill>
          </p:spPr>
        </p:sp>
      </p:grpSp>
      <p:sp>
        <p:nvSpPr>
          <p:cNvPr name="TextBox 18" id="18"/>
          <p:cNvSpPr txBox="true"/>
          <p:nvPr/>
        </p:nvSpPr>
        <p:spPr>
          <a:xfrm rot="0">
            <a:off x="14385046" y="508149"/>
            <a:ext cx="1060497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About Us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13154289" y="508149"/>
            <a:ext cx="735456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Service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15940842" y="508149"/>
            <a:ext cx="978460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Contact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11898530" y="508149"/>
            <a:ext cx="809760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Home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5478839" y="1317424"/>
            <a:ext cx="7330322" cy="7317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336"/>
              </a:lnSpc>
            </a:pPr>
            <a:r>
              <a:rPr lang="en-US" b="true" sz="4560">
                <a:solidFill>
                  <a:srgbClr val="FE6F67"/>
                </a:solidFill>
                <a:latin typeface="Poppins Bold"/>
                <a:ea typeface="Poppins Bold"/>
                <a:cs typeface="Poppins Bold"/>
                <a:sym typeface="Poppins Bold"/>
              </a:rPr>
              <a:t>ByteBuddy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1011679" y="508149"/>
            <a:ext cx="1633768" cy="2076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b="true" sz="1200">
                <a:solidFill>
                  <a:srgbClr val="FE6F67"/>
                </a:solidFill>
                <a:latin typeface="Poppins Bold"/>
                <a:ea typeface="Poppins Bold"/>
                <a:cs typeface="Poppins Bold"/>
                <a:sym typeface="Poppins Bold"/>
              </a:rPr>
              <a:t>HardwareBazaar</a:t>
            </a:r>
          </a:p>
        </p:txBody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2D0727">
                <a:alpha val="100000"/>
              </a:srgbClr>
            </a:gs>
            <a:gs pos="100000">
              <a:srgbClr val="0C0822">
                <a:alpha val="100000"/>
              </a:srgbClr>
            </a:gs>
          </a:gsLst>
          <a:lin ang="27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7293116" y="565634"/>
            <a:ext cx="397367" cy="28996"/>
            <a:chOff x="0" y="0"/>
            <a:chExt cx="128243" cy="935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28243" cy="9358"/>
            </a:xfrm>
            <a:custGeom>
              <a:avLst/>
              <a:gdLst/>
              <a:ahLst/>
              <a:cxnLst/>
              <a:rect r="r" b="b" t="t" l="l"/>
              <a:pathLst>
                <a:path h="9358" w="128243">
                  <a:moveTo>
                    <a:pt x="0" y="0"/>
                  </a:moveTo>
                  <a:lnTo>
                    <a:pt x="128243" y="0"/>
                  </a:lnTo>
                  <a:lnTo>
                    <a:pt x="128243" y="9358"/>
                  </a:lnTo>
                  <a:lnTo>
                    <a:pt x="0" y="9358"/>
                  </a:lnTo>
                  <a:close/>
                </a:path>
              </a:pathLst>
            </a:custGeom>
            <a:solidFill>
              <a:srgbClr val="FF5A5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128243" cy="474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7293116" y="657737"/>
            <a:ext cx="397367" cy="28996"/>
            <a:chOff x="0" y="0"/>
            <a:chExt cx="128243" cy="935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28243" cy="9358"/>
            </a:xfrm>
            <a:custGeom>
              <a:avLst/>
              <a:gdLst/>
              <a:ahLst/>
              <a:cxnLst/>
              <a:rect r="r" b="b" t="t" l="l"/>
              <a:pathLst>
                <a:path h="9358" w="128243">
                  <a:moveTo>
                    <a:pt x="0" y="0"/>
                  </a:moveTo>
                  <a:lnTo>
                    <a:pt x="128243" y="0"/>
                  </a:lnTo>
                  <a:lnTo>
                    <a:pt x="128243" y="9358"/>
                  </a:lnTo>
                  <a:lnTo>
                    <a:pt x="0" y="9358"/>
                  </a:lnTo>
                  <a:close/>
                </a:path>
              </a:pathLst>
            </a:custGeom>
            <a:solidFill>
              <a:srgbClr val="FF5A5F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128243" cy="474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8622731" y="2370051"/>
            <a:ext cx="1042538" cy="47625"/>
            <a:chOff x="0" y="0"/>
            <a:chExt cx="274578" cy="12543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74578" cy="12543"/>
            </a:xfrm>
            <a:custGeom>
              <a:avLst/>
              <a:gdLst/>
              <a:ahLst/>
              <a:cxnLst/>
              <a:rect r="r" b="b" t="t" l="l"/>
              <a:pathLst>
                <a:path h="12543" w="274578">
                  <a:moveTo>
                    <a:pt x="6272" y="0"/>
                  </a:moveTo>
                  <a:lnTo>
                    <a:pt x="268306" y="0"/>
                  </a:lnTo>
                  <a:cubicBezTo>
                    <a:pt x="269970" y="0"/>
                    <a:pt x="271565" y="661"/>
                    <a:pt x="272741" y="1837"/>
                  </a:cubicBezTo>
                  <a:cubicBezTo>
                    <a:pt x="273917" y="3013"/>
                    <a:pt x="274578" y="4608"/>
                    <a:pt x="274578" y="6272"/>
                  </a:cubicBezTo>
                  <a:lnTo>
                    <a:pt x="274578" y="6272"/>
                  </a:lnTo>
                  <a:cubicBezTo>
                    <a:pt x="274578" y="7935"/>
                    <a:pt x="273917" y="9530"/>
                    <a:pt x="272741" y="10706"/>
                  </a:cubicBezTo>
                  <a:cubicBezTo>
                    <a:pt x="271565" y="11882"/>
                    <a:pt x="269970" y="12543"/>
                    <a:pt x="268306" y="12543"/>
                  </a:cubicBezTo>
                  <a:lnTo>
                    <a:pt x="6272" y="12543"/>
                  </a:lnTo>
                  <a:cubicBezTo>
                    <a:pt x="4608" y="12543"/>
                    <a:pt x="3013" y="11882"/>
                    <a:pt x="1837" y="10706"/>
                  </a:cubicBezTo>
                  <a:cubicBezTo>
                    <a:pt x="661" y="9530"/>
                    <a:pt x="0" y="7935"/>
                    <a:pt x="0" y="6272"/>
                  </a:cubicBezTo>
                  <a:lnTo>
                    <a:pt x="0" y="6272"/>
                  </a:lnTo>
                  <a:cubicBezTo>
                    <a:pt x="0" y="4608"/>
                    <a:pt x="661" y="3013"/>
                    <a:pt x="1837" y="1837"/>
                  </a:cubicBezTo>
                  <a:cubicBezTo>
                    <a:pt x="3013" y="661"/>
                    <a:pt x="4608" y="0"/>
                    <a:pt x="6272" y="0"/>
                  </a:cubicBezTo>
                  <a:close/>
                </a:path>
              </a:pathLst>
            </a:custGeom>
            <a:solidFill>
              <a:srgbClr val="FF5A5F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74578" cy="5064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602112" y="446451"/>
            <a:ext cx="363847" cy="359467"/>
          </a:xfrm>
          <a:custGeom>
            <a:avLst/>
            <a:gdLst/>
            <a:ahLst/>
            <a:cxnLst/>
            <a:rect r="r" b="b" t="t" l="l"/>
            <a:pathLst>
              <a:path h="359467" w="363847">
                <a:moveTo>
                  <a:pt x="0" y="0"/>
                </a:moveTo>
                <a:lnTo>
                  <a:pt x="363847" y="0"/>
                </a:lnTo>
                <a:lnTo>
                  <a:pt x="363847" y="359466"/>
                </a:lnTo>
                <a:lnTo>
                  <a:pt x="0" y="35946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2127" r="0" b="-2127"/>
            </a:stretch>
          </a:blipFill>
        </p:spPr>
      </p:sp>
      <p:grpSp>
        <p:nvGrpSpPr>
          <p:cNvPr name="Group 12" id="12"/>
          <p:cNvGrpSpPr/>
          <p:nvPr/>
        </p:nvGrpSpPr>
        <p:grpSpPr>
          <a:xfrm rot="0">
            <a:off x="5766736" y="2741526"/>
            <a:ext cx="3092680" cy="6373747"/>
            <a:chOff x="0" y="0"/>
            <a:chExt cx="4123574" cy="849833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4123574" cy="8498330"/>
            </a:xfrm>
            <a:custGeom>
              <a:avLst/>
              <a:gdLst/>
              <a:ahLst/>
              <a:cxnLst/>
              <a:rect r="r" b="b" t="t" l="l"/>
              <a:pathLst>
                <a:path h="8498330" w="4123574">
                  <a:moveTo>
                    <a:pt x="0" y="0"/>
                  </a:moveTo>
                  <a:lnTo>
                    <a:pt x="4123574" y="0"/>
                  </a:lnTo>
                  <a:lnTo>
                    <a:pt x="4123574" y="8498330"/>
                  </a:lnTo>
                  <a:lnTo>
                    <a:pt x="0" y="849833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0" t="0" r="0" b="0"/>
              </a:stretch>
            </a:blipFill>
          </p:spPr>
        </p:sp>
      </p:grpSp>
      <p:grpSp>
        <p:nvGrpSpPr>
          <p:cNvPr name="Group 14" id="14"/>
          <p:cNvGrpSpPr/>
          <p:nvPr/>
        </p:nvGrpSpPr>
        <p:grpSpPr>
          <a:xfrm rot="0">
            <a:off x="9428584" y="2741526"/>
            <a:ext cx="3092680" cy="6373747"/>
            <a:chOff x="0" y="0"/>
            <a:chExt cx="4123574" cy="8498330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4123574" cy="8498330"/>
            </a:xfrm>
            <a:custGeom>
              <a:avLst/>
              <a:gdLst/>
              <a:ahLst/>
              <a:cxnLst/>
              <a:rect r="r" b="b" t="t" l="l"/>
              <a:pathLst>
                <a:path h="8498330" w="4123574">
                  <a:moveTo>
                    <a:pt x="0" y="0"/>
                  </a:moveTo>
                  <a:lnTo>
                    <a:pt x="4123574" y="0"/>
                  </a:lnTo>
                  <a:lnTo>
                    <a:pt x="4123574" y="8498330"/>
                  </a:lnTo>
                  <a:lnTo>
                    <a:pt x="0" y="849833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</p:grpSp>
      <p:grpSp>
        <p:nvGrpSpPr>
          <p:cNvPr name="Group 16" id="16"/>
          <p:cNvGrpSpPr/>
          <p:nvPr/>
        </p:nvGrpSpPr>
        <p:grpSpPr>
          <a:xfrm rot="0">
            <a:off x="13092764" y="2741526"/>
            <a:ext cx="3092680" cy="6373747"/>
            <a:chOff x="0" y="0"/>
            <a:chExt cx="4123574" cy="8498330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4123574" cy="8498330"/>
            </a:xfrm>
            <a:custGeom>
              <a:avLst/>
              <a:gdLst/>
              <a:ahLst/>
              <a:cxnLst/>
              <a:rect r="r" b="b" t="t" l="l"/>
              <a:pathLst>
                <a:path h="8498330" w="4123574">
                  <a:moveTo>
                    <a:pt x="0" y="0"/>
                  </a:moveTo>
                  <a:lnTo>
                    <a:pt x="4123574" y="0"/>
                  </a:lnTo>
                  <a:lnTo>
                    <a:pt x="4123574" y="8498330"/>
                  </a:lnTo>
                  <a:lnTo>
                    <a:pt x="0" y="849833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l="0" t="0" r="0" b="0"/>
              </a:stretch>
            </a:blipFill>
          </p:spPr>
        </p:sp>
      </p:grpSp>
      <p:grpSp>
        <p:nvGrpSpPr>
          <p:cNvPr name="Group 18" id="18"/>
          <p:cNvGrpSpPr/>
          <p:nvPr/>
        </p:nvGrpSpPr>
        <p:grpSpPr>
          <a:xfrm rot="0">
            <a:off x="2102556" y="2741526"/>
            <a:ext cx="3092680" cy="6373747"/>
            <a:chOff x="0" y="0"/>
            <a:chExt cx="4123574" cy="849833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4123574" cy="8498330"/>
            </a:xfrm>
            <a:custGeom>
              <a:avLst/>
              <a:gdLst/>
              <a:ahLst/>
              <a:cxnLst/>
              <a:rect r="r" b="b" t="t" l="l"/>
              <a:pathLst>
                <a:path h="8498330" w="4123574">
                  <a:moveTo>
                    <a:pt x="0" y="0"/>
                  </a:moveTo>
                  <a:lnTo>
                    <a:pt x="4123574" y="0"/>
                  </a:lnTo>
                  <a:lnTo>
                    <a:pt x="4123574" y="8498330"/>
                  </a:lnTo>
                  <a:lnTo>
                    <a:pt x="0" y="849833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 l="0" t="0" r="0" b="0"/>
              </a:stretch>
            </a:blipFill>
          </p:spPr>
        </p:sp>
      </p:grpSp>
      <p:sp>
        <p:nvSpPr>
          <p:cNvPr name="TextBox 20" id="20"/>
          <p:cNvSpPr txBox="true"/>
          <p:nvPr/>
        </p:nvSpPr>
        <p:spPr>
          <a:xfrm rot="0">
            <a:off x="14385046" y="508149"/>
            <a:ext cx="1060497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About Us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13154289" y="508149"/>
            <a:ext cx="735456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Service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15940842" y="508149"/>
            <a:ext cx="978460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Contact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11898530" y="508149"/>
            <a:ext cx="809760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Home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5478839" y="1317424"/>
            <a:ext cx="7330322" cy="7317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336"/>
              </a:lnSpc>
            </a:pPr>
            <a:r>
              <a:rPr lang="en-US" b="true" sz="4560">
                <a:solidFill>
                  <a:srgbClr val="FE6F67"/>
                </a:solidFill>
                <a:latin typeface="Poppins Bold"/>
                <a:ea typeface="Poppins Bold"/>
                <a:cs typeface="Poppins Bold"/>
                <a:sym typeface="Poppins Bold"/>
              </a:rPr>
              <a:t>Item Features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1011679" y="508149"/>
            <a:ext cx="1633768" cy="2076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b="true" sz="1200">
                <a:solidFill>
                  <a:srgbClr val="FE6F67"/>
                </a:solidFill>
                <a:latin typeface="Poppins Bold"/>
                <a:ea typeface="Poppins Bold"/>
                <a:cs typeface="Poppins Bold"/>
                <a:sym typeface="Poppins Bold"/>
              </a:rPr>
              <a:t>HardwareBazaar</a:t>
            </a:r>
          </a:p>
        </p:txBody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2D0727">
                <a:alpha val="100000"/>
              </a:srgbClr>
            </a:gs>
            <a:gs pos="100000">
              <a:srgbClr val="0C0822">
                <a:alpha val="100000"/>
              </a:srgbClr>
            </a:gs>
          </a:gsLst>
          <a:lin ang="27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7293116" y="565634"/>
            <a:ext cx="397367" cy="28996"/>
            <a:chOff x="0" y="0"/>
            <a:chExt cx="128243" cy="935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28243" cy="9358"/>
            </a:xfrm>
            <a:custGeom>
              <a:avLst/>
              <a:gdLst/>
              <a:ahLst/>
              <a:cxnLst/>
              <a:rect r="r" b="b" t="t" l="l"/>
              <a:pathLst>
                <a:path h="9358" w="128243">
                  <a:moveTo>
                    <a:pt x="0" y="0"/>
                  </a:moveTo>
                  <a:lnTo>
                    <a:pt x="128243" y="0"/>
                  </a:lnTo>
                  <a:lnTo>
                    <a:pt x="128243" y="9358"/>
                  </a:lnTo>
                  <a:lnTo>
                    <a:pt x="0" y="9358"/>
                  </a:lnTo>
                  <a:close/>
                </a:path>
              </a:pathLst>
            </a:custGeom>
            <a:solidFill>
              <a:srgbClr val="FF5A5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128243" cy="474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7293116" y="657737"/>
            <a:ext cx="397367" cy="28996"/>
            <a:chOff x="0" y="0"/>
            <a:chExt cx="128243" cy="935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28243" cy="9358"/>
            </a:xfrm>
            <a:custGeom>
              <a:avLst/>
              <a:gdLst/>
              <a:ahLst/>
              <a:cxnLst/>
              <a:rect r="r" b="b" t="t" l="l"/>
              <a:pathLst>
                <a:path h="9358" w="128243">
                  <a:moveTo>
                    <a:pt x="0" y="0"/>
                  </a:moveTo>
                  <a:lnTo>
                    <a:pt x="128243" y="0"/>
                  </a:lnTo>
                  <a:lnTo>
                    <a:pt x="128243" y="9358"/>
                  </a:lnTo>
                  <a:lnTo>
                    <a:pt x="0" y="9358"/>
                  </a:lnTo>
                  <a:close/>
                </a:path>
              </a:pathLst>
            </a:custGeom>
            <a:solidFill>
              <a:srgbClr val="FF5A5F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128243" cy="474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8622731" y="2370051"/>
            <a:ext cx="1042538" cy="47625"/>
            <a:chOff x="0" y="0"/>
            <a:chExt cx="274578" cy="12543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74578" cy="12543"/>
            </a:xfrm>
            <a:custGeom>
              <a:avLst/>
              <a:gdLst/>
              <a:ahLst/>
              <a:cxnLst/>
              <a:rect r="r" b="b" t="t" l="l"/>
              <a:pathLst>
                <a:path h="12543" w="274578">
                  <a:moveTo>
                    <a:pt x="6272" y="0"/>
                  </a:moveTo>
                  <a:lnTo>
                    <a:pt x="268306" y="0"/>
                  </a:lnTo>
                  <a:cubicBezTo>
                    <a:pt x="269970" y="0"/>
                    <a:pt x="271565" y="661"/>
                    <a:pt x="272741" y="1837"/>
                  </a:cubicBezTo>
                  <a:cubicBezTo>
                    <a:pt x="273917" y="3013"/>
                    <a:pt x="274578" y="4608"/>
                    <a:pt x="274578" y="6272"/>
                  </a:cubicBezTo>
                  <a:lnTo>
                    <a:pt x="274578" y="6272"/>
                  </a:lnTo>
                  <a:cubicBezTo>
                    <a:pt x="274578" y="7935"/>
                    <a:pt x="273917" y="9530"/>
                    <a:pt x="272741" y="10706"/>
                  </a:cubicBezTo>
                  <a:cubicBezTo>
                    <a:pt x="271565" y="11882"/>
                    <a:pt x="269970" y="12543"/>
                    <a:pt x="268306" y="12543"/>
                  </a:cubicBezTo>
                  <a:lnTo>
                    <a:pt x="6272" y="12543"/>
                  </a:lnTo>
                  <a:cubicBezTo>
                    <a:pt x="4608" y="12543"/>
                    <a:pt x="3013" y="11882"/>
                    <a:pt x="1837" y="10706"/>
                  </a:cubicBezTo>
                  <a:cubicBezTo>
                    <a:pt x="661" y="9530"/>
                    <a:pt x="0" y="7935"/>
                    <a:pt x="0" y="6272"/>
                  </a:cubicBezTo>
                  <a:lnTo>
                    <a:pt x="0" y="6272"/>
                  </a:lnTo>
                  <a:cubicBezTo>
                    <a:pt x="0" y="4608"/>
                    <a:pt x="661" y="3013"/>
                    <a:pt x="1837" y="1837"/>
                  </a:cubicBezTo>
                  <a:cubicBezTo>
                    <a:pt x="3013" y="661"/>
                    <a:pt x="4608" y="0"/>
                    <a:pt x="6272" y="0"/>
                  </a:cubicBezTo>
                  <a:close/>
                </a:path>
              </a:pathLst>
            </a:custGeom>
            <a:solidFill>
              <a:srgbClr val="FF5A5F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74578" cy="5064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602112" y="446451"/>
            <a:ext cx="363847" cy="359467"/>
          </a:xfrm>
          <a:custGeom>
            <a:avLst/>
            <a:gdLst/>
            <a:ahLst/>
            <a:cxnLst/>
            <a:rect r="r" b="b" t="t" l="l"/>
            <a:pathLst>
              <a:path h="359467" w="363847">
                <a:moveTo>
                  <a:pt x="0" y="0"/>
                </a:moveTo>
                <a:lnTo>
                  <a:pt x="363847" y="0"/>
                </a:lnTo>
                <a:lnTo>
                  <a:pt x="363847" y="359466"/>
                </a:lnTo>
                <a:lnTo>
                  <a:pt x="0" y="35946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2127" r="0" b="-2127"/>
            </a:stretch>
          </a:blipFill>
        </p:spPr>
      </p:sp>
      <p:grpSp>
        <p:nvGrpSpPr>
          <p:cNvPr name="Group 12" id="12"/>
          <p:cNvGrpSpPr/>
          <p:nvPr/>
        </p:nvGrpSpPr>
        <p:grpSpPr>
          <a:xfrm rot="0">
            <a:off x="3933480" y="2741526"/>
            <a:ext cx="3092680" cy="6373747"/>
            <a:chOff x="0" y="0"/>
            <a:chExt cx="4123574" cy="849833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4123574" cy="8498330"/>
            </a:xfrm>
            <a:custGeom>
              <a:avLst/>
              <a:gdLst/>
              <a:ahLst/>
              <a:cxnLst/>
              <a:rect r="r" b="b" t="t" l="l"/>
              <a:pathLst>
                <a:path h="8498330" w="4123574">
                  <a:moveTo>
                    <a:pt x="0" y="0"/>
                  </a:moveTo>
                  <a:lnTo>
                    <a:pt x="4123574" y="0"/>
                  </a:lnTo>
                  <a:lnTo>
                    <a:pt x="4123574" y="8498330"/>
                  </a:lnTo>
                  <a:lnTo>
                    <a:pt x="0" y="849833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0" t="0" r="0" b="0"/>
              </a:stretch>
            </a:blipFill>
          </p:spPr>
        </p:sp>
      </p:grpSp>
      <p:grpSp>
        <p:nvGrpSpPr>
          <p:cNvPr name="Group 14" id="14"/>
          <p:cNvGrpSpPr/>
          <p:nvPr/>
        </p:nvGrpSpPr>
        <p:grpSpPr>
          <a:xfrm rot="0">
            <a:off x="11260674" y="2741526"/>
            <a:ext cx="3092680" cy="6373747"/>
            <a:chOff x="0" y="0"/>
            <a:chExt cx="4123574" cy="8498330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4123574" cy="8498330"/>
            </a:xfrm>
            <a:custGeom>
              <a:avLst/>
              <a:gdLst/>
              <a:ahLst/>
              <a:cxnLst/>
              <a:rect r="r" b="b" t="t" l="l"/>
              <a:pathLst>
                <a:path h="8498330" w="4123574">
                  <a:moveTo>
                    <a:pt x="0" y="0"/>
                  </a:moveTo>
                  <a:lnTo>
                    <a:pt x="4123574" y="0"/>
                  </a:lnTo>
                  <a:lnTo>
                    <a:pt x="4123574" y="8498330"/>
                  </a:lnTo>
                  <a:lnTo>
                    <a:pt x="0" y="849833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</p:grpSp>
      <p:grpSp>
        <p:nvGrpSpPr>
          <p:cNvPr name="Group 16" id="16"/>
          <p:cNvGrpSpPr/>
          <p:nvPr/>
        </p:nvGrpSpPr>
        <p:grpSpPr>
          <a:xfrm rot="0">
            <a:off x="14924854" y="2741526"/>
            <a:ext cx="3092680" cy="6373747"/>
            <a:chOff x="0" y="0"/>
            <a:chExt cx="4123574" cy="8498330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4123574" cy="8498330"/>
            </a:xfrm>
            <a:custGeom>
              <a:avLst/>
              <a:gdLst/>
              <a:ahLst/>
              <a:cxnLst/>
              <a:rect r="r" b="b" t="t" l="l"/>
              <a:pathLst>
                <a:path h="8498330" w="4123574">
                  <a:moveTo>
                    <a:pt x="0" y="0"/>
                  </a:moveTo>
                  <a:lnTo>
                    <a:pt x="4123574" y="0"/>
                  </a:lnTo>
                  <a:lnTo>
                    <a:pt x="4123574" y="8498330"/>
                  </a:lnTo>
                  <a:lnTo>
                    <a:pt x="0" y="849833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l="0" t="0" r="0" b="0"/>
              </a:stretch>
            </a:blipFill>
          </p:spPr>
        </p:sp>
      </p:grpSp>
      <p:sp>
        <p:nvSpPr>
          <p:cNvPr name="TextBox 18" id="18"/>
          <p:cNvSpPr txBox="true"/>
          <p:nvPr/>
        </p:nvSpPr>
        <p:spPr>
          <a:xfrm rot="0">
            <a:off x="14385046" y="508149"/>
            <a:ext cx="1060497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About Us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13154289" y="508149"/>
            <a:ext cx="735456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Service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15940842" y="508149"/>
            <a:ext cx="978460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Contact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11898530" y="508149"/>
            <a:ext cx="809760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Home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5478839" y="1317424"/>
            <a:ext cx="7330322" cy="7317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336"/>
              </a:lnSpc>
            </a:pPr>
            <a:r>
              <a:rPr lang="en-US" b="true" sz="4560">
                <a:solidFill>
                  <a:srgbClr val="FE6F67"/>
                </a:solidFill>
                <a:latin typeface="Poppins Bold"/>
                <a:ea typeface="Poppins Bold"/>
                <a:cs typeface="Poppins Bold"/>
                <a:sym typeface="Poppins Bold"/>
              </a:rPr>
              <a:t>Cart &amp; Favorite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1011679" y="508149"/>
            <a:ext cx="1633768" cy="2076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b="true" sz="1200">
                <a:solidFill>
                  <a:srgbClr val="FE6F67"/>
                </a:solidFill>
                <a:latin typeface="Poppins Bold"/>
                <a:ea typeface="Poppins Bold"/>
                <a:cs typeface="Poppins Bold"/>
                <a:sym typeface="Poppins Bold"/>
              </a:rPr>
              <a:t>HardwareBazaar</a:t>
            </a:r>
          </a:p>
        </p:txBody>
      </p:sp>
      <p:grpSp>
        <p:nvGrpSpPr>
          <p:cNvPr name="Group 24" id="24"/>
          <p:cNvGrpSpPr/>
          <p:nvPr/>
        </p:nvGrpSpPr>
        <p:grpSpPr>
          <a:xfrm rot="0">
            <a:off x="270466" y="2741526"/>
            <a:ext cx="3092680" cy="6373747"/>
            <a:chOff x="0" y="0"/>
            <a:chExt cx="4123574" cy="8498330"/>
          </a:xfrm>
        </p:grpSpPr>
        <p:sp>
          <p:nvSpPr>
            <p:cNvPr name="Freeform 25" id="25"/>
            <p:cNvSpPr/>
            <p:nvPr/>
          </p:nvSpPr>
          <p:spPr>
            <a:xfrm flipH="false" flipV="false" rot="0">
              <a:off x="0" y="0"/>
              <a:ext cx="4123574" cy="8498330"/>
            </a:xfrm>
            <a:custGeom>
              <a:avLst/>
              <a:gdLst/>
              <a:ahLst/>
              <a:cxnLst/>
              <a:rect r="r" b="b" t="t" l="l"/>
              <a:pathLst>
                <a:path h="8498330" w="4123574">
                  <a:moveTo>
                    <a:pt x="0" y="0"/>
                  </a:moveTo>
                  <a:lnTo>
                    <a:pt x="4123574" y="0"/>
                  </a:lnTo>
                  <a:lnTo>
                    <a:pt x="4123574" y="8498330"/>
                  </a:lnTo>
                  <a:lnTo>
                    <a:pt x="0" y="849833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 l="0" t="0" r="0" b="0"/>
              </a:stretch>
            </a:blipFill>
          </p:spPr>
        </p:sp>
      </p:grpSp>
      <p:grpSp>
        <p:nvGrpSpPr>
          <p:cNvPr name="Group 26" id="26"/>
          <p:cNvGrpSpPr/>
          <p:nvPr/>
        </p:nvGrpSpPr>
        <p:grpSpPr>
          <a:xfrm rot="0">
            <a:off x="7596494" y="2741526"/>
            <a:ext cx="3092680" cy="6373747"/>
            <a:chOff x="0" y="0"/>
            <a:chExt cx="4123574" cy="8498330"/>
          </a:xfrm>
        </p:grpSpPr>
        <p:sp>
          <p:nvSpPr>
            <p:cNvPr name="Freeform 27" id="27"/>
            <p:cNvSpPr/>
            <p:nvPr/>
          </p:nvSpPr>
          <p:spPr>
            <a:xfrm flipH="false" flipV="false" rot="0">
              <a:off x="0" y="0"/>
              <a:ext cx="4123574" cy="8498330"/>
            </a:xfrm>
            <a:custGeom>
              <a:avLst/>
              <a:gdLst/>
              <a:ahLst/>
              <a:cxnLst/>
              <a:rect r="r" b="b" t="t" l="l"/>
              <a:pathLst>
                <a:path h="8498330" w="4123574">
                  <a:moveTo>
                    <a:pt x="0" y="0"/>
                  </a:moveTo>
                  <a:lnTo>
                    <a:pt x="4123574" y="0"/>
                  </a:lnTo>
                  <a:lnTo>
                    <a:pt x="4123574" y="8498330"/>
                  </a:lnTo>
                  <a:lnTo>
                    <a:pt x="0" y="849833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/>
              <a:stretch>
                <a:fillRect l="0" t="0" r="0" b="0"/>
              </a:stretch>
            </a:blipFill>
          </p:spPr>
        </p:sp>
      </p:grpSp>
    </p:spTree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2D0727">
                <a:alpha val="100000"/>
              </a:srgbClr>
            </a:gs>
            <a:gs pos="100000">
              <a:srgbClr val="0C0822">
                <a:alpha val="100000"/>
              </a:srgbClr>
            </a:gs>
          </a:gsLst>
          <a:lin ang="27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7293116" y="565634"/>
            <a:ext cx="397367" cy="28996"/>
            <a:chOff x="0" y="0"/>
            <a:chExt cx="128243" cy="935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28243" cy="9358"/>
            </a:xfrm>
            <a:custGeom>
              <a:avLst/>
              <a:gdLst/>
              <a:ahLst/>
              <a:cxnLst/>
              <a:rect r="r" b="b" t="t" l="l"/>
              <a:pathLst>
                <a:path h="9358" w="128243">
                  <a:moveTo>
                    <a:pt x="0" y="0"/>
                  </a:moveTo>
                  <a:lnTo>
                    <a:pt x="128243" y="0"/>
                  </a:lnTo>
                  <a:lnTo>
                    <a:pt x="128243" y="9358"/>
                  </a:lnTo>
                  <a:lnTo>
                    <a:pt x="0" y="9358"/>
                  </a:lnTo>
                  <a:close/>
                </a:path>
              </a:pathLst>
            </a:custGeom>
            <a:solidFill>
              <a:srgbClr val="FF5A5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128243" cy="474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7293116" y="657737"/>
            <a:ext cx="397367" cy="28996"/>
            <a:chOff x="0" y="0"/>
            <a:chExt cx="128243" cy="935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28243" cy="9358"/>
            </a:xfrm>
            <a:custGeom>
              <a:avLst/>
              <a:gdLst/>
              <a:ahLst/>
              <a:cxnLst/>
              <a:rect r="r" b="b" t="t" l="l"/>
              <a:pathLst>
                <a:path h="9358" w="128243">
                  <a:moveTo>
                    <a:pt x="0" y="0"/>
                  </a:moveTo>
                  <a:lnTo>
                    <a:pt x="128243" y="0"/>
                  </a:lnTo>
                  <a:lnTo>
                    <a:pt x="128243" y="9358"/>
                  </a:lnTo>
                  <a:lnTo>
                    <a:pt x="0" y="9358"/>
                  </a:lnTo>
                  <a:close/>
                </a:path>
              </a:pathLst>
            </a:custGeom>
            <a:solidFill>
              <a:srgbClr val="FF5A5F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128243" cy="474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8622731" y="2370051"/>
            <a:ext cx="1042538" cy="47625"/>
            <a:chOff x="0" y="0"/>
            <a:chExt cx="274578" cy="12543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74578" cy="12543"/>
            </a:xfrm>
            <a:custGeom>
              <a:avLst/>
              <a:gdLst/>
              <a:ahLst/>
              <a:cxnLst/>
              <a:rect r="r" b="b" t="t" l="l"/>
              <a:pathLst>
                <a:path h="12543" w="274578">
                  <a:moveTo>
                    <a:pt x="6272" y="0"/>
                  </a:moveTo>
                  <a:lnTo>
                    <a:pt x="268306" y="0"/>
                  </a:lnTo>
                  <a:cubicBezTo>
                    <a:pt x="269970" y="0"/>
                    <a:pt x="271565" y="661"/>
                    <a:pt x="272741" y="1837"/>
                  </a:cubicBezTo>
                  <a:cubicBezTo>
                    <a:pt x="273917" y="3013"/>
                    <a:pt x="274578" y="4608"/>
                    <a:pt x="274578" y="6272"/>
                  </a:cubicBezTo>
                  <a:lnTo>
                    <a:pt x="274578" y="6272"/>
                  </a:lnTo>
                  <a:cubicBezTo>
                    <a:pt x="274578" y="7935"/>
                    <a:pt x="273917" y="9530"/>
                    <a:pt x="272741" y="10706"/>
                  </a:cubicBezTo>
                  <a:cubicBezTo>
                    <a:pt x="271565" y="11882"/>
                    <a:pt x="269970" y="12543"/>
                    <a:pt x="268306" y="12543"/>
                  </a:cubicBezTo>
                  <a:lnTo>
                    <a:pt x="6272" y="12543"/>
                  </a:lnTo>
                  <a:cubicBezTo>
                    <a:pt x="4608" y="12543"/>
                    <a:pt x="3013" y="11882"/>
                    <a:pt x="1837" y="10706"/>
                  </a:cubicBezTo>
                  <a:cubicBezTo>
                    <a:pt x="661" y="9530"/>
                    <a:pt x="0" y="7935"/>
                    <a:pt x="0" y="6272"/>
                  </a:cubicBezTo>
                  <a:lnTo>
                    <a:pt x="0" y="6272"/>
                  </a:lnTo>
                  <a:cubicBezTo>
                    <a:pt x="0" y="4608"/>
                    <a:pt x="661" y="3013"/>
                    <a:pt x="1837" y="1837"/>
                  </a:cubicBezTo>
                  <a:cubicBezTo>
                    <a:pt x="3013" y="661"/>
                    <a:pt x="4608" y="0"/>
                    <a:pt x="6272" y="0"/>
                  </a:cubicBezTo>
                  <a:close/>
                </a:path>
              </a:pathLst>
            </a:custGeom>
            <a:solidFill>
              <a:srgbClr val="FF5A5F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74578" cy="5064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602112" y="446451"/>
            <a:ext cx="363847" cy="359467"/>
          </a:xfrm>
          <a:custGeom>
            <a:avLst/>
            <a:gdLst/>
            <a:ahLst/>
            <a:cxnLst/>
            <a:rect r="r" b="b" t="t" l="l"/>
            <a:pathLst>
              <a:path h="359467" w="363847">
                <a:moveTo>
                  <a:pt x="0" y="0"/>
                </a:moveTo>
                <a:lnTo>
                  <a:pt x="363847" y="0"/>
                </a:lnTo>
                <a:lnTo>
                  <a:pt x="363847" y="359466"/>
                </a:lnTo>
                <a:lnTo>
                  <a:pt x="0" y="35946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2127" r="0" b="-2127"/>
            </a:stretch>
          </a:blipFill>
        </p:spPr>
      </p:sp>
      <p:grpSp>
        <p:nvGrpSpPr>
          <p:cNvPr name="Group 12" id="12"/>
          <p:cNvGrpSpPr/>
          <p:nvPr/>
        </p:nvGrpSpPr>
        <p:grpSpPr>
          <a:xfrm rot="0">
            <a:off x="3936957" y="2741526"/>
            <a:ext cx="3092680" cy="6373747"/>
            <a:chOff x="0" y="0"/>
            <a:chExt cx="4123574" cy="849833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4123574" cy="8498330"/>
            </a:xfrm>
            <a:custGeom>
              <a:avLst/>
              <a:gdLst/>
              <a:ahLst/>
              <a:cxnLst/>
              <a:rect r="r" b="b" t="t" l="l"/>
              <a:pathLst>
                <a:path h="8498330" w="4123574">
                  <a:moveTo>
                    <a:pt x="0" y="0"/>
                  </a:moveTo>
                  <a:lnTo>
                    <a:pt x="4123574" y="0"/>
                  </a:lnTo>
                  <a:lnTo>
                    <a:pt x="4123574" y="8498330"/>
                  </a:lnTo>
                  <a:lnTo>
                    <a:pt x="0" y="849833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0" t="0" r="0" b="0"/>
              </a:stretch>
            </a:blipFill>
          </p:spPr>
        </p:sp>
      </p:grpSp>
      <p:grpSp>
        <p:nvGrpSpPr>
          <p:cNvPr name="Group 14" id="14"/>
          <p:cNvGrpSpPr/>
          <p:nvPr/>
        </p:nvGrpSpPr>
        <p:grpSpPr>
          <a:xfrm rot="0">
            <a:off x="7598805" y="2741526"/>
            <a:ext cx="3092680" cy="6373747"/>
            <a:chOff x="0" y="0"/>
            <a:chExt cx="4123574" cy="8498330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4123574" cy="8498330"/>
            </a:xfrm>
            <a:custGeom>
              <a:avLst/>
              <a:gdLst/>
              <a:ahLst/>
              <a:cxnLst/>
              <a:rect r="r" b="b" t="t" l="l"/>
              <a:pathLst>
                <a:path h="8498330" w="4123574">
                  <a:moveTo>
                    <a:pt x="0" y="0"/>
                  </a:moveTo>
                  <a:lnTo>
                    <a:pt x="4123574" y="0"/>
                  </a:lnTo>
                  <a:lnTo>
                    <a:pt x="4123574" y="8498330"/>
                  </a:lnTo>
                  <a:lnTo>
                    <a:pt x="0" y="849833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</p:grpSp>
      <p:grpSp>
        <p:nvGrpSpPr>
          <p:cNvPr name="Group 16" id="16"/>
          <p:cNvGrpSpPr/>
          <p:nvPr/>
        </p:nvGrpSpPr>
        <p:grpSpPr>
          <a:xfrm rot="0">
            <a:off x="11262985" y="2741526"/>
            <a:ext cx="3092680" cy="6373747"/>
            <a:chOff x="0" y="0"/>
            <a:chExt cx="4123574" cy="8498330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4123574" cy="8498330"/>
            </a:xfrm>
            <a:custGeom>
              <a:avLst/>
              <a:gdLst/>
              <a:ahLst/>
              <a:cxnLst/>
              <a:rect r="r" b="b" t="t" l="l"/>
              <a:pathLst>
                <a:path h="8498330" w="4123574">
                  <a:moveTo>
                    <a:pt x="0" y="0"/>
                  </a:moveTo>
                  <a:lnTo>
                    <a:pt x="4123574" y="0"/>
                  </a:lnTo>
                  <a:lnTo>
                    <a:pt x="4123574" y="8498330"/>
                  </a:lnTo>
                  <a:lnTo>
                    <a:pt x="0" y="849833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l="0" t="0" r="0" b="0"/>
              </a:stretch>
            </a:blipFill>
          </p:spPr>
        </p:sp>
      </p:grpSp>
      <p:grpSp>
        <p:nvGrpSpPr>
          <p:cNvPr name="Group 18" id="18"/>
          <p:cNvGrpSpPr/>
          <p:nvPr/>
        </p:nvGrpSpPr>
        <p:grpSpPr>
          <a:xfrm rot="0">
            <a:off x="14927165" y="2741526"/>
            <a:ext cx="3092680" cy="6373747"/>
            <a:chOff x="0" y="0"/>
            <a:chExt cx="4123574" cy="849833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4123574" cy="8498330"/>
            </a:xfrm>
            <a:custGeom>
              <a:avLst/>
              <a:gdLst/>
              <a:ahLst/>
              <a:cxnLst/>
              <a:rect r="r" b="b" t="t" l="l"/>
              <a:pathLst>
                <a:path h="8498330" w="4123574">
                  <a:moveTo>
                    <a:pt x="0" y="0"/>
                  </a:moveTo>
                  <a:lnTo>
                    <a:pt x="4123574" y="0"/>
                  </a:lnTo>
                  <a:lnTo>
                    <a:pt x="4123574" y="8498330"/>
                  </a:lnTo>
                  <a:lnTo>
                    <a:pt x="0" y="849833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 l="0" t="0" r="0" b="0"/>
              </a:stretch>
            </a:blipFill>
          </p:spPr>
        </p:sp>
      </p:grpSp>
      <p:grpSp>
        <p:nvGrpSpPr>
          <p:cNvPr name="Group 20" id="20"/>
          <p:cNvGrpSpPr/>
          <p:nvPr/>
        </p:nvGrpSpPr>
        <p:grpSpPr>
          <a:xfrm rot="0">
            <a:off x="272777" y="2741526"/>
            <a:ext cx="3092680" cy="6373747"/>
            <a:chOff x="0" y="0"/>
            <a:chExt cx="4123574" cy="8498330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4123574" cy="8498330"/>
            </a:xfrm>
            <a:custGeom>
              <a:avLst/>
              <a:gdLst/>
              <a:ahLst/>
              <a:cxnLst/>
              <a:rect r="r" b="b" t="t" l="l"/>
              <a:pathLst>
                <a:path h="8498330" w="4123574">
                  <a:moveTo>
                    <a:pt x="0" y="0"/>
                  </a:moveTo>
                  <a:lnTo>
                    <a:pt x="4123574" y="0"/>
                  </a:lnTo>
                  <a:lnTo>
                    <a:pt x="4123574" y="8498330"/>
                  </a:lnTo>
                  <a:lnTo>
                    <a:pt x="0" y="849833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/>
              <a:stretch>
                <a:fillRect l="0" t="0" r="0" b="0"/>
              </a:stretch>
            </a:blipFill>
          </p:spPr>
        </p:sp>
      </p:grpSp>
      <p:sp>
        <p:nvSpPr>
          <p:cNvPr name="TextBox 22" id="22"/>
          <p:cNvSpPr txBox="true"/>
          <p:nvPr/>
        </p:nvSpPr>
        <p:spPr>
          <a:xfrm rot="0">
            <a:off x="15940842" y="508149"/>
            <a:ext cx="978460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Contact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14385046" y="508149"/>
            <a:ext cx="1060497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About Us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13154289" y="508149"/>
            <a:ext cx="735456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Service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11898530" y="508149"/>
            <a:ext cx="809760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Home</a:t>
            </a:r>
          </a:p>
        </p:txBody>
      </p:sp>
      <p:sp>
        <p:nvSpPr>
          <p:cNvPr name="TextBox 26" id="26"/>
          <p:cNvSpPr txBox="true"/>
          <p:nvPr/>
        </p:nvSpPr>
        <p:spPr>
          <a:xfrm rot="0">
            <a:off x="5478839" y="1317424"/>
            <a:ext cx="7330322" cy="7317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336"/>
              </a:lnSpc>
            </a:pPr>
            <a:r>
              <a:rPr lang="en-US" b="true" sz="4560">
                <a:solidFill>
                  <a:srgbClr val="FE6F67"/>
                </a:solidFill>
                <a:latin typeface="Poppins Bold"/>
                <a:ea typeface="Poppins Bold"/>
                <a:cs typeface="Poppins Bold"/>
                <a:sym typeface="Poppins Bold"/>
              </a:rPr>
              <a:t>Checkout Process</a:t>
            </a:r>
          </a:p>
        </p:txBody>
      </p:sp>
      <p:sp>
        <p:nvSpPr>
          <p:cNvPr name="TextBox 27" id="27"/>
          <p:cNvSpPr txBox="true"/>
          <p:nvPr/>
        </p:nvSpPr>
        <p:spPr>
          <a:xfrm rot="0">
            <a:off x="1011679" y="508149"/>
            <a:ext cx="1633768" cy="2076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b="true" sz="1200">
                <a:solidFill>
                  <a:srgbClr val="FE6F67"/>
                </a:solidFill>
                <a:latin typeface="Poppins Bold"/>
                <a:ea typeface="Poppins Bold"/>
                <a:cs typeface="Poppins Bold"/>
                <a:sym typeface="Poppins Bold"/>
              </a:rPr>
              <a:t>HardwareBazaar</a:t>
            </a:r>
          </a:p>
        </p:txBody>
      </p:sp>
    </p:spTree>
  </p:cSld>
  <p:clrMapOvr>
    <a:masterClrMapping/>
  </p:clrMapOvr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2D0727">
                <a:alpha val="100000"/>
              </a:srgbClr>
            </a:gs>
            <a:gs pos="100000">
              <a:srgbClr val="0C0822">
                <a:alpha val="100000"/>
              </a:srgbClr>
            </a:gs>
          </a:gsLst>
          <a:lin ang="27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7293116" y="565634"/>
            <a:ext cx="397367" cy="28996"/>
            <a:chOff x="0" y="0"/>
            <a:chExt cx="128243" cy="935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28243" cy="9358"/>
            </a:xfrm>
            <a:custGeom>
              <a:avLst/>
              <a:gdLst/>
              <a:ahLst/>
              <a:cxnLst/>
              <a:rect r="r" b="b" t="t" l="l"/>
              <a:pathLst>
                <a:path h="9358" w="128243">
                  <a:moveTo>
                    <a:pt x="0" y="0"/>
                  </a:moveTo>
                  <a:lnTo>
                    <a:pt x="128243" y="0"/>
                  </a:lnTo>
                  <a:lnTo>
                    <a:pt x="128243" y="9358"/>
                  </a:lnTo>
                  <a:lnTo>
                    <a:pt x="0" y="9358"/>
                  </a:lnTo>
                  <a:close/>
                </a:path>
              </a:pathLst>
            </a:custGeom>
            <a:solidFill>
              <a:srgbClr val="FF5A5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128243" cy="474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7293116" y="657737"/>
            <a:ext cx="397367" cy="28996"/>
            <a:chOff x="0" y="0"/>
            <a:chExt cx="128243" cy="935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28243" cy="9358"/>
            </a:xfrm>
            <a:custGeom>
              <a:avLst/>
              <a:gdLst/>
              <a:ahLst/>
              <a:cxnLst/>
              <a:rect r="r" b="b" t="t" l="l"/>
              <a:pathLst>
                <a:path h="9358" w="128243">
                  <a:moveTo>
                    <a:pt x="0" y="0"/>
                  </a:moveTo>
                  <a:lnTo>
                    <a:pt x="128243" y="0"/>
                  </a:lnTo>
                  <a:lnTo>
                    <a:pt x="128243" y="9358"/>
                  </a:lnTo>
                  <a:lnTo>
                    <a:pt x="0" y="9358"/>
                  </a:lnTo>
                  <a:close/>
                </a:path>
              </a:pathLst>
            </a:custGeom>
            <a:solidFill>
              <a:srgbClr val="FF5A5F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128243" cy="474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8622731" y="2370051"/>
            <a:ext cx="1042538" cy="47625"/>
            <a:chOff x="0" y="0"/>
            <a:chExt cx="274578" cy="12543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74578" cy="12543"/>
            </a:xfrm>
            <a:custGeom>
              <a:avLst/>
              <a:gdLst/>
              <a:ahLst/>
              <a:cxnLst/>
              <a:rect r="r" b="b" t="t" l="l"/>
              <a:pathLst>
                <a:path h="12543" w="274578">
                  <a:moveTo>
                    <a:pt x="6272" y="0"/>
                  </a:moveTo>
                  <a:lnTo>
                    <a:pt x="268306" y="0"/>
                  </a:lnTo>
                  <a:cubicBezTo>
                    <a:pt x="269970" y="0"/>
                    <a:pt x="271565" y="661"/>
                    <a:pt x="272741" y="1837"/>
                  </a:cubicBezTo>
                  <a:cubicBezTo>
                    <a:pt x="273917" y="3013"/>
                    <a:pt x="274578" y="4608"/>
                    <a:pt x="274578" y="6272"/>
                  </a:cubicBezTo>
                  <a:lnTo>
                    <a:pt x="274578" y="6272"/>
                  </a:lnTo>
                  <a:cubicBezTo>
                    <a:pt x="274578" y="7935"/>
                    <a:pt x="273917" y="9530"/>
                    <a:pt x="272741" y="10706"/>
                  </a:cubicBezTo>
                  <a:cubicBezTo>
                    <a:pt x="271565" y="11882"/>
                    <a:pt x="269970" y="12543"/>
                    <a:pt x="268306" y="12543"/>
                  </a:cubicBezTo>
                  <a:lnTo>
                    <a:pt x="6272" y="12543"/>
                  </a:lnTo>
                  <a:cubicBezTo>
                    <a:pt x="4608" y="12543"/>
                    <a:pt x="3013" y="11882"/>
                    <a:pt x="1837" y="10706"/>
                  </a:cubicBezTo>
                  <a:cubicBezTo>
                    <a:pt x="661" y="9530"/>
                    <a:pt x="0" y="7935"/>
                    <a:pt x="0" y="6272"/>
                  </a:cubicBezTo>
                  <a:lnTo>
                    <a:pt x="0" y="6272"/>
                  </a:lnTo>
                  <a:cubicBezTo>
                    <a:pt x="0" y="4608"/>
                    <a:pt x="661" y="3013"/>
                    <a:pt x="1837" y="1837"/>
                  </a:cubicBezTo>
                  <a:cubicBezTo>
                    <a:pt x="3013" y="661"/>
                    <a:pt x="4608" y="0"/>
                    <a:pt x="6272" y="0"/>
                  </a:cubicBezTo>
                  <a:close/>
                </a:path>
              </a:pathLst>
            </a:custGeom>
            <a:solidFill>
              <a:srgbClr val="FF5A5F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74578" cy="5064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602112" y="446451"/>
            <a:ext cx="363847" cy="359467"/>
          </a:xfrm>
          <a:custGeom>
            <a:avLst/>
            <a:gdLst/>
            <a:ahLst/>
            <a:cxnLst/>
            <a:rect r="r" b="b" t="t" l="l"/>
            <a:pathLst>
              <a:path h="359467" w="363847">
                <a:moveTo>
                  <a:pt x="0" y="0"/>
                </a:moveTo>
                <a:lnTo>
                  <a:pt x="363847" y="0"/>
                </a:lnTo>
                <a:lnTo>
                  <a:pt x="363847" y="359466"/>
                </a:lnTo>
                <a:lnTo>
                  <a:pt x="0" y="35946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2127" r="0" b="-2127"/>
            </a:stretch>
          </a:blipFill>
        </p:spPr>
      </p:sp>
      <p:grpSp>
        <p:nvGrpSpPr>
          <p:cNvPr name="Group 12" id="12"/>
          <p:cNvGrpSpPr/>
          <p:nvPr/>
        </p:nvGrpSpPr>
        <p:grpSpPr>
          <a:xfrm rot="0">
            <a:off x="3934646" y="2741526"/>
            <a:ext cx="3092680" cy="6373747"/>
            <a:chOff x="0" y="0"/>
            <a:chExt cx="4123574" cy="849833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4123574" cy="8498330"/>
            </a:xfrm>
            <a:custGeom>
              <a:avLst/>
              <a:gdLst/>
              <a:ahLst/>
              <a:cxnLst/>
              <a:rect r="r" b="b" t="t" l="l"/>
              <a:pathLst>
                <a:path h="8498330" w="4123574">
                  <a:moveTo>
                    <a:pt x="0" y="0"/>
                  </a:moveTo>
                  <a:lnTo>
                    <a:pt x="4123574" y="0"/>
                  </a:lnTo>
                  <a:lnTo>
                    <a:pt x="4123574" y="8498330"/>
                  </a:lnTo>
                  <a:lnTo>
                    <a:pt x="0" y="849833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0" t="0" r="0" b="0"/>
              </a:stretch>
            </a:blipFill>
          </p:spPr>
        </p:sp>
      </p:grpSp>
      <p:grpSp>
        <p:nvGrpSpPr>
          <p:cNvPr name="Group 14" id="14"/>
          <p:cNvGrpSpPr/>
          <p:nvPr/>
        </p:nvGrpSpPr>
        <p:grpSpPr>
          <a:xfrm rot="0">
            <a:off x="7596494" y="2741526"/>
            <a:ext cx="3092680" cy="6373747"/>
            <a:chOff x="0" y="0"/>
            <a:chExt cx="4123574" cy="8498330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4123574" cy="8498330"/>
            </a:xfrm>
            <a:custGeom>
              <a:avLst/>
              <a:gdLst/>
              <a:ahLst/>
              <a:cxnLst/>
              <a:rect r="r" b="b" t="t" l="l"/>
              <a:pathLst>
                <a:path h="8498330" w="4123574">
                  <a:moveTo>
                    <a:pt x="0" y="0"/>
                  </a:moveTo>
                  <a:lnTo>
                    <a:pt x="4123574" y="0"/>
                  </a:lnTo>
                  <a:lnTo>
                    <a:pt x="4123574" y="8498330"/>
                  </a:lnTo>
                  <a:lnTo>
                    <a:pt x="0" y="849833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</p:grpSp>
      <p:grpSp>
        <p:nvGrpSpPr>
          <p:cNvPr name="Group 16" id="16"/>
          <p:cNvGrpSpPr/>
          <p:nvPr/>
        </p:nvGrpSpPr>
        <p:grpSpPr>
          <a:xfrm rot="0">
            <a:off x="14924854" y="2741526"/>
            <a:ext cx="3092680" cy="6373747"/>
            <a:chOff x="0" y="0"/>
            <a:chExt cx="4123574" cy="8498330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4123574" cy="8498330"/>
            </a:xfrm>
            <a:custGeom>
              <a:avLst/>
              <a:gdLst/>
              <a:ahLst/>
              <a:cxnLst/>
              <a:rect r="r" b="b" t="t" l="l"/>
              <a:pathLst>
                <a:path h="8498330" w="4123574">
                  <a:moveTo>
                    <a:pt x="0" y="0"/>
                  </a:moveTo>
                  <a:lnTo>
                    <a:pt x="4123574" y="0"/>
                  </a:lnTo>
                  <a:lnTo>
                    <a:pt x="4123574" y="8498330"/>
                  </a:lnTo>
                  <a:lnTo>
                    <a:pt x="0" y="849833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l="0" t="0" r="0" b="0"/>
              </a:stretch>
            </a:blipFill>
          </p:spPr>
        </p:sp>
      </p:grpSp>
      <p:grpSp>
        <p:nvGrpSpPr>
          <p:cNvPr name="Group 18" id="18"/>
          <p:cNvGrpSpPr/>
          <p:nvPr/>
        </p:nvGrpSpPr>
        <p:grpSpPr>
          <a:xfrm rot="0">
            <a:off x="270466" y="2741526"/>
            <a:ext cx="3092680" cy="6373747"/>
            <a:chOff x="0" y="0"/>
            <a:chExt cx="4123574" cy="849833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4123574" cy="8498330"/>
            </a:xfrm>
            <a:custGeom>
              <a:avLst/>
              <a:gdLst/>
              <a:ahLst/>
              <a:cxnLst/>
              <a:rect r="r" b="b" t="t" l="l"/>
              <a:pathLst>
                <a:path h="8498330" w="4123574">
                  <a:moveTo>
                    <a:pt x="0" y="0"/>
                  </a:moveTo>
                  <a:lnTo>
                    <a:pt x="4123574" y="0"/>
                  </a:lnTo>
                  <a:lnTo>
                    <a:pt x="4123574" y="8498330"/>
                  </a:lnTo>
                  <a:lnTo>
                    <a:pt x="0" y="849833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 l="0" t="0" r="0" b="0"/>
              </a:stretch>
            </a:blipFill>
          </p:spPr>
        </p:sp>
      </p:grpSp>
      <p:grpSp>
        <p:nvGrpSpPr>
          <p:cNvPr name="Group 20" id="20"/>
          <p:cNvGrpSpPr/>
          <p:nvPr/>
        </p:nvGrpSpPr>
        <p:grpSpPr>
          <a:xfrm rot="0">
            <a:off x="11260674" y="2741526"/>
            <a:ext cx="3092680" cy="6373747"/>
            <a:chOff x="0" y="0"/>
            <a:chExt cx="4123574" cy="8498330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4123574" cy="8498330"/>
            </a:xfrm>
            <a:custGeom>
              <a:avLst/>
              <a:gdLst/>
              <a:ahLst/>
              <a:cxnLst/>
              <a:rect r="r" b="b" t="t" l="l"/>
              <a:pathLst>
                <a:path h="8498330" w="4123574">
                  <a:moveTo>
                    <a:pt x="0" y="0"/>
                  </a:moveTo>
                  <a:lnTo>
                    <a:pt x="4123574" y="0"/>
                  </a:lnTo>
                  <a:lnTo>
                    <a:pt x="4123574" y="8498330"/>
                  </a:lnTo>
                  <a:lnTo>
                    <a:pt x="0" y="849833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/>
              <a:stretch>
                <a:fillRect l="0" t="0" r="0" b="0"/>
              </a:stretch>
            </a:blipFill>
          </p:spPr>
        </p:sp>
      </p:grpSp>
      <p:sp>
        <p:nvSpPr>
          <p:cNvPr name="TextBox 22" id="22"/>
          <p:cNvSpPr txBox="true"/>
          <p:nvPr/>
        </p:nvSpPr>
        <p:spPr>
          <a:xfrm rot="0">
            <a:off x="14385046" y="508149"/>
            <a:ext cx="1060497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About Us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13154289" y="508149"/>
            <a:ext cx="735456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Service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15940842" y="508149"/>
            <a:ext cx="978460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Contact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11898530" y="508149"/>
            <a:ext cx="809760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Home</a:t>
            </a:r>
          </a:p>
        </p:txBody>
      </p:sp>
      <p:sp>
        <p:nvSpPr>
          <p:cNvPr name="TextBox 26" id="26"/>
          <p:cNvSpPr txBox="true"/>
          <p:nvPr/>
        </p:nvSpPr>
        <p:spPr>
          <a:xfrm rot="0">
            <a:off x="5478839" y="1317424"/>
            <a:ext cx="7330322" cy="7317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336"/>
              </a:lnSpc>
            </a:pPr>
            <a:r>
              <a:rPr lang="en-US" b="true" sz="4560">
                <a:solidFill>
                  <a:srgbClr val="FE6F67"/>
                </a:solidFill>
                <a:latin typeface="Poppins Bold"/>
                <a:ea typeface="Poppins Bold"/>
                <a:cs typeface="Poppins Bold"/>
                <a:sym typeface="Poppins Bold"/>
              </a:rPr>
              <a:t>Orders &amp; Rating</a:t>
            </a:r>
          </a:p>
        </p:txBody>
      </p:sp>
      <p:sp>
        <p:nvSpPr>
          <p:cNvPr name="TextBox 27" id="27"/>
          <p:cNvSpPr txBox="true"/>
          <p:nvPr/>
        </p:nvSpPr>
        <p:spPr>
          <a:xfrm rot="0">
            <a:off x="1011679" y="508149"/>
            <a:ext cx="1633768" cy="2076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b="true" sz="1200">
                <a:solidFill>
                  <a:srgbClr val="FE6F67"/>
                </a:solidFill>
                <a:latin typeface="Poppins Bold"/>
                <a:ea typeface="Poppins Bold"/>
                <a:cs typeface="Poppins Bold"/>
                <a:sym typeface="Poppins Bold"/>
              </a:rPr>
              <a:t>HardwareBazaar</a:t>
            </a:r>
          </a:p>
        </p:txBody>
      </p:sp>
    </p:spTree>
  </p:cSld>
  <p:clrMapOvr>
    <a:masterClrMapping/>
  </p:clrMapOvr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2D0727">
                <a:alpha val="100000"/>
              </a:srgbClr>
            </a:gs>
            <a:gs pos="100000">
              <a:srgbClr val="0C0822">
                <a:alpha val="100000"/>
              </a:srgbClr>
            </a:gs>
          </a:gsLst>
          <a:lin ang="27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7293116" y="565634"/>
            <a:ext cx="397367" cy="28996"/>
            <a:chOff x="0" y="0"/>
            <a:chExt cx="128243" cy="935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28243" cy="9358"/>
            </a:xfrm>
            <a:custGeom>
              <a:avLst/>
              <a:gdLst/>
              <a:ahLst/>
              <a:cxnLst/>
              <a:rect r="r" b="b" t="t" l="l"/>
              <a:pathLst>
                <a:path h="9358" w="128243">
                  <a:moveTo>
                    <a:pt x="0" y="0"/>
                  </a:moveTo>
                  <a:lnTo>
                    <a:pt x="128243" y="0"/>
                  </a:lnTo>
                  <a:lnTo>
                    <a:pt x="128243" y="9358"/>
                  </a:lnTo>
                  <a:lnTo>
                    <a:pt x="0" y="9358"/>
                  </a:lnTo>
                  <a:close/>
                </a:path>
              </a:pathLst>
            </a:custGeom>
            <a:solidFill>
              <a:srgbClr val="FF5A5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128243" cy="474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7293116" y="657737"/>
            <a:ext cx="397367" cy="28996"/>
            <a:chOff x="0" y="0"/>
            <a:chExt cx="128243" cy="935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28243" cy="9358"/>
            </a:xfrm>
            <a:custGeom>
              <a:avLst/>
              <a:gdLst/>
              <a:ahLst/>
              <a:cxnLst/>
              <a:rect r="r" b="b" t="t" l="l"/>
              <a:pathLst>
                <a:path h="9358" w="128243">
                  <a:moveTo>
                    <a:pt x="0" y="0"/>
                  </a:moveTo>
                  <a:lnTo>
                    <a:pt x="128243" y="0"/>
                  </a:lnTo>
                  <a:lnTo>
                    <a:pt x="128243" y="9358"/>
                  </a:lnTo>
                  <a:lnTo>
                    <a:pt x="0" y="9358"/>
                  </a:lnTo>
                  <a:close/>
                </a:path>
              </a:pathLst>
            </a:custGeom>
            <a:solidFill>
              <a:srgbClr val="FF5A5F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128243" cy="474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8622731" y="2370051"/>
            <a:ext cx="1042538" cy="47625"/>
            <a:chOff x="0" y="0"/>
            <a:chExt cx="274578" cy="12543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74578" cy="12543"/>
            </a:xfrm>
            <a:custGeom>
              <a:avLst/>
              <a:gdLst/>
              <a:ahLst/>
              <a:cxnLst/>
              <a:rect r="r" b="b" t="t" l="l"/>
              <a:pathLst>
                <a:path h="12543" w="274578">
                  <a:moveTo>
                    <a:pt x="6272" y="0"/>
                  </a:moveTo>
                  <a:lnTo>
                    <a:pt x="268306" y="0"/>
                  </a:lnTo>
                  <a:cubicBezTo>
                    <a:pt x="269970" y="0"/>
                    <a:pt x="271565" y="661"/>
                    <a:pt x="272741" y="1837"/>
                  </a:cubicBezTo>
                  <a:cubicBezTo>
                    <a:pt x="273917" y="3013"/>
                    <a:pt x="274578" y="4608"/>
                    <a:pt x="274578" y="6272"/>
                  </a:cubicBezTo>
                  <a:lnTo>
                    <a:pt x="274578" y="6272"/>
                  </a:lnTo>
                  <a:cubicBezTo>
                    <a:pt x="274578" y="7935"/>
                    <a:pt x="273917" y="9530"/>
                    <a:pt x="272741" y="10706"/>
                  </a:cubicBezTo>
                  <a:cubicBezTo>
                    <a:pt x="271565" y="11882"/>
                    <a:pt x="269970" y="12543"/>
                    <a:pt x="268306" y="12543"/>
                  </a:cubicBezTo>
                  <a:lnTo>
                    <a:pt x="6272" y="12543"/>
                  </a:lnTo>
                  <a:cubicBezTo>
                    <a:pt x="4608" y="12543"/>
                    <a:pt x="3013" y="11882"/>
                    <a:pt x="1837" y="10706"/>
                  </a:cubicBezTo>
                  <a:cubicBezTo>
                    <a:pt x="661" y="9530"/>
                    <a:pt x="0" y="7935"/>
                    <a:pt x="0" y="6272"/>
                  </a:cubicBezTo>
                  <a:lnTo>
                    <a:pt x="0" y="6272"/>
                  </a:lnTo>
                  <a:cubicBezTo>
                    <a:pt x="0" y="4608"/>
                    <a:pt x="661" y="3013"/>
                    <a:pt x="1837" y="1837"/>
                  </a:cubicBezTo>
                  <a:cubicBezTo>
                    <a:pt x="3013" y="661"/>
                    <a:pt x="4608" y="0"/>
                    <a:pt x="6272" y="0"/>
                  </a:cubicBezTo>
                  <a:close/>
                </a:path>
              </a:pathLst>
            </a:custGeom>
            <a:solidFill>
              <a:srgbClr val="FF5A5F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74578" cy="5064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602112" y="446451"/>
            <a:ext cx="363847" cy="359467"/>
          </a:xfrm>
          <a:custGeom>
            <a:avLst/>
            <a:gdLst/>
            <a:ahLst/>
            <a:cxnLst/>
            <a:rect r="r" b="b" t="t" l="l"/>
            <a:pathLst>
              <a:path h="359467" w="363847">
                <a:moveTo>
                  <a:pt x="0" y="0"/>
                </a:moveTo>
                <a:lnTo>
                  <a:pt x="363847" y="0"/>
                </a:lnTo>
                <a:lnTo>
                  <a:pt x="363847" y="359466"/>
                </a:lnTo>
                <a:lnTo>
                  <a:pt x="0" y="35946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2127" r="0" b="-2127"/>
            </a:stretch>
          </a:blipFill>
        </p:spPr>
      </p:sp>
      <p:grpSp>
        <p:nvGrpSpPr>
          <p:cNvPr name="Group 12" id="12"/>
          <p:cNvGrpSpPr/>
          <p:nvPr/>
        </p:nvGrpSpPr>
        <p:grpSpPr>
          <a:xfrm rot="0">
            <a:off x="9430240" y="2741526"/>
            <a:ext cx="3092680" cy="6373747"/>
            <a:chOff x="0" y="0"/>
            <a:chExt cx="4123574" cy="849833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4123574" cy="8498330"/>
            </a:xfrm>
            <a:custGeom>
              <a:avLst/>
              <a:gdLst/>
              <a:ahLst/>
              <a:cxnLst/>
              <a:rect r="r" b="b" t="t" l="l"/>
              <a:pathLst>
                <a:path h="8498330" w="4123574">
                  <a:moveTo>
                    <a:pt x="0" y="0"/>
                  </a:moveTo>
                  <a:lnTo>
                    <a:pt x="4123574" y="0"/>
                  </a:lnTo>
                  <a:lnTo>
                    <a:pt x="4123574" y="8498330"/>
                  </a:lnTo>
                  <a:lnTo>
                    <a:pt x="0" y="849833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0" t="0" r="0" b="0"/>
              </a:stretch>
            </a:blipFill>
          </p:spPr>
        </p:sp>
      </p:grpSp>
      <p:grpSp>
        <p:nvGrpSpPr>
          <p:cNvPr name="Group 14" id="14"/>
          <p:cNvGrpSpPr/>
          <p:nvPr/>
        </p:nvGrpSpPr>
        <p:grpSpPr>
          <a:xfrm rot="0">
            <a:off x="5765079" y="2741526"/>
            <a:ext cx="3092680" cy="6373747"/>
            <a:chOff x="0" y="0"/>
            <a:chExt cx="4123574" cy="8498330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4123574" cy="8498330"/>
            </a:xfrm>
            <a:custGeom>
              <a:avLst/>
              <a:gdLst/>
              <a:ahLst/>
              <a:cxnLst/>
              <a:rect r="r" b="b" t="t" l="l"/>
              <a:pathLst>
                <a:path h="8498330" w="4123574">
                  <a:moveTo>
                    <a:pt x="0" y="0"/>
                  </a:moveTo>
                  <a:lnTo>
                    <a:pt x="4123574" y="0"/>
                  </a:lnTo>
                  <a:lnTo>
                    <a:pt x="4123574" y="8498330"/>
                  </a:lnTo>
                  <a:lnTo>
                    <a:pt x="0" y="849833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</p:grpSp>
      <p:sp>
        <p:nvSpPr>
          <p:cNvPr name="TextBox 16" id="16"/>
          <p:cNvSpPr txBox="true"/>
          <p:nvPr/>
        </p:nvSpPr>
        <p:spPr>
          <a:xfrm rot="0">
            <a:off x="14385046" y="508149"/>
            <a:ext cx="1060497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About Us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13154289" y="508149"/>
            <a:ext cx="735456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Service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15940842" y="508149"/>
            <a:ext cx="978460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Contact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11898530" y="508149"/>
            <a:ext cx="809760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Home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5478839" y="1317424"/>
            <a:ext cx="7330322" cy="7317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336"/>
              </a:lnSpc>
            </a:pPr>
            <a:r>
              <a:rPr lang="en-US" b="true" sz="4560">
                <a:solidFill>
                  <a:srgbClr val="FE6F67"/>
                </a:solidFill>
                <a:latin typeface="Poppins Bold"/>
                <a:ea typeface="Poppins Bold"/>
                <a:cs typeface="Poppins Bold"/>
                <a:sym typeface="Poppins Bold"/>
              </a:rPr>
              <a:t>Real-Time Features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1011679" y="508149"/>
            <a:ext cx="1633768" cy="2076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b="true" sz="1200">
                <a:solidFill>
                  <a:srgbClr val="FE6F67"/>
                </a:solidFill>
                <a:latin typeface="Poppins Bold"/>
                <a:ea typeface="Poppins Bold"/>
                <a:cs typeface="Poppins Bold"/>
                <a:sym typeface="Poppins Bold"/>
              </a:rPr>
              <a:t>HardwareBazaar</a:t>
            </a:r>
          </a:p>
        </p:txBody>
      </p:sp>
      <p:grpSp>
        <p:nvGrpSpPr>
          <p:cNvPr name="Group 22" id="22"/>
          <p:cNvGrpSpPr/>
          <p:nvPr/>
        </p:nvGrpSpPr>
        <p:grpSpPr>
          <a:xfrm rot="0">
            <a:off x="13094421" y="2741526"/>
            <a:ext cx="3092680" cy="6373747"/>
            <a:chOff x="0" y="0"/>
            <a:chExt cx="4123574" cy="8498330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4123574" cy="8498330"/>
            </a:xfrm>
            <a:custGeom>
              <a:avLst/>
              <a:gdLst/>
              <a:ahLst/>
              <a:cxnLst/>
              <a:rect r="r" b="b" t="t" l="l"/>
              <a:pathLst>
                <a:path h="8498330" w="4123574">
                  <a:moveTo>
                    <a:pt x="0" y="0"/>
                  </a:moveTo>
                  <a:lnTo>
                    <a:pt x="4123574" y="0"/>
                  </a:lnTo>
                  <a:lnTo>
                    <a:pt x="4123574" y="8498330"/>
                  </a:lnTo>
                  <a:lnTo>
                    <a:pt x="0" y="849833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l="0" t="0" r="0" b="0"/>
              </a:stretch>
            </a:blipFill>
          </p:spPr>
        </p:sp>
      </p:grpSp>
      <p:grpSp>
        <p:nvGrpSpPr>
          <p:cNvPr name="Group 24" id="24"/>
          <p:cNvGrpSpPr/>
          <p:nvPr/>
        </p:nvGrpSpPr>
        <p:grpSpPr>
          <a:xfrm rot="0">
            <a:off x="2100899" y="2741526"/>
            <a:ext cx="3092680" cy="6373747"/>
            <a:chOff x="0" y="0"/>
            <a:chExt cx="4123574" cy="8498330"/>
          </a:xfrm>
        </p:grpSpPr>
        <p:sp>
          <p:nvSpPr>
            <p:cNvPr name="Freeform 25" id="25"/>
            <p:cNvSpPr/>
            <p:nvPr/>
          </p:nvSpPr>
          <p:spPr>
            <a:xfrm flipH="false" flipV="false" rot="0">
              <a:off x="0" y="0"/>
              <a:ext cx="4123574" cy="8498330"/>
            </a:xfrm>
            <a:custGeom>
              <a:avLst/>
              <a:gdLst/>
              <a:ahLst/>
              <a:cxnLst/>
              <a:rect r="r" b="b" t="t" l="l"/>
              <a:pathLst>
                <a:path h="8498330" w="4123574">
                  <a:moveTo>
                    <a:pt x="0" y="0"/>
                  </a:moveTo>
                  <a:lnTo>
                    <a:pt x="4123574" y="0"/>
                  </a:lnTo>
                  <a:lnTo>
                    <a:pt x="4123574" y="8498330"/>
                  </a:lnTo>
                  <a:lnTo>
                    <a:pt x="0" y="849833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 l="0" t="0" r="0" b="0"/>
              </a:stretch>
            </a:blipFill>
          </p:spPr>
        </p:sp>
      </p:grpSp>
    </p:spTree>
  </p:cSld>
  <p:clrMapOvr>
    <a:masterClrMapping/>
  </p:clrMapOvr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2D0727">
                <a:alpha val="100000"/>
              </a:srgbClr>
            </a:gs>
            <a:gs pos="100000">
              <a:srgbClr val="0C0822">
                <a:alpha val="100000"/>
              </a:srgbClr>
            </a:gs>
          </a:gsLst>
          <a:lin ang="27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7293116" y="565634"/>
            <a:ext cx="397367" cy="28996"/>
            <a:chOff x="0" y="0"/>
            <a:chExt cx="128243" cy="935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28243" cy="9358"/>
            </a:xfrm>
            <a:custGeom>
              <a:avLst/>
              <a:gdLst/>
              <a:ahLst/>
              <a:cxnLst/>
              <a:rect r="r" b="b" t="t" l="l"/>
              <a:pathLst>
                <a:path h="9358" w="128243">
                  <a:moveTo>
                    <a:pt x="0" y="0"/>
                  </a:moveTo>
                  <a:lnTo>
                    <a:pt x="128243" y="0"/>
                  </a:lnTo>
                  <a:lnTo>
                    <a:pt x="128243" y="9358"/>
                  </a:lnTo>
                  <a:lnTo>
                    <a:pt x="0" y="9358"/>
                  </a:lnTo>
                  <a:close/>
                </a:path>
              </a:pathLst>
            </a:custGeom>
            <a:solidFill>
              <a:srgbClr val="FF5A5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128243" cy="474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7293116" y="657737"/>
            <a:ext cx="397367" cy="28996"/>
            <a:chOff x="0" y="0"/>
            <a:chExt cx="128243" cy="935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28243" cy="9358"/>
            </a:xfrm>
            <a:custGeom>
              <a:avLst/>
              <a:gdLst/>
              <a:ahLst/>
              <a:cxnLst/>
              <a:rect r="r" b="b" t="t" l="l"/>
              <a:pathLst>
                <a:path h="9358" w="128243">
                  <a:moveTo>
                    <a:pt x="0" y="0"/>
                  </a:moveTo>
                  <a:lnTo>
                    <a:pt x="128243" y="0"/>
                  </a:lnTo>
                  <a:lnTo>
                    <a:pt x="128243" y="9358"/>
                  </a:lnTo>
                  <a:lnTo>
                    <a:pt x="0" y="9358"/>
                  </a:lnTo>
                  <a:close/>
                </a:path>
              </a:pathLst>
            </a:custGeom>
            <a:solidFill>
              <a:srgbClr val="FF5A5F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128243" cy="474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8622731" y="2370051"/>
            <a:ext cx="1042538" cy="47625"/>
            <a:chOff x="0" y="0"/>
            <a:chExt cx="274578" cy="12543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74578" cy="12543"/>
            </a:xfrm>
            <a:custGeom>
              <a:avLst/>
              <a:gdLst/>
              <a:ahLst/>
              <a:cxnLst/>
              <a:rect r="r" b="b" t="t" l="l"/>
              <a:pathLst>
                <a:path h="12543" w="274578">
                  <a:moveTo>
                    <a:pt x="6272" y="0"/>
                  </a:moveTo>
                  <a:lnTo>
                    <a:pt x="268306" y="0"/>
                  </a:lnTo>
                  <a:cubicBezTo>
                    <a:pt x="269970" y="0"/>
                    <a:pt x="271565" y="661"/>
                    <a:pt x="272741" y="1837"/>
                  </a:cubicBezTo>
                  <a:cubicBezTo>
                    <a:pt x="273917" y="3013"/>
                    <a:pt x="274578" y="4608"/>
                    <a:pt x="274578" y="6272"/>
                  </a:cubicBezTo>
                  <a:lnTo>
                    <a:pt x="274578" y="6272"/>
                  </a:lnTo>
                  <a:cubicBezTo>
                    <a:pt x="274578" y="7935"/>
                    <a:pt x="273917" y="9530"/>
                    <a:pt x="272741" y="10706"/>
                  </a:cubicBezTo>
                  <a:cubicBezTo>
                    <a:pt x="271565" y="11882"/>
                    <a:pt x="269970" y="12543"/>
                    <a:pt x="268306" y="12543"/>
                  </a:cubicBezTo>
                  <a:lnTo>
                    <a:pt x="6272" y="12543"/>
                  </a:lnTo>
                  <a:cubicBezTo>
                    <a:pt x="4608" y="12543"/>
                    <a:pt x="3013" y="11882"/>
                    <a:pt x="1837" y="10706"/>
                  </a:cubicBezTo>
                  <a:cubicBezTo>
                    <a:pt x="661" y="9530"/>
                    <a:pt x="0" y="7935"/>
                    <a:pt x="0" y="6272"/>
                  </a:cubicBezTo>
                  <a:lnTo>
                    <a:pt x="0" y="6272"/>
                  </a:lnTo>
                  <a:cubicBezTo>
                    <a:pt x="0" y="4608"/>
                    <a:pt x="661" y="3013"/>
                    <a:pt x="1837" y="1837"/>
                  </a:cubicBezTo>
                  <a:cubicBezTo>
                    <a:pt x="3013" y="661"/>
                    <a:pt x="4608" y="0"/>
                    <a:pt x="6272" y="0"/>
                  </a:cubicBezTo>
                  <a:close/>
                </a:path>
              </a:pathLst>
            </a:custGeom>
            <a:solidFill>
              <a:srgbClr val="FF5A5F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74578" cy="5064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602112" y="446451"/>
            <a:ext cx="363847" cy="359467"/>
          </a:xfrm>
          <a:custGeom>
            <a:avLst/>
            <a:gdLst/>
            <a:ahLst/>
            <a:cxnLst/>
            <a:rect r="r" b="b" t="t" l="l"/>
            <a:pathLst>
              <a:path h="359467" w="363847">
                <a:moveTo>
                  <a:pt x="0" y="0"/>
                </a:moveTo>
                <a:lnTo>
                  <a:pt x="363847" y="0"/>
                </a:lnTo>
                <a:lnTo>
                  <a:pt x="363847" y="359466"/>
                </a:lnTo>
                <a:lnTo>
                  <a:pt x="0" y="35946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2127" r="0" b="-2127"/>
            </a:stretch>
          </a:blipFill>
        </p:spPr>
      </p:sp>
      <p:grpSp>
        <p:nvGrpSpPr>
          <p:cNvPr name="Group 12" id="12"/>
          <p:cNvGrpSpPr/>
          <p:nvPr/>
        </p:nvGrpSpPr>
        <p:grpSpPr>
          <a:xfrm rot="0">
            <a:off x="9430240" y="2741526"/>
            <a:ext cx="3092680" cy="6373747"/>
            <a:chOff x="0" y="0"/>
            <a:chExt cx="4123574" cy="849833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4123574" cy="8498330"/>
            </a:xfrm>
            <a:custGeom>
              <a:avLst/>
              <a:gdLst/>
              <a:ahLst/>
              <a:cxnLst/>
              <a:rect r="r" b="b" t="t" l="l"/>
              <a:pathLst>
                <a:path h="8498330" w="4123574">
                  <a:moveTo>
                    <a:pt x="0" y="0"/>
                  </a:moveTo>
                  <a:lnTo>
                    <a:pt x="4123574" y="0"/>
                  </a:lnTo>
                  <a:lnTo>
                    <a:pt x="4123574" y="8498330"/>
                  </a:lnTo>
                  <a:lnTo>
                    <a:pt x="0" y="849833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0" t="0" r="0" b="0"/>
              </a:stretch>
            </a:blipFill>
          </p:spPr>
        </p:sp>
      </p:grpSp>
      <p:grpSp>
        <p:nvGrpSpPr>
          <p:cNvPr name="Group 14" id="14"/>
          <p:cNvGrpSpPr/>
          <p:nvPr/>
        </p:nvGrpSpPr>
        <p:grpSpPr>
          <a:xfrm rot="0">
            <a:off x="5765079" y="2741526"/>
            <a:ext cx="3092680" cy="6373747"/>
            <a:chOff x="0" y="0"/>
            <a:chExt cx="4123574" cy="8498330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4123574" cy="8498330"/>
            </a:xfrm>
            <a:custGeom>
              <a:avLst/>
              <a:gdLst/>
              <a:ahLst/>
              <a:cxnLst/>
              <a:rect r="r" b="b" t="t" l="l"/>
              <a:pathLst>
                <a:path h="8498330" w="4123574">
                  <a:moveTo>
                    <a:pt x="0" y="0"/>
                  </a:moveTo>
                  <a:lnTo>
                    <a:pt x="4123574" y="0"/>
                  </a:lnTo>
                  <a:lnTo>
                    <a:pt x="4123574" y="8498330"/>
                  </a:lnTo>
                  <a:lnTo>
                    <a:pt x="0" y="849833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</p:grpSp>
      <p:grpSp>
        <p:nvGrpSpPr>
          <p:cNvPr name="Group 16" id="16"/>
          <p:cNvGrpSpPr/>
          <p:nvPr/>
        </p:nvGrpSpPr>
        <p:grpSpPr>
          <a:xfrm rot="0">
            <a:off x="13094421" y="2741526"/>
            <a:ext cx="3092680" cy="6373747"/>
            <a:chOff x="0" y="0"/>
            <a:chExt cx="4123574" cy="8498330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4123574" cy="8498330"/>
            </a:xfrm>
            <a:custGeom>
              <a:avLst/>
              <a:gdLst/>
              <a:ahLst/>
              <a:cxnLst/>
              <a:rect r="r" b="b" t="t" l="l"/>
              <a:pathLst>
                <a:path h="8498330" w="4123574">
                  <a:moveTo>
                    <a:pt x="0" y="0"/>
                  </a:moveTo>
                  <a:lnTo>
                    <a:pt x="4123574" y="0"/>
                  </a:lnTo>
                  <a:lnTo>
                    <a:pt x="4123574" y="8498330"/>
                  </a:lnTo>
                  <a:lnTo>
                    <a:pt x="0" y="849833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l="0" t="0" r="0" b="0"/>
              </a:stretch>
            </a:blipFill>
          </p:spPr>
        </p:sp>
      </p:grpSp>
      <p:grpSp>
        <p:nvGrpSpPr>
          <p:cNvPr name="Group 18" id="18"/>
          <p:cNvGrpSpPr/>
          <p:nvPr/>
        </p:nvGrpSpPr>
        <p:grpSpPr>
          <a:xfrm rot="0">
            <a:off x="2100899" y="2741526"/>
            <a:ext cx="3092680" cy="6373747"/>
            <a:chOff x="0" y="0"/>
            <a:chExt cx="4123574" cy="849833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4123574" cy="8498330"/>
            </a:xfrm>
            <a:custGeom>
              <a:avLst/>
              <a:gdLst/>
              <a:ahLst/>
              <a:cxnLst/>
              <a:rect r="r" b="b" t="t" l="l"/>
              <a:pathLst>
                <a:path h="8498330" w="4123574">
                  <a:moveTo>
                    <a:pt x="0" y="0"/>
                  </a:moveTo>
                  <a:lnTo>
                    <a:pt x="4123574" y="0"/>
                  </a:lnTo>
                  <a:lnTo>
                    <a:pt x="4123574" y="8498330"/>
                  </a:lnTo>
                  <a:lnTo>
                    <a:pt x="0" y="849833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 l="0" t="0" r="0" b="0"/>
              </a:stretch>
            </a:blipFill>
          </p:spPr>
        </p:sp>
      </p:grpSp>
      <p:sp>
        <p:nvSpPr>
          <p:cNvPr name="TextBox 20" id="20"/>
          <p:cNvSpPr txBox="true"/>
          <p:nvPr/>
        </p:nvSpPr>
        <p:spPr>
          <a:xfrm rot="0">
            <a:off x="14385046" y="508149"/>
            <a:ext cx="1060497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About Us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13154289" y="508149"/>
            <a:ext cx="735456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Service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15940842" y="508149"/>
            <a:ext cx="978460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Contact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11898530" y="508149"/>
            <a:ext cx="809760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Home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5478839" y="1317424"/>
            <a:ext cx="7330322" cy="7317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336"/>
              </a:lnSpc>
            </a:pPr>
            <a:r>
              <a:rPr lang="en-US" b="true" sz="4560">
                <a:solidFill>
                  <a:srgbClr val="FE6F67"/>
                </a:solidFill>
                <a:latin typeface="Poppins Bold"/>
                <a:ea typeface="Poppins Bold"/>
                <a:cs typeface="Poppins Bold"/>
                <a:sym typeface="Poppins Bold"/>
              </a:rPr>
              <a:t>Real-Time Features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1011679" y="508149"/>
            <a:ext cx="1633768" cy="2076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b="true" sz="1200">
                <a:solidFill>
                  <a:srgbClr val="FE6F67"/>
                </a:solidFill>
                <a:latin typeface="Poppins Bold"/>
                <a:ea typeface="Poppins Bold"/>
                <a:cs typeface="Poppins Bold"/>
                <a:sym typeface="Poppins Bold"/>
              </a:rPr>
              <a:t>HardwareBazaar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2D0727">
                <a:alpha val="100000"/>
              </a:srgbClr>
            </a:gs>
            <a:gs pos="100000">
              <a:srgbClr val="0C0822">
                <a:alpha val="100000"/>
              </a:srgbClr>
            </a:gs>
          </a:gsLst>
          <a:lin ang="27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7293116" y="565634"/>
            <a:ext cx="397367" cy="28996"/>
            <a:chOff x="0" y="0"/>
            <a:chExt cx="128243" cy="935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28243" cy="9358"/>
            </a:xfrm>
            <a:custGeom>
              <a:avLst/>
              <a:gdLst/>
              <a:ahLst/>
              <a:cxnLst/>
              <a:rect r="r" b="b" t="t" l="l"/>
              <a:pathLst>
                <a:path h="9358" w="128243">
                  <a:moveTo>
                    <a:pt x="0" y="0"/>
                  </a:moveTo>
                  <a:lnTo>
                    <a:pt x="128243" y="0"/>
                  </a:lnTo>
                  <a:lnTo>
                    <a:pt x="128243" y="9358"/>
                  </a:lnTo>
                  <a:lnTo>
                    <a:pt x="0" y="9358"/>
                  </a:lnTo>
                  <a:close/>
                </a:path>
              </a:pathLst>
            </a:custGeom>
            <a:solidFill>
              <a:srgbClr val="FC7068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128243" cy="474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7293116" y="657737"/>
            <a:ext cx="397367" cy="28996"/>
            <a:chOff x="0" y="0"/>
            <a:chExt cx="128243" cy="935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28243" cy="9358"/>
            </a:xfrm>
            <a:custGeom>
              <a:avLst/>
              <a:gdLst/>
              <a:ahLst/>
              <a:cxnLst/>
              <a:rect r="r" b="b" t="t" l="l"/>
              <a:pathLst>
                <a:path h="9358" w="128243">
                  <a:moveTo>
                    <a:pt x="0" y="0"/>
                  </a:moveTo>
                  <a:lnTo>
                    <a:pt x="128243" y="0"/>
                  </a:lnTo>
                  <a:lnTo>
                    <a:pt x="128243" y="9358"/>
                  </a:lnTo>
                  <a:lnTo>
                    <a:pt x="0" y="9358"/>
                  </a:lnTo>
                  <a:close/>
                </a:path>
              </a:pathLst>
            </a:custGeom>
            <a:solidFill>
              <a:srgbClr val="FC7068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128243" cy="474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18153377" y="7727913"/>
            <a:ext cx="290192" cy="1530387"/>
            <a:chOff x="0" y="0"/>
            <a:chExt cx="294878" cy="1555103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94878" cy="1555103"/>
            </a:xfrm>
            <a:custGeom>
              <a:avLst/>
              <a:gdLst/>
              <a:ahLst/>
              <a:cxnLst/>
              <a:rect r="r" b="b" t="t" l="l"/>
              <a:pathLst>
                <a:path h="1555103" w="294878">
                  <a:moveTo>
                    <a:pt x="147439" y="0"/>
                  </a:moveTo>
                  <a:lnTo>
                    <a:pt x="147439" y="0"/>
                  </a:lnTo>
                  <a:cubicBezTo>
                    <a:pt x="228868" y="0"/>
                    <a:pt x="294878" y="66011"/>
                    <a:pt x="294878" y="147439"/>
                  </a:cubicBezTo>
                  <a:lnTo>
                    <a:pt x="294878" y="1407663"/>
                  </a:lnTo>
                  <a:cubicBezTo>
                    <a:pt x="294878" y="1446767"/>
                    <a:pt x="279345" y="1484268"/>
                    <a:pt x="251694" y="1511919"/>
                  </a:cubicBezTo>
                  <a:cubicBezTo>
                    <a:pt x="224044" y="1539569"/>
                    <a:pt x="186542" y="1555103"/>
                    <a:pt x="147439" y="1555103"/>
                  </a:cubicBezTo>
                  <a:lnTo>
                    <a:pt x="147439" y="1555103"/>
                  </a:lnTo>
                  <a:cubicBezTo>
                    <a:pt x="108336" y="1555103"/>
                    <a:pt x="70834" y="1539569"/>
                    <a:pt x="43184" y="1511919"/>
                  </a:cubicBezTo>
                  <a:cubicBezTo>
                    <a:pt x="15534" y="1484268"/>
                    <a:pt x="0" y="1446767"/>
                    <a:pt x="0" y="1407663"/>
                  </a:cubicBezTo>
                  <a:lnTo>
                    <a:pt x="0" y="147439"/>
                  </a:lnTo>
                  <a:cubicBezTo>
                    <a:pt x="0" y="108336"/>
                    <a:pt x="15534" y="70834"/>
                    <a:pt x="43184" y="43184"/>
                  </a:cubicBezTo>
                  <a:cubicBezTo>
                    <a:pt x="70834" y="15534"/>
                    <a:pt x="108336" y="0"/>
                    <a:pt x="147439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C7068">
                    <a:alpha val="100000"/>
                  </a:srgbClr>
                </a:gs>
                <a:gs pos="100000">
                  <a:srgbClr val="900056">
                    <a:alpha val="100000"/>
                  </a:srgbClr>
                </a:gs>
              </a:gsLst>
              <a:lin ang="0"/>
            </a:gra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94878" cy="159320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602112" y="446451"/>
            <a:ext cx="363847" cy="359467"/>
          </a:xfrm>
          <a:custGeom>
            <a:avLst/>
            <a:gdLst/>
            <a:ahLst/>
            <a:cxnLst/>
            <a:rect r="r" b="b" t="t" l="l"/>
            <a:pathLst>
              <a:path h="359467" w="363847">
                <a:moveTo>
                  <a:pt x="0" y="0"/>
                </a:moveTo>
                <a:lnTo>
                  <a:pt x="363847" y="0"/>
                </a:lnTo>
                <a:lnTo>
                  <a:pt x="363847" y="359466"/>
                </a:lnTo>
                <a:lnTo>
                  <a:pt x="0" y="35946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2127" r="0" b="-2127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1011679" y="508149"/>
            <a:ext cx="1633768" cy="2076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b="true" sz="1200">
                <a:solidFill>
                  <a:srgbClr val="FC7068"/>
                </a:solidFill>
                <a:latin typeface="Poppins Bold"/>
                <a:ea typeface="Poppins Bold"/>
                <a:cs typeface="Poppins Bold"/>
                <a:sym typeface="Poppins Bold"/>
              </a:rPr>
              <a:t>HardwareBazaar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15940842" y="508149"/>
            <a:ext cx="978460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C7068"/>
                </a:solidFill>
                <a:latin typeface="Poppins"/>
                <a:ea typeface="Poppins"/>
                <a:cs typeface="Poppins"/>
                <a:sym typeface="Poppins"/>
              </a:rPr>
              <a:t>Contact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14385046" y="508149"/>
            <a:ext cx="1060497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C7068"/>
                </a:solidFill>
                <a:latin typeface="Poppins"/>
                <a:ea typeface="Poppins"/>
                <a:cs typeface="Poppins"/>
                <a:sym typeface="Poppins"/>
              </a:rPr>
              <a:t>About Us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13154289" y="508149"/>
            <a:ext cx="735456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C7068"/>
                </a:solidFill>
                <a:latin typeface="Poppins"/>
                <a:ea typeface="Poppins"/>
                <a:cs typeface="Poppins"/>
                <a:sym typeface="Poppins"/>
              </a:rPr>
              <a:t>Service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11898530" y="508149"/>
            <a:ext cx="809760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C7068"/>
                </a:solidFill>
                <a:latin typeface="Poppins"/>
                <a:ea typeface="Poppins"/>
                <a:cs typeface="Poppins"/>
                <a:sym typeface="Poppins"/>
              </a:rPr>
              <a:t>Home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602112" y="1331715"/>
            <a:ext cx="8548794" cy="121067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394"/>
              </a:lnSpc>
              <a:spcBef>
                <a:spcPct val="0"/>
              </a:spcBef>
            </a:pPr>
            <a:r>
              <a:rPr lang="en-US" b="true" sz="6710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rPr>
              <a:t>Table Of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602112" y="2050033"/>
            <a:ext cx="8548794" cy="14113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0934"/>
              </a:lnSpc>
              <a:spcBef>
                <a:spcPct val="0"/>
              </a:spcBef>
            </a:pPr>
            <a:r>
              <a:rPr lang="en-US" b="true" sz="7810">
                <a:solidFill>
                  <a:srgbClr val="FC7068"/>
                </a:solidFill>
                <a:latin typeface="Poppins Bold"/>
                <a:ea typeface="Poppins Bold"/>
                <a:cs typeface="Poppins Bold"/>
                <a:sym typeface="Poppins Bold"/>
              </a:rPr>
              <a:t>Content</a:t>
            </a:r>
          </a:p>
        </p:txBody>
      </p:sp>
      <p:grpSp>
        <p:nvGrpSpPr>
          <p:cNvPr name="Group 19" id="19"/>
          <p:cNvGrpSpPr/>
          <p:nvPr/>
        </p:nvGrpSpPr>
        <p:grpSpPr>
          <a:xfrm rot="0">
            <a:off x="2169861" y="4062055"/>
            <a:ext cx="1476656" cy="1462096"/>
            <a:chOff x="0" y="0"/>
            <a:chExt cx="985576" cy="975858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985576" cy="975858"/>
            </a:xfrm>
            <a:custGeom>
              <a:avLst/>
              <a:gdLst/>
              <a:ahLst/>
              <a:cxnLst/>
              <a:rect r="r" b="b" t="t" l="l"/>
              <a:pathLst>
                <a:path h="975858" w="985576">
                  <a:moveTo>
                    <a:pt x="492788" y="0"/>
                  </a:moveTo>
                  <a:cubicBezTo>
                    <a:pt x="220629" y="0"/>
                    <a:pt x="0" y="218453"/>
                    <a:pt x="0" y="487929"/>
                  </a:cubicBezTo>
                  <a:cubicBezTo>
                    <a:pt x="0" y="757405"/>
                    <a:pt x="220629" y="975858"/>
                    <a:pt x="492788" y="975858"/>
                  </a:cubicBezTo>
                  <a:cubicBezTo>
                    <a:pt x="764947" y="975858"/>
                    <a:pt x="985576" y="757405"/>
                    <a:pt x="985576" y="487929"/>
                  </a:cubicBezTo>
                  <a:cubicBezTo>
                    <a:pt x="985576" y="218453"/>
                    <a:pt x="764947" y="0"/>
                    <a:pt x="492788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C7068">
                    <a:alpha val="100000"/>
                  </a:srgbClr>
                </a:gs>
                <a:gs pos="100000">
                  <a:srgbClr val="900056">
                    <a:alpha val="100000"/>
                  </a:srgbClr>
                </a:gs>
              </a:gsLst>
              <a:lin ang="0"/>
            </a:gradFill>
          </p:spPr>
        </p:sp>
        <p:sp>
          <p:nvSpPr>
            <p:cNvPr name="TextBox 21" id="21"/>
            <p:cNvSpPr txBox="true"/>
            <p:nvPr/>
          </p:nvSpPr>
          <p:spPr>
            <a:xfrm>
              <a:off x="92398" y="-32338"/>
              <a:ext cx="800781" cy="91671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6299"/>
                </a:lnSpc>
              </a:pPr>
              <a:r>
                <a:rPr lang="en-US" b="true" sz="4499">
                  <a:solidFill>
                    <a:srgbClr val="FFFFFF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1</a:t>
              </a:r>
            </a:p>
          </p:txBody>
        </p:sp>
      </p:grpSp>
      <p:grpSp>
        <p:nvGrpSpPr>
          <p:cNvPr name="Group 22" id="22"/>
          <p:cNvGrpSpPr/>
          <p:nvPr/>
        </p:nvGrpSpPr>
        <p:grpSpPr>
          <a:xfrm rot="0">
            <a:off x="2169861" y="5890508"/>
            <a:ext cx="1476656" cy="1462096"/>
            <a:chOff x="0" y="0"/>
            <a:chExt cx="985576" cy="975858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985576" cy="975858"/>
            </a:xfrm>
            <a:custGeom>
              <a:avLst/>
              <a:gdLst/>
              <a:ahLst/>
              <a:cxnLst/>
              <a:rect r="r" b="b" t="t" l="l"/>
              <a:pathLst>
                <a:path h="975858" w="985576">
                  <a:moveTo>
                    <a:pt x="492788" y="0"/>
                  </a:moveTo>
                  <a:cubicBezTo>
                    <a:pt x="220629" y="0"/>
                    <a:pt x="0" y="218453"/>
                    <a:pt x="0" y="487929"/>
                  </a:cubicBezTo>
                  <a:cubicBezTo>
                    <a:pt x="0" y="757405"/>
                    <a:pt x="220629" y="975858"/>
                    <a:pt x="492788" y="975858"/>
                  </a:cubicBezTo>
                  <a:cubicBezTo>
                    <a:pt x="764947" y="975858"/>
                    <a:pt x="985576" y="757405"/>
                    <a:pt x="985576" y="487929"/>
                  </a:cubicBezTo>
                  <a:cubicBezTo>
                    <a:pt x="985576" y="218453"/>
                    <a:pt x="764947" y="0"/>
                    <a:pt x="492788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C7068">
                    <a:alpha val="100000"/>
                  </a:srgbClr>
                </a:gs>
                <a:gs pos="100000">
                  <a:srgbClr val="900056">
                    <a:alpha val="100000"/>
                  </a:srgbClr>
                </a:gs>
              </a:gsLst>
              <a:lin ang="0"/>
            </a:gradFill>
          </p:spPr>
        </p:sp>
        <p:sp>
          <p:nvSpPr>
            <p:cNvPr name="TextBox 24" id="24"/>
            <p:cNvSpPr txBox="true"/>
            <p:nvPr/>
          </p:nvSpPr>
          <p:spPr>
            <a:xfrm>
              <a:off x="92398" y="-32338"/>
              <a:ext cx="800781" cy="91671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6299"/>
                </a:lnSpc>
              </a:pPr>
              <a:r>
                <a:rPr lang="en-US" b="true" sz="4499">
                  <a:solidFill>
                    <a:srgbClr val="FFFFFF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2</a:t>
              </a:r>
            </a:p>
          </p:txBody>
        </p:sp>
      </p:grpSp>
      <p:grpSp>
        <p:nvGrpSpPr>
          <p:cNvPr name="Group 25" id="25"/>
          <p:cNvGrpSpPr/>
          <p:nvPr/>
        </p:nvGrpSpPr>
        <p:grpSpPr>
          <a:xfrm rot="0">
            <a:off x="2169861" y="7718961"/>
            <a:ext cx="1476656" cy="1462096"/>
            <a:chOff x="0" y="0"/>
            <a:chExt cx="985576" cy="975858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0" y="0"/>
              <a:ext cx="985576" cy="975858"/>
            </a:xfrm>
            <a:custGeom>
              <a:avLst/>
              <a:gdLst/>
              <a:ahLst/>
              <a:cxnLst/>
              <a:rect r="r" b="b" t="t" l="l"/>
              <a:pathLst>
                <a:path h="975858" w="985576">
                  <a:moveTo>
                    <a:pt x="492788" y="0"/>
                  </a:moveTo>
                  <a:cubicBezTo>
                    <a:pt x="220629" y="0"/>
                    <a:pt x="0" y="218453"/>
                    <a:pt x="0" y="487929"/>
                  </a:cubicBezTo>
                  <a:cubicBezTo>
                    <a:pt x="0" y="757405"/>
                    <a:pt x="220629" y="975858"/>
                    <a:pt x="492788" y="975858"/>
                  </a:cubicBezTo>
                  <a:cubicBezTo>
                    <a:pt x="764947" y="975858"/>
                    <a:pt x="985576" y="757405"/>
                    <a:pt x="985576" y="487929"/>
                  </a:cubicBezTo>
                  <a:cubicBezTo>
                    <a:pt x="985576" y="218453"/>
                    <a:pt x="764947" y="0"/>
                    <a:pt x="492788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C7068">
                    <a:alpha val="100000"/>
                  </a:srgbClr>
                </a:gs>
                <a:gs pos="100000">
                  <a:srgbClr val="900056">
                    <a:alpha val="100000"/>
                  </a:srgbClr>
                </a:gs>
              </a:gsLst>
              <a:lin ang="0"/>
            </a:gradFill>
          </p:spPr>
        </p:sp>
        <p:sp>
          <p:nvSpPr>
            <p:cNvPr name="TextBox 27" id="27"/>
            <p:cNvSpPr txBox="true"/>
            <p:nvPr/>
          </p:nvSpPr>
          <p:spPr>
            <a:xfrm>
              <a:off x="92398" y="-32338"/>
              <a:ext cx="800781" cy="91671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6299"/>
                </a:lnSpc>
              </a:pPr>
              <a:r>
                <a:rPr lang="en-US" b="true" sz="4499">
                  <a:solidFill>
                    <a:srgbClr val="FFFFFF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3</a:t>
              </a:r>
            </a:p>
          </p:txBody>
        </p:sp>
      </p:grpSp>
      <p:grpSp>
        <p:nvGrpSpPr>
          <p:cNvPr name="Group 28" id="28"/>
          <p:cNvGrpSpPr/>
          <p:nvPr/>
        </p:nvGrpSpPr>
        <p:grpSpPr>
          <a:xfrm rot="0">
            <a:off x="9570480" y="4062055"/>
            <a:ext cx="1476656" cy="1462096"/>
            <a:chOff x="0" y="0"/>
            <a:chExt cx="985576" cy="975858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0" y="0"/>
              <a:ext cx="985576" cy="975858"/>
            </a:xfrm>
            <a:custGeom>
              <a:avLst/>
              <a:gdLst/>
              <a:ahLst/>
              <a:cxnLst/>
              <a:rect r="r" b="b" t="t" l="l"/>
              <a:pathLst>
                <a:path h="975858" w="985576">
                  <a:moveTo>
                    <a:pt x="492788" y="0"/>
                  </a:moveTo>
                  <a:cubicBezTo>
                    <a:pt x="220629" y="0"/>
                    <a:pt x="0" y="218453"/>
                    <a:pt x="0" y="487929"/>
                  </a:cubicBezTo>
                  <a:cubicBezTo>
                    <a:pt x="0" y="757405"/>
                    <a:pt x="220629" y="975858"/>
                    <a:pt x="492788" y="975858"/>
                  </a:cubicBezTo>
                  <a:cubicBezTo>
                    <a:pt x="764947" y="975858"/>
                    <a:pt x="985576" y="757405"/>
                    <a:pt x="985576" y="487929"/>
                  </a:cubicBezTo>
                  <a:cubicBezTo>
                    <a:pt x="985576" y="218453"/>
                    <a:pt x="764947" y="0"/>
                    <a:pt x="492788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C7068">
                    <a:alpha val="100000"/>
                  </a:srgbClr>
                </a:gs>
                <a:gs pos="100000">
                  <a:srgbClr val="900056">
                    <a:alpha val="100000"/>
                  </a:srgbClr>
                </a:gs>
              </a:gsLst>
              <a:lin ang="0"/>
            </a:gradFill>
          </p:spPr>
        </p:sp>
        <p:sp>
          <p:nvSpPr>
            <p:cNvPr name="TextBox 30" id="30"/>
            <p:cNvSpPr txBox="true"/>
            <p:nvPr/>
          </p:nvSpPr>
          <p:spPr>
            <a:xfrm>
              <a:off x="92398" y="-32338"/>
              <a:ext cx="800781" cy="91671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6299"/>
                </a:lnSpc>
              </a:pPr>
              <a:r>
                <a:rPr lang="en-US" b="true" sz="4499">
                  <a:solidFill>
                    <a:srgbClr val="FFFFFF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4</a:t>
              </a:r>
            </a:p>
          </p:txBody>
        </p:sp>
      </p:grpSp>
      <p:grpSp>
        <p:nvGrpSpPr>
          <p:cNvPr name="Group 31" id="31"/>
          <p:cNvGrpSpPr/>
          <p:nvPr/>
        </p:nvGrpSpPr>
        <p:grpSpPr>
          <a:xfrm rot="0">
            <a:off x="9570480" y="5890508"/>
            <a:ext cx="1476656" cy="1462096"/>
            <a:chOff x="0" y="0"/>
            <a:chExt cx="985576" cy="975858"/>
          </a:xfrm>
        </p:grpSpPr>
        <p:sp>
          <p:nvSpPr>
            <p:cNvPr name="Freeform 32" id="32"/>
            <p:cNvSpPr/>
            <p:nvPr/>
          </p:nvSpPr>
          <p:spPr>
            <a:xfrm flipH="false" flipV="false" rot="0">
              <a:off x="0" y="0"/>
              <a:ext cx="985576" cy="975858"/>
            </a:xfrm>
            <a:custGeom>
              <a:avLst/>
              <a:gdLst/>
              <a:ahLst/>
              <a:cxnLst/>
              <a:rect r="r" b="b" t="t" l="l"/>
              <a:pathLst>
                <a:path h="975858" w="985576">
                  <a:moveTo>
                    <a:pt x="492788" y="0"/>
                  </a:moveTo>
                  <a:cubicBezTo>
                    <a:pt x="220629" y="0"/>
                    <a:pt x="0" y="218453"/>
                    <a:pt x="0" y="487929"/>
                  </a:cubicBezTo>
                  <a:cubicBezTo>
                    <a:pt x="0" y="757405"/>
                    <a:pt x="220629" y="975858"/>
                    <a:pt x="492788" y="975858"/>
                  </a:cubicBezTo>
                  <a:cubicBezTo>
                    <a:pt x="764947" y="975858"/>
                    <a:pt x="985576" y="757405"/>
                    <a:pt x="985576" y="487929"/>
                  </a:cubicBezTo>
                  <a:cubicBezTo>
                    <a:pt x="985576" y="218453"/>
                    <a:pt x="764947" y="0"/>
                    <a:pt x="492788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C7068">
                    <a:alpha val="100000"/>
                  </a:srgbClr>
                </a:gs>
                <a:gs pos="100000">
                  <a:srgbClr val="900056">
                    <a:alpha val="100000"/>
                  </a:srgbClr>
                </a:gs>
              </a:gsLst>
              <a:lin ang="0"/>
            </a:gradFill>
          </p:spPr>
        </p:sp>
        <p:sp>
          <p:nvSpPr>
            <p:cNvPr name="TextBox 33" id="33"/>
            <p:cNvSpPr txBox="true"/>
            <p:nvPr/>
          </p:nvSpPr>
          <p:spPr>
            <a:xfrm>
              <a:off x="92398" y="-32338"/>
              <a:ext cx="800781" cy="91671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6299"/>
                </a:lnSpc>
              </a:pPr>
              <a:r>
                <a:rPr lang="en-US" b="true" sz="4499">
                  <a:solidFill>
                    <a:srgbClr val="FFFFFF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5</a:t>
              </a:r>
            </a:p>
          </p:txBody>
        </p:sp>
      </p:grpSp>
      <p:grpSp>
        <p:nvGrpSpPr>
          <p:cNvPr name="Group 34" id="34"/>
          <p:cNvGrpSpPr/>
          <p:nvPr/>
        </p:nvGrpSpPr>
        <p:grpSpPr>
          <a:xfrm rot="0">
            <a:off x="9570480" y="7718961"/>
            <a:ext cx="1476656" cy="1462096"/>
            <a:chOff x="0" y="0"/>
            <a:chExt cx="985576" cy="975858"/>
          </a:xfrm>
        </p:grpSpPr>
        <p:sp>
          <p:nvSpPr>
            <p:cNvPr name="Freeform 35" id="35"/>
            <p:cNvSpPr/>
            <p:nvPr/>
          </p:nvSpPr>
          <p:spPr>
            <a:xfrm flipH="false" flipV="false" rot="0">
              <a:off x="0" y="0"/>
              <a:ext cx="985576" cy="975858"/>
            </a:xfrm>
            <a:custGeom>
              <a:avLst/>
              <a:gdLst/>
              <a:ahLst/>
              <a:cxnLst/>
              <a:rect r="r" b="b" t="t" l="l"/>
              <a:pathLst>
                <a:path h="975858" w="985576">
                  <a:moveTo>
                    <a:pt x="492788" y="0"/>
                  </a:moveTo>
                  <a:cubicBezTo>
                    <a:pt x="220629" y="0"/>
                    <a:pt x="0" y="218453"/>
                    <a:pt x="0" y="487929"/>
                  </a:cubicBezTo>
                  <a:cubicBezTo>
                    <a:pt x="0" y="757405"/>
                    <a:pt x="220629" y="975858"/>
                    <a:pt x="492788" y="975858"/>
                  </a:cubicBezTo>
                  <a:cubicBezTo>
                    <a:pt x="764947" y="975858"/>
                    <a:pt x="985576" y="757405"/>
                    <a:pt x="985576" y="487929"/>
                  </a:cubicBezTo>
                  <a:cubicBezTo>
                    <a:pt x="985576" y="218453"/>
                    <a:pt x="764947" y="0"/>
                    <a:pt x="492788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C7068">
                    <a:alpha val="100000"/>
                  </a:srgbClr>
                </a:gs>
                <a:gs pos="100000">
                  <a:srgbClr val="900056">
                    <a:alpha val="100000"/>
                  </a:srgbClr>
                </a:gs>
              </a:gsLst>
              <a:lin ang="0"/>
            </a:gradFill>
          </p:spPr>
        </p:sp>
        <p:sp>
          <p:nvSpPr>
            <p:cNvPr name="TextBox 36" id="36"/>
            <p:cNvSpPr txBox="true"/>
            <p:nvPr/>
          </p:nvSpPr>
          <p:spPr>
            <a:xfrm>
              <a:off x="92398" y="-32338"/>
              <a:ext cx="800781" cy="91671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6299"/>
                </a:lnSpc>
              </a:pPr>
              <a:r>
                <a:rPr lang="en-US" b="true" sz="4499">
                  <a:solidFill>
                    <a:srgbClr val="FFFFFF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6</a:t>
              </a:r>
            </a:p>
          </p:txBody>
        </p:sp>
      </p:grpSp>
      <p:sp>
        <p:nvSpPr>
          <p:cNvPr name="TextBox 37" id="37"/>
          <p:cNvSpPr txBox="true"/>
          <p:nvPr/>
        </p:nvSpPr>
        <p:spPr>
          <a:xfrm rot="0">
            <a:off x="3927193" y="4164067"/>
            <a:ext cx="4708964" cy="10360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994"/>
              </a:lnSpc>
              <a:spcBef>
                <a:spcPct val="0"/>
              </a:spcBef>
            </a:pPr>
            <a:r>
              <a:rPr lang="en-US" b="true" sz="5710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rPr>
              <a:t>Intoduction</a:t>
            </a:r>
          </a:p>
        </p:txBody>
      </p:sp>
      <p:sp>
        <p:nvSpPr>
          <p:cNvPr name="TextBox 38" id="38"/>
          <p:cNvSpPr txBox="true"/>
          <p:nvPr/>
        </p:nvSpPr>
        <p:spPr>
          <a:xfrm rot="0">
            <a:off x="3927193" y="5944761"/>
            <a:ext cx="4708964" cy="22723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054"/>
              </a:lnSpc>
            </a:pPr>
            <a:r>
              <a:rPr lang="en-US" sz="3610" b="true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rPr>
              <a:t>Motivation, Goals, and Objectives</a:t>
            </a:r>
          </a:p>
          <a:p>
            <a:pPr algn="l">
              <a:lnSpc>
                <a:spcPts val="7994"/>
              </a:lnSpc>
              <a:spcBef>
                <a:spcPct val="0"/>
              </a:spcBef>
            </a:pPr>
          </a:p>
        </p:txBody>
      </p:sp>
      <p:sp>
        <p:nvSpPr>
          <p:cNvPr name="TextBox 39" id="39"/>
          <p:cNvSpPr txBox="true"/>
          <p:nvPr/>
        </p:nvSpPr>
        <p:spPr>
          <a:xfrm rot="0">
            <a:off x="3927193" y="7955047"/>
            <a:ext cx="4708964" cy="16710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594"/>
              </a:lnSpc>
            </a:pPr>
            <a:r>
              <a:rPr lang="en-US" sz="4710" b="true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rPr>
              <a:t>Project Details</a:t>
            </a:r>
          </a:p>
          <a:p>
            <a:pPr algn="l">
              <a:lnSpc>
                <a:spcPts val="6594"/>
              </a:lnSpc>
              <a:spcBef>
                <a:spcPct val="0"/>
              </a:spcBef>
            </a:pPr>
          </a:p>
        </p:txBody>
      </p:sp>
      <p:sp>
        <p:nvSpPr>
          <p:cNvPr name="TextBox 40" id="40"/>
          <p:cNvSpPr txBox="true"/>
          <p:nvPr/>
        </p:nvSpPr>
        <p:spPr>
          <a:xfrm rot="0">
            <a:off x="11323361" y="4164067"/>
            <a:ext cx="4708964" cy="20457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994"/>
              </a:lnSpc>
            </a:pPr>
            <a:r>
              <a:rPr lang="en-US" sz="5710" b="true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rPr>
              <a:t>Future Work</a:t>
            </a:r>
          </a:p>
          <a:p>
            <a:pPr algn="l">
              <a:lnSpc>
                <a:spcPts val="7994"/>
              </a:lnSpc>
              <a:spcBef>
                <a:spcPct val="0"/>
              </a:spcBef>
            </a:pPr>
          </a:p>
        </p:txBody>
      </p:sp>
      <p:sp>
        <p:nvSpPr>
          <p:cNvPr name="TextBox 41" id="41"/>
          <p:cNvSpPr txBox="true"/>
          <p:nvPr/>
        </p:nvSpPr>
        <p:spPr>
          <a:xfrm rot="0">
            <a:off x="11323361" y="6015246"/>
            <a:ext cx="4708964" cy="20457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994"/>
              </a:lnSpc>
            </a:pPr>
            <a:r>
              <a:rPr lang="en-US" sz="5710" b="true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rPr>
              <a:t>Constraints</a:t>
            </a:r>
          </a:p>
          <a:p>
            <a:pPr algn="l">
              <a:lnSpc>
                <a:spcPts val="7994"/>
              </a:lnSpc>
              <a:spcBef>
                <a:spcPct val="0"/>
              </a:spcBef>
            </a:pPr>
          </a:p>
        </p:txBody>
      </p:sp>
      <p:sp>
        <p:nvSpPr>
          <p:cNvPr name="TextBox 42" id="42"/>
          <p:cNvSpPr txBox="true"/>
          <p:nvPr/>
        </p:nvSpPr>
        <p:spPr>
          <a:xfrm rot="0">
            <a:off x="11323361" y="7841873"/>
            <a:ext cx="4708964" cy="20457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994"/>
              </a:lnSpc>
            </a:pPr>
            <a:r>
              <a:rPr lang="en-US" sz="5710" b="true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rPr>
              <a:t>Demo</a:t>
            </a:r>
          </a:p>
          <a:p>
            <a:pPr algn="l">
              <a:lnSpc>
                <a:spcPts val="7994"/>
              </a:lnSpc>
              <a:spcBef>
                <a:spcPct val="0"/>
              </a:spcBef>
            </a:pPr>
          </a:p>
        </p:txBody>
      </p:sp>
    </p:spTree>
  </p:cSld>
  <p:clrMapOvr>
    <a:masterClrMapping/>
  </p:clrMapOvr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2D0727">
                <a:alpha val="100000"/>
              </a:srgbClr>
            </a:gs>
            <a:gs pos="100000">
              <a:srgbClr val="0C0822">
                <a:alpha val="100000"/>
              </a:srgbClr>
            </a:gs>
          </a:gsLst>
          <a:lin ang="27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7293116" y="565634"/>
            <a:ext cx="397367" cy="28996"/>
            <a:chOff x="0" y="0"/>
            <a:chExt cx="128243" cy="935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28243" cy="9358"/>
            </a:xfrm>
            <a:custGeom>
              <a:avLst/>
              <a:gdLst/>
              <a:ahLst/>
              <a:cxnLst/>
              <a:rect r="r" b="b" t="t" l="l"/>
              <a:pathLst>
                <a:path h="9358" w="128243">
                  <a:moveTo>
                    <a:pt x="0" y="0"/>
                  </a:moveTo>
                  <a:lnTo>
                    <a:pt x="128243" y="0"/>
                  </a:lnTo>
                  <a:lnTo>
                    <a:pt x="128243" y="9358"/>
                  </a:lnTo>
                  <a:lnTo>
                    <a:pt x="0" y="9358"/>
                  </a:lnTo>
                  <a:close/>
                </a:path>
              </a:pathLst>
            </a:custGeom>
            <a:solidFill>
              <a:srgbClr val="FF5A5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128243" cy="474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7293116" y="657737"/>
            <a:ext cx="397367" cy="28996"/>
            <a:chOff x="0" y="0"/>
            <a:chExt cx="128243" cy="935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28243" cy="9358"/>
            </a:xfrm>
            <a:custGeom>
              <a:avLst/>
              <a:gdLst/>
              <a:ahLst/>
              <a:cxnLst/>
              <a:rect r="r" b="b" t="t" l="l"/>
              <a:pathLst>
                <a:path h="9358" w="128243">
                  <a:moveTo>
                    <a:pt x="0" y="0"/>
                  </a:moveTo>
                  <a:lnTo>
                    <a:pt x="128243" y="0"/>
                  </a:lnTo>
                  <a:lnTo>
                    <a:pt x="128243" y="9358"/>
                  </a:lnTo>
                  <a:lnTo>
                    <a:pt x="0" y="9358"/>
                  </a:lnTo>
                  <a:close/>
                </a:path>
              </a:pathLst>
            </a:custGeom>
            <a:solidFill>
              <a:srgbClr val="FF5A5F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128243" cy="474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8622731" y="2370051"/>
            <a:ext cx="1042538" cy="47625"/>
            <a:chOff x="0" y="0"/>
            <a:chExt cx="274578" cy="12543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74578" cy="12543"/>
            </a:xfrm>
            <a:custGeom>
              <a:avLst/>
              <a:gdLst/>
              <a:ahLst/>
              <a:cxnLst/>
              <a:rect r="r" b="b" t="t" l="l"/>
              <a:pathLst>
                <a:path h="12543" w="274578">
                  <a:moveTo>
                    <a:pt x="6272" y="0"/>
                  </a:moveTo>
                  <a:lnTo>
                    <a:pt x="268306" y="0"/>
                  </a:lnTo>
                  <a:cubicBezTo>
                    <a:pt x="269970" y="0"/>
                    <a:pt x="271565" y="661"/>
                    <a:pt x="272741" y="1837"/>
                  </a:cubicBezTo>
                  <a:cubicBezTo>
                    <a:pt x="273917" y="3013"/>
                    <a:pt x="274578" y="4608"/>
                    <a:pt x="274578" y="6272"/>
                  </a:cubicBezTo>
                  <a:lnTo>
                    <a:pt x="274578" y="6272"/>
                  </a:lnTo>
                  <a:cubicBezTo>
                    <a:pt x="274578" y="7935"/>
                    <a:pt x="273917" y="9530"/>
                    <a:pt x="272741" y="10706"/>
                  </a:cubicBezTo>
                  <a:cubicBezTo>
                    <a:pt x="271565" y="11882"/>
                    <a:pt x="269970" y="12543"/>
                    <a:pt x="268306" y="12543"/>
                  </a:cubicBezTo>
                  <a:lnTo>
                    <a:pt x="6272" y="12543"/>
                  </a:lnTo>
                  <a:cubicBezTo>
                    <a:pt x="4608" y="12543"/>
                    <a:pt x="3013" y="11882"/>
                    <a:pt x="1837" y="10706"/>
                  </a:cubicBezTo>
                  <a:cubicBezTo>
                    <a:pt x="661" y="9530"/>
                    <a:pt x="0" y="7935"/>
                    <a:pt x="0" y="6272"/>
                  </a:cubicBezTo>
                  <a:lnTo>
                    <a:pt x="0" y="6272"/>
                  </a:lnTo>
                  <a:cubicBezTo>
                    <a:pt x="0" y="4608"/>
                    <a:pt x="661" y="3013"/>
                    <a:pt x="1837" y="1837"/>
                  </a:cubicBezTo>
                  <a:cubicBezTo>
                    <a:pt x="3013" y="661"/>
                    <a:pt x="4608" y="0"/>
                    <a:pt x="6272" y="0"/>
                  </a:cubicBezTo>
                  <a:close/>
                </a:path>
              </a:pathLst>
            </a:custGeom>
            <a:solidFill>
              <a:srgbClr val="FF5A5F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74578" cy="5064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602112" y="446451"/>
            <a:ext cx="363847" cy="359467"/>
          </a:xfrm>
          <a:custGeom>
            <a:avLst/>
            <a:gdLst/>
            <a:ahLst/>
            <a:cxnLst/>
            <a:rect r="r" b="b" t="t" l="l"/>
            <a:pathLst>
              <a:path h="359467" w="363847">
                <a:moveTo>
                  <a:pt x="0" y="0"/>
                </a:moveTo>
                <a:lnTo>
                  <a:pt x="363847" y="0"/>
                </a:lnTo>
                <a:lnTo>
                  <a:pt x="363847" y="359466"/>
                </a:lnTo>
                <a:lnTo>
                  <a:pt x="0" y="35946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2127" r="0" b="-2127"/>
            </a:stretch>
          </a:blipFill>
        </p:spPr>
      </p:sp>
      <p:grpSp>
        <p:nvGrpSpPr>
          <p:cNvPr name="Group 12" id="12"/>
          <p:cNvGrpSpPr/>
          <p:nvPr/>
        </p:nvGrpSpPr>
        <p:grpSpPr>
          <a:xfrm rot="0">
            <a:off x="3936957" y="2741526"/>
            <a:ext cx="3092680" cy="6373747"/>
            <a:chOff x="0" y="0"/>
            <a:chExt cx="4123574" cy="849833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4123574" cy="8498330"/>
            </a:xfrm>
            <a:custGeom>
              <a:avLst/>
              <a:gdLst/>
              <a:ahLst/>
              <a:cxnLst/>
              <a:rect r="r" b="b" t="t" l="l"/>
              <a:pathLst>
                <a:path h="8498330" w="4123574">
                  <a:moveTo>
                    <a:pt x="0" y="0"/>
                  </a:moveTo>
                  <a:lnTo>
                    <a:pt x="4123574" y="0"/>
                  </a:lnTo>
                  <a:lnTo>
                    <a:pt x="4123574" y="8498330"/>
                  </a:lnTo>
                  <a:lnTo>
                    <a:pt x="0" y="849833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0" t="0" r="0" b="0"/>
              </a:stretch>
            </a:blipFill>
          </p:spPr>
        </p:sp>
      </p:grpSp>
      <p:grpSp>
        <p:nvGrpSpPr>
          <p:cNvPr name="Group 14" id="14"/>
          <p:cNvGrpSpPr/>
          <p:nvPr/>
        </p:nvGrpSpPr>
        <p:grpSpPr>
          <a:xfrm rot="0">
            <a:off x="7598805" y="2741526"/>
            <a:ext cx="3092680" cy="6373747"/>
            <a:chOff x="0" y="0"/>
            <a:chExt cx="4123574" cy="8498330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4123574" cy="8498330"/>
            </a:xfrm>
            <a:custGeom>
              <a:avLst/>
              <a:gdLst/>
              <a:ahLst/>
              <a:cxnLst/>
              <a:rect r="r" b="b" t="t" l="l"/>
              <a:pathLst>
                <a:path h="8498330" w="4123574">
                  <a:moveTo>
                    <a:pt x="0" y="0"/>
                  </a:moveTo>
                  <a:lnTo>
                    <a:pt x="4123574" y="0"/>
                  </a:lnTo>
                  <a:lnTo>
                    <a:pt x="4123574" y="8498330"/>
                  </a:lnTo>
                  <a:lnTo>
                    <a:pt x="0" y="849833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</p:grpSp>
      <p:grpSp>
        <p:nvGrpSpPr>
          <p:cNvPr name="Group 16" id="16"/>
          <p:cNvGrpSpPr/>
          <p:nvPr/>
        </p:nvGrpSpPr>
        <p:grpSpPr>
          <a:xfrm rot="0">
            <a:off x="11262985" y="2741526"/>
            <a:ext cx="3092680" cy="6373747"/>
            <a:chOff x="0" y="0"/>
            <a:chExt cx="4123574" cy="8498330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4123574" cy="8498330"/>
            </a:xfrm>
            <a:custGeom>
              <a:avLst/>
              <a:gdLst/>
              <a:ahLst/>
              <a:cxnLst/>
              <a:rect r="r" b="b" t="t" l="l"/>
              <a:pathLst>
                <a:path h="8498330" w="4123574">
                  <a:moveTo>
                    <a:pt x="0" y="0"/>
                  </a:moveTo>
                  <a:lnTo>
                    <a:pt x="4123574" y="0"/>
                  </a:lnTo>
                  <a:lnTo>
                    <a:pt x="4123574" y="8498330"/>
                  </a:lnTo>
                  <a:lnTo>
                    <a:pt x="0" y="849833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l="0" t="0" r="0" b="0"/>
              </a:stretch>
            </a:blipFill>
          </p:spPr>
        </p:sp>
      </p:grpSp>
      <p:grpSp>
        <p:nvGrpSpPr>
          <p:cNvPr name="Group 18" id="18"/>
          <p:cNvGrpSpPr/>
          <p:nvPr/>
        </p:nvGrpSpPr>
        <p:grpSpPr>
          <a:xfrm rot="0">
            <a:off x="14927165" y="2741526"/>
            <a:ext cx="3092680" cy="6373747"/>
            <a:chOff x="0" y="0"/>
            <a:chExt cx="4123574" cy="849833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4123574" cy="8498330"/>
            </a:xfrm>
            <a:custGeom>
              <a:avLst/>
              <a:gdLst/>
              <a:ahLst/>
              <a:cxnLst/>
              <a:rect r="r" b="b" t="t" l="l"/>
              <a:pathLst>
                <a:path h="8498330" w="4123574">
                  <a:moveTo>
                    <a:pt x="0" y="0"/>
                  </a:moveTo>
                  <a:lnTo>
                    <a:pt x="4123574" y="0"/>
                  </a:lnTo>
                  <a:lnTo>
                    <a:pt x="4123574" y="8498330"/>
                  </a:lnTo>
                  <a:lnTo>
                    <a:pt x="0" y="849833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 l="0" t="0" r="0" b="0"/>
              </a:stretch>
            </a:blipFill>
          </p:spPr>
        </p:sp>
      </p:grpSp>
      <p:grpSp>
        <p:nvGrpSpPr>
          <p:cNvPr name="Group 20" id="20"/>
          <p:cNvGrpSpPr/>
          <p:nvPr/>
        </p:nvGrpSpPr>
        <p:grpSpPr>
          <a:xfrm rot="0">
            <a:off x="272777" y="2741526"/>
            <a:ext cx="3092680" cy="6373747"/>
            <a:chOff x="0" y="0"/>
            <a:chExt cx="4123574" cy="8498330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4123574" cy="8498330"/>
            </a:xfrm>
            <a:custGeom>
              <a:avLst/>
              <a:gdLst/>
              <a:ahLst/>
              <a:cxnLst/>
              <a:rect r="r" b="b" t="t" l="l"/>
              <a:pathLst>
                <a:path h="8498330" w="4123574">
                  <a:moveTo>
                    <a:pt x="0" y="0"/>
                  </a:moveTo>
                  <a:lnTo>
                    <a:pt x="4123574" y="0"/>
                  </a:lnTo>
                  <a:lnTo>
                    <a:pt x="4123574" y="8498330"/>
                  </a:lnTo>
                  <a:lnTo>
                    <a:pt x="0" y="849833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/>
              <a:stretch>
                <a:fillRect l="0" t="0" r="0" b="0"/>
              </a:stretch>
            </a:blipFill>
          </p:spPr>
        </p:sp>
      </p:grpSp>
      <p:sp>
        <p:nvSpPr>
          <p:cNvPr name="TextBox 22" id="22"/>
          <p:cNvSpPr txBox="true"/>
          <p:nvPr/>
        </p:nvSpPr>
        <p:spPr>
          <a:xfrm rot="0">
            <a:off x="15940842" y="508149"/>
            <a:ext cx="978460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Contact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14385046" y="508149"/>
            <a:ext cx="1060497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About Us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13154289" y="508149"/>
            <a:ext cx="735456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Service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11898530" y="508149"/>
            <a:ext cx="809760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Home</a:t>
            </a:r>
          </a:p>
        </p:txBody>
      </p:sp>
      <p:sp>
        <p:nvSpPr>
          <p:cNvPr name="TextBox 26" id="26"/>
          <p:cNvSpPr txBox="true"/>
          <p:nvPr/>
        </p:nvSpPr>
        <p:spPr>
          <a:xfrm rot="0">
            <a:off x="5478839" y="1317424"/>
            <a:ext cx="7330322" cy="7317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336"/>
              </a:lnSpc>
            </a:pPr>
            <a:r>
              <a:rPr lang="en-US" b="true" sz="4560">
                <a:solidFill>
                  <a:srgbClr val="FE6F67"/>
                </a:solidFill>
                <a:latin typeface="Poppins Bold"/>
                <a:ea typeface="Poppins Bold"/>
                <a:cs typeface="Poppins Bold"/>
                <a:sym typeface="Poppins Bold"/>
              </a:rPr>
              <a:t>Notifications Feature</a:t>
            </a:r>
          </a:p>
        </p:txBody>
      </p:sp>
      <p:sp>
        <p:nvSpPr>
          <p:cNvPr name="TextBox 27" id="27"/>
          <p:cNvSpPr txBox="true"/>
          <p:nvPr/>
        </p:nvSpPr>
        <p:spPr>
          <a:xfrm rot="0">
            <a:off x="1011679" y="508149"/>
            <a:ext cx="1633768" cy="2076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b="true" sz="1200">
                <a:solidFill>
                  <a:srgbClr val="FE6F67"/>
                </a:solidFill>
                <a:latin typeface="Poppins Bold"/>
                <a:ea typeface="Poppins Bold"/>
                <a:cs typeface="Poppins Bold"/>
                <a:sym typeface="Poppins Bold"/>
              </a:rPr>
              <a:t>HardwareBazaar</a:t>
            </a:r>
          </a:p>
        </p:txBody>
      </p:sp>
    </p:spTree>
  </p:cSld>
  <p:clrMapOvr>
    <a:masterClrMapping/>
  </p:clrMapOvr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2D0727">
                <a:alpha val="100000"/>
              </a:srgbClr>
            </a:gs>
            <a:gs pos="100000">
              <a:srgbClr val="0C0822">
                <a:alpha val="100000"/>
              </a:srgbClr>
            </a:gs>
          </a:gsLst>
          <a:lin ang="27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7293116" y="565634"/>
            <a:ext cx="397367" cy="28996"/>
            <a:chOff x="0" y="0"/>
            <a:chExt cx="128243" cy="935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28243" cy="9358"/>
            </a:xfrm>
            <a:custGeom>
              <a:avLst/>
              <a:gdLst/>
              <a:ahLst/>
              <a:cxnLst/>
              <a:rect r="r" b="b" t="t" l="l"/>
              <a:pathLst>
                <a:path h="9358" w="128243">
                  <a:moveTo>
                    <a:pt x="0" y="0"/>
                  </a:moveTo>
                  <a:lnTo>
                    <a:pt x="128243" y="0"/>
                  </a:lnTo>
                  <a:lnTo>
                    <a:pt x="128243" y="9358"/>
                  </a:lnTo>
                  <a:lnTo>
                    <a:pt x="0" y="9358"/>
                  </a:lnTo>
                  <a:close/>
                </a:path>
              </a:pathLst>
            </a:custGeom>
            <a:solidFill>
              <a:srgbClr val="FF5A5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128243" cy="474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7293116" y="657737"/>
            <a:ext cx="397367" cy="28996"/>
            <a:chOff x="0" y="0"/>
            <a:chExt cx="128243" cy="935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28243" cy="9358"/>
            </a:xfrm>
            <a:custGeom>
              <a:avLst/>
              <a:gdLst/>
              <a:ahLst/>
              <a:cxnLst/>
              <a:rect r="r" b="b" t="t" l="l"/>
              <a:pathLst>
                <a:path h="9358" w="128243">
                  <a:moveTo>
                    <a:pt x="0" y="0"/>
                  </a:moveTo>
                  <a:lnTo>
                    <a:pt x="128243" y="0"/>
                  </a:lnTo>
                  <a:lnTo>
                    <a:pt x="128243" y="9358"/>
                  </a:lnTo>
                  <a:lnTo>
                    <a:pt x="0" y="9358"/>
                  </a:lnTo>
                  <a:close/>
                </a:path>
              </a:pathLst>
            </a:custGeom>
            <a:solidFill>
              <a:srgbClr val="FF5A5F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128243" cy="474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8622731" y="2370051"/>
            <a:ext cx="1042538" cy="47625"/>
            <a:chOff x="0" y="0"/>
            <a:chExt cx="274578" cy="12543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74578" cy="12543"/>
            </a:xfrm>
            <a:custGeom>
              <a:avLst/>
              <a:gdLst/>
              <a:ahLst/>
              <a:cxnLst/>
              <a:rect r="r" b="b" t="t" l="l"/>
              <a:pathLst>
                <a:path h="12543" w="274578">
                  <a:moveTo>
                    <a:pt x="6272" y="0"/>
                  </a:moveTo>
                  <a:lnTo>
                    <a:pt x="268306" y="0"/>
                  </a:lnTo>
                  <a:cubicBezTo>
                    <a:pt x="269970" y="0"/>
                    <a:pt x="271565" y="661"/>
                    <a:pt x="272741" y="1837"/>
                  </a:cubicBezTo>
                  <a:cubicBezTo>
                    <a:pt x="273917" y="3013"/>
                    <a:pt x="274578" y="4608"/>
                    <a:pt x="274578" y="6272"/>
                  </a:cubicBezTo>
                  <a:lnTo>
                    <a:pt x="274578" y="6272"/>
                  </a:lnTo>
                  <a:cubicBezTo>
                    <a:pt x="274578" y="7935"/>
                    <a:pt x="273917" y="9530"/>
                    <a:pt x="272741" y="10706"/>
                  </a:cubicBezTo>
                  <a:cubicBezTo>
                    <a:pt x="271565" y="11882"/>
                    <a:pt x="269970" y="12543"/>
                    <a:pt x="268306" y="12543"/>
                  </a:cubicBezTo>
                  <a:lnTo>
                    <a:pt x="6272" y="12543"/>
                  </a:lnTo>
                  <a:cubicBezTo>
                    <a:pt x="4608" y="12543"/>
                    <a:pt x="3013" y="11882"/>
                    <a:pt x="1837" y="10706"/>
                  </a:cubicBezTo>
                  <a:cubicBezTo>
                    <a:pt x="661" y="9530"/>
                    <a:pt x="0" y="7935"/>
                    <a:pt x="0" y="6272"/>
                  </a:cubicBezTo>
                  <a:lnTo>
                    <a:pt x="0" y="6272"/>
                  </a:lnTo>
                  <a:cubicBezTo>
                    <a:pt x="0" y="4608"/>
                    <a:pt x="661" y="3013"/>
                    <a:pt x="1837" y="1837"/>
                  </a:cubicBezTo>
                  <a:cubicBezTo>
                    <a:pt x="3013" y="661"/>
                    <a:pt x="4608" y="0"/>
                    <a:pt x="6272" y="0"/>
                  </a:cubicBezTo>
                  <a:close/>
                </a:path>
              </a:pathLst>
            </a:custGeom>
            <a:solidFill>
              <a:srgbClr val="FF5A5F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74578" cy="5064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602112" y="446451"/>
            <a:ext cx="363847" cy="359467"/>
          </a:xfrm>
          <a:custGeom>
            <a:avLst/>
            <a:gdLst/>
            <a:ahLst/>
            <a:cxnLst/>
            <a:rect r="r" b="b" t="t" l="l"/>
            <a:pathLst>
              <a:path h="359467" w="363847">
                <a:moveTo>
                  <a:pt x="0" y="0"/>
                </a:moveTo>
                <a:lnTo>
                  <a:pt x="363847" y="0"/>
                </a:lnTo>
                <a:lnTo>
                  <a:pt x="363847" y="359466"/>
                </a:lnTo>
                <a:lnTo>
                  <a:pt x="0" y="35946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2127" r="0" b="-2127"/>
            </a:stretch>
          </a:blipFill>
        </p:spPr>
      </p:sp>
      <p:grpSp>
        <p:nvGrpSpPr>
          <p:cNvPr name="Group 12" id="12"/>
          <p:cNvGrpSpPr/>
          <p:nvPr/>
        </p:nvGrpSpPr>
        <p:grpSpPr>
          <a:xfrm rot="0">
            <a:off x="3936957" y="2741526"/>
            <a:ext cx="3092680" cy="6373747"/>
            <a:chOff x="0" y="0"/>
            <a:chExt cx="4123574" cy="849833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4123574" cy="8498330"/>
            </a:xfrm>
            <a:custGeom>
              <a:avLst/>
              <a:gdLst/>
              <a:ahLst/>
              <a:cxnLst/>
              <a:rect r="r" b="b" t="t" l="l"/>
              <a:pathLst>
                <a:path h="8498330" w="4123574">
                  <a:moveTo>
                    <a:pt x="0" y="0"/>
                  </a:moveTo>
                  <a:lnTo>
                    <a:pt x="4123574" y="0"/>
                  </a:lnTo>
                  <a:lnTo>
                    <a:pt x="4123574" y="8498330"/>
                  </a:lnTo>
                  <a:lnTo>
                    <a:pt x="0" y="849833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0" t="0" r="0" b="0"/>
              </a:stretch>
            </a:blipFill>
          </p:spPr>
        </p:sp>
      </p:grpSp>
      <p:grpSp>
        <p:nvGrpSpPr>
          <p:cNvPr name="Group 14" id="14"/>
          <p:cNvGrpSpPr/>
          <p:nvPr/>
        </p:nvGrpSpPr>
        <p:grpSpPr>
          <a:xfrm rot="0">
            <a:off x="7598805" y="2741526"/>
            <a:ext cx="3092680" cy="6373747"/>
            <a:chOff x="0" y="0"/>
            <a:chExt cx="4123574" cy="8498330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4123574" cy="8498330"/>
            </a:xfrm>
            <a:custGeom>
              <a:avLst/>
              <a:gdLst/>
              <a:ahLst/>
              <a:cxnLst/>
              <a:rect r="r" b="b" t="t" l="l"/>
              <a:pathLst>
                <a:path h="8498330" w="4123574">
                  <a:moveTo>
                    <a:pt x="0" y="0"/>
                  </a:moveTo>
                  <a:lnTo>
                    <a:pt x="4123574" y="0"/>
                  </a:lnTo>
                  <a:lnTo>
                    <a:pt x="4123574" y="8498330"/>
                  </a:lnTo>
                  <a:lnTo>
                    <a:pt x="0" y="849833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</p:grpSp>
      <p:grpSp>
        <p:nvGrpSpPr>
          <p:cNvPr name="Group 16" id="16"/>
          <p:cNvGrpSpPr/>
          <p:nvPr/>
        </p:nvGrpSpPr>
        <p:grpSpPr>
          <a:xfrm rot="0">
            <a:off x="11262985" y="2741526"/>
            <a:ext cx="3092680" cy="6373747"/>
            <a:chOff x="0" y="0"/>
            <a:chExt cx="4123574" cy="8498330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4123574" cy="8498330"/>
            </a:xfrm>
            <a:custGeom>
              <a:avLst/>
              <a:gdLst/>
              <a:ahLst/>
              <a:cxnLst/>
              <a:rect r="r" b="b" t="t" l="l"/>
              <a:pathLst>
                <a:path h="8498330" w="4123574">
                  <a:moveTo>
                    <a:pt x="0" y="0"/>
                  </a:moveTo>
                  <a:lnTo>
                    <a:pt x="4123574" y="0"/>
                  </a:lnTo>
                  <a:lnTo>
                    <a:pt x="4123574" y="8498330"/>
                  </a:lnTo>
                  <a:lnTo>
                    <a:pt x="0" y="849833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l="0" t="0" r="0" b="0"/>
              </a:stretch>
            </a:blipFill>
          </p:spPr>
        </p:sp>
      </p:grpSp>
      <p:grpSp>
        <p:nvGrpSpPr>
          <p:cNvPr name="Group 18" id="18"/>
          <p:cNvGrpSpPr/>
          <p:nvPr/>
        </p:nvGrpSpPr>
        <p:grpSpPr>
          <a:xfrm rot="0">
            <a:off x="14927165" y="2741526"/>
            <a:ext cx="3092680" cy="6373747"/>
            <a:chOff x="0" y="0"/>
            <a:chExt cx="4123574" cy="849833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4123574" cy="8498330"/>
            </a:xfrm>
            <a:custGeom>
              <a:avLst/>
              <a:gdLst/>
              <a:ahLst/>
              <a:cxnLst/>
              <a:rect r="r" b="b" t="t" l="l"/>
              <a:pathLst>
                <a:path h="8498330" w="4123574">
                  <a:moveTo>
                    <a:pt x="0" y="0"/>
                  </a:moveTo>
                  <a:lnTo>
                    <a:pt x="4123574" y="0"/>
                  </a:lnTo>
                  <a:lnTo>
                    <a:pt x="4123574" y="8498330"/>
                  </a:lnTo>
                  <a:lnTo>
                    <a:pt x="0" y="849833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 l="0" t="0" r="0" b="0"/>
              </a:stretch>
            </a:blipFill>
          </p:spPr>
        </p:sp>
      </p:grpSp>
      <p:grpSp>
        <p:nvGrpSpPr>
          <p:cNvPr name="Group 20" id="20"/>
          <p:cNvGrpSpPr/>
          <p:nvPr/>
        </p:nvGrpSpPr>
        <p:grpSpPr>
          <a:xfrm rot="0">
            <a:off x="272777" y="2741526"/>
            <a:ext cx="3092680" cy="6373747"/>
            <a:chOff x="0" y="0"/>
            <a:chExt cx="4123574" cy="8498330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4123574" cy="8498330"/>
            </a:xfrm>
            <a:custGeom>
              <a:avLst/>
              <a:gdLst/>
              <a:ahLst/>
              <a:cxnLst/>
              <a:rect r="r" b="b" t="t" l="l"/>
              <a:pathLst>
                <a:path h="8498330" w="4123574">
                  <a:moveTo>
                    <a:pt x="0" y="0"/>
                  </a:moveTo>
                  <a:lnTo>
                    <a:pt x="4123574" y="0"/>
                  </a:lnTo>
                  <a:lnTo>
                    <a:pt x="4123574" y="8498330"/>
                  </a:lnTo>
                  <a:lnTo>
                    <a:pt x="0" y="849833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/>
              <a:stretch>
                <a:fillRect l="0" t="0" r="0" b="0"/>
              </a:stretch>
            </a:blipFill>
          </p:spPr>
        </p:sp>
      </p:grpSp>
      <p:sp>
        <p:nvSpPr>
          <p:cNvPr name="TextBox 22" id="22"/>
          <p:cNvSpPr txBox="true"/>
          <p:nvPr/>
        </p:nvSpPr>
        <p:spPr>
          <a:xfrm rot="0">
            <a:off x="15940842" y="508149"/>
            <a:ext cx="978460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Contact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14385046" y="508149"/>
            <a:ext cx="1060497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About Us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13154289" y="508149"/>
            <a:ext cx="735456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Service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11898530" y="508149"/>
            <a:ext cx="809760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Home</a:t>
            </a:r>
          </a:p>
        </p:txBody>
      </p:sp>
      <p:sp>
        <p:nvSpPr>
          <p:cNvPr name="TextBox 26" id="26"/>
          <p:cNvSpPr txBox="true"/>
          <p:nvPr/>
        </p:nvSpPr>
        <p:spPr>
          <a:xfrm rot="0">
            <a:off x="5478839" y="1317424"/>
            <a:ext cx="7330322" cy="7317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336"/>
              </a:lnSpc>
            </a:pPr>
            <a:r>
              <a:rPr lang="en-US" b="true" sz="4560">
                <a:solidFill>
                  <a:srgbClr val="FE6F67"/>
                </a:solidFill>
                <a:latin typeface="Poppins Bold"/>
                <a:ea typeface="Poppins Bold"/>
                <a:cs typeface="Poppins Bold"/>
                <a:sym typeface="Poppins Bold"/>
              </a:rPr>
              <a:t>User’s Profile</a:t>
            </a:r>
          </a:p>
        </p:txBody>
      </p:sp>
      <p:sp>
        <p:nvSpPr>
          <p:cNvPr name="TextBox 27" id="27"/>
          <p:cNvSpPr txBox="true"/>
          <p:nvPr/>
        </p:nvSpPr>
        <p:spPr>
          <a:xfrm rot="0">
            <a:off x="1011679" y="508149"/>
            <a:ext cx="1633768" cy="2076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b="true" sz="1200">
                <a:solidFill>
                  <a:srgbClr val="FE6F67"/>
                </a:solidFill>
                <a:latin typeface="Poppins Bold"/>
                <a:ea typeface="Poppins Bold"/>
                <a:cs typeface="Poppins Bold"/>
                <a:sym typeface="Poppins Bold"/>
              </a:rPr>
              <a:t>HardwareBazaar</a:t>
            </a:r>
          </a:p>
        </p:txBody>
      </p:sp>
    </p:spTree>
  </p:cSld>
  <p:clrMapOvr>
    <a:masterClrMapping/>
  </p:clrMapOvr>
</p:sld>
</file>

<file path=ppt/slides/slide2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2D0727">
                <a:alpha val="100000"/>
              </a:srgbClr>
            </a:gs>
            <a:gs pos="100000">
              <a:srgbClr val="0C0822">
                <a:alpha val="100000"/>
              </a:srgbClr>
            </a:gs>
          </a:gsLst>
          <a:lin ang="27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7293116" y="565634"/>
            <a:ext cx="397367" cy="28996"/>
            <a:chOff x="0" y="0"/>
            <a:chExt cx="128243" cy="935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28243" cy="9358"/>
            </a:xfrm>
            <a:custGeom>
              <a:avLst/>
              <a:gdLst/>
              <a:ahLst/>
              <a:cxnLst/>
              <a:rect r="r" b="b" t="t" l="l"/>
              <a:pathLst>
                <a:path h="9358" w="128243">
                  <a:moveTo>
                    <a:pt x="0" y="0"/>
                  </a:moveTo>
                  <a:lnTo>
                    <a:pt x="128243" y="0"/>
                  </a:lnTo>
                  <a:lnTo>
                    <a:pt x="128243" y="9358"/>
                  </a:lnTo>
                  <a:lnTo>
                    <a:pt x="0" y="9358"/>
                  </a:lnTo>
                  <a:close/>
                </a:path>
              </a:pathLst>
            </a:custGeom>
            <a:solidFill>
              <a:srgbClr val="FF5A5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128243" cy="474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7293116" y="657737"/>
            <a:ext cx="397367" cy="28996"/>
            <a:chOff x="0" y="0"/>
            <a:chExt cx="128243" cy="935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28243" cy="9358"/>
            </a:xfrm>
            <a:custGeom>
              <a:avLst/>
              <a:gdLst/>
              <a:ahLst/>
              <a:cxnLst/>
              <a:rect r="r" b="b" t="t" l="l"/>
              <a:pathLst>
                <a:path h="9358" w="128243">
                  <a:moveTo>
                    <a:pt x="0" y="0"/>
                  </a:moveTo>
                  <a:lnTo>
                    <a:pt x="128243" y="0"/>
                  </a:lnTo>
                  <a:lnTo>
                    <a:pt x="128243" y="9358"/>
                  </a:lnTo>
                  <a:lnTo>
                    <a:pt x="0" y="9358"/>
                  </a:lnTo>
                  <a:close/>
                </a:path>
              </a:pathLst>
            </a:custGeom>
            <a:solidFill>
              <a:srgbClr val="FF5A5F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128243" cy="474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8622731" y="2370051"/>
            <a:ext cx="1042538" cy="47625"/>
            <a:chOff x="0" y="0"/>
            <a:chExt cx="274578" cy="12543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74578" cy="12543"/>
            </a:xfrm>
            <a:custGeom>
              <a:avLst/>
              <a:gdLst/>
              <a:ahLst/>
              <a:cxnLst/>
              <a:rect r="r" b="b" t="t" l="l"/>
              <a:pathLst>
                <a:path h="12543" w="274578">
                  <a:moveTo>
                    <a:pt x="6272" y="0"/>
                  </a:moveTo>
                  <a:lnTo>
                    <a:pt x="268306" y="0"/>
                  </a:lnTo>
                  <a:cubicBezTo>
                    <a:pt x="269970" y="0"/>
                    <a:pt x="271565" y="661"/>
                    <a:pt x="272741" y="1837"/>
                  </a:cubicBezTo>
                  <a:cubicBezTo>
                    <a:pt x="273917" y="3013"/>
                    <a:pt x="274578" y="4608"/>
                    <a:pt x="274578" y="6272"/>
                  </a:cubicBezTo>
                  <a:lnTo>
                    <a:pt x="274578" y="6272"/>
                  </a:lnTo>
                  <a:cubicBezTo>
                    <a:pt x="274578" y="7935"/>
                    <a:pt x="273917" y="9530"/>
                    <a:pt x="272741" y="10706"/>
                  </a:cubicBezTo>
                  <a:cubicBezTo>
                    <a:pt x="271565" y="11882"/>
                    <a:pt x="269970" y="12543"/>
                    <a:pt x="268306" y="12543"/>
                  </a:cubicBezTo>
                  <a:lnTo>
                    <a:pt x="6272" y="12543"/>
                  </a:lnTo>
                  <a:cubicBezTo>
                    <a:pt x="4608" y="12543"/>
                    <a:pt x="3013" y="11882"/>
                    <a:pt x="1837" y="10706"/>
                  </a:cubicBezTo>
                  <a:cubicBezTo>
                    <a:pt x="661" y="9530"/>
                    <a:pt x="0" y="7935"/>
                    <a:pt x="0" y="6272"/>
                  </a:cubicBezTo>
                  <a:lnTo>
                    <a:pt x="0" y="6272"/>
                  </a:lnTo>
                  <a:cubicBezTo>
                    <a:pt x="0" y="4608"/>
                    <a:pt x="661" y="3013"/>
                    <a:pt x="1837" y="1837"/>
                  </a:cubicBezTo>
                  <a:cubicBezTo>
                    <a:pt x="3013" y="661"/>
                    <a:pt x="4608" y="0"/>
                    <a:pt x="6272" y="0"/>
                  </a:cubicBezTo>
                  <a:close/>
                </a:path>
              </a:pathLst>
            </a:custGeom>
            <a:solidFill>
              <a:srgbClr val="FF5A5F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74578" cy="5064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602112" y="446451"/>
            <a:ext cx="363847" cy="359467"/>
          </a:xfrm>
          <a:custGeom>
            <a:avLst/>
            <a:gdLst/>
            <a:ahLst/>
            <a:cxnLst/>
            <a:rect r="r" b="b" t="t" l="l"/>
            <a:pathLst>
              <a:path h="359467" w="363847">
                <a:moveTo>
                  <a:pt x="0" y="0"/>
                </a:moveTo>
                <a:lnTo>
                  <a:pt x="363847" y="0"/>
                </a:lnTo>
                <a:lnTo>
                  <a:pt x="363847" y="359466"/>
                </a:lnTo>
                <a:lnTo>
                  <a:pt x="0" y="35946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2127" r="0" b="-2127"/>
            </a:stretch>
          </a:blipFill>
        </p:spPr>
      </p:sp>
      <p:grpSp>
        <p:nvGrpSpPr>
          <p:cNvPr name="Group 12" id="12"/>
          <p:cNvGrpSpPr/>
          <p:nvPr/>
        </p:nvGrpSpPr>
        <p:grpSpPr>
          <a:xfrm rot="0">
            <a:off x="3934646" y="2741526"/>
            <a:ext cx="3092680" cy="6373747"/>
            <a:chOff x="0" y="0"/>
            <a:chExt cx="4123574" cy="849833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4123574" cy="8498330"/>
            </a:xfrm>
            <a:custGeom>
              <a:avLst/>
              <a:gdLst/>
              <a:ahLst/>
              <a:cxnLst/>
              <a:rect r="r" b="b" t="t" l="l"/>
              <a:pathLst>
                <a:path h="8498330" w="4123574">
                  <a:moveTo>
                    <a:pt x="0" y="0"/>
                  </a:moveTo>
                  <a:lnTo>
                    <a:pt x="4123574" y="0"/>
                  </a:lnTo>
                  <a:lnTo>
                    <a:pt x="4123574" y="8498330"/>
                  </a:lnTo>
                  <a:lnTo>
                    <a:pt x="0" y="849833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0" t="0" r="0" b="0"/>
              </a:stretch>
            </a:blipFill>
          </p:spPr>
        </p:sp>
      </p:grpSp>
      <p:grpSp>
        <p:nvGrpSpPr>
          <p:cNvPr name="Group 14" id="14"/>
          <p:cNvGrpSpPr/>
          <p:nvPr/>
        </p:nvGrpSpPr>
        <p:grpSpPr>
          <a:xfrm rot="0">
            <a:off x="7596494" y="2741526"/>
            <a:ext cx="3092680" cy="6373747"/>
            <a:chOff x="0" y="0"/>
            <a:chExt cx="4123574" cy="8498330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4123574" cy="8498330"/>
            </a:xfrm>
            <a:custGeom>
              <a:avLst/>
              <a:gdLst/>
              <a:ahLst/>
              <a:cxnLst/>
              <a:rect r="r" b="b" t="t" l="l"/>
              <a:pathLst>
                <a:path h="8498330" w="4123574">
                  <a:moveTo>
                    <a:pt x="0" y="0"/>
                  </a:moveTo>
                  <a:lnTo>
                    <a:pt x="4123574" y="0"/>
                  </a:lnTo>
                  <a:lnTo>
                    <a:pt x="4123574" y="8498330"/>
                  </a:lnTo>
                  <a:lnTo>
                    <a:pt x="0" y="849833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</p:grpSp>
      <p:grpSp>
        <p:nvGrpSpPr>
          <p:cNvPr name="Group 16" id="16"/>
          <p:cNvGrpSpPr/>
          <p:nvPr/>
        </p:nvGrpSpPr>
        <p:grpSpPr>
          <a:xfrm rot="0">
            <a:off x="11260674" y="2741526"/>
            <a:ext cx="3092680" cy="6373747"/>
            <a:chOff x="0" y="0"/>
            <a:chExt cx="4123574" cy="8498330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4123574" cy="8498330"/>
            </a:xfrm>
            <a:custGeom>
              <a:avLst/>
              <a:gdLst/>
              <a:ahLst/>
              <a:cxnLst/>
              <a:rect r="r" b="b" t="t" l="l"/>
              <a:pathLst>
                <a:path h="8498330" w="4123574">
                  <a:moveTo>
                    <a:pt x="0" y="0"/>
                  </a:moveTo>
                  <a:lnTo>
                    <a:pt x="4123574" y="0"/>
                  </a:lnTo>
                  <a:lnTo>
                    <a:pt x="4123574" y="8498330"/>
                  </a:lnTo>
                  <a:lnTo>
                    <a:pt x="0" y="849833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l="0" t="0" r="0" b="0"/>
              </a:stretch>
            </a:blipFill>
          </p:spPr>
        </p:sp>
      </p:grpSp>
      <p:grpSp>
        <p:nvGrpSpPr>
          <p:cNvPr name="Group 18" id="18"/>
          <p:cNvGrpSpPr/>
          <p:nvPr/>
        </p:nvGrpSpPr>
        <p:grpSpPr>
          <a:xfrm rot="0">
            <a:off x="270466" y="2741526"/>
            <a:ext cx="3092680" cy="6373747"/>
            <a:chOff x="0" y="0"/>
            <a:chExt cx="4123574" cy="849833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4123574" cy="8498330"/>
            </a:xfrm>
            <a:custGeom>
              <a:avLst/>
              <a:gdLst/>
              <a:ahLst/>
              <a:cxnLst/>
              <a:rect r="r" b="b" t="t" l="l"/>
              <a:pathLst>
                <a:path h="8498330" w="4123574">
                  <a:moveTo>
                    <a:pt x="0" y="0"/>
                  </a:moveTo>
                  <a:lnTo>
                    <a:pt x="4123574" y="0"/>
                  </a:lnTo>
                  <a:lnTo>
                    <a:pt x="4123574" y="8498330"/>
                  </a:lnTo>
                  <a:lnTo>
                    <a:pt x="0" y="849833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 l="0" t="0" r="0" b="0"/>
              </a:stretch>
            </a:blipFill>
          </p:spPr>
        </p:sp>
      </p:grpSp>
      <p:grpSp>
        <p:nvGrpSpPr>
          <p:cNvPr name="Group 20" id="20"/>
          <p:cNvGrpSpPr/>
          <p:nvPr/>
        </p:nvGrpSpPr>
        <p:grpSpPr>
          <a:xfrm rot="0">
            <a:off x="14924854" y="2741526"/>
            <a:ext cx="3092680" cy="6373747"/>
            <a:chOff x="0" y="0"/>
            <a:chExt cx="4123574" cy="8498330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4123574" cy="8498330"/>
            </a:xfrm>
            <a:custGeom>
              <a:avLst/>
              <a:gdLst/>
              <a:ahLst/>
              <a:cxnLst/>
              <a:rect r="r" b="b" t="t" l="l"/>
              <a:pathLst>
                <a:path h="8498330" w="4123574">
                  <a:moveTo>
                    <a:pt x="0" y="0"/>
                  </a:moveTo>
                  <a:lnTo>
                    <a:pt x="4123574" y="0"/>
                  </a:lnTo>
                  <a:lnTo>
                    <a:pt x="4123574" y="8498330"/>
                  </a:lnTo>
                  <a:lnTo>
                    <a:pt x="0" y="849833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/>
              <a:stretch>
                <a:fillRect l="0" t="0" r="0" b="0"/>
              </a:stretch>
            </a:blipFill>
          </p:spPr>
        </p:sp>
      </p:grpSp>
      <p:sp>
        <p:nvSpPr>
          <p:cNvPr name="TextBox 22" id="22"/>
          <p:cNvSpPr txBox="true"/>
          <p:nvPr/>
        </p:nvSpPr>
        <p:spPr>
          <a:xfrm rot="0">
            <a:off x="14385046" y="508149"/>
            <a:ext cx="1060497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About Us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13154289" y="508149"/>
            <a:ext cx="735456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Service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15940842" y="508149"/>
            <a:ext cx="978460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Contact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11898530" y="508149"/>
            <a:ext cx="809760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Home</a:t>
            </a:r>
          </a:p>
        </p:txBody>
      </p:sp>
      <p:sp>
        <p:nvSpPr>
          <p:cNvPr name="TextBox 26" id="26"/>
          <p:cNvSpPr txBox="true"/>
          <p:nvPr/>
        </p:nvSpPr>
        <p:spPr>
          <a:xfrm rot="0">
            <a:off x="5478839" y="1317424"/>
            <a:ext cx="7330322" cy="7317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336"/>
              </a:lnSpc>
            </a:pPr>
            <a:r>
              <a:rPr lang="en-US" b="true" sz="4560">
                <a:solidFill>
                  <a:srgbClr val="FE6F67"/>
                </a:solidFill>
                <a:latin typeface="Poppins Bold"/>
                <a:ea typeface="Poppins Bold"/>
                <a:cs typeface="Poppins Bold"/>
                <a:sym typeface="Poppins Bold"/>
              </a:rPr>
              <a:t>Add new Item</a:t>
            </a:r>
          </a:p>
        </p:txBody>
      </p:sp>
      <p:sp>
        <p:nvSpPr>
          <p:cNvPr name="TextBox 27" id="27"/>
          <p:cNvSpPr txBox="true"/>
          <p:nvPr/>
        </p:nvSpPr>
        <p:spPr>
          <a:xfrm rot="0">
            <a:off x="1011679" y="508149"/>
            <a:ext cx="1633768" cy="2076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b="true" sz="1200">
                <a:solidFill>
                  <a:srgbClr val="FE6F67"/>
                </a:solidFill>
                <a:latin typeface="Poppins Bold"/>
                <a:ea typeface="Poppins Bold"/>
                <a:cs typeface="Poppins Bold"/>
                <a:sym typeface="Poppins Bold"/>
              </a:rPr>
              <a:t>HardwareBazaar</a:t>
            </a:r>
          </a:p>
        </p:txBody>
      </p:sp>
    </p:spTree>
  </p:cSld>
  <p:clrMapOvr>
    <a:masterClrMapping/>
  </p:clrMapOvr>
</p:sld>
</file>

<file path=ppt/slides/slide2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2D0727">
                <a:alpha val="100000"/>
              </a:srgbClr>
            </a:gs>
            <a:gs pos="100000">
              <a:srgbClr val="0C0822">
                <a:alpha val="100000"/>
              </a:srgbClr>
            </a:gs>
          </a:gsLst>
          <a:lin ang="27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7293116" y="565634"/>
            <a:ext cx="397367" cy="28996"/>
            <a:chOff x="0" y="0"/>
            <a:chExt cx="128243" cy="935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28243" cy="9358"/>
            </a:xfrm>
            <a:custGeom>
              <a:avLst/>
              <a:gdLst/>
              <a:ahLst/>
              <a:cxnLst/>
              <a:rect r="r" b="b" t="t" l="l"/>
              <a:pathLst>
                <a:path h="9358" w="128243">
                  <a:moveTo>
                    <a:pt x="0" y="0"/>
                  </a:moveTo>
                  <a:lnTo>
                    <a:pt x="128243" y="0"/>
                  </a:lnTo>
                  <a:lnTo>
                    <a:pt x="128243" y="9358"/>
                  </a:lnTo>
                  <a:lnTo>
                    <a:pt x="0" y="9358"/>
                  </a:lnTo>
                  <a:close/>
                </a:path>
              </a:pathLst>
            </a:custGeom>
            <a:solidFill>
              <a:srgbClr val="FF5A5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128243" cy="474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7293116" y="657737"/>
            <a:ext cx="397367" cy="28996"/>
            <a:chOff x="0" y="0"/>
            <a:chExt cx="128243" cy="935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28243" cy="9358"/>
            </a:xfrm>
            <a:custGeom>
              <a:avLst/>
              <a:gdLst/>
              <a:ahLst/>
              <a:cxnLst/>
              <a:rect r="r" b="b" t="t" l="l"/>
              <a:pathLst>
                <a:path h="9358" w="128243">
                  <a:moveTo>
                    <a:pt x="0" y="0"/>
                  </a:moveTo>
                  <a:lnTo>
                    <a:pt x="128243" y="0"/>
                  </a:lnTo>
                  <a:lnTo>
                    <a:pt x="128243" y="9358"/>
                  </a:lnTo>
                  <a:lnTo>
                    <a:pt x="0" y="9358"/>
                  </a:lnTo>
                  <a:close/>
                </a:path>
              </a:pathLst>
            </a:custGeom>
            <a:solidFill>
              <a:srgbClr val="FF5A5F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128243" cy="474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8622731" y="2370051"/>
            <a:ext cx="1042538" cy="47625"/>
            <a:chOff x="0" y="0"/>
            <a:chExt cx="274578" cy="12543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74578" cy="12543"/>
            </a:xfrm>
            <a:custGeom>
              <a:avLst/>
              <a:gdLst/>
              <a:ahLst/>
              <a:cxnLst/>
              <a:rect r="r" b="b" t="t" l="l"/>
              <a:pathLst>
                <a:path h="12543" w="274578">
                  <a:moveTo>
                    <a:pt x="6272" y="0"/>
                  </a:moveTo>
                  <a:lnTo>
                    <a:pt x="268306" y="0"/>
                  </a:lnTo>
                  <a:cubicBezTo>
                    <a:pt x="269970" y="0"/>
                    <a:pt x="271565" y="661"/>
                    <a:pt x="272741" y="1837"/>
                  </a:cubicBezTo>
                  <a:cubicBezTo>
                    <a:pt x="273917" y="3013"/>
                    <a:pt x="274578" y="4608"/>
                    <a:pt x="274578" y="6272"/>
                  </a:cubicBezTo>
                  <a:lnTo>
                    <a:pt x="274578" y="6272"/>
                  </a:lnTo>
                  <a:cubicBezTo>
                    <a:pt x="274578" y="7935"/>
                    <a:pt x="273917" y="9530"/>
                    <a:pt x="272741" y="10706"/>
                  </a:cubicBezTo>
                  <a:cubicBezTo>
                    <a:pt x="271565" y="11882"/>
                    <a:pt x="269970" y="12543"/>
                    <a:pt x="268306" y="12543"/>
                  </a:cubicBezTo>
                  <a:lnTo>
                    <a:pt x="6272" y="12543"/>
                  </a:lnTo>
                  <a:cubicBezTo>
                    <a:pt x="4608" y="12543"/>
                    <a:pt x="3013" y="11882"/>
                    <a:pt x="1837" y="10706"/>
                  </a:cubicBezTo>
                  <a:cubicBezTo>
                    <a:pt x="661" y="9530"/>
                    <a:pt x="0" y="7935"/>
                    <a:pt x="0" y="6272"/>
                  </a:cubicBezTo>
                  <a:lnTo>
                    <a:pt x="0" y="6272"/>
                  </a:lnTo>
                  <a:cubicBezTo>
                    <a:pt x="0" y="4608"/>
                    <a:pt x="661" y="3013"/>
                    <a:pt x="1837" y="1837"/>
                  </a:cubicBezTo>
                  <a:cubicBezTo>
                    <a:pt x="3013" y="661"/>
                    <a:pt x="4608" y="0"/>
                    <a:pt x="6272" y="0"/>
                  </a:cubicBezTo>
                  <a:close/>
                </a:path>
              </a:pathLst>
            </a:custGeom>
            <a:solidFill>
              <a:srgbClr val="FF5A5F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74578" cy="5064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602112" y="446451"/>
            <a:ext cx="363847" cy="359467"/>
          </a:xfrm>
          <a:custGeom>
            <a:avLst/>
            <a:gdLst/>
            <a:ahLst/>
            <a:cxnLst/>
            <a:rect r="r" b="b" t="t" l="l"/>
            <a:pathLst>
              <a:path h="359467" w="363847">
                <a:moveTo>
                  <a:pt x="0" y="0"/>
                </a:moveTo>
                <a:lnTo>
                  <a:pt x="363847" y="0"/>
                </a:lnTo>
                <a:lnTo>
                  <a:pt x="363847" y="359466"/>
                </a:lnTo>
                <a:lnTo>
                  <a:pt x="0" y="35946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2127" r="0" b="-2127"/>
            </a:stretch>
          </a:blipFill>
        </p:spPr>
      </p:sp>
      <p:grpSp>
        <p:nvGrpSpPr>
          <p:cNvPr name="Group 12" id="12"/>
          <p:cNvGrpSpPr/>
          <p:nvPr/>
        </p:nvGrpSpPr>
        <p:grpSpPr>
          <a:xfrm rot="0">
            <a:off x="3934646" y="2741526"/>
            <a:ext cx="3092680" cy="6373747"/>
            <a:chOff x="0" y="0"/>
            <a:chExt cx="4123574" cy="849833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4123574" cy="8498330"/>
            </a:xfrm>
            <a:custGeom>
              <a:avLst/>
              <a:gdLst/>
              <a:ahLst/>
              <a:cxnLst/>
              <a:rect r="r" b="b" t="t" l="l"/>
              <a:pathLst>
                <a:path h="8498330" w="4123574">
                  <a:moveTo>
                    <a:pt x="0" y="0"/>
                  </a:moveTo>
                  <a:lnTo>
                    <a:pt x="4123574" y="0"/>
                  </a:lnTo>
                  <a:lnTo>
                    <a:pt x="4123574" y="8498330"/>
                  </a:lnTo>
                  <a:lnTo>
                    <a:pt x="0" y="849833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0" t="0" r="0" b="0"/>
              </a:stretch>
            </a:blipFill>
          </p:spPr>
        </p:sp>
      </p:grpSp>
      <p:grpSp>
        <p:nvGrpSpPr>
          <p:cNvPr name="Group 14" id="14"/>
          <p:cNvGrpSpPr/>
          <p:nvPr/>
        </p:nvGrpSpPr>
        <p:grpSpPr>
          <a:xfrm rot="0">
            <a:off x="7596494" y="2741526"/>
            <a:ext cx="3092680" cy="6373747"/>
            <a:chOff x="0" y="0"/>
            <a:chExt cx="4123574" cy="8498330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4123574" cy="8498330"/>
            </a:xfrm>
            <a:custGeom>
              <a:avLst/>
              <a:gdLst/>
              <a:ahLst/>
              <a:cxnLst/>
              <a:rect r="r" b="b" t="t" l="l"/>
              <a:pathLst>
                <a:path h="8498330" w="4123574">
                  <a:moveTo>
                    <a:pt x="0" y="0"/>
                  </a:moveTo>
                  <a:lnTo>
                    <a:pt x="4123574" y="0"/>
                  </a:lnTo>
                  <a:lnTo>
                    <a:pt x="4123574" y="8498330"/>
                  </a:lnTo>
                  <a:lnTo>
                    <a:pt x="0" y="849833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</p:grpSp>
      <p:grpSp>
        <p:nvGrpSpPr>
          <p:cNvPr name="Group 16" id="16"/>
          <p:cNvGrpSpPr/>
          <p:nvPr/>
        </p:nvGrpSpPr>
        <p:grpSpPr>
          <a:xfrm rot="0">
            <a:off x="11260674" y="2741526"/>
            <a:ext cx="3092680" cy="6373747"/>
            <a:chOff x="0" y="0"/>
            <a:chExt cx="4123574" cy="8498330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4123574" cy="8498330"/>
            </a:xfrm>
            <a:custGeom>
              <a:avLst/>
              <a:gdLst/>
              <a:ahLst/>
              <a:cxnLst/>
              <a:rect r="r" b="b" t="t" l="l"/>
              <a:pathLst>
                <a:path h="8498330" w="4123574">
                  <a:moveTo>
                    <a:pt x="0" y="0"/>
                  </a:moveTo>
                  <a:lnTo>
                    <a:pt x="4123574" y="0"/>
                  </a:lnTo>
                  <a:lnTo>
                    <a:pt x="4123574" y="8498330"/>
                  </a:lnTo>
                  <a:lnTo>
                    <a:pt x="0" y="849833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l="0" t="0" r="0" b="0"/>
              </a:stretch>
            </a:blipFill>
          </p:spPr>
        </p:sp>
      </p:grpSp>
      <p:grpSp>
        <p:nvGrpSpPr>
          <p:cNvPr name="Group 18" id="18"/>
          <p:cNvGrpSpPr/>
          <p:nvPr/>
        </p:nvGrpSpPr>
        <p:grpSpPr>
          <a:xfrm rot="0">
            <a:off x="270466" y="2741526"/>
            <a:ext cx="3092680" cy="6373747"/>
            <a:chOff x="0" y="0"/>
            <a:chExt cx="4123574" cy="849833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4123574" cy="8498330"/>
            </a:xfrm>
            <a:custGeom>
              <a:avLst/>
              <a:gdLst/>
              <a:ahLst/>
              <a:cxnLst/>
              <a:rect r="r" b="b" t="t" l="l"/>
              <a:pathLst>
                <a:path h="8498330" w="4123574">
                  <a:moveTo>
                    <a:pt x="0" y="0"/>
                  </a:moveTo>
                  <a:lnTo>
                    <a:pt x="4123574" y="0"/>
                  </a:lnTo>
                  <a:lnTo>
                    <a:pt x="4123574" y="8498330"/>
                  </a:lnTo>
                  <a:lnTo>
                    <a:pt x="0" y="849833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 l="0" t="0" r="0" b="0"/>
              </a:stretch>
            </a:blipFill>
          </p:spPr>
        </p:sp>
      </p:grpSp>
      <p:grpSp>
        <p:nvGrpSpPr>
          <p:cNvPr name="Group 20" id="20"/>
          <p:cNvGrpSpPr/>
          <p:nvPr/>
        </p:nvGrpSpPr>
        <p:grpSpPr>
          <a:xfrm rot="0">
            <a:off x="14924854" y="2741526"/>
            <a:ext cx="3092680" cy="6373747"/>
            <a:chOff x="0" y="0"/>
            <a:chExt cx="4123574" cy="8498330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4123574" cy="8498330"/>
            </a:xfrm>
            <a:custGeom>
              <a:avLst/>
              <a:gdLst/>
              <a:ahLst/>
              <a:cxnLst/>
              <a:rect r="r" b="b" t="t" l="l"/>
              <a:pathLst>
                <a:path h="8498330" w="4123574">
                  <a:moveTo>
                    <a:pt x="0" y="0"/>
                  </a:moveTo>
                  <a:lnTo>
                    <a:pt x="4123574" y="0"/>
                  </a:lnTo>
                  <a:lnTo>
                    <a:pt x="4123574" y="8498330"/>
                  </a:lnTo>
                  <a:lnTo>
                    <a:pt x="0" y="849833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/>
              <a:stretch>
                <a:fillRect l="0" t="0" r="0" b="0"/>
              </a:stretch>
            </a:blipFill>
          </p:spPr>
        </p:sp>
      </p:grpSp>
      <p:sp>
        <p:nvSpPr>
          <p:cNvPr name="TextBox 22" id="22"/>
          <p:cNvSpPr txBox="true"/>
          <p:nvPr/>
        </p:nvSpPr>
        <p:spPr>
          <a:xfrm rot="0">
            <a:off x="14385046" y="508149"/>
            <a:ext cx="1060497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About Us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13154289" y="508149"/>
            <a:ext cx="735456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Service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15940842" y="508149"/>
            <a:ext cx="978460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Contact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11898530" y="508149"/>
            <a:ext cx="809760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Home</a:t>
            </a:r>
          </a:p>
        </p:txBody>
      </p:sp>
      <p:sp>
        <p:nvSpPr>
          <p:cNvPr name="TextBox 26" id="26"/>
          <p:cNvSpPr txBox="true"/>
          <p:nvPr/>
        </p:nvSpPr>
        <p:spPr>
          <a:xfrm rot="0">
            <a:off x="5478839" y="1317424"/>
            <a:ext cx="7330322" cy="7317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336"/>
              </a:lnSpc>
            </a:pPr>
            <a:r>
              <a:rPr lang="en-US" b="true" sz="4560">
                <a:solidFill>
                  <a:srgbClr val="FE6F67"/>
                </a:solidFill>
                <a:latin typeface="Poppins Bold"/>
                <a:ea typeface="Poppins Bold"/>
                <a:cs typeface="Poppins Bold"/>
                <a:sym typeface="Poppins Bold"/>
              </a:rPr>
              <a:t>Request a new Shop </a:t>
            </a:r>
          </a:p>
        </p:txBody>
      </p:sp>
      <p:sp>
        <p:nvSpPr>
          <p:cNvPr name="TextBox 27" id="27"/>
          <p:cNvSpPr txBox="true"/>
          <p:nvPr/>
        </p:nvSpPr>
        <p:spPr>
          <a:xfrm rot="0">
            <a:off x="1011679" y="508149"/>
            <a:ext cx="1633768" cy="2076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b="true" sz="1200">
                <a:solidFill>
                  <a:srgbClr val="FE6F67"/>
                </a:solidFill>
                <a:latin typeface="Poppins Bold"/>
                <a:ea typeface="Poppins Bold"/>
                <a:cs typeface="Poppins Bold"/>
                <a:sym typeface="Poppins Bold"/>
              </a:rPr>
              <a:t>HardwareBazaar</a:t>
            </a:r>
          </a:p>
        </p:txBody>
      </p:sp>
    </p:spTree>
  </p:cSld>
  <p:clrMapOvr>
    <a:masterClrMapping/>
  </p:clrMapOvr>
</p:sld>
</file>

<file path=ppt/slides/slide2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2D0727">
                <a:alpha val="100000"/>
              </a:srgbClr>
            </a:gs>
            <a:gs pos="100000">
              <a:srgbClr val="0C0822">
                <a:alpha val="100000"/>
              </a:srgbClr>
            </a:gs>
          </a:gsLst>
          <a:lin ang="27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7293116" y="565634"/>
            <a:ext cx="397367" cy="28996"/>
            <a:chOff x="0" y="0"/>
            <a:chExt cx="128243" cy="935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28243" cy="9358"/>
            </a:xfrm>
            <a:custGeom>
              <a:avLst/>
              <a:gdLst/>
              <a:ahLst/>
              <a:cxnLst/>
              <a:rect r="r" b="b" t="t" l="l"/>
              <a:pathLst>
                <a:path h="9358" w="128243">
                  <a:moveTo>
                    <a:pt x="0" y="0"/>
                  </a:moveTo>
                  <a:lnTo>
                    <a:pt x="128243" y="0"/>
                  </a:lnTo>
                  <a:lnTo>
                    <a:pt x="128243" y="9358"/>
                  </a:lnTo>
                  <a:lnTo>
                    <a:pt x="0" y="9358"/>
                  </a:lnTo>
                  <a:close/>
                </a:path>
              </a:pathLst>
            </a:custGeom>
            <a:solidFill>
              <a:srgbClr val="FF5A5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128243" cy="474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7293116" y="657737"/>
            <a:ext cx="397367" cy="28996"/>
            <a:chOff x="0" y="0"/>
            <a:chExt cx="128243" cy="935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28243" cy="9358"/>
            </a:xfrm>
            <a:custGeom>
              <a:avLst/>
              <a:gdLst/>
              <a:ahLst/>
              <a:cxnLst/>
              <a:rect r="r" b="b" t="t" l="l"/>
              <a:pathLst>
                <a:path h="9358" w="128243">
                  <a:moveTo>
                    <a:pt x="0" y="0"/>
                  </a:moveTo>
                  <a:lnTo>
                    <a:pt x="128243" y="0"/>
                  </a:lnTo>
                  <a:lnTo>
                    <a:pt x="128243" y="9358"/>
                  </a:lnTo>
                  <a:lnTo>
                    <a:pt x="0" y="9358"/>
                  </a:lnTo>
                  <a:close/>
                </a:path>
              </a:pathLst>
            </a:custGeom>
            <a:solidFill>
              <a:srgbClr val="FF5A5F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128243" cy="474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8622731" y="2370051"/>
            <a:ext cx="1042538" cy="47625"/>
            <a:chOff x="0" y="0"/>
            <a:chExt cx="274578" cy="12543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74578" cy="12543"/>
            </a:xfrm>
            <a:custGeom>
              <a:avLst/>
              <a:gdLst/>
              <a:ahLst/>
              <a:cxnLst/>
              <a:rect r="r" b="b" t="t" l="l"/>
              <a:pathLst>
                <a:path h="12543" w="274578">
                  <a:moveTo>
                    <a:pt x="6272" y="0"/>
                  </a:moveTo>
                  <a:lnTo>
                    <a:pt x="268306" y="0"/>
                  </a:lnTo>
                  <a:cubicBezTo>
                    <a:pt x="269970" y="0"/>
                    <a:pt x="271565" y="661"/>
                    <a:pt x="272741" y="1837"/>
                  </a:cubicBezTo>
                  <a:cubicBezTo>
                    <a:pt x="273917" y="3013"/>
                    <a:pt x="274578" y="4608"/>
                    <a:pt x="274578" y="6272"/>
                  </a:cubicBezTo>
                  <a:lnTo>
                    <a:pt x="274578" y="6272"/>
                  </a:lnTo>
                  <a:cubicBezTo>
                    <a:pt x="274578" y="7935"/>
                    <a:pt x="273917" y="9530"/>
                    <a:pt x="272741" y="10706"/>
                  </a:cubicBezTo>
                  <a:cubicBezTo>
                    <a:pt x="271565" y="11882"/>
                    <a:pt x="269970" y="12543"/>
                    <a:pt x="268306" y="12543"/>
                  </a:cubicBezTo>
                  <a:lnTo>
                    <a:pt x="6272" y="12543"/>
                  </a:lnTo>
                  <a:cubicBezTo>
                    <a:pt x="4608" y="12543"/>
                    <a:pt x="3013" y="11882"/>
                    <a:pt x="1837" y="10706"/>
                  </a:cubicBezTo>
                  <a:cubicBezTo>
                    <a:pt x="661" y="9530"/>
                    <a:pt x="0" y="7935"/>
                    <a:pt x="0" y="6272"/>
                  </a:cubicBezTo>
                  <a:lnTo>
                    <a:pt x="0" y="6272"/>
                  </a:lnTo>
                  <a:cubicBezTo>
                    <a:pt x="0" y="4608"/>
                    <a:pt x="661" y="3013"/>
                    <a:pt x="1837" y="1837"/>
                  </a:cubicBezTo>
                  <a:cubicBezTo>
                    <a:pt x="3013" y="661"/>
                    <a:pt x="4608" y="0"/>
                    <a:pt x="6272" y="0"/>
                  </a:cubicBezTo>
                  <a:close/>
                </a:path>
              </a:pathLst>
            </a:custGeom>
            <a:solidFill>
              <a:srgbClr val="FF5A5F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74578" cy="5064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602112" y="446451"/>
            <a:ext cx="363847" cy="359467"/>
          </a:xfrm>
          <a:custGeom>
            <a:avLst/>
            <a:gdLst/>
            <a:ahLst/>
            <a:cxnLst/>
            <a:rect r="r" b="b" t="t" l="l"/>
            <a:pathLst>
              <a:path h="359467" w="363847">
                <a:moveTo>
                  <a:pt x="0" y="0"/>
                </a:moveTo>
                <a:lnTo>
                  <a:pt x="363847" y="0"/>
                </a:lnTo>
                <a:lnTo>
                  <a:pt x="363847" y="359466"/>
                </a:lnTo>
                <a:lnTo>
                  <a:pt x="0" y="35946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2127" r="0" b="-2127"/>
            </a:stretch>
          </a:blipFill>
        </p:spPr>
      </p:sp>
      <p:grpSp>
        <p:nvGrpSpPr>
          <p:cNvPr name="Group 12" id="12"/>
          <p:cNvGrpSpPr/>
          <p:nvPr/>
        </p:nvGrpSpPr>
        <p:grpSpPr>
          <a:xfrm rot="0">
            <a:off x="5766736" y="2741526"/>
            <a:ext cx="3092680" cy="6373747"/>
            <a:chOff x="0" y="0"/>
            <a:chExt cx="4123574" cy="849833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4123574" cy="8498330"/>
            </a:xfrm>
            <a:custGeom>
              <a:avLst/>
              <a:gdLst/>
              <a:ahLst/>
              <a:cxnLst/>
              <a:rect r="r" b="b" t="t" l="l"/>
              <a:pathLst>
                <a:path h="8498330" w="4123574">
                  <a:moveTo>
                    <a:pt x="0" y="0"/>
                  </a:moveTo>
                  <a:lnTo>
                    <a:pt x="4123574" y="0"/>
                  </a:lnTo>
                  <a:lnTo>
                    <a:pt x="4123574" y="8498330"/>
                  </a:lnTo>
                  <a:lnTo>
                    <a:pt x="0" y="849833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0" t="0" r="0" b="0"/>
              </a:stretch>
            </a:blipFill>
          </p:spPr>
        </p:sp>
      </p:grpSp>
      <p:grpSp>
        <p:nvGrpSpPr>
          <p:cNvPr name="Group 14" id="14"/>
          <p:cNvGrpSpPr/>
          <p:nvPr/>
        </p:nvGrpSpPr>
        <p:grpSpPr>
          <a:xfrm rot="0">
            <a:off x="9428584" y="2741526"/>
            <a:ext cx="3092680" cy="6373747"/>
            <a:chOff x="0" y="0"/>
            <a:chExt cx="4123574" cy="8498330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4123574" cy="8498330"/>
            </a:xfrm>
            <a:custGeom>
              <a:avLst/>
              <a:gdLst/>
              <a:ahLst/>
              <a:cxnLst/>
              <a:rect r="r" b="b" t="t" l="l"/>
              <a:pathLst>
                <a:path h="8498330" w="4123574">
                  <a:moveTo>
                    <a:pt x="0" y="0"/>
                  </a:moveTo>
                  <a:lnTo>
                    <a:pt x="4123574" y="0"/>
                  </a:lnTo>
                  <a:lnTo>
                    <a:pt x="4123574" y="8498330"/>
                  </a:lnTo>
                  <a:lnTo>
                    <a:pt x="0" y="849833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</p:grpSp>
      <p:grpSp>
        <p:nvGrpSpPr>
          <p:cNvPr name="Group 16" id="16"/>
          <p:cNvGrpSpPr/>
          <p:nvPr/>
        </p:nvGrpSpPr>
        <p:grpSpPr>
          <a:xfrm rot="0">
            <a:off x="13092764" y="2741526"/>
            <a:ext cx="3092680" cy="6373747"/>
            <a:chOff x="0" y="0"/>
            <a:chExt cx="4123574" cy="8498330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4123574" cy="8498330"/>
            </a:xfrm>
            <a:custGeom>
              <a:avLst/>
              <a:gdLst/>
              <a:ahLst/>
              <a:cxnLst/>
              <a:rect r="r" b="b" t="t" l="l"/>
              <a:pathLst>
                <a:path h="8498330" w="4123574">
                  <a:moveTo>
                    <a:pt x="0" y="0"/>
                  </a:moveTo>
                  <a:lnTo>
                    <a:pt x="4123574" y="0"/>
                  </a:lnTo>
                  <a:lnTo>
                    <a:pt x="4123574" y="8498330"/>
                  </a:lnTo>
                  <a:lnTo>
                    <a:pt x="0" y="849833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l="0" t="0" r="0" b="0"/>
              </a:stretch>
            </a:blipFill>
          </p:spPr>
        </p:sp>
      </p:grpSp>
      <p:grpSp>
        <p:nvGrpSpPr>
          <p:cNvPr name="Group 18" id="18"/>
          <p:cNvGrpSpPr/>
          <p:nvPr/>
        </p:nvGrpSpPr>
        <p:grpSpPr>
          <a:xfrm rot="0">
            <a:off x="2102556" y="2741526"/>
            <a:ext cx="3092680" cy="6373747"/>
            <a:chOff x="0" y="0"/>
            <a:chExt cx="4123574" cy="849833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4123574" cy="8498330"/>
            </a:xfrm>
            <a:custGeom>
              <a:avLst/>
              <a:gdLst/>
              <a:ahLst/>
              <a:cxnLst/>
              <a:rect r="r" b="b" t="t" l="l"/>
              <a:pathLst>
                <a:path h="8498330" w="4123574">
                  <a:moveTo>
                    <a:pt x="0" y="0"/>
                  </a:moveTo>
                  <a:lnTo>
                    <a:pt x="4123574" y="0"/>
                  </a:lnTo>
                  <a:lnTo>
                    <a:pt x="4123574" y="8498330"/>
                  </a:lnTo>
                  <a:lnTo>
                    <a:pt x="0" y="849833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 l="0" t="0" r="0" b="0"/>
              </a:stretch>
            </a:blipFill>
          </p:spPr>
        </p:sp>
      </p:grpSp>
      <p:sp>
        <p:nvSpPr>
          <p:cNvPr name="TextBox 20" id="20"/>
          <p:cNvSpPr txBox="true"/>
          <p:nvPr/>
        </p:nvSpPr>
        <p:spPr>
          <a:xfrm rot="0">
            <a:off x="14385046" y="508149"/>
            <a:ext cx="1060497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About Us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13154289" y="508149"/>
            <a:ext cx="735456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Service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15940842" y="508149"/>
            <a:ext cx="978460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Contact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11898530" y="508149"/>
            <a:ext cx="809760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Home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5478839" y="1317424"/>
            <a:ext cx="7330322" cy="7317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336"/>
              </a:lnSpc>
            </a:pPr>
            <a:r>
              <a:rPr lang="en-US" b="true" sz="4560">
                <a:solidFill>
                  <a:srgbClr val="FE6F67"/>
                </a:solidFill>
                <a:latin typeface="Poppins Bold"/>
                <a:ea typeface="Poppins Bold"/>
                <a:cs typeface="Poppins Bold"/>
                <a:sym typeface="Poppins Bold"/>
              </a:rPr>
              <a:t>User’s Shop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1011679" y="508149"/>
            <a:ext cx="1633768" cy="2076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b="true" sz="1200">
                <a:solidFill>
                  <a:srgbClr val="FE6F67"/>
                </a:solidFill>
                <a:latin typeface="Poppins Bold"/>
                <a:ea typeface="Poppins Bold"/>
                <a:cs typeface="Poppins Bold"/>
                <a:sym typeface="Poppins Bold"/>
              </a:rPr>
              <a:t>HardwareBazaar</a:t>
            </a:r>
          </a:p>
        </p:txBody>
      </p:sp>
    </p:spTree>
  </p:cSld>
  <p:clrMapOvr>
    <a:masterClrMapping/>
  </p:clrMapOvr>
</p:sld>
</file>

<file path=ppt/slides/slide2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2D0727">
                <a:alpha val="100000"/>
              </a:srgbClr>
            </a:gs>
            <a:gs pos="100000">
              <a:srgbClr val="0C0822">
                <a:alpha val="100000"/>
              </a:srgbClr>
            </a:gs>
          </a:gsLst>
          <a:lin ang="27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7293116" y="565634"/>
            <a:ext cx="397367" cy="28996"/>
            <a:chOff x="0" y="0"/>
            <a:chExt cx="128243" cy="935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28243" cy="9358"/>
            </a:xfrm>
            <a:custGeom>
              <a:avLst/>
              <a:gdLst/>
              <a:ahLst/>
              <a:cxnLst/>
              <a:rect r="r" b="b" t="t" l="l"/>
              <a:pathLst>
                <a:path h="9358" w="128243">
                  <a:moveTo>
                    <a:pt x="0" y="0"/>
                  </a:moveTo>
                  <a:lnTo>
                    <a:pt x="128243" y="0"/>
                  </a:lnTo>
                  <a:lnTo>
                    <a:pt x="128243" y="9358"/>
                  </a:lnTo>
                  <a:lnTo>
                    <a:pt x="0" y="9358"/>
                  </a:lnTo>
                  <a:close/>
                </a:path>
              </a:pathLst>
            </a:custGeom>
            <a:solidFill>
              <a:srgbClr val="FF5A5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128243" cy="474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7293116" y="657737"/>
            <a:ext cx="397367" cy="28996"/>
            <a:chOff x="0" y="0"/>
            <a:chExt cx="128243" cy="935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28243" cy="9358"/>
            </a:xfrm>
            <a:custGeom>
              <a:avLst/>
              <a:gdLst/>
              <a:ahLst/>
              <a:cxnLst/>
              <a:rect r="r" b="b" t="t" l="l"/>
              <a:pathLst>
                <a:path h="9358" w="128243">
                  <a:moveTo>
                    <a:pt x="0" y="0"/>
                  </a:moveTo>
                  <a:lnTo>
                    <a:pt x="128243" y="0"/>
                  </a:lnTo>
                  <a:lnTo>
                    <a:pt x="128243" y="9358"/>
                  </a:lnTo>
                  <a:lnTo>
                    <a:pt x="0" y="9358"/>
                  </a:lnTo>
                  <a:close/>
                </a:path>
              </a:pathLst>
            </a:custGeom>
            <a:solidFill>
              <a:srgbClr val="FF5A5F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128243" cy="474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8622731" y="2370051"/>
            <a:ext cx="1042538" cy="47625"/>
            <a:chOff x="0" y="0"/>
            <a:chExt cx="274578" cy="12543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74578" cy="12543"/>
            </a:xfrm>
            <a:custGeom>
              <a:avLst/>
              <a:gdLst/>
              <a:ahLst/>
              <a:cxnLst/>
              <a:rect r="r" b="b" t="t" l="l"/>
              <a:pathLst>
                <a:path h="12543" w="274578">
                  <a:moveTo>
                    <a:pt x="6272" y="0"/>
                  </a:moveTo>
                  <a:lnTo>
                    <a:pt x="268306" y="0"/>
                  </a:lnTo>
                  <a:cubicBezTo>
                    <a:pt x="269970" y="0"/>
                    <a:pt x="271565" y="661"/>
                    <a:pt x="272741" y="1837"/>
                  </a:cubicBezTo>
                  <a:cubicBezTo>
                    <a:pt x="273917" y="3013"/>
                    <a:pt x="274578" y="4608"/>
                    <a:pt x="274578" y="6272"/>
                  </a:cubicBezTo>
                  <a:lnTo>
                    <a:pt x="274578" y="6272"/>
                  </a:lnTo>
                  <a:cubicBezTo>
                    <a:pt x="274578" y="7935"/>
                    <a:pt x="273917" y="9530"/>
                    <a:pt x="272741" y="10706"/>
                  </a:cubicBezTo>
                  <a:cubicBezTo>
                    <a:pt x="271565" y="11882"/>
                    <a:pt x="269970" y="12543"/>
                    <a:pt x="268306" y="12543"/>
                  </a:cubicBezTo>
                  <a:lnTo>
                    <a:pt x="6272" y="12543"/>
                  </a:lnTo>
                  <a:cubicBezTo>
                    <a:pt x="4608" y="12543"/>
                    <a:pt x="3013" y="11882"/>
                    <a:pt x="1837" y="10706"/>
                  </a:cubicBezTo>
                  <a:cubicBezTo>
                    <a:pt x="661" y="9530"/>
                    <a:pt x="0" y="7935"/>
                    <a:pt x="0" y="6272"/>
                  </a:cubicBezTo>
                  <a:lnTo>
                    <a:pt x="0" y="6272"/>
                  </a:lnTo>
                  <a:cubicBezTo>
                    <a:pt x="0" y="4608"/>
                    <a:pt x="661" y="3013"/>
                    <a:pt x="1837" y="1837"/>
                  </a:cubicBezTo>
                  <a:cubicBezTo>
                    <a:pt x="3013" y="661"/>
                    <a:pt x="4608" y="0"/>
                    <a:pt x="6272" y="0"/>
                  </a:cubicBezTo>
                  <a:close/>
                </a:path>
              </a:pathLst>
            </a:custGeom>
            <a:solidFill>
              <a:srgbClr val="FF5A5F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74578" cy="5064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602112" y="446451"/>
            <a:ext cx="363847" cy="359467"/>
          </a:xfrm>
          <a:custGeom>
            <a:avLst/>
            <a:gdLst/>
            <a:ahLst/>
            <a:cxnLst/>
            <a:rect r="r" b="b" t="t" l="l"/>
            <a:pathLst>
              <a:path h="359467" w="363847">
                <a:moveTo>
                  <a:pt x="0" y="0"/>
                </a:moveTo>
                <a:lnTo>
                  <a:pt x="363847" y="0"/>
                </a:lnTo>
                <a:lnTo>
                  <a:pt x="363847" y="359466"/>
                </a:lnTo>
                <a:lnTo>
                  <a:pt x="0" y="35946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2127" r="0" b="-2127"/>
            </a:stretch>
          </a:blipFill>
        </p:spPr>
      </p:sp>
      <p:grpSp>
        <p:nvGrpSpPr>
          <p:cNvPr name="Group 12" id="12"/>
          <p:cNvGrpSpPr>
            <a:grpSpLocks noChangeAspect="true"/>
          </p:cNvGrpSpPr>
          <p:nvPr/>
        </p:nvGrpSpPr>
        <p:grpSpPr>
          <a:xfrm rot="0">
            <a:off x="237175" y="3474718"/>
            <a:ext cx="8772937" cy="5032051"/>
            <a:chOff x="0" y="0"/>
            <a:chExt cx="7981950" cy="457835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765810" y="21590"/>
              <a:ext cx="6451600" cy="4326890"/>
            </a:xfrm>
            <a:custGeom>
              <a:avLst/>
              <a:gdLst/>
              <a:ahLst/>
              <a:cxnLst/>
              <a:rect r="r" b="b" t="t" l="l"/>
              <a:pathLst>
                <a:path h="4326890" w="6451600">
                  <a:moveTo>
                    <a:pt x="6224270" y="0"/>
                  </a:moveTo>
                  <a:lnTo>
                    <a:pt x="226060" y="0"/>
                  </a:lnTo>
                  <a:cubicBezTo>
                    <a:pt x="101600" y="0"/>
                    <a:pt x="0" y="101600"/>
                    <a:pt x="0" y="226060"/>
                  </a:cubicBezTo>
                  <a:lnTo>
                    <a:pt x="0" y="4326890"/>
                  </a:lnTo>
                  <a:lnTo>
                    <a:pt x="6451601" y="4326890"/>
                  </a:lnTo>
                  <a:lnTo>
                    <a:pt x="6451601" y="226060"/>
                  </a:lnTo>
                  <a:cubicBezTo>
                    <a:pt x="6450331" y="101600"/>
                    <a:pt x="6348731" y="0"/>
                    <a:pt x="6224270" y="0"/>
                  </a:cubicBezTo>
                  <a:close/>
                  <a:moveTo>
                    <a:pt x="6252210" y="4043680"/>
                  </a:moveTo>
                  <a:lnTo>
                    <a:pt x="196851" y="4043680"/>
                  </a:lnTo>
                  <a:lnTo>
                    <a:pt x="196851" y="255270"/>
                  </a:lnTo>
                  <a:lnTo>
                    <a:pt x="6252210" y="255270"/>
                  </a:lnTo>
                  <a:lnTo>
                    <a:pt x="6252210" y="404368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7981950" cy="4542790"/>
            </a:xfrm>
            <a:custGeom>
              <a:avLst/>
              <a:gdLst/>
              <a:ahLst/>
              <a:cxnLst/>
              <a:rect r="r" b="b" t="t" l="l"/>
              <a:pathLst>
                <a:path h="4542790" w="7981950">
                  <a:moveTo>
                    <a:pt x="7239000" y="4348480"/>
                  </a:moveTo>
                  <a:lnTo>
                    <a:pt x="7239000" y="243840"/>
                  </a:lnTo>
                  <a:cubicBezTo>
                    <a:pt x="7239000" y="109220"/>
                    <a:pt x="7129780" y="0"/>
                    <a:pt x="6995160" y="0"/>
                  </a:cubicBezTo>
                  <a:lnTo>
                    <a:pt x="985520" y="0"/>
                  </a:lnTo>
                  <a:cubicBezTo>
                    <a:pt x="852170" y="0"/>
                    <a:pt x="742950" y="109220"/>
                    <a:pt x="742950" y="243840"/>
                  </a:cubicBezTo>
                  <a:lnTo>
                    <a:pt x="742950" y="4349750"/>
                  </a:lnTo>
                  <a:lnTo>
                    <a:pt x="0" y="4349750"/>
                  </a:lnTo>
                  <a:lnTo>
                    <a:pt x="0" y="4447540"/>
                  </a:lnTo>
                  <a:cubicBezTo>
                    <a:pt x="0" y="4500880"/>
                    <a:pt x="43180" y="4542790"/>
                    <a:pt x="95250" y="4542790"/>
                  </a:cubicBezTo>
                  <a:lnTo>
                    <a:pt x="7886700" y="4542790"/>
                  </a:lnTo>
                  <a:cubicBezTo>
                    <a:pt x="7940040" y="4542790"/>
                    <a:pt x="7981950" y="4499610"/>
                    <a:pt x="7981950" y="4447540"/>
                  </a:cubicBezTo>
                  <a:lnTo>
                    <a:pt x="7981950" y="4349750"/>
                  </a:lnTo>
                  <a:lnTo>
                    <a:pt x="7239000" y="4349750"/>
                  </a:lnTo>
                  <a:close/>
                  <a:moveTo>
                    <a:pt x="4519930" y="4348480"/>
                  </a:moveTo>
                  <a:lnTo>
                    <a:pt x="4519930" y="4349750"/>
                  </a:lnTo>
                  <a:cubicBezTo>
                    <a:pt x="4519930" y="4403090"/>
                    <a:pt x="4476750" y="4445000"/>
                    <a:pt x="4424680" y="4445000"/>
                  </a:cubicBezTo>
                  <a:lnTo>
                    <a:pt x="3557270" y="4445000"/>
                  </a:lnTo>
                  <a:cubicBezTo>
                    <a:pt x="3503930" y="4445000"/>
                    <a:pt x="3462020" y="4401820"/>
                    <a:pt x="3462020" y="4349750"/>
                  </a:cubicBezTo>
                  <a:lnTo>
                    <a:pt x="3462020" y="4348480"/>
                  </a:lnTo>
                  <a:lnTo>
                    <a:pt x="765810" y="4348480"/>
                  </a:lnTo>
                  <a:lnTo>
                    <a:pt x="765810" y="247650"/>
                  </a:lnTo>
                  <a:cubicBezTo>
                    <a:pt x="765810" y="123190"/>
                    <a:pt x="867410" y="21590"/>
                    <a:pt x="991870" y="21590"/>
                  </a:cubicBezTo>
                  <a:lnTo>
                    <a:pt x="6990080" y="21590"/>
                  </a:lnTo>
                  <a:cubicBezTo>
                    <a:pt x="7114539" y="21590"/>
                    <a:pt x="7216139" y="123190"/>
                    <a:pt x="7216139" y="247650"/>
                  </a:cubicBezTo>
                  <a:lnTo>
                    <a:pt x="7216139" y="4348480"/>
                  </a:lnTo>
                  <a:lnTo>
                    <a:pt x="4519930" y="4348480"/>
                  </a:lnTo>
                  <a:close/>
                </a:path>
              </a:pathLst>
            </a:custGeom>
            <a:solidFill>
              <a:srgbClr val="969696"/>
            </a:solidFill>
          </p:spPr>
        </p:sp>
        <p:sp>
          <p:nvSpPr>
            <p:cNvPr name="Freeform 15" id="15"/>
            <p:cNvSpPr/>
            <p:nvPr/>
          </p:nvSpPr>
          <p:spPr>
            <a:xfrm flipH="false" flipV="false" rot="0">
              <a:off x="3460750" y="4349750"/>
              <a:ext cx="1059180" cy="96520"/>
            </a:xfrm>
            <a:custGeom>
              <a:avLst/>
              <a:gdLst/>
              <a:ahLst/>
              <a:cxnLst/>
              <a:rect r="r" b="b" t="t" l="l"/>
              <a:pathLst>
                <a:path h="96520" w="1059180">
                  <a:moveTo>
                    <a:pt x="96520" y="96520"/>
                  </a:moveTo>
                  <a:lnTo>
                    <a:pt x="963930" y="96520"/>
                  </a:lnTo>
                  <a:cubicBezTo>
                    <a:pt x="1017270" y="96520"/>
                    <a:pt x="1059180" y="53340"/>
                    <a:pt x="1059180" y="1270"/>
                  </a:cubicBezTo>
                  <a:lnTo>
                    <a:pt x="1059180" y="0"/>
                  </a:lnTo>
                  <a:lnTo>
                    <a:pt x="0" y="0"/>
                  </a:lnTo>
                  <a:lnTo>
                    <a:pt x="0" y="1270"/>
                  </a:lnTo>
                  <a:cubicBezTo>
                    <a:pt x="0" y="53340"/>
                    <a:pt x="43180" y="96520"/>
                    <a:pt x="96520" y="96520"/>
                  </a:cubicBez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name="Freeform 16" id="16"/>
            <p:cNvSpPr/>
            <p:nvPr/>
          </p:nvSpPr>
          <p:spPr>
            <a:xfrm flipH="false" flipV="false" rot="0">
              <a:off x="163830" y="4542790"/>
              <a:ext cx="7654290" cy="35560"/>
            </a:xfrm>
            <a:custGeom>
              <a:avLst/>
              <a:gdLst/>
              <a:ahLst/>
              <a:cxnLst/>
              <a:rect r="r" b="b" t="t" l="l"/>
              <a:pathLst>
                <a:path h="35560" w="7654290">
                  <a:moveTo>
                    <a:pt x="0" y="0"/>
                  </a:moveTo>
                  <a:cubicBezTo>
                    <a:pt x="0" y="20320"/>
                    <a:pt x="16510" y="35560"/>
                    <a:pt x="35560" y="35560"/>
                  </a:cubicBezTo>
                  <a:lnTo>
                    <a:pt x="7618730" y="35560"/>
                  </a:lnTo>
                  <a:cubicBezTo>
                    <a:pt x="7639050" y="35560"/>
                    <a:pt x="7654290" y="19050"/>
                    <a:pt x="765429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962660" y="276860"/>
              <a:ext cx="6055360" cy="3789680"/>
            </a:xfrm>
            <a:custGeom>
              <a:avLst/>
              <a:gdLst/>
              <a:ahLst/>
              <a:cxnLst/>
              <a:rect r="r" b="b" t="t" l="l"/>
              <a:pathLst>
                <a:path h="3789680" w="6055360">
                  <a:moveTo>
                    <a:pt x="0" y="0"/>
                  </a:moveTo>
                  <a:lnTo>
                    <a:pt x="6055360" y="0"/>
                  </a:lnTo>
                  <a:lnTo>
                    <a:pt x="6055360" y="3789680"/>
                  </a:lnTo>
                  <a:lnTo>
                    <a:pt x="0" y="3789680"/>
                  </a:lnTo>
                  <a:close/>
                </a:path>
              </a:pathLst>
            </a:custGeom>
            <a:blipFill>
              <a:blip r:embed="rId3"/>
              <a:stretch>
                <a:fillRect l="0" t="-24513" r="0" b="-18894"/>
              </a:stretch>
            </a:blipFill>
          </p:spPr>
        </p:sp>
      </p:grpSp>
      <p:grpSp>
        <p:nvGrpSpPr>
          <p:cNvPr name="Group 18" id="18"/>
          <p:cNvGrpSpPr>
            <a:grpSpLocks noChangeAspect="true"/>
          </p:cNvGrpSpPr>
          <p:nvPr/>
        </p:nvGrpSpPr>
        <p:grpSpPr>
          <a:xfrm rot="0">
            <a:off x="9330549" y="3474718"/>
            <a:ext cx="8772937" cy="5032051"/>
            <a:chOff x="0" y="0"/>
            <a:chExt cx="7981950" cy="457835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765810" y="21590"/>
              <a:ext cx="6451600" cy="4326890"/>
            </a:xfrm>
            <a:custGeom>
              <a:avLst/>
              <a:gdLst/>
              <a:ahLst/>
              <a:cxnLst/>
              <a:rect r="r" b="b" t="t" l="l"/>
              <a:pathLst>
                <a:path h="4326890" w="6451600">
                  <a:moveTo>
                    <a:pt x="6224270" y="0"/>
                  </a:moveTo>
                  <a:lnTo>
                    <a:pt x="226060" y="0"/>
                  </a:lnTo>
                  <a:cubicBezTo>
                    <a:pt x="101600" y="0"/>
                    <a:pt x="0" y="101600"/>
                    <a:pt x="0" y="226060"/>
                  </a:cubicBezTo>
                  <a:lnTo>
                    <a:pt x="0" y="4326890"/>
                  </a:lnTo>
                  <a:lnTo>
                    <a:pt x="6451601" y="4326890"/>
                  </a:lnTo>
                  <a:lnTo>
                    <a:pt x="6451601" y="226060"/>
                  </a:lnTo>
                  <a:cubicBezTo>
                    <a:pt x="6450331" y="101600"/>
                    <a:pt x="6348731" y="0"/>
                    <a:pt x="6224270" y="0"/>
                  </a:cubicBezTo>
                  <a:close/>
                  <a:moveTo>
                    <a:pt x="6252210" y="4043680"/>
                  </a:moveTo>
                  <a:lnTo>
                    <a:pt x="196851" y="4043680"/>
                  </a:lnTo>
                  <a:lnTo>
                    <a:pt x="196851" y="255270"/>
                  </a:lnTo>
                  <a:lnTo>
                    <a:pt x="6252210" y="255270"/>
                  </a:lnTo>
                  <a:lnTo>
                    <a:pt x="6252210" y="404368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7981950" cy="4542790"/>
            </a:xfrm>
            <a:custGeom>
              <a:avLst/>
              <a:gdLst/>
              <a:ahLst/>
              <a:cxnLst/>
              <a:rect r="r" b="b" t="t" l="l"/>
              <a:pathLst>
                <a:path h="4542790" w="7981950">
                  <a:moveTo>
                    <a:pt x="7239000" y="4348480"/>
                  </a:moveTo>
                  <a:lnTo>
                    <a:pt x="7239000" y="243840"/>
                  </a:lnTo>
                  <a:cubicBezTo>
                    <a:pt x="7239000" y="109220"/>
                    <a:pt x="7129780" y="0"/>
                    <a:pt x="6995160" y="0"/>
                  </a:cubicBezTo>
                  <a:lnTo>
                    <a:pt x="985520" y="0"/>
                  </a:lnTo>
                  <a:cubicBezTo>
                    <a:pt x="852170" y="0"/>
                    <a:pt x="742950" y="109220"/>
                    <a:pt x="742950" y="243840"/>
                  </a:cubicBezTo>
                  <a:lnTo>
                    <a:pt x="742950" y="4349750"/>
                  </a:lnTo>
                  <a:lnTo>
                    <a:pt x="0" y="4349750"/>
                  </a:lnTo>
                  <a:lnTo>
                    <a:pt x="0" y="4447540"/>
                  </a:lnTo>
                  <a:cubicBezTo>
                    <a:pt x="0" y="4500880"/>
                    <a:pt x="43180" y="4542790"/>
                    <a:pt x="95250" y="4542790"/>
                  </a:cubicBezTo>
                  <a:lnTo>
                    <a:pt x="7886700" y="4542790"/>
                  </a:lnTo>
                  <a:cubicBezTo>
                    <a:pt x="7940040" y="4542790"/>
                    <a:pt x="7981950" y="4499610"/>
                    <a:pt x="7981950" y="4447540"/>
                  </a:cubicBezTo>
                  <a:lnTo>
                    <a:pt x="7981950" y="4349750"/>
                  </a:lnTo>
                  <a:lnTo>
                    <a:pt x="7239000" y="4349750"/>
                  </a:lnTo>
                  <a:close/>
                  <a:moveTo>
                    <a:pt x="4519930" y="4348480"/>
                  </a:moveTo>
                  <a:lnTo>
                    <a:pt x="4519930" y="4349750"/>
                  </a:lnTo>
                  <a:cubicBezTo>
                    <a:pt x="4519930" y="4403090"/>
                    <a:pt x="4476750" y="4445000"/>
                    <a:pt x="4424680" y="4445000"/>
                  </a:cubicBezTo>
                  <a:lnTo>
                    <a:pt x="3557270" y="4445000"/>
                  </a:lnTo>
                  <a:cubicBezTo>
                    <a:pt x="3503930" y="4445000"/>
                    <a:pt x="3462020" y="4401820"/>
                    <a:pt x="3462020" y="4349750"/>
                  </a:cubicBezTo>
                  <a:lnTo>
                    <a:pt x="3462020" y="4348480"/>
                  </a:lnTo>
                  <a:lnTo>
                    <a:pt x="765810" y="4348480"/>
                  </a:lnTo>
                  <a:lnTo>
                    <a:pt x="765810" y="247650"/>
                  </a:lnTo>
                  <a:cubicBezTo>
                    <a:pt x="765810" y="123190"/>
                    <a:pt x="867410" y="21590"/>
                    <a:pt x="991870" y="21590"/>
                  </a:cubicBezTo>
                  <a:lnTo>
                    <a:pt x="6990080" y="21590"/>
                  </a:lnTo>
                  <a:cubicBezTo>
                    <a:pt x="7114539" y="21590"/>
                    <a:pt x="7216139" y="123190"/>
                    <a:pt x="7216139" y="247650"/>
                  </a:cubicBezTo>
                  <a:lnTo>
                    <a:pt x="7216139" y="4348480"/>
                  </a:lnTo>
                  <a:lnTo>
                    <a:pt x="4519930" y="4348480"/>
                  </a:lnTo>
                  <a:close/>
                </a:path>
              </a:pathLst>
            </a:custGeom>
            <a:solidFill>
              <a:srgbClr val="969696"/>
            </a:solid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3460750" y="4349750"/>
              <a:ext cx="1059180" cy="96520"/>
            </a:xfrm>
            <a:custGeom>
              <a:avLst/>
              <a:gdLst/>
              <a:ahLst/>
              <a:cxnLst/>
              <a:rect r="r" b="b" t="t" l="l"/>
              <a:pathLst>
                <a:path h="96520" w="1059180">
                  <a:moveTo>
                    <a:pt x="96520" y="96520"/>
                  </a:moveTo>
                  <a:lnTo>
                    <a:pt x="963930" y="96520"/>
                  </a:lnTo>
                  <a:cubicBezTo>
                    <a:pt x="1017270" y="96520"/>
                    <a:pt x="1059180" y="53340"/>
                    <a:pt x="1059180" y="1270"/>
                  </a:cubicBezTo>
                  <a:lnTo>
                    <a:pt x="1059180" y="0"/>
                  </a:lnTo>
                  <a:lnTo>
                    <a:pt x="0" y="0"/>
                  </a:lnTo>
                  <a:lnTo>
                    <a:pt x="0" y="1270"/>
                  </a:lnTo>
                  <a:cubicBezTo>
                    <a:pt x="0" y="53340"/>
                    <a:pt x="43180" y="96520"/>
                    <a:pt x="96520" y="96520"/>
                  </a:cubicBez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name="Freeform 22" id="22"/>
            <p:cNvSpPr/>
            <p:nvPr/>
          </p:nvSpPr>
          <p:spPr>
            <a:xfrm flipH="false" flipV="false" rot="0">
              <a:off x="163830" y="4542790"/>
              <a:ext cx="7654290" cy="35560"/>
            </a:xfrm>
            <a:custGeom>
              <a:avLst/>
              <a:gdLst/>
              <a:ahLst/>
              <a:cxnLst/>
              <a:rect r="r" b="b" t="t" l="l"/>
              <a:pathLst>
                <a:path h="35560" w="7654290">
                  <a:moveTo>
                    <a:pt x="0" y="0"/>
                  </a:moveTo>
                  <a:cubicBezTo>
                    <a:pt x="0" y="20320"/>
                    <a:pt x="16510" y="35560"/>
                    <a:pt x="35560" y="35560"/>
                  </a:cubicBezTo>
                  <a:lnTo>
                    <a:pt x="7618730" y="35560"/>
                  </a:lnTo>
                  <a:cubicBezTo>
                    <a:pt x="7639050" y="35560"/>
                    <a:pt x="7654290" y="19050"/>
                    <a:pt x="765429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name="Freeform 23" id="23"/>
            <p:cNvSpPr/>
            <p:nvPr/>
          </p:nvSpPr>
          <p:spPr>
            <a:xfrm flipH="false" flipV="false" rot="0">
              <a:off x="962660" y="276860"/>
              <a:ext cx="6055360" cy="3789680"/>
            </a:xfrm>
            <a:custGeom>
              <a:avLst/>
              <a:gdLst/>
              <a:ahLst/>
              <a:cxnLst/>
              <a:rect r="r" b="b" t="t" l="l"/>
              <a:pathLst>
                <a:path h="3789680" w="6055360">
                  <a:moveTo>
                    <a:pt x="0" y="0"/>
                  </a:moveTo>
                  <a:lnTo>
                    <a:pt x="6055360" y="0"/>
                  </a:lnTo>
                  <a:lnTo>
                    <a:pt x="6055360" y="3789680"/>
                  </a:lnTo>
                  <a:lnTo>
                    <a:pt x="0" y="3789680"/>
                  </a:lnTo>
                  <a:close/>
                </a:path>
              </a:pathLst>
            </a:custGeom>
            <a:blipFill>
              <a:blip r:embed="rId4"/>
              <a:stretch>
                <a:fillRect l="-19345" t="0" r="-19345" b="0"/>
              </a:stretch>
            </a:blipFill>
          </p:spPr>
        </p:sp>
      </p:grpSp>
      <p:sp>
        <p:nvSpPr>
          <p:cNvPr name="TextBox 24" id="24"/>
          <p:cNvSpPr txBox="true"/>
          <p:nvPr/>
        </p:nvSpPr>
        <p:spPr>
          <a:xfrm rot="0">
            <a:off x="14385046" y="508149"/>
            <a:ext cx="1060497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About Us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13154289" y="508149"/>
            <a:ext cx="735456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Service</a:t>
            </a:r>
          </a:p>
        </p:txBody>
      </p:sp>
      <p:sp>
        <p:nvSpPr>
          <p:cNvPr name="TextBox 26" id="26"/>
          <p:cNvSpPr txBox="true"/>
          <p:nvPr/>
        </p:nvSpPr>
        <p:spPr>
          <a:xfrm rot="0">
            <a:off x="15940842" y="508149"/>
            <a:ext cx="978460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Contact</a:t>
            </a:r>
          </a:p>
        </p:txBody>
      </p:sp>
      <p:sp>
        <p:nvSpPr>
          <p:cNvPr name="TextBox 27" id="27"/>
          <p:cNvSpPr txBox="true"/>
          <p:nvPr/>
        </p:nvSpPr>
        <p:spPr>
          <a:xfrm rot="0">
            <a:off x="11898530" y="508149"/>
            <a:ext cx="809760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Home</a:t>
            </a:r>
          </a:p>
        </p:txBody>
      </p:sp>
      <p:sp>
        <p:nvSpPr>
          <p:cNvPr name="TextBox 28" id="28"/>
          <p:cNvSpPr txBox="true"/>
          <p:nvPr/>
        </p:nvSpPr>
        <p:spPr>
          <a:xfrm rot="0">
            <a:off x="5478839" y="1317424"/>
            <a:ext cx="7330322" cy="7317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336"/>
              </a:lnSpc>
            </a:pPr>
            <a:r>
              <a:rPr lang="en-US" b="true" sz="4560">
                <a:solidFill>
                  <a:srgbClr val="FE6F67"/>
                </a:solidFill>
                <a:latin typeface="Poppins Bold"/>
                <a:ea typeface="Poppins Bold"/>
                <a:cs typeface="Poppins Bold"/>
                <a:sym typeface="Poppins Bold"/>
              </a:rPr>
              <a:t>Website Home Page</a:t>
            </a:r>
          </a:p>
        </p:txBody>
      </p:sp>
      <p:sp>
        <p:nvSpPr>
          <p:cNvPr name="TextBox 29" id="29"/>
          <p:cNvSpPr txBox="true"/>
          <p:nvPr/>
        </p:nvSpPr>
        <p:spPr>
          <a:xfrm rot="0">
            <a:off x="1011679" y="508149"/>
            <a:ext cx="1633768" cy="2076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b="true" sz="1200">
                <a:solidFill>
                  <a:srgbClr val="FE6F67"/>
                </a:solidFill>
                <a:latin typeface="Poppins Bold"/>
                <a:ea typeface="Poppins Bold"/>
                <a:cs typeface="Poppins Bold"/>
                <a:sym typeface="Poppins Bold"/>
              </a:rPr>
              <a:t>HardwareBazaar</a:t>
            </a:r>
          </a:p>
        </p:txBody>
      </p:sp>
    </p:spTree>
  </p:cSld>
  <p:clrMapOvr>
    <a:masterClrMapping/>
  </p:clrMapOvr>
</p:sld>
</file>

<file path=ppt/slides/slide2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2D0727">
                <a:alpha val="100000"/>
              </a:srgbClr>
            </a:gs>
            <a:gs pos="100000">
              <a:srgbClr val="0C0822">
                <a:alpha val="100000"/>
              </a:srgbClr>
            </a:gs>
          </a:gsLst>
          <a:lin ang="27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7293116" y="565634"/>
            <a:ext cx="397367" cy="28996"/>
            <a:chOff x="0" y="0"/>
            <a:chExt cx="128243" cy="935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28243" cy="9358"/>
            </a:xfrm>
            <a:custGeom>
              <a:avLst/>
              <a:gdLst/>
              <a:ahLst/>
              <a:cxnLst/>
              <a:rect r="r" b="b" t="t" l="l"/>
              <a:pathLst>
                <a:path h="9358" w="128243">
                  <a:moveTo>
                    <a:pt x="0" y="0"/>
                  </a:moveTo>
                  <a:lnTo>
                    <a:pt x="128243" y="0"/>
                  </a:lnTo>
                  <a:lnTo>
                    <a:pt x="128243" y="9358"/>
                  </a:lnTo>
                  <a:lnTo>
                    <a:pt x="0" y="9358"/>
                  </a:lnTo>
                  <a:close/>
                </a:path>
              </a:pathLst>
            </a:custGeom>
            <a:solidFill>
              <a:srgbClr val="FF5A5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128243" cy="474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7293116" y="657737"/>
            <a:ext cx="397367" cy="28996"/>
            <a:chOff x="0" y="0"/>
            <a:chExt cx="128243" cy="935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28243" cy="9358"/>
            </a:xfrm>
            <a:custGeom>
              <a:avLst/>
              <a:gdLst/>
              <a:ahLst/>
              <a:cxnLst/>
              <a:rect r="r" b="b" t="t" l="l"/>
              <a:pathLst>
                <a:path h="9358" w="128243">
                  <a:moveTo>
                    <a:pt x="0" y="0"/>
                  </a:moveTo>
                  <a:lnTo>
                    <a:pt x="128243" y="0"/>
                  </a:lnTo>
                  <a:lnTo>
                    <a:pt x="128243" y="9358"/>
                  </a:lnTo>
                  <a:lnTo>
                    <a:pt x="0" y="9358"/>
                  </a:lnTo>
                  <a:close/>
                </a:path>
              </a:pathLst>
            </a:custGeom>
            <a:solidFill>
              <a:srgbClr val="FF5A5F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128243" cy="474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8622731" y="2370051"/>
            <a:ext cx="1042538" cy="47625"/>
            <a:chOff x="0" y="0"/>
            <a:chExt cx="274578" cy="12543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74578" cy="12543"/>
            </a:xfrm>
            <a:custGeom>
              <a:avLst/>
              <a:gdLst/>
              <a:ahLst/>
              <a:cxnLst/>
              <a:rect r="r" b="b" t="t" l="l"/>
              <a:pathLst>
                <a:path h="12543" w="274578">
                  <a:moveTo>
                    <a:pt x="6272" y="0"/>
                  </a:moveTo>
                  <a:lnTo>
                    <a:pt x="268306" y="0"/>
                  </a:lnTo>
                  <a:cubicBezTo>
                    <a:pt x="269970" y="0"/>
                    <a:pt x="271565" y="661"/>
                    <a:pt x="272741" y="1837"/>
                  </a:cubicBezTo>
                  <a:cubicBezTo>
                    <a:pt x="273917" y="3013"/>
                    <a:pt x="274578" y="4608"/>
                    <a:pt x="274578" y="6272"/>
                  </a:cubicBezTo>
                  <a:lnTo>
                    <a:pt x="274578" y="6272"/>
                  </a:lnTo>
                  <a:cubicBezTo>
                    <a:pt x="274578" y="7935"/>
                    <a:pt x="273917" y="9530"/>
                    <a:pt x="272741" y="10706"/>
                  </a:cubicBezTo>
                  <a:cubicBezTo>
                    <a:pt x="271565" y="11882"/>
                    <a:pt x="269970" y="12543"/>
                    <a:pt x="268306" y="12543"/>
                  </a:cubicBezTo>
                  <a:lnTo>
                    <a:pt x="6272" y="12543"/>
                  </a:lnTo>
                  <a:cubicBezTo>
                    <a:pt x="4608" y="12543"/>
                    <a:pt x="3013" y="11882"/>
                    <a:pt x="1837" y="10706"/>
                  </a:cubicBezTo>
                  <a:cubicBezTo>
                    <a:pt x="661" y="9530"/>
                    <a:pt x="0" y="7935"/>
                    <a:pt x="0" y="6272"/>
                  </a:cubicBezTo>
                  <a:lnTo>
                    <a:pt x="0" y="6272"/>
                  </a:lnTo>
                  <a:cubicBezTo>
                    <a:pt x="0" y="4608"/>
                    <a:pt x="661" y="3013"/>
                    <a:pt x="1837" y="1837"/>
                  </a:cubicBezTo>
                  <a:cubicBezTo>
                    <a:pt x="3013" y="661"/>
                    <a:pt x="4608" y="0"/>
                    <a:pt x="6272" y="0"/>
                  </a:cubicBezTo>
                  <a:close/>
                </a:path>
              </a:pathLst>
            </a:custGeom>
            <a:solidFill>
              <a:srgbClr val="FF5A5F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74578" cy="5064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602112" y="446451"/>
            <a:ext cx="363847" cy="359467"/>
          </a:xfrm>
          <a:custGeom>
            <a:avLst/>
            <a:gdLst/>
            <a:ahLst/>
            <a:cxnLst/>
            <a:rect r="r" b="b" t="t" l="l"/>
            <a:pathLst>
              <a:path h="359467" w="363847">
                <a:moveTo>
                  <a:pt x="0" y="0"/>
                </a:moveTo>
                <a:lnTo>
                  <a:pt x="363847" y="0"/>
                </a:lnTo>
                <a:lnTo>
                  <a:pt x="363847" y="359466"/>
                </a:lnTo>
                <a:lnTo>
                  <a:pt x="0" y="35946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2127" r="0" b="-2127"/>
            </a:stretch>
          </a:blipFill>
        </p:spPr>
      </p:sp>
      <p:grpSp>
        <p:nvGrpSpPr>
          <p:cNvPr name="Group 12" id="12"/>
          <p:cNvGrpSpPr>
            <a:grpSpLocks noChangeAspect="true"/>
          </p:cNvGrpSpPr>
          <p:nvPr/>
        </p:nvGrpSpPr>
        <p:grpSpPr>
          <a:xfrm rot="0">
            <a:off x="237175" y="3474718"/>
            <a:ext cx="8772937" cy="5032051"/>
            <a:chOff x="0" y="0"/>
            <a:chExt cx="7981950" cy="457835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765810" y="21590"/>
              <a:ext cx="6451600" cy="4326890"/>
            </a:xfrm>
            <a:custGeom>
              <a:avLst/>
              <a:gdLst/>
              <a:ahLst/>
              <a:cxnLst/>
              <a:rect r="r" b="b" t="t" l="l"/>
              <a:pathLst>
                <a:path h="4326890" w="6451600">
                  <a:moveTo>
                    <a:pt x="6224270" y="0"/>
                  </a:moveTo>
                  <a:lnTo>
                    <a:pt x="226060" y="0"/>
                  </a:lnTo>
                  <a:cubicBezTo>
                    <a:pt x="101600" y="0"/>
                    <a:pt x="0" y="101600"/>
                    <a:pt x="0" y="226060"/>
                  </a:cubicBezTo>
                  <a:lnTo>
                    <a:pt x="0" y="4326890"/>
                  </a:lnTo>
                  <a:lnTo>
                    <a:pt x="6451601" y="4326890"/>
                  </a:lnTo>
                  <a:lnTo>
                    <a:pt x="6451601" y="226060"/>
                  </a:lnTo>
                  <a:cubicBezTo>
                    <a:pt x="6450331" y="101600"/>
                    <a:pt x="6348731" y="0"/>
                    <a:pt x="6224270" y="0"/>
                  </a:cubicBezTo>
                  <a:close/>
                  <a:moveTo>
                    <a:pt x="6252210" y="4043680"/>
                  </a:moveTo>
                  <a:lnTo>
                    <a:pt x="196851" y="4043680"/>
                  </a:lnTo>
                  <a:lnTo>
                    <a:pt x="196851" y="255270"/>
                  </a:lnTo>
                  <a:lnTo>
                    <a:pt x="6252210" y="255270"/>
                  </a:lnTo>
                  <a:lnTo>
                    <a:pt x="6252210" y="404368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7981950" cy="4542790"/>
            </a:xfrm>
            <a:custGeom>
              <a:avLst/>
              <a:gdLst/>
              <a:ahLst/>
              <a:cxnLst/>
              <a:rect r="r" b="b" t="t" l="l"/>
              <a:pathLst>
                <a:path h="4542790" w="7981950">
                  <a:moveTo>
                    <a:pt x="7239000" y="4348480"/>
                  </a:moveTo>
                  <a:lnTo>
                    <a:pt x="7239000" y="243840"/>
                  </a:lnTo>
                  <a:cubicBezTo>
                    <a:pt x="7239000" y="109220"/>
                    <a:pt x="7129780" y="0"/>
                    <a:pt x="6995160" y="0"/>
                  </a:cubicBezTo>
                  <a:lnTo>
                    <a:pt x="985520" y="0"/>
                  </a:lnTo>
                  <a:cubicBezTo>
                    <a:pt x="852170" y="0"/>
                    <a:pt x="742950" y="109220"/>
                    <a:pt x="742950" y="243840"/>
                  </a:cubicBezTo>
                  <a:lnTo>
                    <a:pt x="742950" y="4349750"/>
                  </a:lnTo>
                  <a:lnTo>
                    <a:pt x="0" y="4349750"/>
                  </a:lnTo>
                  <a:lnTo>
                    <a:pt x="0" y="4447540"/>
                  </a:lnTo>
                  <a:cubicBezTo>
                    <a:pt x="0" y="4500880"/>
                    <a:pt x="43180" y="4542790"/>
                    <a:pt x="95250" y="4542790"/>
                  </a:cubicBezTo>
                  <a:lnTo>
                    <a:pt x="7886700" y="4542790"/>
                  </a:lnTo>
                  <a:cubicBezTo>
                    <a:pt x="7940040" y="4542790"/>
                    <a:pt x="7981950" y="4499610"/>
                    <a:pt x="7981950" y="4447540"/>
                  </a:cubicBezTo>
                  <a:lnTo>
                    <a:pt x="7981950" y="4349750"/>
                  </a:lnTo>
                  <a:lnTo>
                    <a:pt x="7239000" y="4349750"/>
                  </a:lnTo>
                  <a:close/>
                  <a:moveTo>
                    <a:pt x="4519930" y="4348480"/>
                  </a:moveTo>
                  <a:lnTo>
                    <a:pt x="4519930" y="4349750"/>
                  </a:lnTo>
                  <a:cubicBezTo>
                    <a:pt x="4519930" y="4403090"/>
                    <a:pt x="4476750" y="4445000"/>
                    <a:pt x="4424680" y="4445000"/>
                  </a:cubicBezTo>
                  <a:lnTo>
                    <a:pt x="3557270" y="4445000"/>
                  </a:lnTo>
                  <a:cubicBezTo>
                    <a:pt x="3503930" y="4445000"/>
                    <a:pt x="3462020" y="4401820"/>
                    <a:pt x="3462020" y="4349750"/>
                  </a:cubicBezTo>
                  <a:lnTo>
                    <a:pt x="3462020" y="4348480"/>
                  </a:lnTo>
                  <a:lnTo>
                    <a:pt x="765810" y="4348480"/>
                  </a:lnTo>
                  <a:lnTo>
                    <a:pt x="765810" y="247650"/>
                  </a:lnTo>
                  <a:cubicBezTo>
                    <a:pt x="765810" y="123190"/>
                    <a:pt x="867410" y="21590"/>
                    <a:pt x="991870" y="21590"/>
                  </a:cubicBezTo>
                  <a:lnTo>
                    <a:pt x="6990080" y="21590"/>
                  </a:lnTo>
                  <a:cubicBezTo>
                    <a:pt x="7114539" y="21590"/>
                    <a:pt x="7216139" y="123190"/>
                    <a:pt x="7216139" y="247650"/>
                  </a:cubicBezTo>
                  <a:lnTo>
                    <a:pt x="7216139" y="4348480"/>
                  </a:lnTo>
                  <a:lnTo>
                    <a:pt x="4519930" y="4348480"/>
                  </a:lnTo>
                  <a:close/>
                </a:path>
              </a:pathLst>
            </a:custGeom>
            <a:solidFill>
              <a:srgbClr val="969696"/>
            </a:solidFill>
          </p:spPr>
        </p:sp>
        <p:sp>
          <p:nvSpPr>
            <p:cNvPr name="Freeform 15" id="15"/>
            <p:cNvSpPr/>
            <p:nvPr/>
          </p:nvSpPr>
          <p:spPr>
            <a:xfrm flipH="false" flipV="false" rot="0">
              <a:off x="3460750" y="4349750"/>
              <a:ext cx="1059180" cy="96520"/>
            </a:xfrm>
            <a:custGeom>
              <a:avLst/>
              <a:gdLst/>
              <a:ahLst/>
              <a:cxnLst/>
              <a:rect r="r" b="b" t="t" l="l"/>
              <a:pathLst>
                <a:path h="96520" w="1059180">
                  <a:moveTo>
                    <a:pt x="96520" y="96520"/>
                  </a:moveTo>
                  <a:lnTo>
                    <a:pt x="963930" y="96520"/>
                  </a:lnTo>
                  <a:cubicBezTo>
                    <a:pt x="1017270" y="96520"/>
                    <a:pt x="1059180" y="53340"/>
                    <a:pt x="1059180" y="1270"/>
                  </a:cubicBezTo>
                  <a:lnTo>
                    <a:pt x="1059180" y="0"/>
                  </a:lnTo>
                  <a:lnTo>
                    <a:pt x="0" y="0"/>
                  </a:lnTo>
                  <a:lnTo>
                    <a:pt x="0" y="1270"/>
                  </a:lnTo>
                  <a:cubicBezTo>
                    <a:pt x="0" y="53340"/>
                    <a:pt x="43180" y="96520"/>
                    <a:pt x="96520" y="96520"/>
                  </a:cubicBez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name="Freeform 16" id="16"/>
            <p:cNvSpPr/>
            <p:nvPr/>
          </p:nvSpPr>
          <p:spPr>
            <a:xfrm flipH="false" flipV="false" rot="0">
              <a:off x="163830" y="4542790"/>
              <a:ext cx="7654290" cy="35560"/>
            </a:xfrm>
            <a:custGeom>
              <a:avLst/>
              <a:gdLst/>
              <a:ahLst/>
              <a:cxnLst/>
              <a:rect r="r" b="b" t="t" l="l"/>
              <a:pathLst>
                <a:path h="35560" w="7654290">
                  <a:moveTo>
                    <a:pt x="0" y="0"/>
                  </a:moveTo>
                  <a:cubicBezTo>
                    <a:pt x="0" y="20320"/>
                    <a:pt x="16510" y="35560"/>
                    <a:pt x="35560" y="35560"/>
                  </a:cubicBezTo>
                  <a:lnTo>
                    <a:pt x="7618730" y="35560"/>
                  </a:lnTo>
                  <a:cubicBezTo>
                    <a:pt x="7639050" y="35560"/>
                    <a:pt x="7654290" y="19050"/>
                    <a:pt x="765429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962660" y="276860"/>
              <a:ext cx="6055360" cy="3789680"/>
            </a:xfrm>
            <a:custGeom>
              <a:avLst/>
              <a:gdLst/>
              <a:ahLst/>
              <a:cxnLst/>
              <a:rect r="r" b="b" t="t" l="l"/>
              <a:pathLst>
                <a:path h="3789680" w="6055360">
                  <a:moveTo>
                    <a:pt x="0" y="0"/>
                  </a:moveTo>
                  <a:lnTo>
                    <a:pt x="6055360" y="0"/>
                  </a:lnTo>
                  <a:lnTo>
                    <a:pt x="6055360" y="3789680"/>
                  </a:lnTo>
                  <a:lnTo>
                    <a:pt x="0" y="3789680"/>
                  </a:lnTo>
                  <a:close/>
                </a:path>
              </a:pathLst>
            </a:custGeom>
            <a:blipFill>
              <a:blip r:embed="rId3"/>
              <a:stretch>
                <a:fillRect l="-15877" t="0" r="-15877" b="0"/>
              </a:stretch>
            </a:blipFill>
          </p:spPr>
        </p:sp>
      </p:grpSp>
      <p:grpSp>
        <p:nvGrpSpPr>
          <p:cNvPr name="Group 18" id="18"/>
          <p:cNvGrpSpPr>
            <a:grpSpLocks noChangeAspect="true"/>
          </p:cNvGrpSpPr>
          <p:nvPr/>
        </p:nvGrpSpPr>
        <p:grpSpPr>
          <a:xfrm rot="0">
            <a:off x="9330549" y="3474718"/>
            <a:ext cx="8772937" cy="5032051"/>
            <a:chOff x="0" y="0"/>
            <a:chExt cx="7981950" cy="457835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765810" y="21590"/>
              <a:ext cx="6451600" cy="4326890"/>
            </a:xfrm>
            <a:custGeom>
              <a:avLst/>
              <a:gdLst/>
              <a:ahLst/>
              <a:cxnLst/>
              <a:rect r="r" b="b" t="t" l="l"/>
              <a:pathLst>
                <a:path h="4326890" w="6451600">
                  <a:moveTo>
                    <a:pt x="6224270" y="0"/>
                  </a:moveTo>
                  <a:lnTo>
                    <a:pt x="226060" y="0"/>
                  </a:lnTo>
                  <a:cubicBezTo>
                    <a:pt x="101600" y="0"/>
                    <a:pt x="0" y="101600"/>
                    <a:pt x="0" y="226060"/>
                  </a:cubicBezTo>
                  <a:lnTo>
                    <a:pt x="0" y="4326890"/>
                  </a:lnTo>
                  <a:lnTo>
                    <a:pt x="6451601" y="4326890"/>
                  </a:lnTo>
                  <a:lnTo>
                    <a:pt x="6451601" y="226060"/>
                  </a:lnTo>
                  <a:cubicBezTo>
                    <a:pt x="6450331" y="101600"/>
                    <a:pt x="6348731" y="0"/>
                    <a:pt x="6224270" y="0"/>
                  </a:cubicBezTo>
                  <a:close/>
                  <a:moveTo>
                    <a:pt x="6252210" y="4043680"/>
                  </a:moveTo>
                  <a:lnTo>
                    <a:pt x="196851" y="4043680"/>
                  </a:lnTo>
                  <a:lnTo>
                    <a:pt x="196851" y="255270"/>
                  </a:lnTo>
                  <a:lnTo>
                    <a:pt x="6252210" y="255270"/>
                  </a:lnTo>
                  <a:lnTo>
                    <a:pt x="6252210" y="404368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7981950" cy="4542790"/>
            </a:xfrm>
            <a:custGeom>
              <a:avLst/>
              <a:gdLst/>
              <a:ahLst/>
              <a:cxnLst/>
              <a:rect r="r" b="b" t="t" l="l"/>
              <a:pathLst>
                <a:path h="4542790" w="7981950">
                  <a:moveTo>
                    <a:pt x="7239000" y="4348480"/>
                  </a:moveTo>
                  <a:lnTo>
                    <a:pt x="7239000" y="243840"/>
                  </a:lnTo>
                  <a:cubicBezTo>
                    <a:pt x="7239000" y="109220"/>
                    <a:pt x="7129780" y="0"/>
                    <a:pt x="6995160" y="0"/>
                  </a:cubicBezTo>
                  <a:lnTo>
                    <a:pt x="985520" y="0"/>
                  </a:lnTo>
                  <a:cubicBezTo>
                    <a:pt x="852170" y="0"/>
                    <a:pt x="742950" y="109220"/>
                    <a:pt x="742950" y="243840"/>
                  </a:cubicBezTo>
                  <a:lnTo>
                    <a:pt x="742950" y="4349750"/>
                  </a:lnTo>
                  <a:lnTo>
                    <a:pt x="0" y="4349750"/>
                  </a:lnTo>
                  <a:lnTo>
                    <a:pt x="0" y="4447540"/>
                  </a:lnTo>
                  <a:cubicBezTo>
                    <a:pt x="0" y="4500880"/>
                    <a:pt x="43180" y="4542790"/>
                    <a:pt x="95250" y="4542790"/>
                  </a:cubicBezTo>
                  <a:lnTo>
                    <a:pt x="7886700" y="4542790"/>
                  </a:lnTo>
                  <a:cubicBezTo>
                    <a:pt x="7940040" y="4542790"/>
                    <a:pt x="7981950" y="4499610"/>
                    <a:pt x="7981950" y="4447540"/>
                  </a:cubicBezTo>
                  <a:lnTo>
                    <a:pt x="7981950" y="4349750"/>
                  </a:lnTo>
                  <a:lnTo>
                    <a:pt x="7239000" y="4349750"/>
                  </a:lnTo>
                  <a:close/>
                  <a:moveTo>
                    <a:pt x="4519930" y="4348480"/>
                  </a:moveTo>
                  <a:lnTo>
                    <a:pt x="4519930" y="4349750"/>
                  </a:lnTo>
                  <a:cubicBezTo>
                    <a:pt x="4519930" y="4403090"/>
                    <a:pt x="4476750" y="4445000"/>
                    <a:pt x="4424680" y="4445000"/>
                  </a:cubicBezTo>
                  <a:lnTo>
                    <a:pt x="3557270" y="4445000"/>
                  </a:lnTo>
                  <a:cubicBezTo>
                    <a:pt x="3503930" y="4445000"/>
                    <a:pt x="3462020" y="4401820"/>
                    <a:pt x="3462020" y="4349750"/>
                  </a:cubicBezTo>
                  <a:lnTo>
                    <a:pt x="3462020" y="4348480"/>
                  </a:lnTo>
                  <a:lnTo>
                    <a:pt x="765810" y="4348480"/>
                  </a:lnTo>
                  <a:lnTo>
                    <a:pt x="765810" y="247650"/>
                  </a:lnTo>
                  <a:cubicBezTo>
                    <a:pt x="765810" y="123190"/>
                    <a:pt x="867410" y="21590"/>
                    <a:pt x="991870" y="21590"/>
                  </a:cubicBezTo>
                  <a:lnTo>
                    <a:pt x="6990080" y="21590"/>
                  </a:lnTo>
                  <a:cubicBezTo>
                    <a:pt x="7114539" y="21590"/>
                    <a:pt x="7216139" y="123190"/>
                    <a:pt x="7216139" y="247650"/>
                  </a:cubicBezTo>
                  <a:lnTo>
                    <a:pt x="7216139" y="4348480"/>
                  </a:lnTo>
                  <a:lnTo>
                    <a:pt x="4519930" y="4348480"/>
                  </a:lnTo>
                  <a:close/>
                </a:path>
              </a:pathLst>
            </a:custGeom>
            <a:solidFill>
              <a:srgbClr val="969696"/>
            </a:solid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3460750" y="4349750"/>
              <a:ext cx="1059180" cy="96520"/>
            </a:xfrm>
            <a:custGeom>
              <a:avLst/>
              <a:gdLst/>
              <a:ahLst/>
              <a:cxnLst/>
              <a:rect r="r" b="b" t="t" l="l"/>
              <a:pathLst>
                <a:path h="96520" w="1059180">
                  <a:moveTo>
                    <a:pt x="96520" y="96520"/>
                  </a:moveTo>
                  <a:lnTo>
                    <a:pt x="963930" y="96520"/>
                  </a:lnTo>
                  <a:cubicBezTo>
                    <a:pt x="1017270" y="96520"/>
                    <a:pt x="1059180" y="53340"/>
                    <a:pt x="1059180" y="1270"/>
                  </a:cubicBezTo>
                  <a:lnTo>
                    <a:pt x="1059180" y="0"/>
                  </a:lnTo>
                  <a:lnTo>
                    <a:pt x="0" y="0"/>
                  </a:lnTo>
                  <a:lnTo>
                    <a:pt x="0" y="1270"/>
                  </a:lnTo>
                  <a:cubicBezTo>
                    <a:pt x="0" y="53340"/>
                    <a:pt x="43180" y="96520"/>
                    <a:pt x="96520" y="96520"/>
                  </a:cubicBez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name="Freeform 22" id="22"/>
            <p:cNvSpPr/>
            <p:nvPr/>
          </p:nvSpPr>
          <p:spPr>
            <a:xfrm flipH="false" flipV="false" rot="0">
              <a:off x="163830" y="4542790"/>
              <a:ext cx="7654290" cy="35560"/>
            </a:xfrm>
            <a:custGeom>
              <a:avLst/>
              <a:gdLst/>
              <a:ahLst/>
              <a:cxnLst/>
              <a:rect r="r" b="b" t="t" l="l"/>
              <a:pathLst>
                <a:path h="35560" w="7654290">
                  <a:moveTo>
                    <a:pt x="0" y="0"/>
                  </a:moveTo>
                  <a:cubicBezTo>
                    <a:pt x="0" y="20320"/>
                    <a:pt x="16510" y="35560"/>
                    <a:pt x="35560" y="35560"/>
                  </a:cubicBezTo>
                  <a:lnTo>
                    <a:pt x="7618730" y="35560"/>
                  </a:lnTo>
                  <a:cubicBezTo>
                    <a:pt x="7639050" y="35560"/>
                    <a:pt x="7654290" y="19050"/>
                    <a:pt x="765429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name="Freeform 23" id="23"/>
            <p:cNvSpPr/>
            <p:nvPr/>
          </p:nvSpPr>
          <p:spPr>
            <a:xfrm flipH="false" flipV="false" rot="0">
              <a:off x="962660" y="276860"/>
              <a:ext cx="6055360" cy="3789680"/>
            </a:xfrm>
            <a:custGeom>
              <a:avLst/>
              <a:gdLst/>
              <a:ahLst/>
              <a:cxnLst/>
              <a:rect r="r" b="b" t="t" l="l"/>
              <a:pathLst>
                <a:path h="3789680" w="6055360">
                  <a:moveTo>
                    <a:pt x="0" y="0"/>
                  </a:moveTo>
                  <a:lnTo>
                    <a:pt x="6055360" y="0"/>
                  </a:lnTo>
                  <a:lnTo>
                    <a:pt x="6055360" y="3789680"/>
                  </a:lnTo>
                  <a:lnTo>
                    <a:pt x="0" y="3789680"/>
                  </a:lnTo>
                  <a:close/>
                </a:path>
              </a:pathLst>
            </a:custGeom>
            <a:blipFill>
              <a:blip r:embed="rId4"/>
              <a:stretch>
                <a:fillRect l="-15532" t="0" r="-15532" b="0"/>
              </a:stretch>
            </a:blipFill>
          </p:spPr>
        </p:sp>
      </p:grpSp>
      <p:sp>
        <p:nvSpPr>
          <p:cNvPr name="TextBox 24" id="24"/>
          <p:cNvSpPr txBox="true"/>
          <p:nvPr/>
        </p:nvSpPr>
        <p:spPr>
          <a:xfrm rot="0">
            <a:off x="14385046" y="508149"/>
            <a:ext cx="1060497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About Us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13154289" y="508149"/>
            <a:ext cx="735456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Service</a:t>
            </a:r>
          </a:p>
        </p:txBody>
      </p:sp>
      <p:sp>
        <p:nvSpPr>
          <p:cNvPr name="TextBox 26" id="26"/>
          <p:cNvSpPr txBox="true"/>
          <p:nvPr/>
        </p:nvSpPr>
        <p:spPr>
          <a:xfrm rot="0">
            <a:off x="15940842" y="508149"/>
            <a:ext cx="978460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Contact</a:t>
            </a:r>
          </a:p>
        </p:txBody>
      </p:sp>
      <p:sp>
        <p:nvSpPr>
          <p:cNvPr name="TextBox 27" id="27"/>
          <p:cNvSpPr txBox="true"/>
          <p:nvPr/>
        </p:nvSpPr>
        <p:spPr>
          <a:xfrm rot="0">
            <a:off x="11898530" y="508149"/>
            <a:ext cx="809760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Home</a:t>
            </a:r>
          </a:p>
        </p:txBody>
      </p:sp>
      <p:sp>
        <p:nvSpPr>
          <p:cNvPr name="TextBox 28" id="28"/>
          <p:cNvSpPr txBox="true"/>
          <p:nvPr/>
        </p:nvSpPr>
        <p:spPr>
          <a:xfrm rot="0">
            <a:off x="5478839" y="1317424"/>
            <a:ext cx="7330322" cy="7317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336"/>
              </a:lnSpc>
            </a:pPr>
            <a:r>
              <a:rPr lang="en-US" b="true" sz="4560">
                <a:solidFill>
                  <a:srgbClr val="FE6F67"/>
                </a:solidFill>
                <a:latin typeface="Poppins Bold"/>
                <a:ea typeface="Poppins Bold"/>
                <a:cs typeface="Poppins Bold"/>
                <a:sym typeface="Poppins Bold"/>
              </a:rPr>
              <a:t>Shops</a:t>
            </a:r>
          </a:p>
        </p:txBody>
      </p:sp>
      <p:sp>
        <p:nvSpPr>
          <p:cNvPr name="TextBox 29" id="29"/>
          <p:cNvSpPr txBox="true"/>
          <p:nvPr/>
        </p:nvSpPr>
        <p:spPr>
          <a:xfrm rot="0">
            <a:off x="1011679" y="508149"/>
            <a:ext cx="1633768" cy="2076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b="true" sz="1200">
                <a:solidFill>
                  <a:srgbClr val="FE6F67"/>
                </a:solidFill>
                <a:latin typeface="Poppins Bold"/>
                <a:ea typeface="Poppins Bold"/>
                <a:cs typeface="Poppins Bold"/>
                <a:sym typeface="Poppins Bold"/>
              </a:rPr>
              <a:t>HardwareBazaar</a:t>
            </a:r>
          </a:p>
        </p:txBody>
      </p:sp>
    </p:spTree>
  </p:cSld>
  <p:clrMapOvr>
    <a:masterClrMapping/>
  </p:clrMapOvr>
</p:sld>
</file>

<file path=ppt/slides/slide2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2D0727">
                <a:alpha val="100000"/>
              </a:srgbClr>
            </a:gs>
            <a:gs pos="100000">
              <a:srgbClr val="0C0822">
                <a:alpha val="100000"/>
              </a:srgbClr>
            </a:gs>
          </a:gsLst>
          <a:lin ang="27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7293116" y="565634"/>
            <a:ext cx="397367" cy="28996"/>
            <a:chOff x="0" y="0"/>
            <a:chExt cx="128243" cy="935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28243" cy="9358"/>
            </a:xfrm>
            <a:custGeom>
              <a:avLst/>
              <a:gdLst/>
              <a:ahLst/>
              <a:cxnLst/>
              <a:rect r="r" b="b" t="t" l="l"/>
              <a:pathLst>
                <a:path h="9358" w="128243">
                  <a:moveTo>
                    <a:pt x="0" y="0"/>
                  </a:moveTo>
                  <a:lnTo>
                    <a:pt x="128243" y="0"/>
                  </a:lnTo>
                  <a:lnTo>
                    <a:pt x="128243" y="9358"/>
                  </a:lnTo>
                  <a:lnTo>
                    <a:pt x="0" y="9358"/>
                  </a:lnTo>
                  <a:close/>
                </a:path>
              </a:pathLst>
            </a:custGeom>
            <a:solidFill>
              <a:srgbClr val="FF5A5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128243" cy="474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7293116" y="657737"/>
            <a:ext cx="397367" cy="28996"/>
            <a:chOff x="0" y="0"/>
            <a:chExt cx="128243" cy="935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28243" cy="9358"/>
            </a:xfrm>
            <a:custGeom>
              <a:avLst/>
              <a:gdLst/>
              <a:ahLst/>
              <a:cxnLst/>
              <a:rect r="r" b="b" t="t" l="l"/>
              <a:pathLst>
                <a:path h="9358" w="128243">
                  <a:moveTo>
                    <a:pt x="0" y="0"/>
                  </a:moveTo>
                  <a:lnTo>
                    <a:pt x="128243" y="0"/>
                  </a:lnTo>
                  <a:lnTo>
                    <a:pt x="128243" y="9358"/>
                  </a:lnTo>
                  <a:lnTo>
                    <a:pt x="0" y="9358"/>
                  </a:lnTo>
                  <a:close/>
                </a:path>
              </a:pathLst>
            </a:custGeom>
            <a:solidFill>
              <a:srgbClr val="FF5A5F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128243" cy="474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8622731" y="2370051"/>
            <a:ext cx="1042538" cy="47625"/>
            <a:chOff x="0" y="0"/>
            <a:chExt cx="274578" cy="12543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74578" cy="12543"/>
            </a:xfrm>
            <a:custGeom>
              <a:avLst/>
              <a:gdLst/>
              <a:ahLst/>
              <a:cxnLst/>
              <a:rect r="r" b="b" t="t" l="l"/>
              <a:pathLst>
                <a:path h="12543" w="274578">
                  <a:moveTo>
                    <a:pt x="6272" y="0"/>
                  </a:moveTo>
                  <a:lnTo>
                    <a:pt x="268306" y="0"/>
                  </a:lnTo>
                  <a:cubicBezTo>
                    <a:pt x="269970" y="0"/>
                    <a:pt x="271565" y="661"/>
                    <a:pt x="272741" y="1837"/>
                  </a:cubicBezTo>
                  <a:cubicBezTo>
                    <a:pt x="273917" y="3013"/>
                    <a:pt x="274578" y="4608"/>
                    <a:pt x="274578" y="6272"/>
                  </a:cubicBezTo>
                  <a:lnTo>
                    <a:pt x="274578" y="6272"/>
                  </a:lnTo>
                  <a:cubicBezTo>
                    <a:pt x="274578" y="7935"/>
                    <a:pt x="273917" y="9530"/>
                    <a:pt x="272741" y="10706"/>
                  </a:cubicBezTo>
                  <a:cubicBezTo>
                    <a:pt x="271565" y="11882"/>
                    <a:pt x="269970" y="12543"/>
                    <a:pt x="268306" y="12543"/>
                  </a:cubicBezTo>
                  <a:lnTo>
                    <a:pt x="6272" y="12543"/>
                  </a:lnTo>
                  <a:cubicBezTo>
                    <a:pt x="4608" y="12543"/>
                    <a:pt x="3013" y="11882"/>
                    <a:pt x="1837" y="10706"/>
                  </a:cubicBezTo>
                  <a:cubicBezTo>
                    <a:pt x="661" y="9530"/>
                    <a:pt x="0" y="7935"/>
                    <a:pt x="0" y="6272"/>
                  </a:cubicBezTo>
                  <a:lnTo>
                    <a:pt x="0" y="6272"/>
                  </a:lnTo>
                  <a:cubicBezTo>
                    <a:pt x="0" y="4608"/>
                    <a:pt x="661" y="3013"/>
                    <a:pt x="1837" y="1837"/>
                  </a:cubicBezTo>
                  <a:cubicBezTo>
                    <a:pt x="3013" y="661"/>
                    <a:pt x="4608" y="0"/>
                    <a:pt x="6272" y="0"/>
                  </a:cubicBezTo>
                  <a:close/>
                </a:path>
              </a:pathLst>
            </a:custGeom>
            <a:solidFill>
              <a:srgbClr val="FF5A5F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74578" cy="5064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602112" y="446451"/>
            <a:ext cx="363847" cy="359467"/>
          </a:xfrm>
          <a:custGeom>
            <a:avLst/>
            <a:gdLst/>
            <a:ahLst/>
            <a:cxnLst/>
            <a:rect r="r" b="b" t="t" l="l"/>
            <a:pathLst>
              <a:path h="359467" w="363847">
                <a:moveTo>
                  <a:pt x="0" y="0"/>
                </a:moveTo>
                <a:lnTo>
                  <a:pt x="363847" y="0"/>
                </a:lnTo>
                <a:lnTo>
                  <a:pt x="363847" y="359466"/>
                </a:lnTo>
                <a:lnTo>
                  <a:pt x="0" y="35946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2127" r="0" b="-2127"/>
            </a:stretch>
          </a:blipFill>
        </p:spPr>
      </p:sp>
      <p:grpSp>
        <p:nvGrpSpPr>
          <p:cNvPr name="Group 12" id="12"/>
          <p:cNvGrpSpPr>
            <a:grpSpLocks noChangeAspect="true"/>
          </p:cNvGrpSpPr>
          <p:nvPr/>
        </p:nvGrpSpPr>
        <p:grpSpPr>
          <a:xfrm rot="0">
            <a:off x="237175" y="3474718"/>
            <a:ext cx="8772937" cy="5032051"/>
            <a:chOff x="0" y="0"/>
            <a:chExt cx="7981950" cy="457835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765810" y="21590"/>
              <a:ext cx="6451600" cy="4326890"/>
            </a:xfrm>
            <a:custGeom>
              <a:avLst/>
              <a:gdLst/>
              <a:ahLst/>
              <a:cxnLst/>
              <a:rect r="r" b="b" t="t" l="l"/>
              <a:pathLst>
                <a:path h="4326890" w="6451600">
                  <a:moveTo>
                    <a:pt x="6224270" y="0"/>
                  </a:moveTo>
                  <a:lnTo>
                    <a:pt x="226060" y="0"/>
                  </a:lnTo>
                  <a:cubicBezTo>
                    <a:pt x="101600" y="0"/>
                    <a:pt x="0" y="101600"/>
                    <a:pt x="0" y="226060"/>
                  </a:cubicBezTo>
                  <a:lnTo>
                    <a:pt x="0" y="4326890"/>
                  </a:lnTo>
                  <a:lnTo>
                    <a:pt x="6451601" y="4326890"/>
                  </a:lnTo>
                  <a:lnTo>
                    <a:pt x="6451601" y="226060"/>
                  </a:lnTo>
                  <a:cubicBezTo>
                    <a:pt x="6450331" y="101600"/>
                    <a:pt x="6348731" y="0"/>
                    <a:pt x="6224270" y="0"/>
                  </a:cubicBezTo>
                  <a:close/>
                  <a:moveTo>
                    <a:pt x="6252210" y="4043680"/>
                  </a:moveTo>
                  <a:lnTo>
                    <a:pt x="196851" y="4043680"/>
                  </a:lnTo>
                  <a:lnTo>
                    <a:pt x="196851" y="255270"/>
                  </a:lnTo>
                  <a:lnTo>
                    <a:pt x="6252210" y="255270"/>
                  </a:lnTo>
                  <a:lnTo>
                    <a:pt x="6252210" y="404368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7981950" cy="4542790"/>
            </a:xfrm>
            <a:custGeom>
              <a:avLst/>
              <a:gdLst/>
              <a:ahLst/>
              <a:cxnLst/>
              <a:rect r="r" b="b" t="t" l="l"/>
              <a:pathLst>
                <a:path h="4542790" w="7981950">
                  <a:moveTo>
                    <a:pt x="7239000" y="4348480"/>
                  </a:moveTo>
                  <a:lnTo>
                    <a:pt x="7239000" y="243840"/>
                  </a:lnTo>
                  <a:cubicBezTo>
                    <a:pt x="7239000" y="109220"/>
                    <a:pt x="7129780" y="0"/>
                    <a:pt x="6995160" y="0"/>
                  </a:cubicBezTo>
                  <a:lnTo>
                    <a:pt x="985520" y="0"/>
                  </a:lnTo>
                  <a:cubicBezTo>
                    <a:pt x="852170" y="0"/>
                    <a:pt x="742950" y="109220"/>
                    <a:pt x="742950" y="243840"/>
                  </a:cubicBezTo>
                  <a:lnTo>
                    <a:pt x="742950" y="4349750"/>
                  </a:lnTo>
                  <a:lnTo>
                    <a:pt x="0" y="4349750"/>
                  </a:lnTo>
                  <a:lnTo>
                    <a:pt x="0" y="4447540"/>
                  </a:lnTo>
                  <a:cubicBezTo>
                    <a:pt x="0" y="4500880"/>
                    <a:pt x="43180" y="4542790"/>
                    <a:pt x="95250" y="4542790"/>
                  </a:cubicBezTo>
                  <a:lnTo>
                    <a:pt x="7886700" y="4542790"/>
                  </a:lnTo>
                  <a:cubicBezTo>
                    <a:pt x="7940040" y="4542790"/>
                    <a:pt x="7981950" y="4499610"/>
                    <a:pt x="7981950" y="4447540"/>
                  </a:cubicBezTo>
                  <a:lnTo>
                    <a:pt x="7981950" y="4349750"/>
                  </a:lnTo>
                  <a:lnTo>
                    <a:pt x="7239000" y="4349750"/>
                  </a:lnTo>
                  <a:close/>
                  <a:moveTo>
                    <a:pt x="4519930" y="4348480"/>
                  </a:moveTo>
                  <a:lnTo>
                    <a:pt x="4519930" y="4349750"/>
                  </a:lnTo>
                  <a:cubicBezTo>
                    <a:pt x="4519930" y="4403090"/>
                    <a:pt x="4476750" y="4445000"/>
                    <a:pt x="4424680" y="4445000"/>
                  </a:cubicBezTo>
                  <a:lnTo>
                    <a:pt x="3557270" y="4445000"/>
                  </a:lnTo>
                  <a:cubicBezTo>
                    <a:pt x="3503930" y="4445000"/>
                    <a:pt x="3462020" y="4401820"/>
                    <a:pt x="3462020" y="4349750"/>
                  </a:cubicBezTo>
                  <a:lnTo>
                    <a:pt x="3462020" y="4348480"/>
                  </a:lnTo>
                  <a:lnTo>
                    <a:pt x="765810" y="4348480"/>
                  </a:lnTo>
                  <a:lnTo>
                    <a:pt x="765810" y="247650"/>
                  </a:lnTo>
                  <a:cubicBezTo>
                    <a:pt x="765810" y="123190"/>
                    <a:pt x="867410" y="21590"/>
                    <a:pt x="991870" y="21590"/>
                  </a:cubicBezTo>
                  <a:lnTo>
                    <a:pt x="6990080" y="21590"/>
                  </a:lnTo>
                  <a:cubicBezTo>
                    <a:pt x="7114539" y="21590"/>
                    <a:pt x="7216139" y="123190"/>
                    <a:pt x="7216139" y="247650"/>
                  </a:cubicBezTo>
                  <a:lnTo>
                    <a:pt x="7216139" y="4348480"/>
                  </a:lnTo>
                  <a:lnTo>
                    <a:pt x="4519930" y="4348480"/>
                  </a:lnTo>
                  <a:close/>
                </a:path>
              </a:pathLst>
            </a:custGeom>
            <a:solidFill>
              <a:srgbClr val="969696"/>
            </a:solidFill>
          </p:spPr>
        </p:sp>
        <p:sp>
          <p:nvSpPr>
            <p:cNvPr name="Freeform 15" id="15"/>
            <p:cNvSpPr/>
            <p:nvPr/>
          </p:nvSpPr>
          <p:spPr>
            <a:xfrm flipH="false" flipV="false" rot="0">
              <a:off x="3460750" y="4349750"/>
              <a:ext cx="1059180" cy="96520"/>
            </a:xfrm>
            <a:custGeom>
              <a:avLst/>
              <a:gdLst/>
              <a:ahLst/>
              <a:cxnLst/>
              <a:rect r="r" b="b" t="t" l="l"/>
              <a:pathLst>
                <a:path h="96520" w="1059180">
                  <a:moveTo>
                    <a:pt x="96520" y="96520"/>
                  </a:moveTo>
                  <a:lnTo>
                    <a:pt x="963930" y="96520"/>
                  </a:lnTo>
                  <a:cubicBezTo>
                    <a:pt x="1017270" y="96520"/>
                    <a:pt x="1059180" y="53340"/>
                    <a:pt x="1059180" y="1270"/>
                  </a:cubicBezTo>
                  <a:lnTo>
                    <a:pt x="1059180" y="0"/>
                  </a:lnTo>
                  <a:lnTo>
                    <a:pt x="0" y="0"/>
                  </a:lnTo>
                  <a:lnTo>
                    <a:pt x="0" y="1270"/>
                  </a:lnTo>
                  <a:cubicBezTo>
                    <a:pt x="0" y="53340"/>
                    <a:pt x="43180" y="96520"/>
                    <a:pt x="96520" y="96520"/>
                  </a:cubicBez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name="Freeform 16" id="16"/>
            <p:cNvSpPr/>
            <p:nvPr/>
          </p:nvSpPr>
          <p:spPr>
            <a:xfrm flipH="false" flipV="false" rot="0">
              <a:off x="163830" y="4542790"/>
              <a:ext cx="7654290" cy="35560"/>
            </a:xfrm>
            <a:custGeom>
              <a:avLst/>
              <a:gdLst/>
              <a:ahLst/>
              <a:cxnLst/>
              <a:rect r="r" b="b" t="t" l="l"/>
              <a:pathLst>
                <a:path h="35560" w="7654290">
                  <a:moveTo>
                    <a:pt x="0" y="0"/>
                  </a:moveTo>
                  <a:cubicBezTo>
                    <a:pt x="0" y="20320"/>
                    <a:pt x="16510" y="35560"/>
                    <a:pt x="35560" y="35560"/>
                  </a:cubicBezTo>
                  <a:lnTo>
                    <a:pt x="7618730" y="35560"/>
                  </a:lnTo>
                  <a:cubicBezTo>
                    <a:pt x="7639050" y="35560"/>
                    <a:pt x="7654290" y="19050"/>
                    <a:pt x="765429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962660" y="276860"/>
              <a:ext cx="6055360" cy="3789680"/>
            </a:xfrm>
            <a:custGeom>
              <a:avLst/>
              <a:gdLst/>
              <a:ahLst/>
              <a:cxnLst/>
              <a:rect r="r" b="b" t="t" l="l"/>
              <a:pathLst>
                <a:path h="3789680" w="6055360">
                  <a:moveTo>
                    <a:pt x="0" y="0"/>
                  </a:moveTo>
                  <a:lnTo>
                    <a:pt x="6055360" y="0"/>
                  </a:lnTo>
                  <a:lnTo>
                    <a:pt x="6055360" y="3789680"/>
                  </a:lnTo>
                  <a:lnTo>
                    <a:pt x="0" y="3789680"/>
                  </a:lnTo>
                  <a:close/>
                </a:path>
              </a:pathLst>
            </a:custGeom>
            <a:blipFill>
              <a:blip r:embed="rId3"/>
              <a:stretch>
                <a:fillRect l="-16051" t="0" r="-16051" b="0"/>
              </a:stretch>
            </a:blipFill>
          </p:spPr>
        </p:sp>
      </p:grpSp>
      <p:grpSp>
        <p:nvGrpSpPr>
          <p:cNvPr name="Group 18" id="18"/>
          <p:cNvGrpSpPr>
            <a:grpSpLocks noChangeAspect="true"/>
          </p:cNvGrpSpPr>
          <p:nvPr/>
        </p:nvGrpSpPr>
        <p:grpSpPr>
          <a:xfrm rot="0">
            <a:off x="9330549" y="3474718"/>
            <a:ext cx="8772937" cy="5032051"/>
            <a:chOff x="0" y="0"/>
            <a:chExt cx="7981950" cy="457835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765810" y="21590"/>
              <a:ext cx="6451600" cy="4326890"/>
            </a:xfrm>
            <a:custGeom>
              <a:avLst/>
              <a:gdLst/>
              <a:ahLst/>
              <a:cxnLst/>
              <a:rect r="r" b="b" t="t" l="l"/>
              <a:pathLst>
                <a:path h="4326890" w="6451600">
                  <a:moveTo>
                    <a:pt x="6224270" y="0"/>
                  </a:moveTo>
                  <a:lnTo>
                    <a:pt x="226060" y="0"/>
                  </a:lnTo>
                  <a:cubicBezTo>
                    <a:pt x="101600" y="0"/>
                    <a:pt x="0" y="101600"/>
                    <a:pt x="0" y="226060"/>
                  </a:cubicBezTo>
                  <a:lnTo>
                    <a:pt x="0" y="4326890"/>
                  </a:lnTo>
                  <a:lnTo>
                    <a:pt x="6451601" y="4326890"/>
                  </a:lnTo>
                  <a:lnTo>
                    <a:pt x="6451601" y="226060"/>
                  </a:lnTo>
                  <a:cubicBezTo>
                    <a:pt x="6450331" y="101600"/>
                    <a:pt x="6348731" y="0"/>
                    <a:pt x="6224270" y="0"/>
                  </a:cubicBezTo>
                  <a:close/>
                  <a:moveTo>
                    <a:pt x="6252210" y="4043680"/>
                  </a:moveTo>
                  <a:lnTo>
                    <a:pt x="196851" y="4043680"/>
                  </a:lnTo>
                  <a:lnTo>
                    <a:pt x="196851" y="255270"/>
                  </a:lnTo>
                  <a:lnTo>
                    <a:pt x="6252210" y="255270"/>
                  </a:lnTo>
                  <a:lnTo>
                    <a:pt x="6252210" y="404368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7981950" cy="4542790"/>
            </a:xfrm>
            <a:custGeom>
              <a:avLst/>
              <a:gdLst/>
              <a:ahLst/>
              <a:cxnLst/>
              <a:rect r="r" b="b" t="t" l="l"/>
              <a:pathLst>
                <a:path h="4542790" w="7981950">
                  <a:moveTo>
                    <a:pt x="7239000" y="4348480"/>
                  </a:moveTo>
                  <a:lnTo>
                    <a:pt x="7239000" y="243840"/>
                  </a:lnTo>
                  <a:cubicBezTo>
                    <a:pt x="7239000" y="109220"/>
                    <a:pt x="7129780" y="0"/>
                    <a:pt x="6995160" y="0"/>
                  </a:cubicBezTo>
                  <a:lnTo>
                    <a:pt x="985520" y="0"/>
                  </a:lnTo>
                  <a:cubicBezTo>
                    <a:pt x="852170" y="0"/>
                    <a:pt x="742950" y="109220"/>
                    <a:pt x="742950" y="243840"/>
                  </a:cubicBezTo>
                  <a:lnTo>
                    <a:pt x="742950" y="4349750"/>
                  </a:lnTo>
                  <a:lnTo>
                    <a:pt x="0" y="4349750"/>
                  </a:lnTo>
                  <a:lnTo>
                    <a:pt x="0" y="4447540"/>
                  </a:lnTo>
                  <a:cubicBezTo>
                    <a:pt x="0" y="4500880"/>
                    <a:pt x="43180" y="4542790"/>
                    <a:pt x="95250" y="4542790"/>
                  </a:cubicBezTo>
                  <a:lnTo>
                    <a:pt x="7886700" y="4542790"/>
                  </a:lnTo>
                  <a:cubicBezTo>
                    <a:pt x="7940040" y="4542790"/>
                    <a:pt x="7981950" y="4499610"/>
                    <a:pt x="7981950" y="4447540"/>
                  </a:cubicBezTo>
                  <a:lnTo>
                    <a:pt x="7981950" y="4349750"/>
                  </a:lnTo>
                  <a:lnTo>
                    <a:pt x="7239000" y="4349750"/>
                  </a:lnTo>
                  <a:close/>
                  <a:moveTo>
                    <a:pt x="4519930" y="4348480"/>
                  </a:moveTo>
                  <a:lnTo>
                    <a:pt x="4519930" y="4349750"/>
                  </a:lnTo>
                  <a:cubicBezTo>
                    <a:pt x="4519930" y="4403090"/>
                    <a:pt x="4476750" y="4445000"/>
                    <a:pt x="4424680" y="4445000"/>
                  </a:cubicBezTo>
                  <a:lnTo>
                    <a:pt x="3557270" y="4445000"/>
                  </a:lnTo>
                  <a:cubicBezTo>
                    <a:pt x="3503930" y="4445000"/>
                    <a:pt x="3462020" y="4401820"/>
                    <a:pt x="3462020" y="4349750"/>
                  </a:cubicBezTo>
                  <a:lnTo>
                    <a:pt x="3462020" y="4348480"/>
                  </a:lnTo>
                  <a:lnTo>
                    <a:pt x="765810" y="4348480"/>
                  </a:lnTo>
                  <a:lnTo>
                    <a:pt x="765810" y="247650"/>
                  </a:lnTo>
                  <a:cubicBezTo>
                    <a:pt x="765810" y="123190"/>
                    <a:pt x="867410" y="21590"/>
                    <a:pt x="991870" y="21590"/>
                  </a:cubicBezTo>
                  <a:lnTo>
                    <a:pt x="6990080" y="21590"/>
                  </a:lnTo>
                  <a:cubicBezTo>
                    <a:pt x="7114539" y="21590"/>
                    <a:pt x="7216139" y="123190"/>
                    <a:pt x="7216139" y="247650"/>
                  </a:cubicBezTo>
                  <a:lnTo>
                    <a:pt x="7216139" y="4348480"/>
                  </a:lnTo>
                  <a:lnTo>
                    <a:pt x="4519930" y="4348480"/>
                  </a:lnTo>
                  <a:close/>
                </a:path>
              </a:pathLst>
            </a:custGeom>
            <a:solidFill>
              <a:srgbClr val="969696"/>
            </a:solid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3460750" y="4349750"/>
              <a:ext cx="1059180" cy="96520"/>
            </a:xfrm>
            <a:custGeom>
              <a:avLst/>
              <a:gdLst/>
              <a:ahLst/>
              <a:cxnLst/>
              <a:rect r="r" b="b" t="t" l="l"/>
              <a:pathLst>
                <a:path h="96520" w="1059180">
                  <a:moveTo>
                    <a:pt x="96520" y="96520"/>
                  </a:moveTo>
                  <a:lnTo>
                    <a:pt x="963930" y="96520"/>
                  </a:lnTo>
                  <a:cubicBezTo>
                    <a:pt x="1017270" y="96520"/>
                    <a:pt x="1059180" y="53340"/>
                    <a:pt x="1059180" y="1270"/>
                  </a:cubicBezTo>
                  <a:lnTo>
                    <a:pt x="1059180" y="0"/>
                  </a:lnTo>
                  <a:lnTo>
                    <a:pt x="0" y="0"/>
                  </a:lnTo>
                  <a:lnTo>
                    <a:pt x="0" y="1270"/>
                  </a:lnTo>
                  <a:cubicBezTo>
                    <a:pt x="0" y="53340"/>
                    <a:pt x="43180" y="96520"/>
                    <a:pt x="96520" y="96520"/>
                  </a:cubicBez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name="Freeform 22" id="22"/>
            <p:cNvSpPr/>
            <p:nvPr/>
          </p:nvSpPr>
          <p:spPr>
            <a:xfrm flipH="false" flipV="false" rot="0">
              <a:off x="163830" y="4542790"/>
              <a:ext cx="7654290" cy="35560"/>
            </a:xfrm>
            <a:custGeom>
              <a:avLst/>
              <a:gdLst/>
              <a:ahLst/>
              <a:cxnLst/>
              <a:rect r="r" b="b" t="t" l="l"/>
              <a:pathLst>
                <a:path h="35560" w="7654290">
                  <a:moveTo>
                    <a:pt x="0" y="0"/>
                  </a:moveTo>
                  <a:cubicBezTo>
                    <a:pt x="0" y="20320"/>
                    <a:pt x="16510" y="35560"/>
                    <a:pt x="35560" y="35560"/>
                  </a:cubicBezTo>
                  <a:lnTo>
                    <a:pt x="7618730" y="35560"/>
                  </a:lnTo>
                  <a:cubicBezTo>
                    <a:pt x="7639050" y="35560"/>
                    <a:pt x="7654290" y="19050"/>
                    <a:pt x="765429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name="Freeform 23" id="23"/>
            <p:cNvSpPr/>
            <p:nvPr/>
          </p:nvSpPr>
          <p:spPr>
            <a:xfrm flipH="false" flipV="false" rot="0">
              <a:off x="962660" y="276860"/>
              <a:ext cx="6055360" cy="3789680"/>
            </a:xfrm>
            <a:custGeom>
              <a:avLst/>
              <a:gdLst/>
              <a:ahLst/>
              <a:cxnLst/>
              <a:rect r="r" b="b" t="t" l="l"/>
              <a:pathLst>
                <a:path h="3789680" w="6055360">
                  <a:moveTo>
                    <a:pt x="0" y="0"/>
                  </a:moveTo>
                  <a:lnTo>
                    <a:pt x="6055360" y="0"/>
                  </a:lnTo>
                  <a:lnTo>
                    <a:pt x="6055360" y="3789680"/>
                  </a:lnTo>
                  <a:lnTo>
                    <a:pt x="0" y="3789680"/>
                  </a:lnTo>
                  <a:close/>
                </a:path>
              </a:pathLst>
            </a:custGeom>
            <a:blipFill>
              <a:blip r:embed="rId4"/>
              <a:stretch>
                <a:fillRect l="-20888" t="-3535" r="-13404" b="0"/>
              </a:stretch>
            </a:blipFill>
          </p:spPr>
        </p:sp>
      </p:grpSp>
      <p:sp>
        <p:nvSpPr>
          <p:cNvPr name="TextBox 24" id="24"/>
          <p:cNvSpPr txBox="true"/>
          <p:nvPr/>
        </p:nvSpPr>
        <p:spPr>
          <a:xfrm rot="0">
            <a:off x="14385046" y="508149"/>
            <a:ext cx="1060497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About Us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13154289" y="508149"/>
            <a:ext cx="735456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Service</a:t>
            </a:r>
          </a:p>
        </p:txBody>
      </p:sp>
      <p:sp>
        <p:nvSpPr>
          <p:cNvPr name="TextBox 26" id="26"/>
          <p:cNvSpPr txBox="true"/>
          <p:nvPr/>
        </p:nvSpPr>
        <p:spPr>
          <a:xfrm rot="0">
            <a:off x="15940842" y="508149"/>
            <a:ext cx="978460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Contact</a:t>
            </a:r>
          </a:p>
        </p:txBody>
      </p:sp>
      <p:sp>
        <p:nvSpPr>
          <p:cNvPr name="TextBox 27" id="27"/>
          <p:cNvSpPr txBox="true"/>
          <p:nvPr/>
        </p:nvSpPr>
        <p:spPr>
          <a:xfrm rot="0">
            <a:off x="11898530" y="508149"/>
            <a:ext cx="809760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Home</a:t>
            </a:r>
          </a:p>
        </p:txBody>
      </p:sp>
      <p:sp>
        <p:nvSpPr>
          <p:cNvPr name="TextBox 28" id="28"/>
          <p:cNvSpPr txBox="true"/>
          <p:nvPr/>
        </p:nvSpPr>
        <p:spPr>
          <a:xfrm rot="0">
            <a:off x="5478839" y="1317424"/>
            <a:ext cx="7330322" cy="7317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336"/>
              </a:lnSpc>
            </a:pPr>
            <a:r>
              <a:rPr lang="en-US" b="true" sz="4560">
                <a:solidFill>
                  <a:srgbClr val="FE6F67"/>
                </a:solidFill>
                <a:latin typeface="Poppins Bold"/>
                <a:ea typeface="Poppins Bold"/>
                <a:cs typeface="Poppins Bold"/>
                <a:sym typeface="Poppins Bold"/>
              </a:rPr>
              <a:t>Login &amp; SignUp</a:t>
            </a:r>
          </a:p>
        </p:txBody>
      </p:sp>
      <p:sp>
        <p:nvSpPr>
          <p:cNvPr name="TextBox 29" id="29"/>
          <p:cNvSpPr txBox="true"/>
          <p:nvPr/>
        </p:nvSpPr>
        <p:spPr>
          <a:xfrm rot="0">
            <a:off x="1011679" y="508149"/>
            <a:ext cx="1633768" cy="2076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b="true" sz="1200">
                <a:solidFill>
                  <a:srgbClr val="FE6F67"/>
                </a:solidFill>
                <a:latin typeface="Poppins Bold"/>
                <a:ea typeface="Poppins Bold"/>
                <a:cs typeface="Poppins Bold"/>
                <a:sym typeface="Poppins Bold"/>
              </a:rPr>
              <a:t>HardwareBazaar</a:t>
            </a:r>
          </a:p>
        </p:txBody>
      </p:sp>
    </p:spTree>
  </p:cSld>
  <p:clrMapOvr>
    <a:masterClrMapping/>
  </p:clrMapOvr>
</p:sld>
</file>

<file path=ppt/slides/slide2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2D0727">
                <a:alpha val="100000"/>
              </a:srgbClr>
            </a:gs>
            <a:gs pos="100000">
              <a:srgbClr val="0C0822">
                <a:alpha val="100000"/>
              </a:srgbClr>
            </a:gs>
          </a:gsLst>
          <a:lin ang="27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7293116" y="565634"/>
            <a:ext cx="397367" cy="28996"/>
            <a:chOff x="0" y="0"/>
            <a:chExt cx="128243" cy="935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28243" cy="9358"/>
            </a:xfrm>
            <a:custGeom>
              <a:avLst/>
              <a:gdLst/>
              <a:ahLst/>
              <a:cxnLst/>
              <a:rect r="r" b="b" t="t" l="l"/>
              <a:pathLst>
                <a:path h="9358" w="128243">
                  <a:moveTo>
                    <a:pt x="0" y="0"/>
                  </a:moveTo>
                  <a:lnTo>
                    <a:pt x="128243" y="0"/>
                  </a:lnTo>
                  <a:lnTo>
                    <a:pt x="128243" y="9358"/>
                  </a:lnTo>
                  <a:lnTo>
                    <a:pt x="0" y="9358"/>
                  </a:lnTo>
                  <a:close/>
                </a:path>
              </a:pathLst>
            </a:custGeom>
            <a:solidFill>
              <a:srgbClr val="FF5A5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128243" cy="474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7293116" y="657737"/>
            <a:ext cx="397367" cy="28996"/>
            <a:chOff x="0" y="0"/>
            <a:chExt cx="128243" cy="935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28243" cy="9358"/>
            </a:xfrm>
            <a:custGeom>
              <a:avLst/>
              <a:gdLst/>
              <a:ahLst/>
              <a:cxnLst/>
              <a:rect r="r" b="b" t="t" l="l"/>
              <a:pathLst>
                <a:path h="9358" w="128243">
                  <a:moveTo>
                    <a:pt x="0" y="0"/>
                  </a:moveTo>
                  <a:lnTo>
                    <a:pt x="128243" y="0"/>
                  </a:lnTo>
                  <a:lnTo>
                    <a:pt x="128243" y="9358"/>
                  </a:lnTo>
                  <a:lnTo>
                    <a:pt x="0" y="9358"/>
                  </a:lnTo>
                  <a:close/>
                </a:path>
              </a:pathLst>
            </a:custGeom>
            <a:solidFill>
              <a:srgbClr val="FF5A5F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128243" cy="474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8622731" y="2370051"/>
            <a:ext cx="1042538" cy="47625"/>
            <a:chOff x="0" y="0"/>
            <a:chExt cx="274578" cy="12543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74578" cy="12543"/>
            </a:xfrm>
            <a:custGeom>
              <a:avLst/>
              <a:gdLst/>
              <a:ahLst/>
              <a:cxnLst/>
              <a:rect r="r" b="b" t="t" l="l"/>
              <a:pathLst>
                <a:path h="12543" w="274578">
                  <a:moveTo>
                    <a:pt x="6272" y="0"/>
                  </a:moveTo>
                  <a:lnTo>
                    <a:pt x="268306" y="0"/>
                  </a:lnTo>
                  <a:cubicBezTo>
                    <a:pt x="269970" y="0"/>
                    <a:pt x="271565" y="661"/>
                    <a:pt x="272741" y="1837"/>
                  </a:cubicBezTo>
                  <a:cubicBezTo>
                    <a:pt x="273917" y="3013"/>
                    <a:pt x="274578" y="4608"/>
                    <a:pt x="274578" y="6272"/>
                  </a:cubicBezTo>
                  <a:lnTo>
                    <a:pt x="274578" y="6272"/>
                  </a:lnTo>
                  <a:cubicBezTo>
                    <a:pt x="274578" y="7935"/>
                    <a:pt x="273917" y="9530"/>
                    <a:pt x="272741" y="10706"/>
                  </a:cubicBezTo>
                  <a:cubicBezTo>
                    <a:pt x="271565" y="11882"/>
                    <a:pt x="269970" y="12543"/>
                    <a:pt x="268306" y="12543"/>
                  </a:cubicBezTo>
                  <a:lnTo>
                    <a:pt x="6272" y="12543"/>
                  </a:lnTo>
                  <a:cubicBezTo>
                    <a:pt x="4608" y="12543"/>
                    <a:pt x="3013" y="11882"/>
                    <a:pt x="1837" y="10706"/>
                  </a:cubicBezTo>
                  <a:cubicBezTo>
                    <a:pt x="661" y="9530"/>
                    <a:pt x="0" y="7935"/>
                    <a:pt x="0" y="6272"/>
                  </a:cubicBezTo>
                  <a:lnTo>
                    <a:pt x="0" y="6272"/>
                  </a:lnTo>
                  <a:cubicBezTo>
                    <a:pt x="0" y="4608"/>
                    <a:pt x="661" y="3013"/>
                    <a:pt x="1837" y="1837"/>
                  </a:cubicBezTo>
                  <a:cubicBezTo>
                    <a:pt x="3013" y="661"/>
                    <a:pt x="4608" y="0"/>
                    <a:pt x="6272" y="0"/>
                  </a:cubicBezTo>
                  <a:close/>
                </a:path>
              </a:pathLst>
            </a:custGeom>
            <a:solidFill>
              <a:srgbClr val="FF5A5F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74578" cy="5064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602112" y="446451"/>
            <a:ext cx="363847" cy="359467"/>
          </a:xfrm>
          <a:custGeom>
            <a:avLst/>
            <a:gdLst/>
            <a:ahLst/>
            <a:cxnLst/>
            <a:rect r="r" b="b" t="t" l="l"/>
            <a:pathLst>
              <a:path h="359467" w="363847">
                <a:moveTo>
                  <a:pt x="0" y="0"/>
                </a:moveTo>
                <a:lnTo>
                  <a:pt x="363847" y="0"/>
                </a:lnTo>
                <a:lnTo>
                  <a:pt x="363847" y="359466"/>
                </a:lnTo>
                <a:lnTo>
                  <a:pt x="0" y="35946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2127" r="0" b="-2127"/>
            </a:stretch>
          </a:blipFill>
        </p:spPr>
      </p:sp>
      <p:grpSp>
        <p:nvGrpSpPr>
          <p:cNvPr name="Group 12" id="12"/>
          <p:cNvGrpSpPr>
            <a:grpSpLocks noChangeAspect="true"/>
          </p:cNvGrpSpPr>
          <p:nvPr/>
        </p:nvGrpSpPr>
        <p:grpSpPr>
          <a:xfrm rot="0">
            <a:off x="237175" y="3474718"/>
            <a:ext cx="8772937" cy="5032051"/>
            <a:chOff x="0" y="0"/>
            <a:chExt cx="7981950" cy="457835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765810" y="21590"/>
              <a:ext cx="6451600" cy="4326890"/>
            </a:xfrm>
            <a:custGeom>
              <a:avLst/>
              <a:gdLst/>
              <a:ahLst/>
              <a:cxnLst/>
              <a:rect r="r" b="b" t="t" l="l"/>
              <a:pathLst>
                <a:path h="4326890" w="6451600">
                  <a:moveTo>
                    <a:pt x="6224270" y="0"/>
                  </a:moveTo>
                  <a:lnTo>
                    <a:pt x="226060" y="0"/>
                  </a:lnTo>
                  <a:cubicBezTo>
                    <a:pt x="101600" y="0"/>
                    <a:pt x="0" y="101600"/>
                    <a:pt x="0" y="226060"/>
                  </a:cubicBezTo>
                  <a:lnTo>
                    <a:pt x="0" y="4326890"/>
                  </a:lnTo>
                  <a:lnTo>
                    <a:pt x="6451601" y="4326890"/>
                  </a:lnTo>
                  <a:lnTo>
                    <a:pt x="6451601" y="226060"/>
                  </a:lnTo>
                  <a:cubicBezTo>
                    <a:pt x="6450331" y="101600"/>
                    <a:pt x="6348731" y="0"/>
                    <a:pt x="6224270" y="0"/>
                  </a:cubicBezTo>
                  <a:close/>
                  <a:moveTo>
                    <a:pt x="6252210" y="4043680"/>
                  </a:moveTo>
                  <a:lnTo>
                    <a:pt x="196851" y="4043680"/>
                  </a:lnTo>
                  <a:lnTo>
                    <a:pt x="196851" y="255270"/>
                  </a:lnTo>
                  <a:lnTo>
                    <a:pt x="6252210" y="255270"/>
                  </a:lnTo>
                  <a:lnTo>
                    <a:pt x="6252210" y="404368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7981950" cy="4542790"/>
            </a:xfrm>
            <a:custGeom>
              <a:avLst/>
              <a:gdLst/>
              <a:ahLst/>
              <a:cxnLst/>
              <a:rect r="r" b="b" t="t" l="l"/>
              <a:pathLst>
                <a:path h="4542790" w="7981950">
                  <a:moveTo>
                    <a:pt x="7239000" y="4348480"/>
                  </a:moveTo>
                  <a:lnTo>
                    <a:pt x="7239000" y="243840"/>
                  </a:lnTo>
                  <a:cubicBezTo>
                    <a:pt x="7239000" y="109220"/>
                    <a:pt x="7129780" y="0"/>
                    <a:pt x="6995160" y="0"/>
                  </a:cubicBezTo>
                  <a:lnTo>
                    <a:pt x="985520" y="0"/>
                  </a:lnTo>
                  <a:cubicBezTo>
                    <a:pt x="852170" y="0"/>
                    <a:pt x="742950" y="109220"/>
                    <a:pt x="742950" y="243840"/>
                  </a:cubicBezTo>
                  <a:lnTo>
                    <a:pt x="742950" y="4349750"/>
                  </a:lnTo>
                  <a:lnTo>
                    <a:pt x="0" y="4349750"/>
                  </a:lnTo>
                  <a:lnTo>
                    <a:pt x="0" y="4447540"/>
                  </a:lnTo>
                  <a:cubicBezTo>
                    <a:pt x="0" y="4500880"/>
                    <a:pt x="43180" y="4542790"/>
                    <a:pt x="95250" y="4542790"/>
                  </a:cubicBezTo>
                  <a:lnTo>
                    <a:pt x="7886700" y="4542790"/>
                  </a:lnTo>
                  <a:cubicBezTo>
                    <a:pt x="7940040" y="4542790"/>
                    <a:pt x="7981950" y="4499610"/>
                    <a:pt x="7981950" y="4447540"/>
                  </a:cubicBezTo>
                  <a:lnTo>
                    <a:pt x="7981950" y="4349750"/>
                  </a:lnTo>
                  <a:lnTo>
                    <a:pt x="7239000" y="4349750"/>
                  </a:lnTo>
                  <a:close/>
                  <a:moveTo>
                    <a:pt x="4519930" y="4348480"/>
                  </a:moveTo>
                  <a:lnTo>
                    <a:pt x="4519930" y="4349750"/>
                  </a:lnTo>
                  <a:cubicBezTo>
                    <a:pt x="4519930" y="4403090"/>
                    <a:pt x="4476750" y="4445000"/>
                    <a:pt x="4424680" y="4445000"/>
                  </a:cubicBezTo>
                  <a:lnTo>
                    <a:pt x="3557270" y="4445000"/>
                  </a:lnTo>
                  <a:cubicBezTo>
                    <a:pt x="3503930" y="4445000"/>
                    <a:pt x="3462020" y="4401820"/>
                    <a:pt x="3462020" y="4349750"/>
                  </a:cubicBezTo>
                  <a:lnTo>
                    <a:pt x="3462020" y="4348480"/>
                  </a:lnTo>
                  <a:lnTo>
                    <a:pt x="765810" y="4348480"/>
                  </a:lnTo>
                  <a:lnTo>
                    <a:pt x="765810" y="247650"/>
                  </a:lnTo>
                  <a:cubicBezTo>
                    <a:pt x="765810" y="123190"/>
                    <a:pt x="867410" y="21590"/>
                    <a:pt x="991870" y="21590"/>
                  </a:cubicBezTo>
                  <a:lnTo>
                    <a:pt x="6990080" y="21590"/>
                  </a:lnTo>
                  <a:cubicBezTo>
                    <a:pt x="7114539" y="21590"/>
                    <a:pt x="7216139" y="123190"/>
                    <a:pt x="7216139" y="247650"/>
                  </a:cubicBezTo>
                  <a:lnTo>
                    <a:pt x="7216139" y="4348480"/>
                  </a:lnTo>
                  <a:lnTo>
                    <a:pt x="4519930" y="4348480"/>
                  </a:lnTo>
                  <a:close/>
                </a:path>
              </a:pathLst>
            </a:custGeom>
            <a:solidFill>
              <a:srgbClr val="969696"/>
            </a:solidFill>
          </p:spPr>
        </p:sp>
        <p:sp>
          <p:nvSpPr>
            <p:cNvPr name="Freeform 15" id="15"/>
            <p:cNvSpPr/>
            <p:nvPr/>
          </p:nvSpPr>
          <p:spPr>
            <a:xfrm flipH="false" flipV="false" rot="0">
              <a:off x="3460750" y="4349750"/>
              <a:ext cx="1059180" cy="96520"/>
            </a:xfrm>
            <a:custGeom>
              <a:avLst/>
              <a:gdLst/>
              <a:ahLst/>
              <a:cxnLst/>
              <a:rect r="r" b="b" t="t" l="l"/>
              <a:pathLst>
                <a:path h="96520" w="1059180">
                  <a:moveTo>
                    <a:pt x="96520" y="96520"/>
                  </a:moveTo>
                  <a:lnTo>
                    <a:pt x="963930" y="96520"/>
                  </a:lnTo>
                  <a:cubicBezTo>
                    <a:pt x="1017270" y="96520"/>
                    <a:pt x="1059180" y="53340"/>
                    <a:pt x="1059180" y="1270"/>
                  </a:cubicBezTo>
                  <a:lnTo>
                    <a:pt x="1059180" y="0"/>
                  </a:lnTo>
                  <a:lnTo>
                    <a:pt x="0" y="0"/>
                  </a:lnTo>
                  <a:lnTo>
                    <a:pt x="0" y="1270"/>
                  </a:lnTo>
                  <a:cubicBezTo>
                    <a:pt x="0" y="53340"/>
                    <a:pt x="43180" y="96520"/>
                    <a:pt x="96520" y="96520"/>
                  </a:cubicBez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name="Freeform 16" id="16"/>
            <p:cNvSpPr/>
            <p:nvPr/>
          </p:nvSpPr>
          <p:spPr>
            <a:xfrm flipH="false" flipV="false" rot="0">
              <a:off x="163830" y="4542790"/>
              <a:ext cx="7654290" cy="35560"/>
            </a:xfrm>
            <a:custGeom>
              <a:avLst/>
              <a:gdLst/>
              <a:ahLst/>
              <a:cxnLst/>
              <a:rect r="r" b="b" t="t" l="l"/>
              <a:pathLst>
                <a:path h="35560" w="7654290">
                  <a:moveTo>
                    <a:pt x="0" y="0"/>
                  </a:moveTo>
                  <a:cubicBezTo>
                    <a:pt x="0" y="20320"/>
                    <a:pt x="16510" y="35560"/>
                    <a:pt x="35560" y="35560"/>
                  </a:cubicBezTo>
                  <a:lnTo>
                    <a:pt x="7618730" y="35560"/>
                  </a:lnTo>
                  <a:cubicBezTo>
                    <a:pt x="7639050" y="35560"/>
                    <a:pt x="7654290" y="19050"/>
                    <a:pt x="765429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962660" y="276860"/>
              <a:ext cx="6055360" cy="3789680"/>
            </a:xfrm>
            <a:custGeom>
              <a:avLst/>
              <a:gdLst/>
              <a:ahLst/>
              <a:cxnLst/>
              <a:rect r="r" b="b" t="t" l="l"/>
              <a:pathLst>
                <a:path h="3789680" w="6055360">
                  <a:moveTo>
                    <a:pt x="0" y="0"/>
                  </a:moveTo>
                  <a:lnTo>
                    <a:pt x="6055360" y="0"/>
                  </a:lnTo>
                  <a:lnTo>
                    <a:pt x="6055360" y="3789680"/>
                  </a:lnTo>
                  <a:lnTo>
                    <a:pt x="0" y="3789680"/>
                  </a:lnTo>
                  <a:close/>
                </a:path>
              </a:pathLst>
            </a:custGeom>
            <a:blipFill>
              <a:blip r:embed="rId3"/>
              <a:stretch>
                <a:fillRect l="-1650" t="-3601" r="0" b="-11312"/>
              </a:stretch>
            </a:blipFill>
          </p:spPr>
        </p:sp>
      </p:grpSp>
      <p:grpSp>
        <p:nvGrpSpPr>
          <p:cNvPr name="Group 18" id="18"/>
          <p:cNvGrpSpPr>
            <a:grpSpLocks noChangeAspect="true"/>
          </p:cNvGrpSpPr>
          <p:nvPr/>
        </p:nvGrpSpPr>
        <p:grpSpPr>
          <a:xfrm rot="0">
            <a:off x="9330549" y="3474718"/>
            <a:ext cx="8772937" cy="5032051"/>
            <a:chOff x="0" y="0"/>
            <a:chExt cx="7981950" cy="457835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765810" y="21590"/>
              <a:ext cx="6451600" cy="4326890"/>
            </a:xfrm>
            <a:custGeom>
              <a:avLst/>
              <a:gdLst/>
              <a:ahLst/>
              <a:cxnLst/>
              <a:rect r="r" b="b" t="t" l="l"/>
              <a:pathLst>
                <a:path h="4326890" w="6451600">
                  <a:moveTo>
                    <a:pt x="6224270" y="0"/>
                  </a:moveTo>
                  <a:lnTo>
                    <a:pt x="226060" y="0"/>
                  </a:lnTo>
                  <a:cubicBezTo>
                    <a:pt x="101600" y="0"/>
                    <a:pt x="0" y="101600"/>
                    <a:pt x="0" y="226060"/>
                  </a:cubicBezTo>
                  <a:lnTo>
                    <a:pt x="0" y="4326890"/>
                  </a:lnTo>
                  <a:lnTo>
                    <a:pt x="6451601" y="4326890"/>
                  </a:lnTo>
                  <a:lnTo>
                    <a:pt x="6451601" y="226060"/>
                  </a:lnTo>
                  <a:cubicBezTo>
                    <a:pt x="6450331" y="101600"/>
                    <a:pt x="6348731" y="0"/>
                    <a:pt x="6224270" y="0"/>
                  </a:cubicBezTo>
                  <a:close/>
                  <a:moveTo>
                    <a:pt x="6252210" y="4043680"/>
                  </a:moveTo>
                  <a:lnTo>
                    <a:pt x="196851" y="4043680"/>
                  </a:lnTo>
                  <a:lnTo>
                    <a:pt x="196851" y="255270"/>
                  </a:lnTo>
                  <a:lnTo>
                    <a:pt x="6252210" y="255270"/>
                  </a:lnTo>
                  <a:lnTo>
                    <a:pt x="6252210" y="404368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7981950" cy="4542790"/>
            </a:xfrm>
            <a:custGeom>
              <a:avLst/>
              <a:gdLst/>
              <a:ahLst/>
              <a:cxnLst/>
              <a:rect r="r" b="b" t="t" l="l"/>
              <a:pathLst>
                <a:path h="4542790" w="7981950">
                  <a:moveTo>
                    <a:pt x="7239000" y="4348480"/>
                  </a:moveTo>
                  <a:lnTo>
                    <a:pt x="7239000" y="243840"/>
                  </a:lnTo>
                  <a:cubicBezTo>
                    <a:pt x="7239000" y="109220"/>
                    <a:pt x="7129780" y="0"/>
                    <a:pt x="6995160" y="0"/>
                  </a:cubicBezTo>
                  <a:lnTo>
                    <a:pt x="985520" y="0"/>
                  </a:lnTo>
                  <a:cubicBezTo>
                    <a:pt x="852170" y="0"/>
                    <a:pt x="742950" y="109220"/>
                    <a:pt x="742950" y="243840"/>
                  </a:cubicBezTo>
                  <a:lnTo>
                    <a:pt x="742950" y="4349750"/>
                  </a:lnTo>
                  <a:lnTo>
                    <a:pt x="0" y="4349750"/>
                  </a:lnTo>
                  <a:lnTo>
                    <a:pt x="0" y="4447540"/>
                  </a:lnTo>
                  <a:cubicBezTo>
                    <a:pt x="0" y="4500880"/>
                    <a:pt x="43180" y="4542790"/>
                    <a:pt x="95250" y="4542790"/>
                  </a:cubicBezTo>
                  <a:lnTo>
                    <a:pt x="7886700" y="4542790"/>
                  </a:lnTo>
                  <a:cubicBezTo>
                    <a:pt x="7940040" y="4542790"/>
                    <a:pt x="7981950" y="4499610"/>
                    <a:pt x="7981950" y="4447540"/>
                  </a:cubicBezTo>
                  <a:lnTo>
                    <a:pt x="7981950" y="4349750"/>
                  </a:lnTo>
                  <a:lnTo>
                    <a:pt x="7239000" y="4349750"/>
                  </a:lnTo>
                  <a:close/>
                  <a:moveTo>
                    <a:pt x="4519930" y="4348480"/>
                  </a:moveTo>
                  <a:lnTo>
                    <a:pt x="4519930" y="4349750"/>
                  </a:lnTo>
                  <a:cubicBezTo>
                    <a:pt x="4519930" y="4403090"/>
                    <a:pt x="4476750" y="4445000"/>
                    <a:pt x="4424680" y="4445000"/>
                  </a:cubicBezTo>
                  <a:lnTo>
                    <a:pt x="3557270" y="4445000"/>
                  </a:lnTo>
                  <a:cubicBezTo>
                    <a:pt x="3503930" y="4445000"/>
                    <a:pt x="3462020" y="4401820"/>
                    <a:pt x="3462020" y="4349750"/>
                  </a:cubicBezTo>
                  <a:lnTo>
                    <a:pt x="3462020" y="4348480"/>
                  </a:lnTo>
                  <a:lnTo>
                    <a:pt x="765810" y="4348480"/>
                  </a:lnTo>
                  <a:lnTo>
                    <a:pt x="765810" y="247650"/>
                  </a:lnTo>
                  <a:cubicBezTo>
                    <a:pt x="765810" y="123190"/>
                    <a:pt x="867410" y="21590"/>
                    <a:pt x="991870" y="21590"/>
                  </a:cubicBezTo>
                  <a:lnTo>
                    <a:pt x="6990080" y="21590"/>
                  </a:lnTo>
                  <a:cubicBezTo>
                    <a:pt x="7114539" y="21590"/>
                    <a:pt x="7216139" y="123190"/>
                    <a:pt x="7216139" y="247650"/>
                  </a:cubicBezTo>
                  <a:lnTo>
                    <a:pt x="7216139" y="4348480"/>
                  </a:lnTo>
                  <a:lnTo>
                    <a:pt x="4519930" y="4348480"/>
                  </a:lnTo>
                  <a:close/>
                </a:path>
              </a:pathLst>
            </a:custGeom>
            <a:solidFill>
              <a:srgbClr val="969696"/>
            </a:solid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3460750" y="4349750"/>
              <a:ext cx="1059180" cy="96520"/>
            </a:xfrm>
            <a:custGeom>
              <a:avLst/>
              <a:gdLst/>
              <a:ahLst/>
              <a:cxnLst/>
              <a:rect r="r" b="b" t="t" l="l"/>
              <a:pathLst>
                <a:path h="96520" w="1059180">
                  <a:moveTo>
                    <a:pt x="96520" y="96520"/>
                  </a:moveTo>
                  <a:lnTo>
                    <a:pt x="963930" y="96520"/>
                  </a:lnTo>
                  <a:cubicBezTo>
                    <a:pt x="1017270" y="96520"/>
                    <a:pt x="1059180" y="53340"/>
                    <a:pt x="1059180" y="1270"/>
                  </a:cubicBezTo>
                  <a:lnTo>
                    <a:pt x="1059180" y="0"/>
                  </a:lnTo>
                  <a:lnTo>
                    <a:pt x="0" y="0"/>
                  </a:lnTo>
                  <a:lnTo>
                    <a:pt x="0" y="1270"/>
                  </a:lnTo>
                  <a:cubicBezTo>
                    <a:pt x="0" y="53340"/>
                    <a:pt x="43180" y="96520"/>
                    <a:pt x="96520" y="96520"/>
                  </a:cubicBez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name="Freeform 22" id="22"/>
            <p:cNvSpPr/>
            <p:nvPr/>
          </p:nvSpPr>
          <p:spPr>
            <a:xfrm flipH="false" flipV="false" rot="0">
              <a:off x="163830" y="4542790"/>
              <a:ext cx="7654290" cy="35560"/>
            </a:xfrm>
            <a:custGeom>
              <a:avLst/>
              <a:gdLst/>
              <a:ahLst/>
              <a:cxnLst/>
              <a:rect r="r" b="b" t="t" l="l"/>
              <a:pathLst>
                <a:path h="35560" w="7654290">
                  <a:moveTo>
                    <a:pt x="0" y="0"/>
                  </a:moveTo>
                  <a:cubicBezTo>
                    <a:pt x="0" y="20320"/>
                    <a:pt x="16510" y="35560"/>
                    <a:pt x="35560" y="35560"/>
                  </a:cubicBezTo>
                  <a:lnTo>
                    <a:pt x="7618730" y="35560"/>
                  </a:lnTo>
                  <a:cubicBezTo>
                    <a:pt x="7639050" y="35560"/>
                    <a:pt x="7654290" y="19050"/>
                    <a:pt x="765429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name="Freeform 23" id="23"/>
            <p:cNvSpPr/>
            <p:nvPr/>
          </p:nvSpPr>
          <p:spPr>
            <a:xfrm flipH="false" flipV="false" rot="0">
              <a:off x="962660" y="276860"/>
              <a:ext cx="6055360" cy="3789680"/>
            </a:xfrm>
            <a:custGeom>
              <a:avLst/>
              <a:gdLst/>
              <a:ahLst/>
              <a:cxnLst/>
              <a:rect r="r" b="b" t="t" l="l"/>
              <a:pathLst>
                <a:path h="3789680" w="6055360">
                  <a:moveTo>
                    <a:pt x="0" y="0"/>
                  </a:moveTo>
                  <a:lnTo>
                    <a:pt x="6055360" y="0"/>
                  </a:lnTo>
                  <a:lnTo>
                    <a:pt x="6055360" y="3789680"/>
                  </a:lnTo>
                  <a:lnTo>
                    <a:pt x="0" y="3789680"/>
                  </a:lnTo>
                  <a:close/>
                </a:path>
              </a:pathLst>
            </a:custGeom>
            <a:blipFill>
              <a:blip r:embed="rId4"/>
              <a:stretch>
                <a:fillRect l="-18887" t="0" r="-19802" b="0"/>
              </a:stretch>
            </a:blipFill>
          </p:spPr>
        </p:sp>
      </p:grpSp>
      <p:sp>
        <p:nvSpPr>
          <p:cNvPr name="TextBox 24" id="24"/>
          <p:cNvSpPr txBox="true"/>
          <p:nvPr/>
        </p:nvSpPr>
        <p:spPr>
          <a:xfrm rot="0">
            <a:off x="14385046" y="508149"/>
            <a:ext cx="1060497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About Us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13154289" y="508149"/>
            <a:ext cx="735456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Service</a:t>
            </a:r>
          </a:p>
        </p:txBody>
      </p:sp>
      <p:sp>
        <p:nvSpPr>
          <p:cNvPr name="TextBox 26" id="26"/>
          <p:cNvSpPr txBox="true"/>
          <p:nvPr/>
        </p:nvSpPr>
        <p:spPr>
          <a:xfrm rot="0">
            <a:off x="15940842" y="508149"/>
            <a:ext cx="978460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Contact</a:t>
            </a:r>
          </a:p>
        </p:txBody>
      </p:sp>
      <p:sp>
        <p:nvSpPr>
          <p:cNvPr name="TextBox 27" id="27"/>
          <p:cNvSpPr txBox="true"/>
          <p:nvPr/>
        </p:nvSpPr>
        <p:spPr>
          <a:xfrm rot="0">
            <a:off x="11898530" y="508149"/>
            <a:ext cx="809760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Home</a:t>
            </a:r>
          </a:p>
        </p:txBody>
      </p:sp>
      <p:sp>
        <p:nvSpPr>
          <p:cNvPr name="TextBox 28" id="28"/>
          <p:cNvSpPr txBox="true"/>
          <p:nvPr/>
        </p:nvSpPr>
        <p:spPr>
          <a:xfrm rot="0">
            <a:off x="4565783" y="1317424"/>
            <a:ext cx="9156435" cy="7317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336"/>
              </a:lnSpc>
            </a:pPr>
            <a:r>
              <a:rPr lang="en-US" b="true" sz="4560">
                <a:solidFill>
                  <a:srgbClr val="FE6F67"/>
                </a:solidFill>
                <a:latin typeface="Poppins Bold"/>
                <a:ea typeface="Poppins Bold"/>
                <a:cs typeface="Poppins Bold"/>
                <a:sym typeface="Poppins Bold"/>
              </a:rPr>
              <a:t>Admin Confirmation &amp; details</a:t>
            </a:r>
          </a:p>
        </p:txBody>
      </p:sp>
      <p:sp>
        <p:nvSpPr>
          <p:cNvPr name="TextBox 29" id="29"/>
          <p:cNvSpPr txBox="true"/>
          <p:nvPr/>
        </p:nvSpPr>
        <p:spPr>
          <a:xfrm rot="0">
            <a:off x="1011679" y="508149"/>
            <a:ext cx="1633768" cy="2076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b="true" sz="1200">
                <a:solidFill>
                  <a:srgbClr val="FE6F67"/>
                </a:solidFill>
                <a:latin typeface="Poppins Bold"/>
                <a:ea typeface="Poppins Bold"/>
                <a:cs typeface="Poppins Bold"/>
                <a:sym typeface="Poppins Bold"/>
              </a:rPr>
              <a:t>HardwareBazaar</a:t>
            </a:r>
          </a:p>
        </p:txBody>
      </p:sp>
    </p:spTree>
  </p:cSld>
  <p:clrMapOvr>
    <a:masterClrMapping/>
  </p:clrMapOvr>
</p:sld>
</file>

<file path=ppt/slides/slide2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2D0727">
                <a:alpha val="100000"/>
              </a:srgbClr>
            </a:gs>
            <a:gs pos="100000">
              <a:srgbClr val="0C0822">
                <a:alpha val="100000"/>
              </a:srgbClr>
            </a:gs>
          </a:gsLst>
          <a:lin ang="27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7293116" y="565634"/>
            <a:ext cx="397367" cy="28996"/>
            <a:chOff x="0" y="0"/>
            <a:chExt cx="128243" cy="935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28243" cy="9358"/>
            </a:xfrm>
            <a:custGeom>
              <a:avLst/>
              <a:gdLst/>
              <a:ahLst/>
              <a:cxnLst/>
              <a:rect r="r" b="b" t="t" l="l"/>
              <a:pathLst>
                <a:path h="9358" w="128243">
                  <a:moveTo>
                    <a:pt x="0" y="0"/>
                  </a:moveTo>
                  <a:lnTo>
                    <a:pt x="128243" y="0"/>
                  </a:lnTo>
                  <a:lnTo>
                    <a:pt x="128243" y="9358"/>
                  </a:lnTo>
                  <a:lnTo>
                    <a:pt x="0" y="9358"/>
                  </a:lnTo>
                  <a:close/>
                </a:path>
              </a:pathLst>
            </a:custGeom>
            <a:solidFill>
              <a:srgbClr val="FF5A5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128243" cy="474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7293116" y="657737"/>
            <a:ext cx="397367" cy="28996"/>
            <a:chOff x="0" y="0"/>
            <a:chExt cx="128243" cy="935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28243" cy="9358"/>
            </a:xfrm>
            <a:custGeom>
              <a:avLst/>
              <a:gdLst/>
              <a:ahLst/>
              <a:cxnLst/>
              <a:rect r="r" b="b" t="t" l="l"/>
              <a:pathLst>
                <a:path h="9358" w="128243">
                  <a:moveTo>
                    <a:pt x="0" y="0"/>
                  </a:moveTo>
                  <a:lnTo>
                    <a:pt x="128243" y="0"/>
                  </a:lnTo>
                  <a:lnTo>
                    <a:pt x="128243" y="9358"/>
                  </a:lnTo>
                  <a:lnTo>
                    <a:pt x="0" y="9358"/>
                  </a:lnTo>
                  <a:close/>
                </a:path>
              </a:pathLst>
            </a:custGeom>
            <a:solidFill>
              <a:srgbClr val="FF5A5F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128243" cy="474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8622731" y="2370051"/>
            <a:ext cx="1042538" cy="47625"/>
            <a:chOff x="0" y="0"/>
            <a:chExt cx="274578" cy="12543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74578" cy="12543"/>
            </a:xfrm>
            <a:custGeom>
              <a:avLst/>
              <a:gdLst/>
              <a:ahLst/>
              <a:cxnLst/>
              <a:rect r="r" b="b" t="t" l="l"/>
              <a:pathLst>
                <a:path h="12543" w="274578">
                  <a:moveTo>
                    <a:pt x="6272" y="0"/>
                  </a:moveTo>
                  <a:lnTo>
                    <a:pt x="268306" y="0"/>
                  </a:lnTo>
                  <a:cubicBezTo>
                    <a:pt x="269970" y="0"/>
                    <a:pt x="271565" y="661"/>
                    <a:pt x="272741" y="1837"/>
                  </a:cubicBezTo>
                  <a:cubicBezTo>
                    <a:pt x="273917" y="3013"/>
                    <a:pt x="274578" y="4608"/>
                    <a:pt x="274578" y="6272"/>
                  </a:cubicBezTo>
                  <a:lnTo>
                    <a:pt x="274578" y="6272"/>
                  </a:lnTo>
                  <a:cubicBezTo>
                    <a:pt x="274578" y="7935"/>
                    <a:pt x="273917" y="9530"/>
                    <a:pt x="272741" y="10706"/>
                  </a:cubicBezTo>
                  <a:cubicBezTo>
                    <a:pt x="271565" y="11882"/>
                    <a:pt x="269970" y="12543"/>
                    <a:pt x="268306" y="12543"/>
                  </a:cubicBezTo>
                  <a:lnTo>
                    <a:pt x="6272" y="12543"/>
                  </a:lnTo>
                  <a:cubicBezTo>
                    <a:pt x="4608" y="12543"/>
                    <a:pt x="3013" y="11882"/>
                    <a:pt x="1837" y="10706"/>
                  </a:cubicBezTo>
                  <a:cubicBezTo>
                    <a:pt x="661" y="9530"/>
                    <a:pt x="0" y="7935"/>
                    <a:pt x="0" y="6272"/>
                  </a:cubicBezTo>
                  <a:lnTo>
                    <a:pt x="0" y="6272"/>
                  </a:lnTo>
                  <a:cubicBezTo>
                    <a:pt x="0" y="4608"/>
                    <a:pt x="661" y="3013"/>
                    <a:pt x="1837" y="1837"/>
                  </a:cubicBezTo>
                  <a:cubicBezTo>
                    <a:pt x="3013" y="661"/>
                    <a:pt x="4608" y="0"/>
                    <a:pt x="6272" y="0"/>
                  </a:cubicBezTo>
                  <a:close/>
                </a:path>
              </a:pathLst>
            </a:custGeom>
            <a:solidFill>
              <a:srgbClr val="FF5A5F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74578" cy="5064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602112" y="446451"/>
            <a:ext cx="363847" cy="359467"/>
          </a:xfrm>
          <a:custGeom>
            <a:avLst/>
            <a:gdLst/>
            <a:ahLst/>
            <a:cxnLst/>
            <a:rect r="r" b="b" t="t" l="l"/>
            <a:pathLst>
              <a:path h="359467" w="363847">
                <a:moveTo>
                  <a:pt x="0" y="0"/>
                </a:moveTo>
                <a:lnTo>
                  <a:pt x="363847" y="0"/>
                </a:lnTo>
                <a:lnTo>
                  <a:pt x="363847" y="359466"/>
                </a:lnTo>
                <a:lnTo>
                  <a:pt x="0" y="35946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2127" r="0" b="-2127"/>
            </a:stretch>
          </a:blipFill>
        </p:spPr>
      </p:sp>
      <p:grpSp>
        <p:nvGrpSpPr>
          <p:cNvPr name="Group 12" id="12"/>
          <p:cNvGrpSpPr>
            <a:grpSpLocks noChangeAspect="true"/>
          </p:cNvGrpSpPr>
          <p:nvPr/>
        </p:nvGrpSpPr>
        <p:grpSpPr>
          <a:xfrm rot="0">
            <a:off x="237175" y="3474718"/>
            <a:ext cx="8772937" cy="5032051"/>
            <a:chOff x="0" y="0"/>
            <a:chExt cx="7981950" cy="457835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765810" y="21590"/>
              <a:ext cx="6451600" cy="4326890"/>
            </a:xfrm>
            <a:custGeom>
              <a:avLst/>
              <a:gdLst/>
              <a:ahLst/>
              <a:cxnLst/>
              <a:rect r="r" b="b" t="t" l="l"/>
              <a:pathLst>
                <a:path h="4326890" w="6451600">
                  <a:moveTo>
                    <a:pt x="6224270" y="0"/>
                  </a:moveTo>
                  <a:lnTo>
                    <a:pt x="226060" y="0"/>
                  </a:lnTo>
                  <a:cubicBezTo>
                    <a:pt x="101600" y="0"/>
                    <a:pt x="0" y="101600"/>
                    <a:pt x="0" y="226060"/>
                  </a:cubicBezTo>
                  <a:lnTo>
                    <a:pt x="0" y="4326890"/>
                  </a:lnTo>
                  <a:lnTo>
                    <a:pt x="6451601" y="4326890"/>
                  </a:lnTo>
                  <a:lnTo>
                    <a:pt x="6451601" y="226060"/>
                  </a:lnTo>
                  <a:cubicBezTo>
                    <a:pt x="6450331" y="101600"/>
                    <a:pt x="6348731" y="0"/>
                    <a:pt x="6224270" y="0"/>
                  </a:cubicBezTo>
                  <a:close/>
                  <a:moveTo>
                    <a:pt x="6252210" y="4043680"/>
                  </a:moveTo>
                  <a:lnTo>
                    <a:pt x="196851" y="4043680"/>
                  </a:lnTo>
                  <a:lnTo>
                    <a:pt x="196851" y="255270"/>
                  </a:lnTo>
                  <a:lnTo>
                    <a:pt x="6252210" y="255270"/>
                  </a:lnTo>
                  <a:lnTo>
                    <a:pt x="6252210" y="404368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7981950" cy="4542790"/>
            </a:xfrm>
            <a:custGeom>
              <a:avLst/>
              <a:gdLst/>
              <a:ahLst/>
              <a:cxnLst/>
              <a:rect r="r" b="b" t="t" l="l"/>
              <a:pathLst>
                <a:path h="4542790" w="7981950">
                  <a:moveTo>
                    <a:pt x="7239000" y="4348480"/>
                  </a:moveTo>
                  <a:lnTo>
                    <a:pt x="7239000" y="243840"/>
                  </a:lnTo>
                  <a:cubicBezTo>
                    <a:pt x="7239000" y="109220"/>
                    <a:pt x="7129780" y="0"/>
                    <a:pt x="6995160" y="0"/>
                  </a:cubicBezTo>
                  <a:lnTo>
                    <a:pt x="985520" y="0"/>
                  </a:lnTo>
                  <a:cubicBezTo>
                    <a:pt x="852170" y="0"/>
                    <a:pt x="742950" y="109220"/>
                    <a:pt x="742950" y="243840"/>
                  </a:cubicBezTo>
                  <a:lnTo>
                    <a:pt x="742950" y="4349750"/>
                  </a:lnTo>
                  <a:lnTo>
                    <a:pt x="0" y="4349750"/>
                  </a:lnTo>
                  <a:lnTo>
                    <a:pt x="0" y="4447540"/>
                  </a:lnTo>
                  <a:cubicBezTo>
                    <a:pt x="0" y="4500880"/>
                    <a:pt x="43180" y="4542790"/>
                    <a:pt x="95250" y="4542790"/>
                  </a:cubicBezTo>
                  <a:lnTo>
                    <a:pt x="7886700" y="4542790"/>
                  </a:lnTo>
                  <a:cubicBezTo>
                    <a:pt x="7940040" y="4542790"/>
                    <a:pt x="7981950" y="4499610"/>
                    <a:pt x="7981950" y="4447540"/>
                  </a:cubicBezTo>
                  <a:lnTo>
                    <a:pt x="7981950" y="4349750"/>
                  </a:lnTo>
                  <a:lnTo>
                    <a:pt x="7239000" y="4349750"/>
                  </a:lnTo>
                  <a:close/>
                  <a:moveTo>
                    <a:pt x="4519930" y="4348480"/>
                  </a:moveTo>
                  <a:lnTo>
                    <a:pt x="4519930" y="4349750"/>
                  </a:lnTo>
                  <a:cubicBezTo>
                    <a:pt x="4519930" y="4403090"/>
                    <a:pt x="4476750" y="4445000"/>
                    <a:pt x="4424680" y="4445000"/>
                  </a:cubicBezTo>
                  <a:lnTo>
                    <a:pt x="3557270" y="4445000"/>
                  </a:lnTo>
                  <a:cubicBezTo>
                    <a:pt x="3503930" y="4445000"/>
                    <a:pt x="3462020" y="4401820"/>
                    <a:pt x="3462020" y="4349750"/>
                  </a:cubicBezTo>
                  <a:lnTo>
                    <a:pt x="3462020" y="4348480"/>
                  </a:lnTo>
                  <a:lnTo>
                    <a:pt x="765810" y="4348480"/>
                  </a:lnTo>
                  <a:lnTo>
                    <a:pt x="765810" y="247650"/>
                  </a:lnTo>
                  <a:cubicBezTo>
                    <a:pt x="765810" y="123190"/>
                    <a:pt x="867410" y="21590"/>
                    <a:pt x="991870" y="21590"/>
                  </a:cubicBezTo>
                  <a:lnTo>
                    <a:pt x="6990080" y="21590"/>
                  </a:lnTo>
                  <a:cubicBezTo>
                    <a:pt x="7114539" y="21590"/>
                    <a:pt x="7216139" y="123190"/>
                    <a:pt x="7216139" y="247650"/>
                  </a:cubicBezTo>
                  <a:lnTo>
                    <a:pt x="7216139" y="4348480"/>
                  </a:lnTo>
                  <a:lnTo>
                    <a:pt x="4519930" y="4348480"/>
                  </a:lnTo>
                  <a:close/>
                </a:path>
              </a:pathLst>
            </a:custGeom>
            <a:solidFill>
              <a:srgbClr val="969696"/>
            </a:solidFill>
          </p:spPr>
        </p:sp>
        <p:sp>
          <p:nvSpPr>
            <p:cNvPr name="Freeform 15" id="15"/>
            <p:cNvSpPr/>
            <p:nvPr/>
          </p:nvSpPr>
          <p:spPr>
            <a:xfrm flipH="false" flipV="false" rot="0">
              <a:off x="3460750" y="4349750"/>
              <a:ext cx="1059180" cy="96520"/>
            </a:xfrm>
            <a:custGeom>
              <a:avLst/>
              <a:gdLst/>
              <a:ahLst/>
              <a:cxnLst/>
              <a:rect r="r" b="b" t="t" l="l"/>
              <a:pathLst>
                <a:path h="96520" w="1059180">
                  <a:moveTo>
                    <a:pt x="96520" y="96520"/>
                  </a:moveTo>
                  <a:lnTo>
                    <a:pt x="963930" y="96520"/>
                  </a:lnTo>
                  <a:cubicBezTo>
                    <a:pt x="1017270" y="96520"/>
                    <a:pt x="1059180" y="53340"/>
                    <a:pt x="1059180" y="1270"/>
                  </a:cubicBezTo>
                  <a:lnTo>
                    <a:pt x="1059180" y="0"/>
                  </a:lnTo>
                  <a:lnTo>
                    <a:pt x="0" y="0"/>
                  </a:lnTo>
                  <a:lnTo>
                    <a:pt x="0" y="1270"/>
                  </a:lnTo>
                  <a:cubicBezTo>
                    <a:pt x="0" y="53340"/>
                    <a:pt x="43180" y="96520"/>
                    <a:pt x="96520" y="96520"/>
                  </a:cubicBez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name="Freeform 16" id="16"/>
            <p:cNvSpPr/>
            <p:nvPr/>
          </p:nvSpPr>
          <p:spPr>
            <a:xfrm flipH="false" flipV="false" rot="0">
              <a:off x="163830" y="4542790"/>
              <a:ext cx="7654290" cy="35560"/>
            </a:xfrm>
            <a:custGeom>
              <a:avLst/>
              <a:gdLst/>
              <a:ahLst/>
              <a:cxnLst/>
              <a:rect r="r" b="b" t="t" l="l"/>
              <a:pathLst>
                <a:path h="35560" w="7654290">
                  <a:moveTo>
                    <a:pt x="0" y="0"/>
                  </a:moveTo>
                  <a:cubicBezTo>
                    <a:pt x="0" y="20320"/>
                    <a:pt x="16510" y="35560"/>
                    <a:pt x="35560" y="35560"/>
                  </a:cubicBezTo>
                  <a:lnTo>
                    <a:pt x="7618730" y="35560"/>
                  </a:lnTo>
                  <a:cubicBezTo>
                    <a:pt x="7639050" y="35560"/>
                    <a:pt x="7654290" y="19050"/>
                    <a:pt x="765429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962660" y="276860"/>
              <a:ext cx="6055360" cy="3789680"/>
            </a:xfrm>
            <a:custGeom>
              <a:avLst/>
              <a:gdLst/>
              <a:ahLst/>
              <a:cxnLst/>
              <a:rect r="r" b="b" t="t" l="l"/>
              <a:pathLst>
                <a:path h="3789680" w="6055360">
                  <a:moveTo>
                    <a:pt x="0" y="0"/>
                  </a:moveTo>
                  <a:lnTo>
                    <a:pt x="6055360" y="0"/>
                  </a:lnTo>
                  <a:lnTo>
                    <a:pt x="6055360" y="3789680"/>
                  </a:lnTo>
                  <a:lnTo>
                    <a:pt x="0" y="3789680"/>
                  </a:lnTo>
                  <a:close/>
                </a:path>
              </a:pathLst>
            </a:custGeom>
            <a:blipFill>
              <a:blip r:embed="rId3"/>
              <a:stretch>
                <a:fillRect l="-995" t="-1611" r="-25871" b="0"/>
              </a:stretch>
            </a:blipFill>
          </p:spPr>
        </p:sp>
      </p:grpSp>
      <p:grpSp>
        <p:nvGrpSpPr>
          <p:cNvPr name="Group 18" id="18"/>
          <p:cNvGrpSpPr>
            <a:grpSpLocks noChangeAspect="true"/>
          </p:cNvGrpSpPr>
          <p:nvPr/>
        </p:nvGrpSpPr>
        <p:grpSpPr>
          <a:xfrm rot="0">
            <a:off x="9330549" y="3474718"/>
            <a:ext cx="8772937" cy="5032051"/>
            <a:chOff x="0" y="0"/>
            <a:chExt cx="7981950" cy="457835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765810" y="21590"/>
              <a:ext cx="6451600" cy="4326890"/>
            </a:xfrm>
            <a:custGeom>
              <a:avLst/>
              <a:gdLst/>
              <a:ahLst/>
              <a:cxnLst/>
              <a:rect r="r" b="b" t="t" l="l"/>
              <a:pathLst>
                <a:path h="4326890" w="6451600">
                  <a:moveTo>
                    <a:pt x="6224270" y="0"/>
                  </a:moveTo>
                  <a:lnTo>
                    <a:pt x="226060" y="0"/>
                  </a:lnTo>
                  <a:cubicBezTo>
                    <a:pt x="101600" y="0"/>
                    <a:pt x="0" y="101600"/>
                    <a:pt x="0" y="226060"/>
                  </a:cubicBezTo>
                  <a:lnTo>
                    <a:pt x="0" y="4326890"/>
                  </a:lnTo>
                  <a:lnTo>
                    <a:pt x="6451601" y="4326890"/>
                  </a:lnTo>
                  <a:lnTo>
                    <a:pt x="6451601" y="226060"/>
                  </a:lnTo>
                  <a:cubicBezTo>
                    <a:pt x="6450331" y="101600"/>
                    <a:pt x="6348731" y="0"/>
                    <a:pt x="6224270" y="0"/>
                  </a:cubicBezTo>
                  <a:close/>
                  <a:moveTo>
                    <a:pt x="6252210" y="4043680"/>
                  </a:moveTo>
                  <a:lnTo>
                    <a:pt x="196851" y="4043680"/>
                  </a:lnTo>
                  <a:lnTo>
                    <a:pt x="196851" y="255270"/>
                  </a:lnTo>
                  <a:lnTo>
                    <a:pt x="6252210" y="255270"/>
                  </a:lnTo>
                  <a:lnTo>
                    <a:pt x="6252210" y="404368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7981950" cy="4542790"/>
            </a:xfrm>
            <a:custGeom>
              <a:avLst/>
              <a:gdLst/>
              <a:ahLst/>
              <a:cxnLst/>
              <a:rect r="r" b="b" t="t" l="l"/>
              <a:pathLst>
                <a:path h="4542790" w="7981950">
                  <a:moveTo>
                    <a:pt x="7239000" y="4348480"/>
                  </a:moveTo>
                  <a:lnTo>
                    <a:pt x="7239000" y="243840"/>
                  </a:lnTo>
                  <a:cubicBezTo>
                    <a:pt x="7239000" y="109220"/>
                    <a:pt x="7129780" y="0"/>
                    <a:pt x="6995160" y="0"/>
                  </a:cubicBezTo>
                  <a:lnTo>
                    <a:pt x="985520" y="0"/>
                  </a:lnTo>
                  <a:cubicBezTo>
                    <a:pt x="852170" y="0"/>
                    <a:pt x="742950" y="109220"/>
                    <a:pt x="742950" y="243840"/>
                  </a:cubicBezTo>
                  <a:lnTo>
                    <a:pt x="742950" y="4349750"/>
                  </a:lnTo>
                  <a:lnTo>
                    <a:pt x="0" y="4349750"/>
                  </a:lnTo>
                  <a:lnTo>
                    <a:pt x="0" y="4447540"/>
                  </a:lnTo>
                  <a:cubicBezTo>
                    <a:pt x="0" y="4500880"/>
                    <a:pt x="43180" y="4542790"/>
                    <a:pt x="95250" y="4542790"/>
                  </a:cubicBezTo>
                  <a:lnTo>
                    <a:pt x="7886700" y="4542790"/>
                  </a:lnTo>
                  <a:cubicBezTo>
                    <a:pt x="7940040" y="4542790"/>
                    <a:pt x="7981950" y="4499610"/>
                    <a:pt x="7981950" y="4447540"/>
                  </a:cubicBezTo>
                  <a:lnTo>
                    <a:pt x="7981950" y="4349750"/>
                  </a:lnTo>
                  <a:lnTo>
                    <a:pt x="7239000" y="4349750"/>
                  </a:lnTo>
                  <a:close/>
                  <a:moveTo>
                    <a:pt x="4519930" y="4348480"/>
                  </a:moveTo>
                  <a:lnTo>
                    <a:pt x="4519930" y="4349750"/>
                  </a:lnTo>
                  <a:cubicBezTo>
                    <a:pt x="4519930" y="4403090"/>
                    <a:pt x="4476750" y="4445000"/>
                    <a:pt x="4424680" y="4445000"/>
                  </a:cubicBezTo>
                  <a:lnTo>
                    <a:pt x="3557270" y="4445000"/>
                  </a:lnTo>
                  <a:cubicBezTo>
                    <a:pt x="3503930" y="4445000"/>
                    <a:pt x="3462020" y="4401820"/>
                    <a:pt x="3462020" y="4349750"/>
                  </a:cubicBezTo>
                  <a:lnTo>
                    <a:pt x="3462020" y="4348480"/>
                  </a:lnTo>
                  <a:lnTo>
                    <a:pt x="765810" y="4348480"/>
                  </a:lnTo>
                  <a:lnTo>
                    <a:pt x="765810" y="247650"/>
                  </a:lnTo>
                  <a:cubicBezTo>
                    <a:pt x="765810" y="123190"/>
                    <a:pt x="867410" y="21590"/>
                    <a:pt x="991870" y="21590"/>
                  </a:cubicBezTo>
                  <a:lnTo>
                    <a:pt x="6990080" y="21590"/>
                  </a:lnTo>
                  <a:cubicBezTo>
                    <a:pt x="7114539" y="21590"/>
                    <a:pt x="7216139" y="123190"/>
                    <a:pt x="7216139" y="247650"/>
                  </a:cubicBezTo>
                  <a:lnTo>
                    <a:pt x="7216139" y="4348480"/>
                  </a:lnTo>
                  <a:lnTo>
                    <a:pt x="4519930" y="4348480"/>
                  </a:lnTo>
                  <a:close/>
                </a:path>
              </a:pathLst>
            </a:custGeom>
            <a:solidFill>
              <a:srgbClr val="969696"/>
            </a:solid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3460750" y="4349750"/>
              <a:ext cx="1059180" cy="96520"/>
            </a:xfrm>
            <a:custGeom>
              <a:avLst/>
              <a:gdLst/>
              <a:ahLst/>
              <a:cxnLst/>
              <a:rect r="r" b="b" t="t" l="l"/>
              <a:pathLst>
                <a:path h="96520" w="1059180">
                  <a:moveTo>
                    <a:pt x="96520" y="96520"/>
                  </a:moveTo>
                  <a:lnTo>
                    <a:pt x="963930" y="96520"/>
                  </a:lnTo>
                  <a:cubicBezTo>
                    <a:pt x="1017270" y="96520"/>
                    <a:pt x="1059180" y="53340"/>
                    <a:pt x="1059180" y="1270"/>
                  </a:cubicBezTo>
                  <a:lnTo>
                    <a:pt x="1059180" y="0"/>
                  </a:lnTo>
                  <a:lnTo>
                    <a:pt x="0" y="0"/>
                  </a:lnTo>
                  <a:lnTo>
                    <a:pt x="0" y="1270"/>
                  </a:lnTo>
                  <a:cubicBezTo>
                    <a:pt x="0" y="53340"/>
                    <a:pt x="43180" y="96520"/>
                    <a:pt x="96520" y="96520"/>
                  </a:cubicBez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name="Freeform 22" id="22"/>
            <p:cNvSpPr/>
            <p:nvPr/>
          </p:nvSpPr>
          <p:spPr>
            <a:xfrm flipH="false" flipV="false" rot="0">
              <a:off x="163830" y="4542790"/>
              <a:ext cx="7654290" cy="35560"/>
            </a:xfrm>
            <a:custGeom>
              <a:avLst/>
              <a:gdLst/>
              <a:ahLst/>
              <a:cxnLst/>
              <a:rect r="r" b="b" t="t" l="l"/>
              <a:pathLst>
                <a:path h="35560" w="7654290">
                  <a:moveTo>
                    <a:pt x="0" y="0"/>
                  </a:moveTo>
                  <a:cubicBezTo>
                    <a:pt x="0" y="20320"/>
                    <a:pt x="16510" y="35560"/>
                    <a:pt x="35560" y="35560"/>
                  </a:cubicBezTo>
                  <a:lnTo>
                    <a:pt x="7618730" y="35560"/>
                  </a:lnTo>
                  <a:cubicBezTo>
                    <a:pt x="7639050" y="35560"/>
                    <a:pt x="7654290" y="19050"/>
                    <a:pt x="765429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name="Freeform 23" id="23"/>
            <p:cNvSpPr/>
            <p:nvPr/>
          </p:nvSpPr>
          <p:spPr>
            <a:xfrm flipH="false" flipV="false" rot="0">
              <a:off x="962660" y="276860"/>
              <a:ext cx="6055360" cy="3789680"/>
            </a:xfrm>
            <a:custGeom>
              <a:avLst/>
              <a:gdLst/>
              <a:ahLst/>
              <a:cxnLst/>
              <a:rect r="r" b="b" t="t" l="l"/>
              <a:pathLst>
                <a:path h="3789680" w="6055360">
                  <a:moveTo>
                    <a:pt x="0" y="0"/>
                  </a:moveTo>
                  <a:lnTo>
                    <a:pt x="6055360" y="0"/>
                  </a:lnTo>
                  <a:lnTo>
                    <a:pt x="6055360" y="3789680"/>
                  </a:lnTo>
                  <a:lnTo>
                    <a:pt x="0" y="3789680"/>
                  </a:lnTo>
                  <a:close/>
                </a:path>
              </a:pathLst>
            </a:custGeom>
            <a:blipFill>
              <a:blip r:embed="rId4"/>
              <a:stretch>
                <a:fillRect l="-14355" t="0" r="-16367" b="0"/>
              </a:stretch>
            </a:blipFill>
          </p:spPr>
        </p:sp>
      </p:grpSp>
      <p:sp>
        <p:nvSpPr>
          <p:cNvPr name="TextBox 24" id="24"/>
          <p:cNvSpPr txBox="true"/>
          <p:nvPr/>
        </p:nvSpPr>
        <p:spPr>
          <a:xfrm rot="0">
            <a:off x="14385046" y="508149"/>
            <a:ext cx="1060497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About Us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13154289" y="508149"/>
            <a:ext cx="735456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Service</a:t>
            </a:r>
          </a:p>
        </p:txBody>
      </p:sp>
      <p:sp>
        <p:nvSpPr>
          <p:cNvPr name="TextBox 26" id="26"/>
          <p:cNvSpPr txBox="true"/>
          <p:nvPr/>
        </p:nvSpPr>
        <p:spPr>
          <a:xfrm rot="0">
            <a:off x="15940842" y="508149"/>
            <a:ext cx="978460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Contact</a:t>
            </a:r>
          </a:p>
        </p:txBody>
      </p:sp>
      <p:sp>
        <p:nvSpPr>
          <p:cNvPr name="TextBox 27" id="27"/>
          <p:cNvSpPr txBox="true"/>
          <p:nvPr/>
        </p:nvSpPr>
        <p:spPr>
          <a:xfrm rot="0">
            <a:off x="11898530" y="508149"/>
            <a:ext cx="809760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Home</a:t>
            </a:r>
          </a:p>
        </p:txBody>
      </p:sp>
      <p:sp>
        <p:nvSpPr>
          <p:cNvPr name="TextBox 28" id="28"/>
          <p:cNvSpPr txBox="true"/>
          <p:nvPr/>
        </p:nvSpPr>
        <p:spPr>
          <a:xfrm rot="0">
            <a:off x="4565783" y="1317424"/>
            <a:ext cx="9156435" cy="7317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336"/>
              </a:lnSpc>
            </a:pPr>
            <a:r>
              <a:rPr lang="en-US" b="true" sz="4560">
                <a:solidFill>
                  <a:srgbClr val="FE6F67"/>
                </a:solidFill>
                <a:latin typeface="Poppins Bold"/>
                <a:ea typeface="Poppins Bold"/>
                <a:cs typeface="Poppins Bold"/>
                <a:sym typeface="Poppins Bold"/>
              </a:rPr>
              <a:t>Order Tracking &amp; Statistics</a:t>
            </a:r>
          </a:p>
        </p:txBody>
      </p:sp>
      <p:sp>
        <p:nvSpPr>
          <p:cNvPr name="TextBox 29" id="29"/>
          <p:cNvSpPr txBox="true"/>
          <p:nvPr/>
        </p:nvSpPr>
        <p:spPr>
          <a:xfrm rot="0">
            <a:off x="1011679" y="508149"/>
            <a:ext cx="1633768" cy="2076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b="true" sz="1200">
                <a:solidFill>
                  <a:srgbClr val="FE6F67"/>
                </a:solidFill>
                <a:latin typeface="Poppins Bold"/>
                <a:ea typeface="Poppins Bold"/>
                <a:cs typeface="Poppins Bold"/>
                <a:sym typeface="Poppins Bold"/>
              </a:rPr>
              <a:t>HardwareBazaar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2D0727">
                <a:alpha val="100000"/>
              </a:srgbClr>
            </a:gs>
            <a:gs pos="100000">
              <a:srgbClr val="0C0822">
                <a:alpha val="100000"/>
              </a:srgbClr>
            </a:gs>
          </a:gsLst>
          <a:lin ang="27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7293116" y="565634"/>
            <a:ext cx="397367" cy="28996"/>
            <a:chOff x="0" y="0"/>
            <a:chExt cx="128243" cy="935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28243" cy="9358"/>
            </a:xfrm>
            <a:custGeom>
              <a:avLst/>
              <a:gdLst/>
              <a:ahLst/>
              <a:cxnLst/>
              <a:rect r="r" b="b" t="t" l="l"/>
              <a:pathLst>
                <a:path h="9358" w="128243">
                  <a:moveTo>
                    <a:pt x="0" y="0"/>
                  </a:moveTo>
                  <a:lnTo>
                    <a:pt x="128243" y="0"/>
                  </a:lnTo>
                  <a:lnTo>
                    <a:pt x="128243" y="9358"/>
                  </a:lnTo>
                  <a:lnTo>
                    <a:pt x="0" y="9358"/>
                  </a:lnTo>
                  <a:close/>
                </a:path>
              </a:pathLst>
            </a:custGeom>
            <a:solidFill>
              <a:srgbClr val="FE6F67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128243" cy="474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7293116" y="657737"/>
            <a:ext cx="397367" cy="28996"/>
            <a:chOff x="0" y="0"/>
            <a:chExt cx="128243" cy="935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28243" cy="9358"/>
            </a:xfrm>
            <a:custGeom>
              <a:avLst/>
              <a:gdLst/>
              <a:ahLst/>
              <a:cxnLst/>
              <a:rect r="r" b="b" t="t" l="l"/>
              <a:pathLst>
                <a:path h="9358" w="128243">
                  <a:moveTo>
                    <a:pt x="0" y="0"/>
                  </a:moveTo>
                  <a:lnTo>
                    <a:pt x="128243" y="0"/>
                  </a:lnTo>
                  <a:lnTo>
                    <a:pt x="128243" y="9358"/>
                  </a:lnTo>
                  <a:lnTo>
                    <a:pt x="0" y="9358"/>
                  </a:lnTo>
                  <a:close/>
                </a:path>
              </a:pathLst>
            </a:custGeom>
            <a:solidFill>
              <a:srgbClr val="FE6F67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128243" cy="474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0" y="0"/>
            <a:ext cx="4294540" cy="10287000"/>
            <a:chOff x="0" y="0"/>
            <a:chExt cx="1131072" cy="2709333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1131072" cy="2709333"/>
            </a:xfrm>
            <a:custGeom>
              <a:avLst/>
              <a:gdLst/>
              <a:ahLst/>
              <a:cxnLst/>
              <a:rect r="r" b="b" t="t" l="l"/>
              <a:pathLst>
                <a:path h="2709333" w="1131072">
                  <a:moveTo>
                    <a:pt x="0" y="0"/>
                  </a:moveTo>
                  <a:lnTo>
                    <a:pt x="1131072" y="0"/>
                  </a:lnTo>
                  <a:lnTo>
                    <a:pt x="1131072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1131072" cy="27474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18153377" y="7727913"/>
            <a:ext cx="290192" cy="1530387"/>
            <a:chOff x="0" y="0"/>
            <a:chExt cx="294878" cy="1555103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294878" cy="1555103"/>
            </a:xfrm>
            <a:custGeom>
              <a:avLst/>
              <a:gdLst/>
              <a:ahLst/>
              <a:cxnLst/>
              <a:rect r="r" b="b" t="t" l="l"/>
              <a:pathLst>
                <a:path h="1555103" w="294878">
                  <a:moveTo>
                    <a:pt x="147439" y="0"/>
                  </a:moveTo>
                  <a:lnTo>
                    <a:pt x="147439" y="0"/>
                  </a:lnTo>
                  <a:cubicBezTo>
                    <a:pt x="228868" y="0"/>
                    <a:pt x="294878" y="66011"/>
                    <a:pt x="294878" y="147439"/>
                  </a:cubicBezTo>
                  <a:lnTo>
                    <a:pt x="294878" y="1407663"/>
                  </a:lnTo>
                  <a:cubicBezTo>
                    <a:pt x="294878" y="1446767"/>
                    <a:pt x="279345" y="1484268"/>
                    <a:pt x="251694" y="1511919"/>
                  </a:cubicBezTo>
                  <a:cubicBezTo>
                    <a:pt x="224044" y="1539569"/>
                    <a:pt x="186542" y="1555103"/>
                    <a:pt x="147439" y="1555103"/>
                  </a:cubicBezTo>
                  <a:lnTo>
                    <a:pt x="147439" y="1555103"/>
                  </a:lnTo>
                  <a:cubicBezTo>
                    <a:pt x="108336" y="1555103"/>
                    <a:pt x="70834" y="1539569"/>
                    <a:pt x="43184" y="1511919"/>
                  </a:cubicBezTo>
                  <a:cubicBezTo>
                    <a:pt x="15534" y="1484268"/>
                    <a:pt x="0" y="1446767"/>
                    <a:pt x="0" y="1407663"/>
                  </a:cubicBezTo>
                  <a:lnTo>
                    <a:pt x="0" y="147439"/>
                  </a:lnTo>
                  <a:cubicBezTo>
                    <a:pt x="0" y="108336"/>
                    <a:pt x="15534" y="70834"/>
                    <a:pt x="43184" y="43184"/>
                  </a:cubicBezTo>
                  <a:cubicBezTo>
                    <a:pt x="70834" y="15534"/>
                    <a:pt x="108336" y="0"/>
                    <a:pt x="147439" y="0"/>
                  </a:cubicBezTo>
                  <a:close/>
                </a:path>
              </a:pathLst>
            </a:custGeom>
            <a:solidFill>
              <a:srgbClr val="FF5A5F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0" y="-38100"/>
              <a:ext cx="294878" cy="159320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14" id="14"/>
          <p:cNvSpPr/>
          <p:nvPr/>
        </p:nvSpPr>
        <p:spPr>
          <a:xfrm flipH="false" flipV="false" rot="0">
            <a:off x="602112" y="446451"/>
            <a:ext cx="363847" cy="359467"/>
          </a:xfrm>
          <a:custGeom>
            <a:avLst/>
            <a:gdLst/>
            <a:ahLst/>
            <a:cxnLst/>
            <a:rect r="r" b="b" t="t" l="l"/>
            <a:pathLst>
              <a:path h="359467" w="363847">
                <a:moveTo>
                  <a:pt x="0" y="0"/>
                </a:moveTo>
                <a:lnTo>
                  <a:pt x="363847" y="0"/>
                </a:lnTo>
                <a:lnTo>
                  <a:pt x="363847" y="359466"/>
                </a:lnTo>
                <a:lnTo>
                  <a:pt x="0" y="35946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2127" r="0" b="-2127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0" y="1028700"/>
            <a:ext cx="4265295" cy="9305446"/>
          </a:xfrm>
          <a:custGeom>
            <a:avLst/>
            <a:gdLst/>
            <a:ahLst/>
            <a:cxnLst/>
            <a:rect r="r" b="b" t="t" l="l"/>
            <a:pathLst>
              <a:path h="9305446" w="4265295">
                <a:moveTo>
                  <a:pt x="0" y="0"/>
                </a:moveTo>
                <a:lnTo>
                  <a:pt x="4265295" y="0"/>
                </a:lnTo>
                <a:lnTo>
                  <a:pt x="4265295" y="9305446"/>
                </a:lnTo>
                <a:lnTo>
                  <a:pt x="0" y="930544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328" t="-2406" r="-7586" b="0"/>
            </a:stretch>
          </a:blipFill>
        </p:spPr>
      </p:sp>
      <p:sp>
        <p:nvSpPr>
          <p:cNvPr name="TextBox 16" id="16"/>
          <p:cNvSpPr txBox="true"/>
          <p:nvPr/>
        </p:nvSpPr>
        <p:spPr>
          <a:xfrm rot="0">
            <a:off x="15940842" y="508149"/>
            <a:ext cx="978460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Contact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14385046" y="508149"/>
            <a:ext cx="1060497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About Us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13154289" y="508149"/>
            <a:ext cx="735456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Service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11898530" y="508149"/>
            <a:ext cx="809760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Home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4850847" y="3839924"/>
            <a:ext cx="12839635" cy="602217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472"/>
              </a:lnSpc>
            </a:pPr>
            <a:r>
              <a:rPr lang="en-US" sz="3194" b="true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rPr>
              <a:t>HardwareBazaar is a revolutionary platform for buying and selling hardware components such as RAMs, CPUs, and GPUs. It promotes environmental sustainability by encouraging reuse and reducing electronic waste.</a:t>
            </a:r>
          </a:p>
          <a:p>
            <a:pPr algn="l">
              <a:lnSpc>
                <a:spcPts val="4472"/>
              </a:lnSpc>
            </a:pPr>
          </a:p>
          <a:p>
            <a:pPr algn="l">
              <a:lnSpc>
                <a:spcPts val="4472"/>
              </a:lnSpc>
            </a:pPr>
            <a:r>
              <a:rPr lang="en-US" sz="3194" b="true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rPr>
              <a:t>The platform encourages the reuse of hardware components, extending their lifecycle and reducing electronic waste. By supporting a circular economy and encouraging thoughtful, responsible use of resources</a:t>
            </a:r>
          </a:p>
          <a:p>
            <a:pPr algn="l">
              <a:lnSpc>
                <a:spcPts val="7865"/>
              </a:lnSpc>
              <a:spcBef>
                <a:spcPct val="0"/>
              </a:spcBef>
            </a:pPr>
          </a:p>
        </p:txBody>
      </p:sp>
      <p:sp>
        <p:nvSpPr>
          <p:cNvPr name="TextBox 21" id="21"/>
          <p:cNvSpPr txBox="true"/>
          <p:nvPr/>
        </p:nvSpPr>
        <p:spPr>
          <a:xfrm rot="0">
            <a:off x="1011679" y="508149"/>
            <a:ext cx="1633768" cy="2076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b="true" sz="1200">
                <a:solidFill>
                  <a:srgbClr val="FE6F67"/>
                </a:solidFill>
                <a:latin typeface="Poppins Bold"/>
                <a:ea typeface="Poppins Bold"/>
                <a:cs typeface="Poppins Bold"/>
                <a:sym typeface="Poppins Bold"/>
              </a:rPr>
              <a:t>HardwareBazaar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4850847" y="1461481"/>
            <a:ext cx="8548794" cy="137831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0654"/>
              </a:lnSpc>
              <a:spcBef>
                <a:spcPct val="0"/>
              </a:spcBef>
            </a:pPr>
            <a:r>
              <a:rPr lang="en-US" b="true" sz="7610">
                <a:solidFill>
                  <a:srgbClr val="FE6F67"/>
                </a:solidFill>
                <a:latin typeface="Poppins Bold"/>
                <a:ea typeface="Poppins Bold"/>
                <a:cs typeface="Poppins Bold"/>
                <a:sym typeface="Poppins Bold"/>
              </a:rPr>
              <a:t>Introduction</a:t>
            </a:r>
          </a:p>
        </p:txBody>
      </p:sp>
    </p:spTree>
  </p:cSld>
  <p:clrMapOvr>
    <a:masterClrMapping/>
  </p:clrMapOvr>
</p:sld>
</file>

<file path=ppt/slides/slide3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2D0727">
                <a:alpha val="100000"/>
              </a:srgbClr>
            </a:gs>
            <a:gs pos="100000">
              <a:srgbClr val="0C0822">
                <a:alpha val="100000"/>
              </a:srgbClr>
            </a:gs>
          </a:gsLst>
          <a:lin ang="27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7293116" y="565634"/>
            <a:ext cx="397367" cy="28996"/>
            <a:chOff x="0" y="0"/>
            <a:chExt cx="128243" cy="935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28243" cy="9358"/>
            </a:xfrm>
            <a:custGeom>
              <a:avLst/>
              <a:gdLst/>
              <a:ahLst/>
              <a:cxnLst/>
              <a:rect r="r" b="b" t="t" l="l"/>
              <a:pathLst>
                <a:path h="9358" w="128243">
                  <a:moveTo>
                    <a:pt x="0" y="0"/>
                  </a:moveTo>
                  <a:lnTo>
                    <a:pt x="128243" y="0"/>
                  </a:lnTo>
                  <a:lnTo>
                    <a:pt x="128243" y="9358"/>
                  </a:lnTo>
                  <a:lnTo>
                    <a:pt x="0" y="9358"/>
                  </a:lnTo>
                  <a:close/>
                </a:path>
              </a:pathLst>
            </a:custGeom>
            <a:solidFill>
              <a:srgbClr val="FF5A5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128243" cy="474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7293116" y="657737"/>
            <a:ext cx="397367" cy="28996"/>
            <a:chOff x="0" y="0"/>
            <a:chExt cx="128243" cy="935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28243" cy="9358"/>
            </a:xfrm>
            <a:custGeom>
              <a:avLst/>
              <a:gdLst/>
              <a:ahLst/>
              <a:cxnLst/>
              <a:rect r="r" b="b" t="t" l="l"/>
              <a:pathLst>
                <a:path h="9358" w="128243">
                  <a:moveTo>
                    <a:pt x="0" y="0"/>
                  </a:moveTo>
                  <a:lnTo>
                    <a:pt x="128243" y="0"/>
                  </a:lnTo>
                  <a:lnTo>
                    <a:pt x="128243" y="9358"/>
                  </a:lnTo>
                  <a:lnTo>
                    <a:pt x="0" y="9358"/>
                  </a:lnTo>
                  <a:close/>
                </a:path>
              </a:pathLst>
            </a:custGeom>
            <a:solidFill>
              <a:srgbClr val="FF5A5F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128243" cy="474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8622731" y="2370051"/>
            <a:ext cx="1042538" cy="47625"/>
            <a:chOff x="0" y="0"/>
            <a:chExt cx="274578" cy="12543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74578" cy="12543"/>
            </a:xfrm>
            <a:custGeom>
              <a:avLst/>
              <a:gdLst/>
              <a:ahLst/>
              <a:cxnLst/>
              <a:rect r="r" b="b" t="t" l="l"/>
              <a:pathLst>
                <a:path h="12543" w="274578">
                  <a:moveTo>
                    <a:pt x="6272" y="0"/>
                  </a:moveTo>
                  <a:lnTo>
                    <a:pt x="268306" y="0"/>
                  </a:lnTo>
                  <a:cubicBezTo>
                    <a:pt x="269970" y="0"/>
                    <a:pt x="271565" y="661"/>
                    <a:pt x="272741" y="1837"/>
                  </a:cubicBezTo>
                  <a:cubicBezTo>
                    <a:pt x="273917" y="3013"/>
                    <a:pt x="274578" y="4608"/>
                    <a:pt x="274578" y="6272"/>
                  </a:cubicBezTo>
                  <a:lnTo>
                    <a:pt x="274578" y="6272"/>
                  </a:lnTo>
                  <a:cubicBezTo>
                    <a:pt x="274578" y="7935"/>
                    <a:pt x="273917" y="9530"/>
                    <a:pt x="272741" y="10706"/>
                  </a:cubicBezTo>
                  <a:cubicBezTo>
                    <a:pt x="271565" y="11882"/>
                    <a:pt x="269970" y="12543"/>
                    <a:pt x="268306" y="12543"/>
                  </a:cubicBezTo>
                  <a:lnTo>
                    <a:pt x="6272" y="12543"/>
                  </a:lnTo>
                  <a:cubicBezTo>
                    <a:pt x="4608" y="12543"/>
                    <a:pt x="3013" y="11882"/>
                    <a:pt x="1837" y="10706"/>
                  </a:cubicBezTo>
                  <a:cubicBezTo>
                    <a:pt x="661" y="9530"/>
                    <a:pt x="0" y="7935"/>
                    <a:pt x="0" y="6272"/>
                  </a:cubicBezTo>
                  <a:lnTo>
                    <a:pt x="0" y="6272"/>
                  </a:lnTo>
                  <a:cubicBezTo>
                    <a:pt x="0" y="4608"/>
                    <a:pt x="661" y="3013"/>
                    <a:pt x="1837" y="1837"/>
                  </a:cubicBezTo>
                  <a:cubicBezTo>
                    <a:pt x="3013" y="661"/>
                    <a:pt x="4608" y="0"/>
                    <a:pt x="6272" y="0"/>
                  </a:cubicBezTo>
                  <a:close/>
                </a:path>
              </a:pathLst>
            </a:custGeom>
            <a:solidFill>
              <a:srgbClr val="FF5A5F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74578" cy="5064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602112" y="446451"/>
            <a:ext cx="363847" cy="359467"/>
          </a:xfrm>
          <a:custGeom>
            <a:avLst/>
            <a:gdLst/>
            <a:ahLst/>
            <a:cxnLst/>
            <a:rect r="r" b="b" t="t" l="l"/>
            <a:pathLst>
              <a:path h="359467" w="363847">
                <a:moveTo>
                  <a:pt x="0" y="0"/>
                </a:moveTo>
                <a:lnTo>
                  <a:pt x="363847" y="0"/>
                </a:lnTo>
                <a:lnTo>
                  <a:pt x="363847" y="359466"/>
                </a:lnTo>
                <a:lnTo>
                  <a:pt x="0" y="35946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2127" r="0" b="-2127"/>
            </a:stretch>
          </a:blipFill>
        </p:spPr>
      </p:sp>
      <p:grpSp>
        <p:nvGrpSpPr>
          <p:cNvPr name="Group 12" id="12"/>
          <p:cNvGrpSpPr>
            <a:grpSpLocks noChangeAspect="true"/>
          </p:cNvGrpSpPr>
          <p:nvPr/>
        </p:nvGrpSpPr>
        <p:grpSpPr>
          <a:xfrm rot="0">
            <a:off x="237175" y="3474718"/>
            <a:ext cx="8772937" cy="5032051"/>
            <a:chOff x="0" y="0"/>
            <a:chExt cx="7981950" cy="457835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765810" y="21590"/>
              <a:ext cx="6451600" cy="4326890"/>
            </a:xfrm>
            <a:custGeom>
              <a:avLst/>
              <a:gdLst/>
              <a:ahLst/>
              <a:cxnLst/>
              <a:rect r="r" b="b" t="t" l="l"/>
              <a:pathLst>
                <a:path h="4326890" w="6451600">
                  <a:moveTo>
                    <a:pt x="6224270" y="0"/>
                  </a:moveTo>
                  <a:lnTo>
                    <a:pt x="226060" y="0"/>
                  </a:lnTo>
                  <a:cubicBezTo>
                    <a:pt x="101600" y="0"/>
                    <a:pt x="0" y="101600"/>
                    <a:pt x="0" y="226060"/>
                  </a:cubicBezTo>
                  <a:lnTo>
                    <a:pt x="0" y="4326890"/>
                  </a:lnTo>
                  <a:lnTo>
                    <a:pt x="6451601" y="4326890"/>
                  </a:lnTo>
                  <a:lnTo>
                    <a:pt x="6451601" y="226060"/>
                  </a:lnTo>
                  <a:cubicBezTo>
                    <a:pt x="6450331" y="101600"/>
                    <a:pt x="6348731" y="0"/>
                    <a:pt x="6224270" y="0"/>
                  </a:cubicBezTo>
                  <a:close/>
                  <a:moveTo>
                    <a:pt x="6252210" y="4043680"/>
                  </a:moveTo>
                  <a:lnTo>
                    <a:pt x="196851" y="4043680"/>
                  </a:lnTo>
                  <a:lnTo>
                    <a:pt x="196851" y="255270"/>
                  </a:lnTo>
                  <a:lnTo>
                    <a:pt x="6252210" y="255270"/>
                  </a:lnTo>
                  <a:lnTo>
                    <a:pt x="6252210" y="404368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7981950" cy="4542790"/>
            </a:xfrm>
            <a:custGeom>
              <a:avLst/>
              <a:gdLst/>
              <a:ahLst/>
              <a:cxnLst/>
              <a:rect r="r" b="b" t="t" l="l"/>
              <a:pathLst>
                <a:path h="4542790" w="7981950">
                  <a:moveTo>
                    <a:pt x="7239000" y="4348480"/>
                  </a:moveTo>
                  <a:lnTo>
                    <a:pt x="7239000" y="243840"/>
                  </a:lnTo>
                  <a:cubicBezTo>
                    <a:pt x="7239000" y="109220"/>
                    <a:pt x="7129780" y="0"/>
                    <a:pt x="6995160" y="0"/>
                  </a:cubicBezTo>
                  <a:lnTo>
                    <a:pt x="985520" y="0"/>
                  </a:lnTo>
                  <a:cubicBezTo>
                    <a:pt x="852170" y="0"/>
                    <a:pt x="742950" y="109220"/>
                    <a:pt x="742950" y="243840"/>
                  </a:cubicBezTo>
                  <a:lnTo>
                    <a:pt x="742950" y="4349750"/>
                  </a:lnTo>
                  <a:lnTo>
                    <a:pt x="0" y="4349750"/>
                  </a:lnTo>
                  <a:lnTo>
                    <a:pt x="0" y="4447540"/>
                  </a:lnTo>
                  <a:cubicBezTo>
                    <a:pt x="0" y="4500880"/>
                    <a:pt x="43180" y="4542790"/>
                    <a:pt x="95250" y="4542790"/>
                  </a:cubicBezTo>
                  <a:lnTo>
                    <a:pt x="7886700" y="4542790"/>
                  </a:lnTo>
                  <a:cubicBezTo>
                    <a:pt x="7940040" y="4542790"/>
                    <a:pt x="7981950" y="4499610"/>
                    <a:pt x="7981950" y="4447540"/>
                  </a:cubicBezTo>
                  <a:lnTo>
                    <a:pt x="7981950" y="4349750"/>
                  </a:lnTo>
                  <a:lnTo>
                    <a:pt x="7239000" y="4349750"/>
                  </a:lnTo>
                  <a:close/>
                  <a:moveTo>
                    <a:pt x="4519930" y="4348480"/>
                  </a:moveTo>
                  <a:lnTo>
                    <a:pt x="4519930" y="4349750"/>
                  </a:lnTo>
                  <a:cubicBezTo>
                    <a:pt x="4519930" y="4403090"/>
                    <a:pt x="4476750" y="4445000"/>
                    <a:pt x="4424680" y="4445000"/>
                  </a:cubicBezTo>
                  <a:lnTo>
                    <a:pt x="3557270" y="4445000"/>
                  </a:lnTo>
                  <a:cubicBezTo>
                    <a:pt x="3503930" y="4445000"/>
                    <a:pt x="3462020" y="4401820"/>
                    <a:pt x="3462020" y="4349750"/>
                  </a:cubicBezTo>
                  <a:lnTo>
                    <a:pt x="3462020" y="4348480"/>
                  </a:lnTo>
                  <a:lnTo>
                    <a:pt x="765810" y="4348480"/>
                  </a:lnTo>
                  <a:lnTo>
                    <a:pt x="765810" y="247650"/>
                  </a:lnTo>
                  <a:cubicBezTo>
                    <a:pt x="765810" y="123190"/>
                    <a:pt x="867410" y="21590"/>
                    <a:pt x="991870" y="21590"/>
                  </a:cubicBezTo>
                  <a:lnTo>
                    <a:pt x="6990080" y="21590"/>
                  </a:lnTo>
                  <a:cubicBezTo>
                    <a:pt x="7114539" y="21590"/>
                    <a:pt x="7216139" y="123190"/>
                    <a:pt x="7216139" y="247650"/>
                  </a:cubicBezTo>
                  <a:lnTo>
                    <a:pt x="7216139" y="4348480"/>
                  </a:lnTo>
                  <a:lnTo>
                    <a:pt x="4519930" y="4348480"/>
                  </a:lnTo>
                  <a:close/>
                </a:path>
              </a:pathLst>
            </a:custGeom>
            <a:solidFill>
              <a:srgbClr val="969696"/>
            </a:solidFill>
          </p:spPr>
        </p:sp>
        <p:sp>
          <p:nvSpPr>
            <p:cNvPr name="Freeform 15" id="15"/>
            <p:cNvSpPr/>
            <p:nvPr/>
          </p:nvSpPr>
          <p:spPr>
            <a:xfrm flipH="false" flipV="false" rot="0">
              <a:off x="3460750" y="4349750"/>
              <a:ext cx="1059180" cy="96520"/>
            </a:xfrm>
            <a:custGeom>
              <a:avLst/>
              <a:gdLst/>
              <a:ahLst/>
              <a:cxnLst/>
              <a:rect r="r" b="b" t="t" l="l"/>
              <a:pathLst>
                <a:path h="96520" w="1059180">
                  <a:moveTo>
                    <a:pt x="96520" y="96520"/>
                  </a:moveTo>
                  <a:lnTo>
                    <a:pt x="963930" y="96520"/>
                  </a:lnTo>
                  <a:cubicBezTo>
                    <a:pt x="1017270" y="96520"/>
                    <a:pt x="1059180" y="53340"/>
                    <a:pt x="1059180" y="1270"/>
                  </a:cubicBezTo>
                  <a:lnTo>
                    <a:pt x="1059180" y="0"/>
                  </a:lnTo>
                  <a:lnTo>
                    <a:pt x="0" y="0"/>
                  </a:lnTo>
                  <a:lnTo>
                    <a:pt x="0" y="1270"/>
                  </a:lnTo>
                  <a:cubicBezTo>
                    <a:pt x="0" y="53340"/>
                    <a:pt x="43180" y="96520"/>
                    <a:pt x="96520" y="96520"/>
                  </a:cubicBez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name="Freeform 16" id="16"/>
            <p:cNvSpPr/>
            <p:nvPr/>
          </p:nvSpPr>
          <p:spPr>
            <a:xfrm flipH="false" flipV="false" rot="0">
              <a:off x="163830" y="4542790"/>
              <a:ext cx="7654290" cy="35560"/>
            </a:xfrm>
            <a:custGeom>
              <a:avLst/>
              <a:gdLst/>
              <a:ahLst/>
              <a:cxnLst/>
              <a:rect r="r" b="b" t="t" l="l"/>
              <a:pathLst>
                <a:path h="35560" w="7654290">
                  <a:moveTo>
                    <a:pt x="0" y="0"/>
                  </a:moveTo>
                  <a:cubicBezTo>
                    <a:pt x="0" y="20320"/>
                    <a:pt x="16510" y="35560"/>
                    <a:pt x="35560" y="35560"/>
                  </a:cubicBezTo>
                  <a:lnTo>
                    <a:pt x="7618730" y="35560"/>
                  </a:lnTo>
                  <a:cubicBezTo>
                    <a:pt x="7639050" y="35560"/>
                    <a:pt x="7654290" y="19050"/>
                    <a:pt x="765429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962660" y="276860"/>
              <a:ext cx="6055360" cy="3789680"/>
            </a:xfrm>
            <a:custGeom>
              <a:avLst/>
              <a:gdLst/>
              <a:ahLst/>
              <a:cxnLst/>
              <a:rect r="r" b="b" t="t" l="l"/>
              <a:pathLst>
                <a:path h="3789680" w="6055360">
                  <a:moveTo>
                    <a:pt x="0" y="0"/>
                  </a:moveTo>
                  <a:lnTo>
                    <a:pt x="6055360" y="0"/>
                  </a:lnTo>
                  <a:lnTo>
                    <a:pt x="6055360" y="3789680"/>
                  </a:lnTo>
                  <a:lnTo>
                    <a:pt x="0" y="3789680"/>
                  </a:lnTo>
                  <a:close/>
                </a:path>
              </a:pathLst>
            </a:custGeom>
            <a:blipFill>
              <a:blip r:embed="rId3"/>
              <a:stretch>
                <a:fillRect l="0" t="0" r="-12510" b="0"/>
              </a:stretch>
            </a:blipFill>
          </p:spPr>
        </p:sp>
      </p:grpSp>
      <p:grpSp>
        <p:nvGrpSpPr>
          <p:cNvPr name="Group 18" id="18"/>
          <p:cNvGrpSpPr>
            <a:grpSpLocks noChangeAspect="true"/>
          </p:cNvGrpSpPr>
          <p:nvPr/>
        </p:nvGrpSpPr>
        <p:grpSpPr>
          <a:xfrm rot="0">
            <a:off x="9330549" y="3474718"/>
            <a:ext cx="8772937" cy="5032051"/>
            <a:chOff x="0" y="0"/>
            <a:chExt cx="7981950" cy="457835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765810" y="21590"/>
              <a:ext cx="6451600" cy="4326890"/>
            </a:xfrm>
            <a:custGeom>
              <a:avLst/>
              <a:gdLst/>
              <a:ahLst/>
              <a:cxnLst/>
              <a:rect r="r" b="b" t="t" l="l"/>
              <a:pathLst>
                <a:path h="4326890" w="6451600">
                  <a:moveTo>
                    <a:pt x="6224270" y="0"/>
                  </a:moveTo>
                  <a:lnTo>
                    <a:pt x="226060" y="0"/>
                  </a:lnTo>
                  <a:cubicBezTo>
                    <a:pt x="101600" y="0"/>
                    <a:pt x="0" y="101600"/>
                    <a:pt x="0" y="226060"/>
                  </a:cubicBezTo>
                  <a:lnTo>
                    <a:pt x="0" y="4326890"/>
                  </a:lnTo>
                  <a:lnTo>
                    <a:pt x="6451601" y="4326890"/>
                  </a:lnTo>
                  <a:lnTo>
                    <a:pt x="6451601" y="226060"/>
                  </a:lnTo>
                  <a:cubicBezTo>
                    <a:pt x="6450331" y="101600"/>
                    <a:pt x="6348731" y="0"/>
                    <a:pt x="6224270" y="0"/>
                  </a:cubicBezTo>
                  <a:close/>
                  <a:moveTo>
                    <a:pt x="6252210" y="4043680"/>
                  </a:moveTo>
                  <a:lnTo>
                    <a:pt x="196851" y="4043680"/>
                  </a:lnTo>
                  <a:lnTo>
                    <a:pt x="196851" y="255270"/>
                  </a:lnTo>
                  <a:lnTo>
                    <a:pt x="6252210" y="255270"/>
                  </a:lnTo>
                  <a:lnTo>
                    <a:pt x="6252210" y="404368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7981950" cy="4542790"/>
            </a:xfrm>
            <a:custGeom>
              <a:avLst/>
              <a:gdLst/>
              <a:ahLst/>
              <a:cxnLst/>
              <a:rect r="r" b="b" t="t" l="l"/>
              <a:pathLst>
                <a:path h="4542790" w="7981950">
                  <a:moveTo>
                    <a:pt x="7239000" y="4348480"/>
                  </a:moveTo>
                  <a:lnTo>
                    <a:pt x="7239000" y="243840"/>
                  </a:lnTo>
                  <a:cubicBezTo>
                    <a:pt x="7239000" y="109220"/>
                    <a:pt x="7129780" y="0"/>
                    <a:pt x="6995160" y="0"/>
                  </a:cubicBezTo>
                  <a:lnTo>
                    <a:pt x="985520" y="0"/>
                  </a:lnTo>
                  <a:cubicBezTo>
                    <a:pt x="852170" y="0"/>
                    <a:pt x="742950" y="109220"/>
                    <a:pt x="742950" y="243840"/>
                  </a:cubicBezTo>
                  <a:lnTo>
                    <a:pt x="742950" y="4349750"/>
                  </a:lnTo>
                  <a:lnTo>
                    <a:pt x="0" y="4349750"/>
                  </a:lnTo>
                  <a:lnTo>
                    <a:pt x="0" y="4447540"/>
                  </a:lnTo>
                  <a:cubicBezTo>
                    <a:pt x="0" y="4500880"/>
                    <a:pt x="43180" y="4542790"/>
                    <a:pt x="95250" y="4542790"/>
                  </a:cubicBezTo>
                  <a:lnTo>
                    <a:pt x="7886700" y="4542790"/>
                  </a:lnTo>
                  <a:cubicBezTo>
                    <a:pt x="7940040" y="4542790"/>
                    <a:pt x="7981950" y="4499610"/>
                    <a:pt x="7981950" y="4447540"/>
                  </a:cubicBezTo>
                  <a:lnTo>
                    <a:pt x="7981950" y="4349750"/>
                  </a:lnTo>
                  <a:lnTo>
                    <a:pt x="7239000" y="4349750"/>
                  </a:lnTo>
                  <a:close/>
                  <a:moveTo>
                    <a:pt x="4519930" y="4348480"/>
                  </a:moveTo>
                  <a:lnTo>
                    <a:pt x="4519930" y="4349750"/>
                  </a:lnTo>
                  <a:cubicBezTo>
                    <a:pt x="4519930" y="4403090"/>
                    <a:pt x="4476750" y="4445000"/>
                    <a:pt x="4424680" y="4445000"/>
                  </a:cubicBezTo>
                  <a:lnTo>
                    <a:pt x="3557270" y="4445000"/>
                  </a:lnTo>
                  <a:cubicBezTo>
                    <a:pt x="3503930" y="4445000"/>
                    <a:pt x="3462020" y="4401820"/>
                    <a:pt x="3462020" y="4349750"/>
                  </a:cubicBezTo>
                  <a:lnTo>
                    <a:pt x="3462020" y="4348480"/>
                  </a:lnTo>
                  <a:lnTo>
                    <a:pt x="765810" y="4348480"/>
                  </a:lnTo>
                  <a:lnTo>
                    <a:pt x="765810" y="247650"/>
                  </a:lnTo>
                  <a:cubicBezTo>
                    <a:pt x="765810" y="123190"/>
                    <a:pt x="867410" y="21590"/>
                    <a:pt x="991870" y="21590"/>
                  </a:cubicBezTo>
                  <a:lnTo>
                    <a:pt x="6990080" y="21590"/>
                  </a:lnTo>
                  <a:cubicBezTo>
                    <a:pt x="7114539" y="21590"/>
                    <a:pt x="7216139" y="123190"/>
                    <a:pt x="7216139" y="247650"/>
                  </a:cubicBezTo>
                  <a:lnTo>
                    <a:pt x="7216139" y="4348480"/>
                  </a:lnTo>
                  <a:lnTo>
                    <a:pt x="4519930" y="4348480"/>
                  </a:lnTo>
                  <a:close/>
                </a:path>
              </a:pathLst>
            </a:custGeom>
            <a:solidFill>
              <a:srgbClr val="969696"/>
            </a:solid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3460750" y="4349750"/>
              <a:ext cx="1059180" cy="96520"/>
            </a:xfrm>
            <a:custGeom>
              <a:avLst/>
              <a:gdLst/>
              <a:ahLst/>
              <a:cxnLst/>
              <a:rect r="r" b="b" t="t" l="l"/>
              <a:pathLst>
                <a:path h="96520" w="1059180">
                  <a:moveTo>
                    <a:pt x="96520" y="96520"/>
                  </a:moveTo>
                  <a:lnTo>
                    <a:pt x="963930" y="96520"/>
                  </a:lnTo>
                  <a:cubicBezTo>
                    <a:pt x="1017270" y="96520"/>
                    <a:pt x="1059180" y="53340"/>
                    <a:pt x="1059180" y="1270"/>
                  </a:cubicBezTo>
                  <a:lnTo>
                    <a:pt x="1059180" y="0"/>
                  </a:lnTo>
                  <a:lnTo>
                    <a:pt x="0" y="0"/>
                  </a:lnTo>
                  <a:lnTo>
                    <a:pt x="0" y="1270"/>
                  </a:lnTo>
                  <a:cubicBezTo>
                    <a:pt x="0" y="53340"/>
                    <a:pt x="43180" y="96520"/>
                    <a:pt x="96520" y="96520"/>
                  </a:cubicBez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name="Freeform 22" id="22"/>
            <p:cNvSpPr/>
            <p:nvPr/>
          </p:nvSpPr>
          <p:spPr>
            <a:xfrm flipH="false" flipV="false" rot="0">
              <a:off x="163830" y="4542790"/>
              <a:ext cx="7654290" cy="35560"/>
            </a:xfrm>
            <a:custGeom>
              <a:avLst/>
              <a:gdLst/>
              <a:ahLst/>
              <a:cxnLst/>
              <a:rect r="r" b="b" t="t" l="l"/>
              <a:pathLst>
                <a:path h="35560" w="7654290">
                  <a:moveTo>
                    <a:pt x="0" y="0"/>
                  </a:moveTo>
                  <a:cubicBezTo>
                    <a:pt x="0" y="20320"/>
                    <a:pt x="16510" y="35560"/>
                    <a:pt x="35560" y="35560"/>
                  </a:cubicBezTo>
                  <a:lnTo>
                    <a:pt x="7618730" y="35560"/>
                  </a:lnTo>
                  <a:cubicBezTo>
                    <a:pt x="7639050" y="35560"/>
                    <a:pt x="7654290" y="19050"/>
                    <a:pt x="765429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name="Freeform 23" id="23"/>
            <p:cNvSpPr/>
            <p:nvPr/>
          </p:nvSpPr>
          <p:spPr>
            <a:xfrm flipH="false" flipV="false" rot="0">
              <a:off x="962660" y="276860"/>
              <a:ext cx="6055360" cy="3789680"/>
            </a:xfrm>
            <a:custGeom>
              <a:avLst/>
              <a:gdLst/>
              <a:ahLst/>
              <a:cxnLst/>
              <a:rect r="r" b="b" t="t" l="l"/>
              <a:pathLst>
                <a:path h="3789680" w="6055360">
                  <a:moveTo>
                    <a:pt x="0" y="0"/>
                  </a:moveTo>
                  <a:lnTo>
                    <a:pt x="6055360" y="0"/>
                  </a:lnTo>
                  <a:lnTo>
                    <a:pt x="6055360" y="3789680"/>
                  </a:lnTo>
                  <a:lnTo>
                    <a:pt x="0" y="3789680"/>
                  </a:lnTo>
                  <a:close/>
                </a:path>
              </a:pathLst>
            </a:custGeom>
            <a:blipFill>
              <a:blip r:embed="rId4"/>
              <a:stretch>
                <a:fillRect l="-11143" t="0" r="-21660" b="0"/>
              </a:stretch>
            </a:blipFill>
          </p:spPr>
        </p:sp>
      </p:grpSp>
      <p:sp>
        <p:nvSpPr>
          <p:cNvPr name="TextBox 24" id="24"/>
          <p:cNvSpPr txBox="true"/>
          <p:nvPr/>
        </p:nvSpPr>
        <p:spPr>
          <a:xfrm rot="0">
            <a:off x="14385046" y="508149"/>
            <a:ext cx="1060497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About Us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13154289" y="508149"/>
            <a:ext cx="735456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Service</a:t>
            </a:r>
          </a:p>
        </p:txBody>
      </p:sp>
      <p:sp>
        <p:nvSpPr>
          <p:cNvPr name="TextBox 26" id="26"/>
          <p:cNvSpPr txBox="true"/>
          <p:nvPr/>
        </p:nvSpPr>
        <p:spPr>
          <a:xfrm rot="0">
            <a:off x="15940842" y="508149"/>
            <a:ext cx="978460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Contact</a:t>
            </a:r>
          </a:p>
        </p:txBody>
      </p:sp>
      <p:sp>
        <p:nvSpPr>
          <p:cNvPr name="TextBox 27" id="27"/>
          <p:cNvSpPr txBox="true"/>
          <p:nvPr/>
        </p:nvSpPr>
        <p:spPr>
          <a:xfrm rot="0">
            <a:off x="11898530" y="508149"/>
            <a:ext cx="809760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Home</a:t>
            </a:r>
          </a:p>
        </p:txBody>
      </p:sp>
      <p:sp>
        <p:nvSpPr>
          <p:cNvPr name="TextBox 28" id="28"/>
          <p:cNvSpPr txBox="true"/>
          <p:nvPr/>
        </p:nvSpPr>
        <p:spPr>
          <a:xfrm rot="0">
            <a:off x="4565783" y="1317424"/>
            <a:ext cx="9156435" cy="7317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336"/>
              </a:lnSpc>
            </a:pPr>
            <a:r>
              <a:rPr lang="en-US" b="true" sz="4560">
                <a:solidFill>
                  <a:srgbClr val="FE6F67"/>
                </a:solidFill>
                <a:latin typeface="Poppins Bold"/>
                <a:ea typeface="Poppins Bold"/>
                <a:cs typeface="Poppins Bold"/>
                <a:sym typeface="Poppins Bold"/>
              </a:rPr>
              <a:t>Statistics &amp; Orders</a:t>
            </a:r>
          </a:p>
        </p:txBody>
      </p:sp>
      <p:sp>
        <p:nvSpPr>
          <p:cNvPr name="TextBox 29" id="29"/>
          <p:cNvSpPr txBox="true"/>
          <p:nvPr/>
        </p:nvSpPr>
        <p:spPr>
          <a:xfrm rot="0">
            <a:off x="1011679" y="508149"/>
            <a:ext cx="1633768" cy="2076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b="true" sz="1200">
                <a:solidFill>
                  <a:srgbClr val="FE6F67"/>
                </a:solidFill>
                <a:latin typeface="Poppins Bold"/>
                <a:ea typeface="Poppins Bold"/>
                <a:cs typeface="Poppins Bold"/>
                <a:sym typeface="Poppins Bold"/>
              </a:rPr>
              <a:t>HardwareBazaar</a:t>
            </a:r>
          </a:p>
        </p:txBody>
      </p:sp>
    </p:spTree>
  </p:cSld>
  <p:clrMapOvr>
    <a:masterClrMapping/>
  </p:clrMapOvr>
</p:sld>
</file>

<file path=ppt/slides/slide3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2D0727">
                <a:alpha val="100000"/>
              </a:srgbClr>
            </a:gs>
            <a:gs pos="100000">
              <a:srgbClr val="0C0822">
                <a:alpha val="100000"/>
              </a:srgbClr>
            </a:gs>
          </a:gsLst>
          <a:lin ang="27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7293116" y="565634"/>
            <a:ext cx="397367" cy="28996"/>
            <a:chOff x="0" y="0"/>
            <a:chExt cx="128243" cy="935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28243" cy="9358"/>
            </a:xfrm>
            <a:custGeom>
              <a:avLst/>
              <a:gdLst/>
              <a:ahLst/>
              <a:cxnLst/>
              <a:rect r="r" b="b" t="t" l="l"/>
              <a:pathLst>
                <a:path h="9358" w="128243">
                  <a:moveTo>
                    <a:pt x="0" y="0"/>
                  </a:moveTo>
                  <a:lnTo>
                    <a:pt x="128243" y="0"/>
                  </a:lnTo>
                  <a:lnTo>
                    <a:pt x="128243" y="9358"/>
                  </a:lnTo>
                  <a:lnTo>
                    <a:pt x="0" y="9358"/>
                  </a:lnTo>
                  <a:close/>
                </a:path>
              </a:pathLst>
            </a:custGeom>
            <a:solidFill>
              <a:srgbClr val="FF5A5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128243" cy="474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7293116" y="657737"/>
            <a:ext cx="397367" cy="28996"/>
            <a:chOff x="0" y="0"/>
            <a:chExt cx="128243" cy="935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28243" cy="9358"/>
            </a:xfrm>
            <a:custGeom>
              <a:avLst/>
              <a:gdLst/>
              <a:ahLst/>
              <a:cxnLst/>
              <a:rect r="r" b="b" t="t" l="l"/>
              <a:pathLst>
                <a:path h="9358" w="128243">
                  <a:moveTo>
                    <a:pt x="0" y="0"/>
                  </a:moveTo>
                  <a:lnTo>
                    <a:pt x="128243" y="0"/>
                  </a:lnTo>
                  <a:lnTo>
                    <a:pt x="128243" y="9358"/>
                  </a:lnTo>
                  <a:lnTo>
                    <a:pt x="0" y="9358"/>
                  </a:lnTo>
                  <a:close/>
                </a:path>
              </a:pathLst>
            </a:custGeom>
            <a:solidFill>
              <a:srgbClr val="FF5A5F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128243" cy="474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8622731" y="2370051"/>
            <a:ext cx="1042538" cy="47625"/>
            <a:chOff x="0" y="0"/>
            <a:chExt cx="274578" cy="12543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74578" cy="12543"/>
            </a:xfrm>
            <a:custGeom>
              <a:avLst/>
              <a:gdLst/>
              <a:ahLst/>
              <a:cxnLst/>
              <a:rect r="r" b="b" t="t" l="l"/>
              <a:pathLst>
                <a:path h="12543" w="274578">
                  <a:moveTo>
                    <a:pt x="6272" y="0"/>
                  </a:moveTo>
                  <a:lnTo>
                    <a:pt x="268306" y="0"/>
                  </a:lnTo>
                  <a:cubicBezTo>
                    <a:pt x="269970" y="0"/>
                    <a:pt x="271565" y="661"/>
                    <a:pt x="272741" y="1837"/>
                  </a:cubicBezTo>
                  <a:cubicBezTo>
                    <a:pt x="273917" y="3013"/>
                    <a:pt x="274578" y="4608"/>
                    <a:pt x="274578" y="6272"/>
                  </a:cubicBezTo>
                  <a:lnTo>
                    <a:pt x="274578" y="6272"/>
                  </a:lnTo>
                  <a:cubicBezTo>
                    <a:pt x="274578" y="7935"/>
                    <a:pt x="273917" y="9530"/>
                    <a:pt x="272741" y="10706"/>
                  </a:cubicBezTo>
                  <a:cubicBezTo>
                    <a:pt x="271565" y="11882"/>
                    <a:pt x="269970" y="12543"/>
                    <a:pt x="268306" y="12543"/>
                  </a:cubicBezTo>
                  <a:lnTo>
                    <a:pt x="6272" y="12543"/>
                  </a:lnTo>
                  <a:cubicBezTo>
                    <a:pt x="4608" y="12543"/>
                    <a:pt x="3013" y="11882"/>
                    <a:pt x="1837" y="10706"/>
                  </a:cubicBezTo>
                  <a:cubicBezTo>
                    <a:pt x="661" y="9530"/>
                    <a:pt x="0" y="7935"/>
                    <a:pt x="0" y="6272"/>
                  </a:cubicBezTo>
                  <a:lnTo>
                    <a:pt x="0" y="6272"/>
                  </a:lnTo>
                  <a:cubicBezTo>
                    <a:pt x="0" y="4608"/>
                    <a:pt x="661" y="3013"/>
                    <a:pt x="1837" y="1837"/>
                  </a:cubicBezTo>
                  <a:cubicBezTo>
                    <a:pt x="3013" y="661"/>
                    <a:pt x="4608" y="0"/>
                    <a:pt x="6272" y="0"/>
                  </a:cubicBezTo>
                  <a:close/>
                </a:path>
              </a:pathLst>
            </a:custGeom>
            <a:solidFill>
              <a:srgbClr val="FF5A5F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74578" cy="5064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602112" y="446451"/>
            <a:ext cx="363847" cy="359467"/>
          </a:xfrm>
          <a:custGeom>
            <a:avLst/>
            <a:gdLst/>
            <a:ahLst/>
            <a:cxnLst/>
            <a:rect r="r" b="b" t="t" l="l"/>
            <a:pathLst>
              <a:path h="359467" w="363847">
                <a:moveTo>
                  <a:pt x="0" y="0"/>
                </a:moveTo>
                <a:lnTo>
                  <a:pt x="363847" y="0"/>
                </a:lnTo>
                <a:lnTo>
                  <a:pt x="363847" y="359466"/>
                </a:lnTo>
                <a:lnTo>
                  <a:pt x="0" y="35946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2127" r="0" b="-2127"/>
            </a:stretch>
          </a:blipFill>
        </p:spPr>
      </p:sp>
      <p:grpSp>
        <p:nvGrpSpPr>
          <p:cNvPr name="Group 12" id="12"/>
          <p:cNvGrpSpPr>
            <a:grpSpLocks noChangeAspect="true"/>
          </p:cNvGrpSpPr>
          <p:nvPr/>
        </p:nvGrpSpPr>
        <p:grpSpPr>
          <a:xfrm rot="0">
            <a:off x="237175" y="3474718"/>
            <a:ext cx="8772937" cy="5032051"/>
            <a:chOff x="0" y="0"/>
            <a:chExt cx="7981950" cy="457835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765810" y="21590"/>
              <a:ext cx="6451600" cy="4326890"/>
            </a:xfrm>
            <a:custGeom>
              <a:avLst/>
              <a:gdLst/>
              <a:ahLst/>
              <a:cxnLst/>
              <a:rect r="r" b="b" t="t" l="l"/>
              <a:pathLst>
                <a:path h="4326890" w="6451600">
                  <a:moveTo>
                    <a:pt x="6224270" y="0"/>
                  </a:moveTo>
                  <a:lnTo>
                    <a:pt x="226060" y="0"/>
                  </a:lnTo>
                  <a:cubicBezTo>
                    <a:pt x="101600" y="0"/>
                    <a:pt x="0" y="101600"/>
                    <a:pt x="0" y="226060"/>
                  </a:cubicBezTo>
                  <a:lnTo>
                    <a:pt x="0" y="4326890"/>
                  </a:lnTo>
                  <a:lnTo>
                    <a:pt x="6451601" y="4326890"/>
                  </a:lnTo>
                  <a:lnTo>
                    <a:pt x="6451601" y="226060"/>
                  </a:lnTo>
                  <a:cubicBezTo>
                    <a:pt x="6450331" y="101600"/>
                    <a:pt x="6348731" y="0"/>
                    <a:pt x="6224270" y="0"/>
                  </a:cubicBezTo>
                  <a:close/>
                  <a:moveTo>
                    <a:pt x="6252210" y="4043680"/>
                  </a:moveTo>
                  <a:lnTo>
                    <a:pt x="196851" y="4043680"/>
                  </a:lnTo>
                  <a:lnTo>
                    <a:pt x="196851" y="255270"/>
                  </a:lnTo>
                  <a:lnTo>
                    <a:pt x="6252210" y="255270"/>
                  </a:lnTo>
                  <a:lnTo>
                    <a:pt x="6252210" y="404368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7981950" cy="4542790"/>
            </a:xfrm>
            <a:custGeom>
              <a:avLst/>
              <a:gdLst/>
              <a:ahLst/>
              <a:cxnLst/>
              <a:rect r="r" b="b" t="t" l="l"/>
              <a:pathLst>
                <a:path h="4542790" w="7981950">
                  <a:moveTo>
                    <a:pt x="7239000" y="4348480"/>
                  </a:moveTo>
                  <a:lnTo>
                    <a:pt x="7239000" y="243840"/>
                  </a:lnTo>
                  <a:cubicBezTo>
                    <a:pt x="7239000" y="109220"/>
                    <a:pt x="7129780" y="0"/>
                    <a:pt x="6995160" y="0"/>
                  </a:cubicBezTo>
                  <a:lnTo>
                    <a:pt x="985520" y="0"/>
                  </a:lnTo>
                  <a:cubicBezTo>
                    <a:pt x="852170" y="0"/>
                    <a:pt x="742950" y="109220"/>
                    <a:pt x="742950" y="243840"/>
                  </a:cubicBezTo>
                  <a:lnTo>
                    <a:pt x="742950" y="4349750"/>
                  </a:lnTo>
                  <a:lnTo>
                    <a:pt x="0" y="4349750"/>
                  </a:lnTo>
                  <a:lnTo>
                    <a:pt x="0" y="4447540"/>
                  </a:lnTo>
                  <a:cubicBezTo>
                    <a:pt x="0" y="4500880"/>
                    <a:pt x="43180" y="4542790"/>
                    <a:pt x="95250" y="4542790"/>
                  </a:cubicBezTo>
                  <a:lnTo>
                    <a:pt x="7886700" y="4542790"/>
                  </a:lnTo>
                  <a:cubicBezTo>
                    <a:pt x="7940040" y="4542790"/>
                    <a:pt x="7981950" y="4499610"/>
                    <a:pt x="7981950" y="4447540"/>
                  </a:cubicBezTo>
                  <a:lnTo>
                    <a:pt x="7981950" y="4349750"/>
                  </a:lnTo>
                  <a:lnTo>
                    <a:pt x="7239000" y="4349750"/>
                  </a:lnTo>
                  <a:close/>
                  <a:moveTo>
                    <a:pt x="4519930" y="4348480"/>
                  </a:moveTo>
                  <a:lnTo>
                    <a:pt x="4519930" y="4349750"/>
                  </a:lnTo>
                  <a:cubicBezTo>
                    <a:pt x="4519930" y="4403090"/>
                    <a:pt x="4476750" y="4445000"/>
                    <a:pt x="4424680" y="4445000"/>
                  </a:cubicBezTo>
                  <a:lnTo>
                    <a:pt x="3557270" y="4445000"/>
                  </a:lnTo>
                  <a:cubicBezTo>
                    <a:pt x="3503930" y="4445000"/>
                    <a:pt x="3462020" y="4401820"/>
                    <a:pt x="3462020" y="4349750"/>
                  </a:cubicBezTo>
                  <a:lnTo>
                    <a:pt x="3462020" y="4348480"/>
                  </a:lnTo>
                  <a:lnTo>
                    <a:pt x="765810" y="4348480"/>
                  </a:lnTo>
                  <a:lnTo>
                    <a:pt x="765810" y="247650"/>
                  </a:lnTo>
                  <a:cubicBezTo>
                    <a:pt x="765810" y="123190"/>
                    <a:pt x="867410" y="21590"/>
                    <a:pt x="991870" y="21590"/>
                  </a:cubicBezTo>
                  <a:lnTo>
                    <a:pt x="6990080" y="21590"/>
                  </a:lnTo>
                  <a:cubicBezTo>
                    <a:pt x="7114539" y="21590"/>
                    <a:pt x="7216139" y="123190"/>
                    <a:pt x="7216139" y="247650"/>
                  </a:cubicBezTo>
                  <a:lnTo>
                    <a:pt x="7216139" y="4348480"/>
                  </a:lnTo>
                  <a:lnTo>
                    <a:pt x="4519930" y="4348480"/>
                  </a:lnTo>
                  <a:close/>
                </a:path>
              </a:pathLst>
            </a:custGeom>
            <a:solidFill>
              <a:srgbClr val="969696"/>
            </a:solidFill>
          </p:spPr>
        </p:sp>
        <p:sp>
          <p:nvSpPr>
            <p:cNvPr name="Freeform 15" id="15"/>
            <p:cNvSpPr/>
            <p:nvPr/>
          </p:nvSpPr>
          <p:spPr>
            <a:xfrm flipH="false" flipV="false" rot="0">
              <a:off x="3460750" y="4349750"/>
              <a:ext cx="1059180" cy="96520"/>
            </a:xfrm>
            <a:custGeom>
              <a:avLst/>
              <a:gdLst/>
              <a:ahLst/>
              <a:cxnLst/>
              <a:rect r="r" b="b" t="t" l="l"/>
              <a:pathLst>
                <a:path h="96520" w="1059180">
                  <a:moveTo>
                    <a:pt x="96520" y="96520"/>
                  </a:moveTo>
                  <a:lnTo>
                    <a:pt x="963930" y="96520"/>
                  </a:lnTo>
                  <a:cubicBezTo>
                    <a:pt x="1017270" y="96520"/>
                    <a:pt x="1059180" y="53340"/>
                    <a:pt x="1059180" y="1270"/>
                  </a:cubicBezTo>
                  <a:lnTo>
                    <a:pt x="1059180" y="0"/>
                  </a:lnTo>
                  <a:lnTo>
                    <a:pt x="0" y="0"/>
                  </a:lnTo>
                  <a:lnTo>
                    <a:pt x="0" y="1270"/>
                  </a:lnTo>
                  <a:cubicBezTo>
                    <a:pt x="0" y="53340"/>
                    <a:pt x="43180" y="96520"/>
                    <a:pt x="96520" y="96520"/>
                  </a:cubicBez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name="Freeform 16" id="16"/>
            <p:cNvSpPr/>
            <p:nvPr/>
          </p:nvSpPr>
          <p:spPr>
            <a:xfrm flipH="false" flipV="false" rot="0">
              <a:off x="163830" y="4542790"/>
              <a:ext cx="7654290" cy="35560"/>
            </a:xfrm>
            <a:custGeom>
              <a:avLst/>
              <a:gdLst/>
              <a:ahLst/>
              <a:cxnLst/>
              <a:rect r="r" b="b" t="t" l="l"/>
              <a:pathLst>
                <a:path h="35560" w="7654290">
                  <a:moveTo>
                    <a:pt x="0" y="0"/>
                  </a:moveTo>
                  <a:cubicBezTo>
                    <a:pt x="0" y="20320"/>
                    <a:pt x="16510" y="35560"/>
                    <a:pt x="35560" y="35560"/>
                  </a:cubicBezTo>
                  <a:lnTo>
                    <a:pt x="7618730" y="35560"/>
                  </a:lnTo>
                  <a:cubicBezTo>
                    <a:pt x="7639050" y="35560"/>
                    <a:pt x="7654290" y="19050"/>
                    <a:pt x="765429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962660" y="276860"/>
              <a:ext cx="6055360" cy="3789680"/>
            </a:xfrm>
            <a:custGeom>
              <a:avLst/>
              <a:gdLst/>
              <a:ahLst/>
              <a:cxnLst/>
              <a:rect r="r" b="b" t="t" l="l"/>
              <a:pathLst>
                <a:path h="3789680" w="6055360">
                  <a:moveTo>
                    <a:pt x="0" y="0"/>
                  </a:moveTo>
                  <a:lnTo>
                    <a:pt x="6055360" y="0"/>
                  </a:lnTo>
                  <a:lnTo>
                    <a:pt x="6055360" y="3789680"/>
                  </a:lnTo>
                  <a:lnTo>
                    <a:pt x="0" y="3789680"/>
                  </a:lnTo>
                  <a:close/>
                </a:path>
              </a:pathLst>
            </a:custGeom>
            <a:blipFill>
              <a:blip r:embed="rId3"/>
              <a:stretch>
                <a:fillRect l="-15877" t="0" r="-15877" b="0"/>
              </a:stretch>
            </a:blipFill>
          </p:spPr>
        </p:sp>
      </p:grpSp>
      <p:grpSp>
        <p:nvGrpSpPr>
          <p:cNvPr name="Group 18" id="18"/>
          <p:cNvGrpSpPr>
            <a:grpSpLocks noChangeAspect="true"/>
          </p:cNvGrpSpPr>
          <p:nvPr/>
        </p:nvGrpSpPr>
        <p:grpSpPr>
          <a:xfrm rot="0">
            <a:off x="9330549" y="3474718"/>
            <a:ext cx="8772937" cy="5032051"/>
            <a:chOff x="0" y="0"/>
            <a:chExt cx="7981950" cy="457835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765810" y="21590"/>
              <a:ext cx="6451600" cy="4326890"/>
            </a:xfrm>
            <a:custGeom>
              <a:avLst/>
              <a:gdLst/>
              <a:ahLst/>
              <a:cxnLst/>
              <a:rect r="r" b="b" t="t" l="l"/>
              <a:pathLst>
                <a:path h="4326890" w="6451600">
                  <a:moveTo>
                    <a:pt x="6224270" y="0"/>
                  </a:moveTo>
                  <a:lnTo>
                    <a:pt x="226060" y="0"/>
                  </a:lnTo>
                  <a:cubicBezTo>
                    <a:pt x="101600" y="0"/>
                    <a:pt x="0" y="101600"/>
                    <a:pt x="0" y="226060"/>
                  </a:cubicBezTo>
                  <a:lnTo>
                    <a:pt x="0" y="4326890"/>
                  </a:lnTo>
                  <a:lnTo>
                    <a:pt x="6451601" y="4326890"/>
                  </a:lnTo>
                  <a:lnTo>
                    <a:pt x="6451601" y="226060"/>
                  </a:lnTo>
                  <a:cubicBezTo>
                    <a:pt x="6450331" y="101600"/>
                    <a:pt x="6348731" y="0"/>
                    <a:pt x="6224270" y="0"/>
                  </a:cubicBezTo>
                  <a:close/>
                  <a:moveTo>
                    <a:pt x="6252210" y="4043680"/>
                  </a:moveTo>
                  <a:lnTo>
                    <a:pt x="196851" y="4043680"/>
                  </a:lnTo>
                  <a:lnTo>
                    <a:pt x="196851" y="255270"/>
                  </a:lnTo>
                  <a:lnTo>
                    <a:pt x="6252210" y="255270"/>
                  </a:lnTo>
                  <a:lnTo>
                    <a:pt x="6252210" y="404368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7981950" cy="4542790"/>
            </a:xfrm>
            <a:custGeom>
              <a:avLst/>
              <a:gdLst/>
              <a:ahLst/>
              <a:cxnLst/>
              <a:rect r="r" b="b" t="t" l="l"/>
              <a:pathLst>
                <a:path h="4542790" w="7981950">
                  <a:moveTo>
                    <a:pt x="7239000" y="4348480"/>
                  </a:moveTo>
                  <a:lnTo>
                    <a:pt x="7239000" y="243840"/>
                  </a:lnTo>
                  <a:cubicBezTo>
                    <a:pt x="7239000" y="109220"/>
                    <a:pt x="7129780" y="0"/>
                    <a:pt x="6995160" y="0"/>
                  </a:cubicBezTo>
                  <a:lnTo>
                    <a:pt x="985520" y="0"/>
                  </a:lnTo>
                  <a:cubicBezTo>
                    <a:pt x="852170" y="0"/>
                    <a:pt x="742950" y="109220"/>
                    <a:pt x="742950" y="243840"/>
                  </a:cubicBezTo>
                  <a:lnTo>
                    <a:pt x="742950" y="4349750"/>
                  </a:lnTo>
                  <a:lnTo>
                    <a:pt x="0" y="4349750"/>
                  </a:lnTo>
                  <a:lnTo>
                    <a:pt x="0" y="4447540"/>
                  </a:lnTo>
                  <a:cubicBezTo>
                    <a:pt x="0" y="4500880"/>
                    <a:pt x="43180" y="4542790"/>
                    <a:pt x="95250" y="4542790"/>
                  </a:cubicBezTo>
                  <a:lnTo>
                    <a:pt x="7886700" y="4542790"/>
                  </a:lnTo>
                  <a:cubicBezTo>
                    <a:pt x="7940040" y="4542790"/>
                    <a:pt x="7981950" y="4499610"/>
                    <a:pt x="7981950" y="4447540"/>
                  </a:cubicBezTo>
                  <a:lnTo>
                    <a:pt x="7981950" y="4349750"/>
                  </a:lnTo>
                  <a:lnTo>
                    <a:pt x="7239000" y="4349750"/>
                  </a:lnTo>
                  <a:close/>
                  <a:moveTo>
                    <a:pt x="4519930" y="4348480"/>
                  </a:moveTo>
                  <a:lnTo>
                    <a:pt x="4519930" y="4349750"/>
                  </a:lnTo>
                  <a:cubicBezTo>
                    <a:pt x="4519930" y="4403090"/>
                    <a:pt x="4476750" y="4445000"/>
                    <a:pt x="4424680" y="4445000"/>
                  </a:cubicBezTo>
                  <a:lnTo>
                    <a:pt x="3557270" y="4445000"/>
                  </a:lnTo>
                  <a:cubicBezTo>
                    <a:pt x="3503930" y="4445000"/>
                    <a:pt x="3462020" y="4401820"/>
                    <a:pt x="3462020" y="4349750"/>
                  </a:cubicBezTo>
                  <a:lnTo>
                    <a:pt x="3462020" y="4348480"/>
                  </a:lnTo>
                  <a:lnTo>
                    <a:pt x="765810" y="4348480"/>
                  </a:lnTo>
                  <a:lnTo>
                    <a:pt x="765810" y="247650"/>
                  </a:lnTo>
                  <a:cubicBezTo>
                    <a:pt x="765810" y="123190"/>
                    <a:pt x="867410" y="21590"/>
                    <a:pt x="991870" y="21590"/>
                  </a:cubicBezTo>
                  <a:lnTo>
                    <a:pt x="6990080" y="21590"/>
                  </a:lnTo>
                  <a:cubicBezTo>
                    <a:pt x="7114539" y="21590"/>
                    <a:pt x="7216139" y="123190"/>
                    <a:pt x="7216139" y="247650"/>
                  </a:cubicBezTo>
                  <a:lnTo>
                    <a:pt x="7216139" y="4348480"/>
                  </a:lnTo>
                  <a:lnTo>
                    <a:pt x="4519930" y="4348480"/>
                  </a:lnTo>
                  <a:close/>
                </a:path>
              </a:pathLst>
            </a:custGeom>
            <a:solidFill>
              <a:srgbClr val="969696"/>
            </a:solid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3460750" y="4349750"/>
              <a:ext cx="1059180" cy="96520"/>
            </a:xfrm>
            <a:custGeom>
              <a:avLst/>
              <a:gdLst/>
              <a:ahLst/>
              <a:cxnLst/>
              <a:rect r="r" b="b" t="t" l="l"/>
              <a:pathLst>
                <a:path h="96520" w="1059180">
                  <a:moveTo>
                    <a:pt x="96520" y="96520"/>
                  </a:moveTo>
                  <a:lnTo>
                    <a:pt x="963930" y="96520"/>
                  </a:lnTo>
                  <a:cubicBezTo>
                    <a:pt x="1017270" y="96520"/>
                    <a:pt x="1059180" y="53340"/>
                    <a:pt x="1059180" y="1270"/>
                  </a:cubicBezTo>
                  <a:lnTo>
                    <a:pt x="1059180" y="0"/>
                  </a:lnTo>
                  <a:lnTo>
                    <a:pt x="0" y="0"/>
                  </a:lnTo>
                  <a:lnTo>
                    <a:pt x="0" y="1270"/>
                  </a:lnTo>
                  <a:cubicBezTo>
                    <a:pt x="0" y="53340"/>
                    <a:pt x="43180" y="96520"/>
                    <a:pt x="96520" y="96520"/>
                  </a:cubicBez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name="Freeform 22" id="22"/>
            <p:cNvSpPr/>
            <p:nvPr/>
          </p:nvSpPr>
          <p:spPr>
            <a:xfrm flipH="false" flipV="false" rot="0">
              <a:off x="163830" y="4542790"/>
              <a:ext cx="7654290" cy="35560"/>
            </a:xfrm>
            <a:custGeom>
              <a:avLst/>
              <a:gdLst/>
              <a:ahLst/>
              <a:cxnLst/>
              <a:rect r="r" b="b" t="t" l="l"/>
              <a:pathLst>
                <a:path h="35560" w="7654290">
                  <a:moveTo>
                    <a:pt x="0" y="0"/>
                  </a:moveTo>
                  <a:cubicBezTo>
                    <a:pt x="0" y="20320"/>
                    <a:pt x="16510" y="35560"/>
                    <a:pt x="35560" y="35560"/>
                  </a:cubicBezTo>
                  <a:lnTo>
                    <a:pt x="7618730" y="35560"/>
                  </a:lnTo>
                  <a:cubicBezTo>
                    <a:pt x="7639050" y="35560"/>
                    <a:pt x="7654290" y="19050"/>
                    <a:pt x="765429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name="Freeform 23" id="23"/>
            <p:cNvSpPr/>
            <p:nvPr/>
          </p:nvSpPr>
          <p:spPr>
            <a:xfrm flipH="false" flipV="false" rot="0">
              <a:off x="962660" y="276860"/>
              <a:ext cx="6055360" cy="3789680"/>
            </a:xfrm>
            <a:custGeom>
              <a:avLst/>
              <a:gdLst/>
              <a:ahLst/>
              <a:cxnLst/>
              <a:rect r="r" b="b" t="t" l="l"/>
              <a:pathLst>
                <a:path h="3789680" w="6055360">
                  <a:moveTo>
                    <a:pt x="0" y="0"/>
                  </a:moveTo>
                  <a:lnTo>
                    <a:pt x="6055360" y="0"/>
                  </a:lnTo>
                  <a:lnTo>
                    <a:pt x="6055360" y="3789680"/>
                  </a:lnTo>
                  <a:lnTo>
                    <a:pt x="0" y="3789680"/>
                  </a:lnTo>
                  <a:close/>
                </a:path>
              </a:pathLst>
            </a:custGeom>
            <a:blipFill>
              <a:blip r:embed="rId4"/>
              <a:stretch>
                <a:fillRect l="-22861" t="0" r="-22142" b="-498"/>
              </a:stretch>
            </a:blipFill>
          </p:spPr>
        </p:sp>
      </p:grpSp>
      <p:sp>
        <p:nvSpPr>
          <p:cNvPr name="TextBox 24" id="24"/>
          <p:cNvSpPr txBox="true"/>
          <p:nvPr/>
        </p:nvSpPr>
        <p:spPr>
          <a:xfrm rot="0">
            <a:off x="14385046" y="508149"/>
            <a:ext cx="1060497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About Us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13154289" y="508149"/>
            <a:ext cx="735456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Service</a:t>
            </a:r>
          </a:p>
        </p:txBody>
      </p:sp>
      <p:sp>
        <p:nvSpPr>
          <p:cNvPr name="TextBox 26" id="26"/>
          <p:cNvSpPr txBox="true"/>
          <p:nvPr/>
        </p:nvSpPr>
        <p:spPr>
          <a:xfrm rot="0">
            <a:off x="15940842" y="508149"/>
            <a:ext cx="978460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Contact</a:t>
            </a:r>
          </a:p>
        </p:txBody>
      </p:sp>
      <p:sp>
        <p:nvSpPr>
          <p:cNvPr name="TextBox 27" id="27"/>
          <p:cNvSpPr txBox="true"/>
          <p:nvPr/>
        </p:nvSpPr>
        <p:spPr>
          <a:xfrm rot="0">
            <a:off x="11898530" y="508149"/>
            <a:ext cx="809760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Home</a:t>
            </a:r>
          </a:p>
        </p:txBody>
      </p:sp>
      <p:sp>
        <p:nvSpPr>
          <p:cNvPr name="TextBox 28" id="28"/>
          <p:cNvSpPr txBox="true"/>
          <p:nvPr/>
        </p:nvSpPr>
        <p:spPr>
          <a:xfrm rot="0">
            <a:off x="4565783" y="1317424"/>
            <a:ext cx="9156435" cy="7317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336"/>
              </a:lnSpc>
            </a:pPr>
            <a:r>
              <a:rPr lang="en-US" b="true" sz="4560">
                <a:solidFill>
                  <a:srgbClr val="FE6F67"/>
                </a:solidFill>
                <a:latin typeface="Poppins Bold"/>
                <a:ea typeface="Poppins Bold"/>
                <a:cs typeface="Poppins Bold"/>
                <a:sym typeface="Poppins Bold"/>
              </a:rPr>
              <a:t>Order Details</a:t>
            </a:r>
          </a:p>
        </p:txBody>
      </p:sp>
      <p:sp>
        <p:nvSpPr>
          <p:cNvPr name="TextBox 29" id="29"/>
          <p:cNvSpPr txBox="true"/>
          <p:nvPr/>
        </p:nvSpPr>
        <p:spPr>
          <a:xfrm rot="0">
            <a:off x="1011679" y="508149"/>
            <a:ext cx="1633768" cy="2076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b="true" sz="1200">
                <a:solidFill>
                  <a:srgbClr val="FE6F67"/>
                </a:solidFill>
                <a:latin typeface="Poppins Bold"/>
                <a:ea typeface="Poppins Bold"/>
                <a:cs typeface="Poppins Bold"/>
                <a:sym typeface="Poppins Bold"/>
              </a:rPr>
              <a:t>HardwareBazaar</a:t>
            </a:r>
          </a:p>
        </p:txBody>
      </p:sp>
    </p:spTree>
  </p:cSld>
  <p:clrMapOvr>
    <a:masterClrMapping/>
  </p:clrMapOvr>
</p:sld>
</file>

<file path=ppt/slides/slide3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2D0727">
                <a:alpha val="100000"/>
              </a:srgbClr>
            </a:gs>
            <a:gs pos="100000">
              <a:srgbClr val="0C0822">
                <a:alpha val="100000"/>
              </a:srgbClr>
            </a:gs>
          </a:gsLst>
          <a:lin ang="27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7293116" y="565634"/>
            <a:ext cx="397367" cy="28996"/>
            <a:chOff x="0" y="0"/>
            <a:chExt cx="128243" cy="935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28243" cy="9358"/>
            </a:xfrm>
            <a:custGeom>
              <a:avLst/>
              <a:gdLst/>
              <a:ahLst/>
              <a:cxnLst/>
              <a:rect r="r" b="b" t="t" l="l"/>
              <a:pathLst>
                <a:path h="9358" w="128243">
                  <a:moveTo>
                    <a:pt x="0" y="0"/>
                  </a:moveTo>
                  <a:lnTo>
                    <a:pt x="128243" y="0"/>
                  </a:lnTo>
                  <a:lnTo>
                    <a:pt x="128243" y="9358"/>
                  </a:lnTo>
                  <a:lnTo>
                    <a:pt x="0" y="9358"/>
                  </a:lnTo>
                  <a:close/>
                </a:path>
              </a:pathLst>
            </a:custGeom>
            <a:solidFill>
              <a:srgbClr val="FF5A5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128243" cy="474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7293116" y="657737"/>
            <a:ext cx="397367" cy="28996"/>
            <a:chOff x="0" y="0"/>
            <a:chExt cx="128243" cy="935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28243" cy="9358"/>
            </a:xfrm>
            <a:custGeom>
              <a:avLst/>
              <a:gdLst/>
              <a:ahLst/>
              <a:cxnLst/>
              <a:rect r="r" b="b" t="t" l="l"/>
              <a:pathLst>
                <a:path h="9358" w="128243">
                  <a:moveTo>
                    <a:pt x="0" y="0"/>
                  </a:moveTo>
                  <a:lnTo>
                    <a:pt x="128243" y="0"/>
                  </a:lnTo>
                  <a:lnTo>
                    <a:pt x="128243" y="9358"/>
                  </a:lnTo>
                  <a:lnTo>
                    <a:pt x="0" y="9358"/>
                  </a:lnTo>
                  <a:close/>
                </a:path>
              </a:pathLst>
            </a:custGeom>
            <a:solidFill>
              <a:srgbClr val="FF5A5F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128243" cy="474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8" id="8"/>
          <p:cNvSpPr txBox="true"/>
          <p:nvPr/>
        </p:nvSpPr>
        <p:spPr>
          <a:xfrm rot="0">
            <a:off x="15940842" y="508149"/>
            <a:ext cx="978460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Contact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4385046" y="508149"/>
            <a:ext cx="1060497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About Us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3154289" y="508149"/>
            <a:ext cx="735456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Service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1898530" y="508149"/>
            <a:ext cx="809760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Home</a:t>
            </a:r>
          </a:p>
        </p:txBody>
      </p:sp>
      <p:grpSp>
        <p:nvGrpSpPr>
          <p:cNvPr name="Group 12" id="12"/>
          <p:cNvGrpSpPr/>
          <p:nvPr/>
        </p:nvGrpSpPr>
        <p:grpSpPr>
          <a:xfrm rot="0">
            <a:off x="1828563" y="3311130"/>
            <a:ext cx="1042538" cy="47625"/>
            <a:chOff x="0" y="0"/>
            <a:chExt cx="274578" cy="12543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274578" cy="12543"/>
            </a:xfrm>
            <a:custGeom>
              <a:avLst/>
              <a:gdLst/>
              <a:ahLst/>
              <a:cxnLst/>
              <a:rect r="r" b="b" t="t" l="l"/>
              <a:pathLst>
                <a:path h="12543" w="274578">
                  <a:moveTo>
                    <a:pt x="6272" y="0"/>
                  </a:moveTo>
                  <a:lnTo>
                    <a:pt x="268306" y="0"/>
                  </a:lnTo>
                  <a:cubicBezTo>
                    <a:pt x="269970" y="0"/>
                    <a:pt x="271565" y="661"/>
                    <a:pt x="272741" y="1837"/>
                  </a:cubicBezTo>
                  <a:cubicBezTo>
                    <a:pt x="273917" y="3013"/>
                    <a:pt x="274578" y="4608"/>
                    <a:pt x="274578" y="6272"/>
                  </a:cubicBezTo>
                  <a:lnTo>
                    <a:pt x="274578" y="6272"/>
                  </a:lnTo>
                  <a:cubicBezTo>
                    <a:pt x="274578" y="7935"/>
                    <a:pt x="273917" y="9530"/>
                    <a:pt x="272741" y="10706"/>
                  </a:cubicBezTo>
                  <a:cubicBezTo>
                    <a:pt x="271565" y="11882"/>
                    <a:pt x="269970" y="12543"/>
                    <a:pt x="268306" y="12543"/>
                  </a:cubicBezTo>
                  <a:lnTo>
                    <a:pt x="6272" y="12543"/>
                  </a:lnTo>
                  <a:cubicBezTo>
                    <a:pt x="4608" y="12543"/>
                    <a:pt x="3013" y="11882"/>
                    <a:pt x="1837" y="10706"/>
                  </a:cubicBezTo>
                  <a:cubicBezTo>
                    <a:pt x="661" y="9530"/>
                    <a:pt x="0" y="7935"/>
                    <a:pt x="0" y="6272"/>
                  </a:cubicBezTo>
                  <a:lnTo>
                    <a:pt x="0" y="6272"/>
                  </a:lnTo>
                  <a:cubicBezTo>
                    <a:pt x="0" y="4608"/>
                    <a:pt x="661" y="3013"/>
                    <a:pt x="1837" y="1837"/>
                  </a:cubicBezTo>
                  <a:cubicBezTo>
                    <a:pt x="3013" y="661"/>
                    <a:pt x="4608" y="0"/>
                    <a:pt x="6272" y="0"/>
                  </a:cubicBezTo>
                  <a:close/>
                </a:path>
              </a:pathLst>
            </a:custGeom>
            <a:solidFill>
              <a:srgbClr val="FF5A5F"/>
            </a:solidFill>
          </p:spPr>
        </p:sp>
        <p:sp>
          <p:nvSpPr>
            <p:cNvPr name="TextBox 14" id="14"/>
            <p:cNvSpPr txBox="true"/>
            <p:nvPr/>
          </p:nvSpPr>
          <p:spPr>
            <a:xfrm>
              <a:off x="0" y="-38100"/>
              <a:ext cx="274578" cy="5064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15" id="15"/>
          <p:cNvSpPr txBox="true"/>
          <p:nvPr/>
        </p:nvSpPr>
        <p:spPr>
          <a:xfrm rot="0">
            <a:off x="1828563" y="2258504"/>
            <a:ext cx="8423420" cy="7317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336"/>
              </a:lnSpc>
            </a:pPr>
            <a:r>
              <a:rPr lang="en-US" sz="4560" b="true">
                <a:solidFill>
                  <a:srgbClr val="FE6F67"/>
                </a:solidFill>
                <a:latin typeface="Poppins Bold"/>
                <a:ea typeface="Poppins Bold"/>
                <a:cs typeface="Poppins Bold"/>
                <a:sym typeface="Poppins Bold"/>
              </a:rPr>
              <a:t>Future Work</a:t>
            </a:r>
          </a:p>
        </p:txBody>
      </p:sp>
      <p:grpSp>
        <p:nvGrpSpPr>
          <p:cNvPr name="Group 16" id="16"/>
          <p:cNvGrpSpPr/>
          <p:nvPr/>
        </p:nvGrpSpPr>
        <p:grpSpPr>
          <a:xfrm rot="0">
            <a:off x="813109" y="4228616"/>
            <a:ext cx="1143234" cy="1143234"/>
            <a:chOff x="0" y="0"/>
            <a:chExt cx="812800" cy="812800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C7068">
                    <a:alpha val="100000"/>
                  </a:srgbClr>
                </a:gs>
                <a:gs pos="100000">
                  <a:srgbClr val="900056">
                    <a:alpha val="100000"/>
                  </a:srgbClr>
                </a:gs>
              </a:gsLst>
              <a:lin ang="0"/>
            </a:gradFill>
          </p:spPr>
        </p:sp>
        <p:sp>
          <p:nvSpPr>
            <p:cNvPr name="TextBox 18" id="18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239"/>
                </a:lnSpc>
              </a:pPr>
            </a:p>
          </p:txBody>
        </p:sp>
      </p:grpSp>
      <p:sp>
        <p:nvSpPr>
          <p:cNvPr name="TextBox 19" id="19"/>
          <p:cNvSpPr txBox="true"/>
          <p:nvPr/>
        </p:nvSpPr>
        <p:spPr>
          <a:xfrm rot="0">
            <a:off x="2410999" y="4308616"/>
            <a:ext cx="5989790" cy="9070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556"/>
              </a:lnSpc>
              <a:spcBef>
                <a:spcPct val="0"/>
              </a:spcBef>
            </a:pPr>
            <a:r>
              <a:rPr lang="en-US" b="true" sz="2540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rPr>
              <a:t>Introduce AI-driven personalized recommendations.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966305" y="4478440"/>
            <a:ext cx="836842" cy="5483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250"/>
              </a:lnSpc>
              <a:spcBef>
                <a:spcPct val="0"/>
              </a:spcBef>
            </a:pPr>
            <a:r>
              <a:rPr lang="en-US" b="true" sz="3036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rPr>
              <a:t>1</a:t>
            </a:r>
          </a:p>
        </p:txBody>
      </p:sp>
      <p:grpSp>
        <p:nvGrpSpPr>
          <p:cNvPr name="Group 21" id="21"/>
          <p:cNvGrpSpPr/>
          <p:nvPr/>
        </p:nvGrpSpPr>
        <p:grpSpPr>
          <a:xfrm rot="0">
            <a:off x="9956263" y="4228616"/>
            <a:ext cx="1143234" cy="1143234"/>
            <a:chOff x="0" y="0"/>
            <a:chExt cx="812800" cy="812800"/>
          </a:xfrm>
        </p:grpSpPr>
        <p:sp>
          <p:nvSpPr>
            <p:cNvPr name="Freeform 22" id="22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C7068">
                    <a:alpha val="100000"/>
                  </a:srgbClr>
                </a:gs>
                <a:gs pos="100000">
                  <a:srgbClr val="900056">
                    <a:alpha val="100000"/>
                  </a:srgbClr>
                </a:gs>
              </a:gsLst>
              <a:lin ang="0"/>
            </a:gradFill>
          </p:spPr>
        </p:sp>
        <p:sp>
          <p:nvSpPr>
            <p:cNvPr name="TextBox 23" id="23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239"/>
                </a:lnSpc>
              </a:pPr>
            </a:p>
          </p:txBody>
        </p:sp>
      </p:grpSp>
      <p:sp>
        <p:nvSpPr>
          <p:cNvPr name="TextBox 24" id="24"/>
          <p:cNvSpPr txBox="true"/>
          <p:nvPr/>
        </p:nvSpPr>
        <p:spPr>
          <a:xfrm rot="0">
            <a:off x="11485101" y="4532453"/>
            <a:ext cx="6205381" cy="45935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556"/>
              </a:lnSpc>
              <a:spcBef>
                <a:spcPct val="0"/>
              </a:spcBef>
            </a:pPr>
            <a:r>
              <a:rPr lang="en-US" b="true" sz="2540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rPr>
              <a:t>Add AR for component visualization.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10109459" y="4478440"/>
            <a:ext cx="836842" cy="5483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250"/>
              </a:lnSpc>
              <a:spcBef>
                <a:spcPct val="0"/>
              </a:spcBef>
            </a:pPr>
            <a:r>
              <a:rPr lang="en-US" b="true" sz="3036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rPr>
              <a:t>2</a:t>
            </a:r>
          </a:p>
        </p:txBody>
      </p:sp>
      <p:grpSp>
        <p:nvGrpSpPr>
          <p:cNvPr name="Group 26" id="26"/>
          <p:cNvGrpSpPr/>
          <p:nvPr/>
        </p:nvGrpSpPr>
        <p:grpSpPr>
          <a:xfrm rot="0">
            <a:off x="813109" y="6822648"/>
            <a:ext cx="1143234" cy="1143234"/>
            <a:chOff x="0" y="0"/>
            <a:chExt cx="812800" cy="812800"/>
          </a:xfrm>
        </p:grpSpPr>
        <p:sp>
          <p:nvSpPr>
            <p:cNvPr name="Freeform 27" id="2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C7068">
                    <a:alpha val="100000"/>
                  </a:srgbClr>
                </a:gs>
                <a:gs pos="100000">
                  <a:srgbClr val="900056">
                    <a:alpha val="100000"/>
                  </a:srgbClr>
                </a:gs>
              </a:gsLst>
              <a:lin ang="0"/>
            </a:gradFill>
          </p:spPr>
        </p:sp>
        <p:sp>
          <p:nvSpPr>
            <p:cNvPr name="TextBox 28" id="28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239"/>
                </a:lnSpc>
              </a:pPr>
            </a:p>
          </p:txBody>
        </p:sp>
      </p:grpSp>
      <p:sp>
        <p:nvSpPr>
          <p:cNvPr name="TextBox 29" id="29"/>
          <p:cNvSpPr txBox="true"/>
          <p:nvPr/>
        </p:nvSpPr>
        <p:spPr>
          <a:xfrm rot="0">
            <a:off x="2410999" y="6902648"/>
            <a:ext cx="5989790" cy="9070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556"/>
              </a:lnSpc>
              <a:spcBef>
                <a:spcPct val="0"/>
              </a:spcBef>
            </a:pPr>
            <a:r>
              <a:rPr lang="en-US" b="true" sz="2540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rPr>
              <a:t>Integrate third-party logistics for real-time delivery tracking.</a:t>
            </a:r>
          </a:p>
        </p:txBody>
      </p:sp>
      <p:sp>
        <p:nvSpPr>
          <p:cNvPr name="TextBox 30" id="30"/>
          <p:cNvSpPr txBox="true"/>
          <p:nvPr/>
        </p:nvSpPr>
        <p:spPr>
          <a:xfrm rot="0">
            <a:off x="966305" y="7072472"/>
            <a:ext cx="836842" cy="5483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250"/>
              </a:lnSpc>
              <a:spcBef>
                <a:spcPct val="0"/>
              </a:spcBef>
            </a:pPr>
            <a:r>
              <a:rPr lang="en-US" b="true" sz="3036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rPr>
              <a:t>3</a:t>
            </a:r>
          </a:p>
        </p:txBody>
      </p:sp>
      <p:grpSp>
        <p:nvGrpSpPr>
          <p:cNvPr name="Group 31" id="31"/>
          <p:cNvGrpSpPr/>
          <p:nvPr/>
        </p:nvGrpSpPr>
        <p:grpSpPr>
          <a:xfrm rot="0">
            <a:off x="9956263" y="6822648"/>
            <a:ext cx="1143234" cy="1143234"/>
            <a:chOff x="0" y="0"/>
            <a:chExt cx="812800" cy="812800"/>
          </a:xfrm>
        </p:grpSpPr>
        <p:sp>
          <p:nvSpPr>
            <p:cNvPr name="Freeform 32" id="32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C7068">
                    <a:alpha val="100000"/>
                  </a:srgbClr>
                </a:gs>
                <a:gs pos="100000">
                  <a:srgbClr val="900056">
                    <a:alpha val="100000"/>
                  </a:srgbClr>
                </a:gs>
              </a:gsLst>
              <a:lin ang="0"/>
            </a:gradFill>
          </p:spPr>
        </p:sp>
        <p:sp>
          <p:nvSpPr>
            <p:cNvPr name="TextBox 33" id="33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239"/>
                </a:lnSpc>
              </a:pPr>
            </a:p>
          </p:txBody>
        </p:sp>
      </p:grpSp>
      <p:sp>
        <p:nvSpPr>
          <p:cNvPr name="TextBox 34" id="34"/>
          <p:cNvSpPr txBox="true"/>
          <p:nvPr/>
        </p:nvSpPr>
        <p:spPr>
          <a:xfrm rot="0">
            <a:off x="11485101" y="6902648"/>
            <a:ext cx="5989790" cy="9070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556"/>
              </a:lnSpc>
              <a:spcBef>
                <a:spcPct val="0"/>
              </a:spcBef>
            </a:pPr>
            <a:r>
              <a:rPr lang="en-US" b="true" sz="2540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rPr>
              <a:t>Gamification features to enhance user engagement.</a:t>
            </a:r>
          </a:p>
        </p:txBody>
      </p:sp>
      <p:sp>
        <p:nvSpPr>
          <p:cNvPr name="TextBox 35" id="35"/>
          <p:cNvSpPr txBox="true"/>
          <p:nvPr/>
        </p:nvSpPr>
        <p:spPr>
          <a:xfrm rot="0">
            <a:off x="10109459" y="7072472"/>
            <a:ext cx="836842" cy="5483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250"/>
              </a:lnSpc>
              <a:spcBef>
                <a:spcPct val="0"/>
              </a:spcBef>
            </a:pPr>
            <a:r>
              <a:rPr lang="en-US" b="true" sz="3036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rPr>
              <a:t>4</a:t>
            </a:r>
          </a:p>
        </p:txBody>
      </p:sp>
      <p:sp>
        <p:nvSpPr>
          <p:cNvPr name="TextBox 36" id="36"/>
          <p:cNvSpPr txBox="true"/>
          <p:nvPr/>
        </p:nvSpPr>
        <p:spPr>
          <a:xfrm rot="0">
            <a:off x="1011679" y="508149"/>
            <a:ext cx="1633768" cy="2076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b="true" sz="1200">
                <a:solidFill>
                  <a:srgbClr val="FE6F67"/>
                </a:solidFill>
                <a:latin typeface="Poppins Bold"/>
                <a:ea typeface="Poppins Bold"/>
                <a:cs typeface="Poppins Bold"/>
                <a:sym typeface="Poppins Bold"/>
              </a:rPr>
              <a:t>HardwareBazaar</a:t>
            </a:r>
          </a:p>
        </p:txBody>
      </p:sp>
      <p:sp>
        <p:nvSpPr>
          <p:cNvPr name="Freeform 37" id="37"/>
          <p:cNvSpPr/>
          <p:nvPr/>
        </p:nvSpPr>
        <p:spPr>
          <a:xfrm flipH="false" flipV="false" rot="0">
            <a:off x="602112" y="446451"/>
            <a:ext cx="363847" cy="359467"/>
          </a:xfrm>
          <a:custGeom>
            <a:avLst/>
            <a:gdLst/>
            <a:ahLst/>
            <a:cxnLst/>
            <a:rect r="r" b="b" t="t" l="l"/>
            <a:pathLst>
              <a:path h="359467" w="363847">
                <a:moveTo>
                  <a:pt x="0" y="0"/>
                </a:moveTo>
                <a:lnTo>
                  <a:pt x="363847" y="0"/>
                </a:lnTo>
                <a:lnTo>
                  <a:pt x="363847" y="359466"/>
                </a:lnTo>
                <a:lnTo>
                  <a:pt x="0" y="35946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2127" r="0" b="-2127"/>
            </a:stretch>
          </a:blipFill>
        </p:spPr>
      </p:sp>
    </p:spTree>
  </p:cSld>
  <p:clrMapOvr>
    <a:masterClrMapping/>
  </p:clrMapOvr>
</p:sld>
</file>

<file path=ppt/slides/slide3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2D0727">
                <a:alpha val="100000"/>
              </a:srgbClr>
            </a:gs>
            <a:gs pos="100000">
              <a:srgbClr val="0C0822">
                <a:alpha val="100000"/>
              </a:srgbClr>
            </a:gs>
          </a:gsLst>
          <a:lin ang="27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7293116" y="565634"/>
            <a:ext cx="397367" cy="28996"/>
            <a:chOff x="0" y="0"/>
            <a:chExt cx="128243" cy="935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28243" cy="9358"/>
            </a:xfrm>
            <a:custGeom>
              <a:avLst/>
              <a:gdLst/>
              <a:ahLst/>
              <a:cxnLst/>
              <a:rect r="r" b="b" t="t" l="l"/>
              <a:pathLst>
                <a:path h="9358" w="128243">
                  <a:moveTo>
                    <a:pt x="0" y="0"/>
                  </a:moveTo>
                  <a:lnTo>
                    <a:pt x="128243" y="0"/>
                  </a:lnTo>
                  <a:lnTo>
                    <a:pt x="128243" y="9358"/>
                  </a:lnTo>
                  <a:lnTo>
                    <a:pt x="0" y="9358"/>
                  </a:lnTo>
                  <a:close/>
                </a:path>
              </a:pathLst>
            </a:custGeom>
            <a:solidFill>
              <a:srgbClr val="FF5A5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128243" cy="474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7293116" y="657737"/>
            <a:ext cx="397367" cy="28996"/>
            <a:chOff x="0" y="0"/>
            <a:chExt cx="128243" cy="935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28243" cy="9358"/>
            </a:xfrm>
            <a:custGeom>
              <a:avLst/>
              <a:gdLst/>
              <a:ahLst/>
              <a:cxnLst/>
              <a:rect r="r" b="b" t="t" l="l"/>
              <a:pathLst>
                <a:path h="9358" w="128243">
                  <a:moveTo>
                    <a:pt x="0" y="0"/>
                  </a:moveTo>
                  <a:lnTo>
                    <a:pt x="128243" y="0"/>
                  </a:lnTo>
                  <a:lnTo>
                    <a:pt x="128243" y="9358"/>
                  </a:lnTo>
                  <a:lnTo>
                    <a:pt x="0" y="9358"/>
                  </a:lnTo>
                  <a:close/>
                </a:path>
              </a:pathLst>
            </a:custGeom>
            <a:solidFill>
              <a:srgbClr val="FF5A5F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128243" cy="474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8" id="8"/>
          <p:cNvSpPr txBox="true"/>
          <p:nvPr/>
        </p:nvSpPr>
        <p:spPr>
          <a:xfrm rot="0">
            <a:off x="15940842" y="508149"/>
            <a:ext cx="978460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Contact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4385046" y="508149"/>
            <a:ext cx="1060497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About Us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3154289" y="508149"/>
            <a:ext cx="735456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Service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1898530" y="508149"/>
            <a:ext cx="809760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Home</a:t>
            </a:r>
          </a:p>
        </p:txBody>
      </p:sp>
      <p:grpSp>
        <p:nvGrpSpPr>
          <p:cNvPr name="Group 12" id="12"/>
          <p:cNvGrpSpPr/>
          <p:nvPr/>
        </p:nvGrpSpPr>
        <p:grpSpPr>
          <a:xfrm rot="0">
            <a:off x="1828563" y="3311130"/>
            <a:ext cx="1042538" cy="47625"/>
            <a:chOff x="0" y="0"/>
            <a:chExt cx="274578" cy="12543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274578" cy="12543"/>
            </a:xfrm>
            <a:custGeom>
              <a:avLst/>
              <a:gdLst/>
              <a:ahLst/>
              <a:cxnLst/>
              <a:rect r="r" b="b" t="t" l="l"/>
              <a:pathLst>
                <a:path h="12543" w="274578">
                  <a:moveTo>
                    <a:pt x="6272" y="0"/>
                  </a:moveTo>
                  <a:lnTo>
                    <a:pt x="268306" y="0"/>
                  </a:lnTo>
                  <a:cubicBezTo>
                    <a:pt x="269970" y="0"/>
                    <a:pt x="271565" y="661"/>
                    <a:pt x="272741" y="1837"/>
                  </a:cubicBezTo>
                  <a:cubicBezTo>
                    <a:pt x="273917" y="3013"/>
                    <a:pt x="274578" y="4608"/>
                    <a:pt x="274578" y="6272"/>
                  </a:cubicBezTo>
                  <a:lnTo>
                    <a:pt x="274578" y="6272"/>
                  </a:lnTo>
                  <a:cubicBezTo>
                    <a:pt x="274578" y="7935"/>
                    <a:pt x="273917" y="9530"/>
                    <a:pt x="272741" y="10706"/>
                  </a:cubicBezTo>
                  <a:cubicBezTo>
                    <a:pt x="271565" y="11882"/>
                    <a:pt x="269970" y="12543"/>
                    <a:pt x="268306" y="12543"/>
                  </a:cubicBezTo>
                  <a:lnTo>
                    <a:pt x="6272" y="12543"/>
                  </a:lnTo>
                  <a:cubicBezTo>
                    <a:pt x="4608" y="12543"/>
                    <a:pt x="3013" y="11882"/>
                    <a:pt x="1837" y="10706"/>
                  </a:cubicBezTo>
                  <a:cubicBezTo>
                    <a:pt x="661" y="9530"/>
                    <a:pt x="0" y="7935"/>
                    <a:pt x="0" y="6272"/>
                  </a:cubicBezTo>
                  <a:lnTo>
                    <a:pt x="0" y="6272"/>
                  </a:lnTo>
                  <a:cubicBezTo>
                    <a:pt x="0" y="4608"/>
                    <a:pt x="661" y="3013"/>
                    <a:pt x="1837" y="1837"/>
                  </a:cubicBezTo>
                  <a:cubicBezTo>
                    <a:pt x="3013" y="661"/>
                    <a:pt x="4608" y="0"/>
                    <a:pt x="6272" y="0"/>
                  </a:cubicBezTo>
                  <a:close/>
                </a:path>
              </a:pathLst>
            </a:custGeom>
            <a:solidFill>
              <a:srgbClr val="FF5A5F"/>
            </a:solidFill>
          </p:spPr>
        </p:sp>
        <p:sp>
          <p:nvSpPr>
            <p:cNvPr name="TextBox 14" id="14"/>
            <p:cNvSpPr txBox="true"/>
            <p:nvPr/>
          </p:nvSpPr>
          <p:spPr>
            <a:xfrm>
              <a:off x="0" y="-38100"/>
              <a:ext cx="274578" cy="5064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15" id="15"/>
          <p:cNvSpPr txBox="true"/>
          <p:nvPr/>
        </p:nvSpPr>
        <p:spPr>
          <a:xfrm rot="0">
            <a:off x="1828563" y="2258504"/>
            <a:ext cx="8423420" cy="7317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336"/>
              </a:lnSpc>
            </a:pPr>
            <a:r>
              <a:rPr lang="en-US" sz="4560" b="true">
                <a:solidFill>
                  <a:srgbClr val="FE6F67"/>
                </a:solidFill>
                <a:latin typeface="Poppins Bold"/>
                <a:ea typeface="Poppins Bold"/>
                <a:cs typeface="Poppins Bold"/>
                <a:sym typeface="Poppins Bold"/>
              </a:rPr>
              <a:t>Constraints</a:t>
            </a:r>
          </a:p>
        </p:txBody>
      </p:sp>
      <p:grpSp>
        <p:nvGrpSpPr>
          <p:cNvPr name="Group 16" id="16"/>
          <p:cNvGrpSpPr/>
          <p:nvPr/>
        </p:nvGrpSpPr>
        <p:grpSpPr>
          <a:xfrm rot="0">
            <a:off x="3405463" y="4179395"/>
            <a:ext cx="1143234" cy="1143234"/>
            <a:chOff x="0" y="0"/>
            <a:chExt cx="812800" cy="812800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C7068">
                    <a:alpha val="100000"/>
                  </a:srgbClr>
                </a:gs>
                <a:gs pos="100000">
                  <a:srgbClr val="900056">
                    <a:alpha val="100000"/>
                  </a:srgbClr>
                </a:gs>
              </a:gsLst>
              <a:lin ang="0"/>
            </a:gradFill>
          </p:spPr>
        </p:sp>
        <p:sp>
          <p:nvSpPr>
            <p:cNvPr name="TextBox 18" id="18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239"/>
                </a:lnSpc>
              </a:pPr>
            </a:p>
          </p:txBody>
        </p:sp>
      </p:grpSp>
      <p:sp>
        <p:nvSpPr>
          <p:cNvPr name="TextBox 19" id="19"/>
          <p:cNvSpPr txBox="true"/>
          <p:nvPr/>
        </p:nvSpPr>
        <p:spPr>
          <a:xfrm rot="0">
            <a:off x="5003353" y="4473707"/>
            <a:ext cx="8835090" cy="52539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116"/>
              </a:lnSpc>
              <a:spcBef>
                <a:spcPct val="0"/>
              </a:spcBef>
            </a:pPr>
            <a:r>
              <a:rPr lang="en-US" b="true" sz="2940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rPr>
              <a:t>Integration of external services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3558659" y="4429219"/>
            <a:ext cx="836842" cy="5483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250"/>
              </a:lnSpc>
              <a:spcBef>
                <a:spcPct val="0"/>
              </a:spcBef>
            </a:pPr>
            <a:r>
              <a:rPr lang="en-US" b="true" sz="3036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rPr>
              <a:t>1</a:t>
            </a:r>
          </a:p>
        </p:txBody>
      </p:sp>
      <p:grpSp>
        <p:nvGrpSpPr>
          <p:cNvPr name="Group 21" id="21"/>
          <p:cNvGrpSpPr/>
          <p:nvPr/>
        </p:nvGrpSpPr>
        <p:grpSpPr>
          <a:xfrm rot="0">
            <a:off x="3405463" y="5747125"/>
            <a:ext cx="1143234" cy="1143234"/>
            <a:chOff x="0" y="0"/>
            <a:chExt cx="812800" cy="812800"/>
          </a:xfrm>
        </p:grpSpPr>
        <p:sp>
          <p:nvSpPr>
            <p:cNvPr name="Freeform 22" id="22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C7068">
                    <a:alpha val="100000"/>
                  </a:srgbClr>
                </a:gs>
                <a:gs pos="100000">
                  <a:srgbClr val="900056">
                    <a:alpha val="100000"/>
                  </a:srgbClr>
                </a:gs>
              </a:gsLst>
              <a:lin ang="0"/>
            </a:gradFill>
          </p:spPr>
        </p:sp>
        <p:sp>
          <p:nvSpPr>
            <p:cNvPr name="TextBox 23" id="23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239"/>
                </a:lnSpc>
              </a:pPr>
            </a:p>
          </p:txBody>
        </p:sp>
      </p:grpSp>
      <p:sp>
        <p:nvSpPr>
          <p:cNvPr name="TextBox 24" id="24"/>
          <p:cNvSpPr txBox="true"/>
          <p:nvPr/>
        </p:nvSpPr>
        <p:spPr>
          <a:xfrm rot="0">
            <a:off x="5003353" y="6041438"/>
            <a:ext cx="9153092" cy="52539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116"/>
              </a:lnSpc>
              <a:spcBef>
                <a:spcPct val="0"/>
              </a:spcBef>
            </a:pPr>
            <a:r>
              <a:rPr lang="en-US" b="true" sz="2940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rPr>
              <a:t>Resource Limitations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3558659" y="5996950"/>
            <a:ext cx="836842" cy="5483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250"/>
              </a:lnSpc>
              <a:spcBef>
                <a:spcPct val="0"/>
              </a:spcBef>
            </a:pPr>
            <a:r>
              <a:rPr lang="en-US" b="true" sz="3036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rPr>
              <a:t>2</a:t>
            </a:r>
          </a:p>
        </p:txBody>
      </p:sp>
      <p:grpSp>
        <p:nvGrpSpPr>
          <p:cNvPr name="Group 26" id="26"/>
          <p:cNvGrpSpPr/>
          <p:nvPr/>
        </p:nvGrpSpPr>
        <p:grpSpPr>
          <a:xfrm rot="0">
            <a:off x="3405463" y="7318984"/>
            <a:ext cx="1143234" cy="1143234"/>
            <a:chOff x="0" y="0"/>
            <a:chExt cx="812800" cy="812800"/>
          </a:xfrm>
        </p:grpSpPr>
        <p:sp>
          <p:nvSpPr>
            <p:cNvPr name="Freeform 27" id="2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C7068">
                    <a:alpha val="100000"/>
                  </a:srgbClr>
                </a:gs>
                <a:gs pos="100000">
                  <a:srgbClr val="900056">
                    <a:alpha val="100000"/>
                  </a:srgbClr>
                </a:gs>
              </a:gsLst>
              <a:lin ang="0"/>
            </a:gradFill>
          </p:spPr>
        </p:sp>
        <p:sp>
          <p:nvSpPr>
            <p:cNvPr name="TextBox 28" id="28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239"/>
                </a:lnSpc>
              </a:pPr>
            </a:p>
          </p:txBody>
        </p:sp>
      </p:grpSp>
      <p:sp>
        <p:nvSpPr>
          <p:cNvPr name="TextBox 29" id="29"/>
          <p:cNvSpPr txBox="true"/>
          <p:nvPr/>
        </p:nvSpPr>
        <p:spPr>
          <a:xfrm rot="0">
            <a:off x="5003353" y="7585039"/>
            <a:ext cx="8835090" cy="52539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116"/>
              </a:lnSpc>
              <a:spcBef>
                <a:spcPct val="0"/>
              </a:spcBef>
            </a:pPr>
            <a:r>
              <a:rPr lang="en-US" b="true" sz="2940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rPr>
              <a:t>Time Constraint</a:t>
            </a:r>
          </a:p>
        </p:txBody>
      </p:sp>
      <p:sp>
        <p:nvSpPr>
          <p:cNvPr name="TextBox 30" id="30"/>
          <p:cNvSpPr txBox="true"/>
          <p:nvPr/>
        </p:nvSpPr>
        <p:spPr>
          <a:xfrm rot="0">
            <a:off x="3558659" y="7568808"/>
            <a:ext cx="836842" cy="5483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250"/>
              </a:lnSpc>
              <a:spcBef>
                <a:spcPct val="0"/>
              </a:spcBef>
            </a:pPr>
            <a:r>
              <a:rPr lang="en-US" b="true" sz="3036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rPr>
              <a:t>3</a:t>
            </a:r>
          </a:p>
        </p:txBody>
      </p:sp>
      <p:sp>
        <p:nvSpPr>
          <p:cNvPr name="TextBox 31" id="31"/>
          <p:cNvSpPr txBox="true"/>
          <p:nvPr/>
        </p:nvSpPr>
        <p:spPr>
          <a:xfrm rot="0">
            <a:off x="1011679" y="508149"/>
            <a:ext cx="1633768" cy="2076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b="true" sz="1200">
                <a:solidFill>
                  <a:srgbClr val="FE6F67"/>
                </a:solidFill>
                <a:latin typeface="Poppins Bold"/>
                <a:ea typeface="Poppins Bold"/>
                <a:cs typeface="Poppins Bold"/>
                <a:sym typeface="Poppins Bold"/>
              </a:rPr>
              <a:t>HardwareBazaar</a:t>
            </a:r>
          </a:p>
        </p:txBody>
      </p:sp>
      <p:sp>
        <p:nvSpPr>
          <p:cNvPr name="Freeform 32" id="32"/>
          <p:cNvSpPr/>
          <p:nvPr/>
        </p:nvSpPr>
        <p:spPr>
          <a:xfrm flipH="false" flipV="false" rot="0">
            <a:off x="602112" y="446451"/>
            <a:ext cx="363847" cy="359467"/>
          </a:xfrm>
          <a:custGeom>
            <a:avLst/>
            <a:gdLst/>
            <a:ahLst/>
            <a:cxnLst/>
            <a:rect r="r" b="b" t="t" l="l"/>
            <a:pathLst>
              <a:path h="359467" w="363847">
                <a:moveTo>
                  <a:pt x="0" y="0"/>
                </a:moveTo>
                <a:lnTo>
                  <a:pt x="363847" y="0"/>
                </a:lnTo>
                <a:lnTo>
                  <a:pt x="363847" y="359466"/>
                </a:lnTo>
                <a:lnTo>
                  <a:pt x="0" y="35946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2127" r="0" b="-2127"/>
            </a:stretch>
          </a:blipFill>
        </p:spPr>
      </p:sp>
      <p:grpSp>
        <p:nvGrpSpPr>
          <p:cNvPr name="Group 33" id="33"/>
          <p:cNvGrpSpPr/>
          <p:nvPr/>
        </p:nvGrpSpPr>
        <p:grpSpPr>
          <a:xfrm rot="-2422832">
            <a:off x="16596599" y="3451575"/>
            <a:ext cx="4168465" cy="4120498"/>
            <a:chOff x="0" y="0"/>
            <a:chExt cx="4235784" cy="4187043"/>
          </a:xfrm>
        </p:grpSpPr>
        <p:sp>
          <p:nvSpPr>
            <p:cNvPr name="Freeform 34" id="34"/>
            <p:cNvSpPr/>
            <p:nvPr/>
          </p:nvSpPr>
          <p:spPr>
            <a:xfrm flipH="false" flipV="false" rot="0">
              <a:off x="0" y="0"/>
              <a:ext cx="4235784" cy="4187043"/>
            </a:xfrm>
            <a:custGeom>
              <a:avLst/>
              <a:gdLst/>
              <a:ahLst/>
              <a:cxnLst/>
              <a:rect r="r" b="b" t="t" l="l"/>
              <a:pathLst>
                <a:path h="4187043" w="4235784">
                  <a:moveTo>
                    <a:pt x="18573" y="0"/>
                  </a:moveTo>
                  <a:lnTo>
                    <a:pt x="4217212" y="0"/>
                  </a:lnTo>
                  <a:cubicBezTo>
                    <a:pt x="4222137" y="0"/>
                    <a:pt x="4226861" y="1957"/>
                    <a:pt x="4230344" y="5440"/>
                  </a:cubicBezTo>
                  <a:cubicBezTo>
                    <a:pt x="4233827" y="8923"/>
                    <a:pt x="4235784" y="13647"/>
                    <a:pt x="4235784" y="18573"/>
                  </a:cubicBezTo>
                  <a:lnTo>
                    <a:pt x="4235784" y="4168470"/>
                  </a:lnTo>
                  <a:cubicBezTo>
                    <a:pt x="4235784" y="4173396"/>
                    <a:pt x="4233827" y="4178120"/>
                    <a:pt x="4230344" y="4181603"/>
                  </a:cubicBezTo>
                  <a:cubicBezTo>
                    <a:pt x="4226861" y="4185086"/>
                    <a:pt x="4222137" y="4187043"/>
                    <a:pt x="4217212" y="4187043"/>
                  </a:cubicBezTo>
                  <a:lnTo>
                    <a:pt x="18573" y="4187043"/>
                  </a:lnTo>
                  <a:cubicBezTo>
                    <a:pt x="13647" y="4187043"/>
                    <a:pt x="8923" y="4185086"/>
                    <a:pt x="5440" y="4181603"/>
                  </a:cubicBezTo>
                  <a:cubicBezTo>
                    <a:pt x="1957" y="4178120"/>
                    <a:pt x="0" y="4173396"/>
                    <a:pt x="0" y="4168470"/>
                  </a:cubicBezTo>
                  <a:lnTo>
                    <a:pt x="0" y="18573"/>
                  </a:lnTo>
                  <a:cubicBezTo>
                    <a:pt x="0" y="13647"/>
                    <a:pt x="1957" y="8923"/>
                    <a:pt x="5440" y="5440"/>
                  </a:cubicBezTo>
                  <a:cubicBezTo>
                    <a:pt x="8923" y="1957"/>
                    <a:pt x="13647" y="0"/>
                    <a:pt x="18573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C7068">
                    <a:alpha val="100000"/>
                  </a:srgbClr>
                </a:gs>
                <a:gs pos="100000">
                  <a:srgbClr val="900056">
                    <a:alpha val="100000"/>
                  </a:srgbClr>
                </a:gs>
              </a:gsLst>
              <a:lin ang="0"/>
            </a:gradFill>
          </p:spPr>
        </p:sp>
        <p:sp>
          <p:nvSpPr>
            <p:cNvPr name="TextBox 35" id="35"/>
            <p:cNvSpPr txBox="true"/>
            <p:nvPr/>
          </p:nvSpPr>
          <p:spPr>
            <a:xfrm>
              <a:off x="0" y="-38100"/>
              <a:ext cx="4235784" cy="422514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36" id="36"/>
          <p:cNvGrpSpPr/>
          <p:nvPr/>
        </p:nvGrpSpPr>
        <p:grpSpPr>
          <a:xfrm rot="-2422832">
            <a:off x="15807254" y="6141908"/>
            <a:ext cx="591234" cy="622091"/>
            <a:chOff x="0" y="0"/>
            <a:chExt cx="600782" cy="632137"/>
          </a:xfrm>
        </p:grpSpPr>
        <p:sp>
          <p:nvSpPr>
            <p:cNvPr name="Freeform 37" id="37"/>
            <p:cNvSpPr/>
            <p:nvPr/>
          </p:nvSpPr>
          <p:spPr>
            <a:xfrm flipH="false" flipV="false" rot="0">
              <a:off x="0" y="0"/>
              <a:ext cx="600782" cy="632137"/>
            </a:xfrm>
            <a:custGeom>
              <a:avLst/>
              <a:gdLst/>
              <a:ahLst/>
              <a:cxnLst/>
              <a:rect r="r" b="b" t="t" l="l"/>
              <a:pathLst>
                <a:path h="632137" w="600782">
                  <a:moveTo>
                    <a:pt x="130945" y="0"/>
                  </a:moveTo>
                  <a:lnTo>
                    <a:pt x="469837" y="0"/>
                  </a:lnTo>
                  <a:cubicBezTo>
                    <a:pt x="504565" y="0"/>
                    <a:pt x="537872" y="13796"/>
                    <a:pt x="562429" y="38353"/>
                  </a:cubicBezTo>
                  <a:cubicBezTo>
                    <a:pt x="586986" y="62910"/>
                    <a:pt x="600782" y="96216"/>
                    <a:pt x="600782" y="130945"/>
                  </a:cubicBezTo>
                  <a:lnTo>
                    <a:pt x="600782" y="501192"/>
                  </a:lnTo>
                  <a:cubicBezTo>
                    <a:pt x="600782" y="535921"/>
                    <a:pt x="586986" y="569228"/>
                    <a:pt x="562429" y="593784"/>
                  </a:cubicBezTo>
                  <a:cubicBezTo>
                    <a:pt x="537872" y="618342"/>
                    <a:pt x="504565" y="632137"/>
                    <a:pt x="469837" y="632137"/>
                  </a:cubicBezTo>
                  <a:lnTo>
                    <a:pt x="130945" y="632137"/>
                  </a:lnTo>
                  <a:cubicBezTo>
                    <a:pt x="96216" y="632137"/>
                    <a:pt x="62910" y="618342"/>
                    <a:pt x="38353" y="593784"/>
                  </a:cubicBezTo>
                  <a:cubicBezTo>
                    <a:pt x="13796" y="569228"/>
                    <a:pt x="0" y="535921"/>
                    <a:pt x="0" y="501192"/>
                  </a:cubicBezTo>
                  <a:lnTo>
                    <a:pt x="0" y="130945"/>
                  </a:lnTo>
                  <a:cubicBezTo>
                    <a:pt x="0" y="96216"/>
                    <a:pt x="13796" y="62910"/>
                    <a:pt x="38353" y="38353"/>
                  </a:cubicBezTo>
                  <a:cubicBezTo>
                    <a:pt x="62910" y="13796"/>
                    <a:pt x="96216" y="0"/>
                    <a:pt x="130945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C7068">
                    <a:alpha val="100000"/>
                  </a:srgbClr>
                </a:gs>
                <a:gs pos="100000">
                  <a:srgbClr val="900056">
                    <a:alpha val="100000"/>
                  </a:srgbClr>
                </a:gs>
              </a:gsLst>
              <a:lin ang="0"/>
            </a:gradFill>
          </p:spPr>
        </p:sp>
        <p:sp>
          <p:nvSpPr>
            <p:cNvPr name="TextBox 38" id="38"/>
            <p:cNvSpPr txBox="true"/>
            <p:nvPr/>
          </p:nvSpPr>
          <p:spPr>
            <a:xfrm>
              <a:off x="0" y="-38100"/>
              <a:ext cx="600782" cy="67023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39" id="39"/>
          <p:cNvGrpSpPr/>
          <p:nvPr/>
        </p:nvGrpSpPr>
        <p:grpSpPr>
          <a:xfrm rot="-2422832">
            <a:off x="16766824" y="6923198"/>
            <a:ext cx="591234" cy="1256998"/>
            <a:chOff x="0" y="0"/>
            <a:chExt cx="600782" cy="1277298"/>
          </a:xfrm>
        </p:grpSpPr>
        <p:sp>
          <p:nvSpPr>
            <p:cNvPr name="Freeform 40" id="40"/>
            <p:cNvSpPr/>
            <p:nvPr/>
          </p:nvSpPr>
          <p:spPr>
            <a:xfrm flipH="false" flipV="false" rot="0">
              <a:off x="0" y="0"/>
              <a:ext cx="600782" cy="1277298"/>
            </a:xfrm>
            <a:custGeom>
              <a:avLst/>
              <a:gdLst/>
              <a:ahLst/>
              <a:cxnLst/>
              <a:rect r="r" b="b" t="t" l="l"/>
              <a:pathLst>
                <a:path h="1277298" w="600782">
                  <a:moveTo>
                    <a:pt x="130945" y="0"/>
                  </a:moveTo>
                  <a:lnTo>
                    <a:pt x="469837" y="0"/>
                  </a:lnTo>
                  <a:cubicBezTo>
                    <a:pt x="504565" y="0"/>
                    <a:pt x="537872" y="13796"/>
                    <a:pt x="562429" y="38353"/>
                  </a:cubicBezTo>
                  <a:cubicBezTo>
                    <a:pt x="586986" y="62910"/>
                    <a:pt x="600782" y="96216"/>
                    <a:pt x="600782" y="130945"/>
                  </a:cubicBezTo>
                  <a:lnTo>
                    <a:pt x="600782" y="1146353"/>
                  </a:lnTo>
                  <a:cubicBezTo>
                    <a:pt x="600782" y="1181081"/>
                    <a:pt x="586986" y="1214388"/>
                    <a:pt x="562429" y="1238945"/>
                  </a:cubicBezTo>
                  <a:cubicBezTo>
                    <a:pt x="537872" y="1263502"/>
                    <a:pt x="504565" y="1277298"/>
                    <a:pt x="469837" y="1277298"/>
                  </a:cubicBezTo>
                  <a:lnTo>
                    <a:pt x="130945" y="1277298"/>
                  </a:lnTo>
                  <a:cubicBezTo>
                    <a:pt x="96216" y="1277298"/>
                    <a:pt x="62910" y="1263502"/>
                    <a:pt x="38353" y="1238945"/>
                  </a:cubicBezTo>
                  <a:cubicBezTo>
                    <a:pt x="13796" y="1214388"/>
                    <a:pt x="0" y="1181081"/>
                    <a:pt x="0" y="1146353"/>
                  </a:cubicBezTo>
                  <a:lnTo>
                    <a:pt x="0" y="130945"/>
                  </a:lnTo>
                  <a:cubicBezTo>
                    <a:pt x="0" y="96216"/>
                    <a:pt x="13796" y="62910"/>
                    <a:pt x="38353" y="38353"/>
                  </a:cubicBezTo>
                  <a:cubicBezTo>
                    <a:pt x="62910" y="13796"/>
                    <a:pt x="96216" y="0"/>
                    <a:pt x="130945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C7068">
                    <a:alpha val="100000"/>
                  </a:srgbClr>
                </a:gs>
                <a:gs pos="100000">
                  <a:srgbClr val="900056">
                    <a:alpha val="100000"/>
                  </a:srgbClr>
                </a:gs>
              </a:gsLst>
              <a:lin ang="0"/>
            </a:gradFill>
          </p:spPr>
        </p:sp>
        <p:sp>
          <p:nvSpPr>
            <p:cNvPr name="TextBox 41" id="41"/>
            <p:cNvSpPr txBox="true"/>
            <p:nvPr/>
          </p:nvSpPr>
          <p:spPr>
            <a:xfrm>
              <a:off x="0" y="-38100"/>
              <a:ext cx="600782" cy="131539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42" id="42"/>
          <p:cNvGrpSpPr/>
          <p:nvPr/>
        </p:nvGrpSpPr>
        <p:grpSpPr>
          <a:xfrm rot="-7821548">
            <a:off x="17130954" y="1801227"/>
            <a:ext cx="591234" cy="2789570"/>
            <a:chOff x="0" y="0"/>
            <a:chExt cx="600782" cy="2834620"/>
          </a:xfrm>
        </p:grpSpPr>
        <p:sp>
          <p:nvSpPr>
            <p:cNvPr name="Freeform 43" id="43"/>
            <p:cNvSpPr/>
            <p:nvPr/>
          </p:nvSpPr>
          <p:spPr>
            <a:xfrm flipH="false" flipV="false" rot="0">
              <a:off x="0" y="0"/>
              <a:ext cx="600782" cy="2834621"/>
            </a:xfrm>
            <a:custGeom>
              <a:avLst/>
              <a:gdLst/>
              <a:ahLst/>
              <a:cxnLst/>
              <a:rect r="r" b="b" t="t" l="l"/>
              <a:pathLst>
                <a:path h="2834621" w="600782">
                  <a:moveTo>
                    <a:pt x="130945" y="0"/>
                  </a:moveTo>
                  <a:lnTo>
                    <a:pt x="469837" y="0"/>
                  </a:lnTo>
                  <a:cubicBezTo>
                    <a:pt x="504565" y="0"/>
                    <a:pt x="537872" y="13796"/>
                    <a:pt x="562429" y="38353"/>
                  </a:cubicBezTo>
                  <a:cubicBezTo>
                    <a:pt x="586986" y="62910"/>
                    <a:pt x="600782" y="96216"/>
                    <a:pt x="600782" y="130945"/>
                  </a:cubicBezTo>
                  <a:lnTo>
                    <a:pt x="600782" y="2703675"/>
                  </a:lnTo>
                  <a:cubicBezTo>
                    <a:pt x="600782" y="2738404"/>
                    <a:pt x="586986" y="2771711"/>
                    <a:pt x="562429" y="2796268"/>
                  </a:cubicBezTo>
                  <a:cubicBezTo>
                    <a:pt x="537872" y="2820825"/>
                    <a:pt x="504565" y="2834621"/>
                    <a:pt x="469837" y="2834621"/>
                  </a:cubicBezTo>
                  <a:lnTo>
                    <a:pt x="130945" y="2834621"/>
                  </a:lnTo>
                  <a:cubicBezTo>
                    <a:pt x="96216" y="2834621"/>
                    <a:pt x="62910" y="2820825"/>
                    <a:pt x="38353" y="2796268"/>
                  </a:cubicBezTo>
                  <a:cubicBezTo>
                    <a:pt x="13796" y="2771711"/>
                    <a:pt x="0" y="2738404"/>
                    <a:pt x="0" y="2703675"/>
                  </a:cubicBezTo>
                  <a:lnTo>
                    <a:pt x="0" y="130945"/>
                  </a:lnTo>
                  <a:cubicBezTo>
                    <a:pt x="0" y="96216"/>
                    <a:pt x="13796" y="62910"/>
                    <a:pt x="38353" y="38353"/>
                  </a:cubicBezTo>
                  <a:cubicBezTo>
                    <a:pt x="62910" y="13796"/>
                    <a:pt x="96216" y="0"/>
                    <a:pt x="130945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C7068">
                    <a:alpha val="100000"/>
                  </a:srgbClr>
                </a:gs>
                <a:gs pos="100000">
                  <a:srgbClr val="900056">
                    <a:alpha val="100000"/>
                  </a:srgbClr>
                </a:gs>
              </a:gsLst>
              <a:lin ang="0"/>
            </a:gradFill>
          </p:spPr>
        </p:sp>
        <p:sp>
          <p:nvSpPr>
            <p:cNvPr name="TextBox 44" id="44"/>
            <p:cNvSpPr txBox="true"/>
            <p:nvPr/>
          </p:nvSpPr>
          <p:spPr>
            <a:xfrm>
              <a:off x="0" y="-38100"/>
              <a:ext cx="600782" cy="287272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</p:spTree>
  </p:cSld>
  <p:clrMapOvr>
    <a:masterClrMapping/>
  </p:clrMapOvr>
</p:sld>
</file>

<file path=ppt/slides/slide3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2D0727">
                <a:alpha val="100000"/>
              </a:srgbClr>
            </a:gs>
            <a:gs pos="100000">
              <a:srgbClr val="0C0822">
                <a:alpha val="100000"/>
              </a:srgbClr>
            </a:gs>
          </a:gsLst>
          <a:lin ang="27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7293116" y="565634"/>
            <a:ext cx="397367" cy="28996"/>
            <a:chOff x="0" y="0"/>
            <a:chExt cx="128243" cy="935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28243" cy="9358"/>
            </a:xfrm>
            <a:custGeom>
              <a:avLst/>
              <a:gdLst/>
              <a:ahLst/>
              <a:cxnLst/>
              <a:rect r="r" b="b" t="t" l="l"/>
              <a:pathLst>
                <a:path h="9358" w="128243">
                  <a:moveTo>
                    <a:pt x="0" y="0"/>
                  </a:moveTo>
                  <a:lnTo>
                    <a:pt x="128243" y="0"/>
                  </a:lnTo>
                  <a:lnTo>
                    <a:pt x="128243" y="9358"/>
                  </a:lnTo>
                  <a:lnTo>
                    <a:pt x="0" y="9358"/>
                  </a:lnTo>
                  <a:close/>
                </a:path>
              </a:pathLst>
            </a:custGeom>
            <a:solidFill>
              <a:srgbClr val="FC7068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128243" cy="474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7293116" y="657737"/>
            <a:ext cx="397367" cy="28996"/>
            <a:chOff x="0" y="0"/>
            <a:chExt cx="128243" cy="935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28243" cy="9358"/>
            </a:xfrm>
            <a:custGeom>
              <a:avLst/>
              <a:gdLst/>
              <a:ahLst/>
              <a:cxnLst/>
              <a:rect r="r" b="b" t="t" l="l"/>
              <a:pathLst>
                <a:path h="9358" w="128243">
                  <a:moveTo>
                    <a:pt x="0" y="0"/>
                  </a:moveTo>
                  <a:lnTo>
                    <a:pt x="128243" y="0"/>
                  </a:lnTo>
                  <a:lnTo>
                    <a:pt x="128243" y="9358"/>
                  </a:lnTo>
                  <a:lnTo>
                    <a:pt x="0" y="9358"/>
                  </a:lnTo>
                  <a:close/>
                </a:path>
              </a:pathLst>
            </a:custGeom>
            <a:solidFill>
              <a:srgbClr val="FC7068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128243" cy="474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602112" y="446451"/>
            <a:ext cx="363847" cy="359467"/>
          </a:xfrm>
          <a:custGeom>
            <a:avLst/>
            <a:gdLst/>
            <a:ahLst/>
            <a:cxnLst/>
            <a:rect r="r" b="b" t="t" l="l"/>
            <a:pathLst>
              <a:path h="359467" w="363847">
                <a:moveTo>
                  <a:pt x="0" y="0"/>
                </a:moveTo>
                <a:lnTo>
                  <a:pt x="363847" y="0"/>
                </a:lnTo>
                <a:lnTo>
                  <a:pt x="363847" y="359466"/>
                </a:lnTo>
                <a:lnTo>
                  <a:pt x="0" y="35946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2127" r="0" b="-2127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0551731" y="3729947"/>
            <a:ext cx="5878342" cy="4298292"/>
          </a:xfrm>
          <a:custGeom>
            <a:avLst/>
            <a:gdLst/>
            <a:ahLst/>
            <a:cxnLst/>
            <a:rect r="r" b="b" t="t" l="l"/>
            <a:pathLst>
              <a:path h="4298292" w="5878342">
                <a:moveTo>
                  <a:pt x="0" y="0"/>
                </a:moveTo>
                <a:lnTo>
                  <a:pt x="5878342" y="0"/>
                </a:lnTo>
                <a:lnTo>
                  <a:pt x="5878342" y="4298292"/>
                </a:lnTo>
                <a:lnTo>
                  <a:pt x="0" y="429829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00643" t="-392230" r="-96170" b="-387817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1011679" y="508149"/>
            <a:ext cx="1633768" cy="2076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b="true" sz="1200">
                <a:solidFill>
                  <a:srgbClr val="FC7068"/>
                </a:solidFill>
                <a:latin typeface="Poppins Bold"/>
                <a:ea typeface="Poppins Bold"/>
                <a:cs typeface="Poppins Bold"/>
                <a:sym typeface="Poppins Bold"/>
              </a:rPr>
              <a:t>HardwareBazaar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5940842" y="508149"/>
            <a:ext cx="978460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C7068"/>
                </a:solidFill>
                <a:latin typeface="Poppins"/>
                <a:ea typeface="Poppins"/>
                <a:cs typeface="Poppins"/>
                <a:sym typeface="Poppins"/>
              </a:rPr>
              <a:t>Contact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14385046" y="508149"/>
            <a:ext cx="1060497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C7068"/>
                </a:solidFill>
                <a:latin typeface="Poppins"/>
                <a:ea typeface="Poppins"/>
                <a:cs typeface="Poppins"/>
                <a:sym typeface="Poppins"/>
              </a:rPr>
              <a:t>About Us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13154289" y="508149"/>
            <a:ext cx="735456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C7068"/>
                </a:solidFill>
                <a:latin typeface="Poppins"/>
                <a:ea typeface="Poppins"/>
                <a:cs typeface="Poppins"/>
                <a:sym typeface="Poppins"/>
              </a:rPr>
              <a:t>Service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11898530" y="508149"/>
            <a:ext cx="809760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C7068"/>
                </a:solidFill>
                <a:latin typeface="Poppins"/>
                <a:ea typeface="Poppins"/>
                <a:cs typeface="Poppins"/>
                <a:sym typeface="Poppins"/>
              </a:rPr>
              <a:t>Home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611637" y="1331715"/>
            <a:ext cx="8548794" cy="121067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394"/>
              </a:lnSpc>
              <a:spcBef>
                <a:spcPct val="0"/>
              </a:spcBef>
            </a:pPr>
            <a:r>
              <a:rPr lang="en-US" b="true" sz="6710">
                <a:solidFill>
                  <a:srgbClr val="FC7068"/>
                </a:solidFill>
                <a:latin typeface="Poppins Bold"/>
                <a:ea typeface="Poppins Bold"/>
                <a:cs typeface="Poppins Bold"/>
                <a:sym typeface="Poppins Bold"/>
              </a:rPr>
              <a:t>DEMO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682383" y="3468494"/>
            <a:ext cx="12839635" cy="173305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152"/>
              </a:lnSpc>
            </a:pPr>
            <a:r>
              <a:rPr lang="en-US" sz="4394" b="true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rPr>
              <a:t>Now Let’s watch the </a:t>
            </a:r>
          </a:p>
          <a:p>
            <a:pPr algn="l">
              <a:lnSpc>
                <a:spcPts val="7552"/>
              </a:lnSpc>
              <a:spcBef>
                <a:spcPct val="0"/>
              </a:spcBef>
            </a:pPr>
            <a:r>
              <a:rPr lang="en-US" b="true" sz="5394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rPr>
              <a:t>application demo...</a:t>
            </a:r>
          </a:p>
        </p:txBody>
      </p:sp>
      <p:grpSp>
        <p:nvGrpSpPr>
          <p:cNvPr name="Group 17" id="17"/>
          <p:cNvGrpSpPr/>
          <p:nvPr/>
        </p:nvGrpSpPr>
        <p:grpSpPr>
          <a:xfrm rot="0">
            <a:off x="-256686" y="7727913"/>
            <a:ext cx="2902133" cy="1530387"/>
            <a:chOff x="0" y="0"/>
            <a:chExt cx="2949001" cy="1555103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2949001" cy="1555103"/>
            </a:xfrm>
            <a:custGeom>
              <a:avLst/>
              <a:gdLst/>
              <a:ahLst/>
              <a:cxnLst/>
              <a:rect r="r" b="b" t="t" l="l"/>
              <a:pathLst>
                <a:path h="1555103" w="2949001">
                  <a:moveTo>
                    <a:pt x="26677" y="0"/>
                  </a:moveTo>
                  <a:lnTo>
                    <a:pt x="2922324" y="0"/>
                  </a:lnTo>
                  <a:cubicBezTo>
                    <a:pt x="2929399" y="0"/>
                    <a:pt x="2936185" y="2811"/>
                    <a:pt x="2941188" y="7813"/>
                  </a:cubicBezTo>
                  <a:cubicBezTo>
                    <a:pt x="2946191" y="12816"/>
                    <a:pt x="2949001" y="19602"/>
                    <a:pt x="2949001" y="26677"/>
                  </a:cubicBezTo>
                  <a:lnTo>
                    <a:pt x="2949001" y="1528426"/>
                  </a:lnTo>
                  <a:cubicBezTo>
                    <a:pt x="2949001" y="1535501"/>
                    <a:pt x="2946191" y="1542286"/>
                    <a:pt x="2941188" y="1547289"/>
                  </a:cubicBezTo>
                  <a:cubicBezTo>
                    <a:pt x="2936185" y="1552292"/>
                    <a:pt x="2929399" y="1555103"/>
                    <a:pt x="2922324" y="1555103"/>
                  </a:cubicBezTo>
                  <a:lnTo>
                    <a:pt x="26677" y="1555103"/>
                  </a:lnTo>
                  <a:cubicBezTo>
                    <a:pt x="19602" y="1555103"/>
                    <a:pt x="12816" y="1552292"/>
                    <a:pt x="7813" y="1547289"/>
                  </a:cubicBezTo>
                  <a:cubicBezTo>
                    <a:pt x="2811" y="1542286"/>
                    <a:pt x="0" y="1535501"/>
                    <a:pt x="0" y="1528426"/>
                  </a:cubicBezTo>
                  <a:lnTo>
                    <a:pt x="0" y="26677"/>
                  </a:lnTo>
                  <a:cubicBezTo>
                    <a:pt x="0" y="19602"/>
                    <a:pt x="2811" y="12816"/>
                    <a:pt x="7813" y="7813"/>
                  </a:cubicBezTo>
                  <a:cubicBezTo>
                    <a:pt x="12816" y="2811"/>
                    <a:pt x="19602" y="0"/>
                    <a:pt x="26677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C7068">
                    <a:alpha val="100000"/>
                  </a:srgbClr>
                </a:gs>
                <a:gs pos="100000">
                  <a:srgbClr val="900056">
                    <a:alpha val="100000"/>
                  </a:srgbClr>
                </a:gs>
              </a:gsLst>
              <a:lin ang="0"/>
            </a:gradFill>
          </p:spPr>
        </p:sp>
        <p:sp>
          <p:nvSpPr>
            <p:cNvPr name="TextBox 19" id="19"/>
            <p:cNvSpPr txBox="true"/>
            <p:nvPr/>
          </p:nvSpPr>
          <p:spPr>
            <a:xfrm>
              <a:off x="0" y="-38100"/>
              <a:ext cx="2949001" cy="159320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20" id="20"/>
          <p:cNvGrpSpPr/>
          <p:nvPr/>
        </p:nvGrpSpPr>
        <p:grpSpPr>
          <a:xfrm rot="0">
            <a:off x="3009863" y="7727913"/>
            <a:ext cx="816884" cy="1530387"/>
            <a:chOff x="0" y="0"/>
            <a:chExt cx="830077" cy="1555103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830077" cy="1555103"/>
            </a:xfrm>
            <a:custGeom>
              <a:avLst/>
              <a:gdLst/>
              <a:ahLst/>
              <a:cxnLst/>
              <a:rect r="r" b="b" t="t" l="l"/>
              <a:pathLst>
                <a:path h="1555103" w="830077">
                  <a:moveTo>
                    <a:pt x="94774" y="0"/>
                  </a:moveTo>
                  <a:lnTo>
                    <a:pt x="735303" y="0"/>
                  </a:lnTo>
                  <a:cubicBezTo>
                    <a:pt x="787645" y="0"/>
                    <a:pt x="830077" y="42432"/>
                    <a:pt x="830077" y="94774"/>
                  </a:cubicBezTo>
                  <a:lnTo>
                    <a:pt x="830077" y="1460329"/>
                  </a:lnTo>
                  <a:cubicBezTo>
                    <a:pt x="830077" y="1485464"/>
                    <a:pt x="820092" y="1509570"/>
                    <a:pt x="802318" y="1527344"/>
                  </a:cubicBezTo>
                  <a:cubicBezTo>
                    <a:pt x="784544" y="1545118"/>
                    <a:pt x="760438" y="1555103"/>
                    <a:pt x="735303" y="1555103"/>
                  </a:cubicBezTo>
                  <a:lnTo>
                    <a:pt x="94774" y="1555103"/>
                  </a:lnTo>
                  <a:cubicBezTo>
                    <a:pt x="42432" y="1555103"/>
                    <a:pt x="0" y="1512671"/>
                    <a:pt x="0" y="1460329"/>
                  </a:cubicBezTo>
                  <a:lnTo>
                    <a:pt x="0" y="94774"/>
                  </a:lnTo>
                  <a:cubicBezTo>
                    <a:pt x="0" y="42432"/>
                    <a:pt x="42432" y="0"/>
                    <a:pt x="94774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C7068">
                    <a:alpha val="100000"/>
                  </a:srgbClr>
                </a:gs>
                <a:gs pos="100000">
                  <a:srgbClr val="900056">
                    <a:alpha val="100000"/>
                  </a:srgbClr>
                </a:gs>
              </a:gsLst>
              <a:lin ang="0"/>
            </a:gradFill>
          </p:spPr>
        </p:sp>
        <p:sp>
          <p:nvSpPr>
            <p:cNvPr name="TextBox 22" id="22"/>
            <p:cNvSpPr txBox="true"/>
            <p:nvPr/>
          </p:nvSpPr>
          <p:spPr>
            <a:xfrm>
              <a:off x="0" y="-38100"/>
              <a:ext cx="830077" cy="159320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</p:spTree>
  </p:cSld>
  <p:clrMapOvr>
    <a:masterClrMapping/>
  </p:clrMapOvr>
</p:sld>
</file>

<file path=ppt/slides/slide3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2D0727">
                <a:alpha val="100000"/>
              </a:srgbClr>
            </a:gs>
            <a:gs pos="100000">
              <a:srgbClr val="0C0822">
                <a:alpha val="100000"/>
              </a:srgbClr>
            </a:gs>
          </a:gsLst>
          <a:lin ang="27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7293116" y="565634"/>
            <a:ext cx="397367" cy="28996"/>
            <a:chOff x="0" y="0"/>
            <a:chExt cx="128243" cy="935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28243" cy="9358"/>
            </a:xfrm>
            <a:custGeom>
              <a:avLst/>
              <a:gdLst/>
              <a:ahLst/>
              <a:cxnLst/>
              <a:rect r="r" b="b" t="t" l="l"/>
              <a:pathLst>
                <a:path h="9358" w="128243">
                  <a:moveTo>
                    <a:pt x="0" y="0"/>
                  </a:moveTo>
                  <a:lnTo>
                    <a:pt x="128243" y="0"/>
                  </a:lnTo>
                  <a:lnTo>
                    <a:pt x="128243" y="9358"/>
                  </a:lnTo>
                  <a:lnTo>
                    <a:pt x="0" y="9358"/>
                  </a:lnTo>
                  <a:close/>
                </a:path>
              </a:pathLst>
            </a:custGeom>
            <a:solidFill>
              <a:srgbClr val="FF5A5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128243" cy="474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7293116" y="657737"/>
            <a:ext cx="397367" cy="28996"/>
            <a:chOff x="0" y="0"/>
            <a:chExt cx="128243" cy="935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28243" cy="9358"/>
            </a:xfrm>
            <a:custGeom>
              <a:avLst/>
              <a:gdLst/>
              <a:ahLst/>
              <a:cxnLst/>
              <a:rect r="r" b="b" t="t" l="l"/>
              <a:pathLst>
                <a:path h="9358" w="128243">
                  <a:moveTo>
                    <a:pt x="0" y="0"/>
                  </a:moveTo>
                  <a:lnTo>
                    <a:pt x="128243" y="0"/>
                  </a:lnTo>
                  <a:lnTo>
                    <a:pt x="128243" y="9358"/>
                  </a:lnTo>
                  <a:lnTo>
                    <a:pt x="0" y="9358"/>
                  </a:lnTo>
                  <a:close/>
                </a:path>
              </a:pathLst>
            </a:custGeom>
            <a:solidFill>
              <a:srgbClr val="FF5A5F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128243" cy="474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16430073" y="7727913"/>
            <a:ext cx="3408367" cy="1530387"/>
            <a:chOff x="0" y="0"/>
            <a:chExt cx="3463411" cy="1555103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3463411" cy="1555103"/>
            </a:xfrm>
            <a:custGeom>
              <a:avLst/>
              <a:gdLst/>
              <a:ahLst/>
              <a:cxnLst/>
              <a:rect r="r" b="b" t="t" l="l"/>
              <a:pathLst>
                <a:path h="1555103" w="3463411">
                  <a:moveTo>
                    <a:pt x="22714" y="0"/>
                  </a:moveTo>
                  <a:lnTo>
                    <a:pt x="3440697" y="0"/>
                  </a:lnTo>
                  <a:cubicBezTo>
                    <a:pt x="3453242" y="0"/>
                    <a:pt x="3463411" y="10170"/>
                    <a:pt x="3463411" y="22714"/>
                  </a:cubicBezTo>
                  <a:lnTo>
                    <a:pt x="3463411" y="1532388"/>
                  </a:lnTo>
                  <a:cubicBezTo>
                    <a:pt x="3463411" y="1538412"/>
                    <a:pt x="3461018" y="1544190"/>
                    <a:pt x="3456758" y="1548450"/>
                  </a:cubicBezTo>
                  <a:cubicBezTo>
                    <a:pt x="3452499" y="1552709"/>
                    <a:pt x="3446721" y="1555103"/>
                    <a:pt x="3440697" y="1555103"/>
                  </a:cubicBezTo>
                  <a:lnTo>
                    <a:pt x="22714" y="1555103"/>
                  </a:lnTo>
                  <a:cubicBezTo>
                    <a:pt x="10170" y="1555103"/>
                    <a:pt x="0" y="1544933"/>
                    <a:pt x="0" y="1532388"/>
                  </a:cubicBezTo>
                  <a:lnTo>
                    <a:pt x="0" y="22714"/>
                  </a:lnTo>
                  <a:cubicBezTo>
                    <a:pt x="0" y="10170"/>
                    <a:pt x="10170" y="0"/>
                    <a:pt x="22714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C7068">
                    <a:alpha val="100000"/>
                  </a:srgbClr>
                </a:gs>
                <a:gs pos="100000">
                  <a:srgbClr val="900056">
                    <a:alpha val="100000"/>
                  </a:srgbClr>
                </a:gs>
              </a:gsLst>
              <a:lin ang="0"/>
            </a:gra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3463411" cy="159320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11699603" y="3546298"/>
            <a:ext cx="1311811" cy="47625"/>
            <a:chOff x="0" y="0"/>
            <a:chExt cx="274578" cy="9968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274578" cy="9968"/>
            </a:xfrm>
            <a:custGeom>
              <a:avLst/>
              <a:gdLst/>
              <a:ahLst/>
              <a:cxnLst/>
              <a:rect r="r" b="b" t="t" l="l"/>
              <a:pathLst>
                <a:path h="9968" w="274578">
                  <a:moveTo>
                    <a:pt x="4984" y="0"/>
                  </a:moveTo>
                  <a:lnTo>
                    <a:pt x="269594" y="0"/>
                  </a:lnTo>
                  <a:cubicBezTo>
                    <a:pt x="270916" y="0"/>
                    <a:pt x="272183" y="525"/>
                    <a:pt x="273118" y="1460"/>
                  </a:cubicBezTo>
                  <a:cubicBezTo>
                    <a:pt x="274053" y="2395"/>
                    <a:pt x="274578" y="3662"/>
                    <a:pt x="274578" y="4984"/>
                  </a:cubicBezTo>
                  <a:lnTo>
                    <a:pt x="274578" y="4984"/>
                  </a:lnTo>
                  <a:cubicBezTo>
                    <a:pt x="274578" y="7737"/>
                    <a:pt x="272346" y="9968"/>
                    <a:pt x="269594" y="9968"/>
                  </a:cubicBezTo>
                  <a:lnTo>
                    <a:pt x="4984" y="9968"/>
                  </a:lnTo>
                  <a:cubicBezTo>
                    <a:pt x="2232" y="9968"/>
                    <a:pt x="0" y="7737"/>
                    <a:pt x="0" y="4984"/>
                  </a:cubicBezTo>
                  <a:lnTo>
                    <a:pt x="0" y="4984"/>
                  </a:lnTo>
                  <a:cubicBezTo>
                    <a:pt x="0" y="2232"/>
                    <a:pt x="2232" y="0"/>
                    <a:pt x="4984" y="0"/>
                  </a:cubicBezTo>
                  <a:close/>
                </a:path>
              </a:pathLst>
            </a:custGeom>
            <a:solidFill>
              <a:srgbClr val="FF5A5F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0" y="-38100"/>
              <a:ext cx="274578" cy="4806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14" id="14"/>
          <p:cNvSpPr/>
          <p:nvPr/>
        </p:nvSpPr>
        <p:spPr>
          <a:xfrm flipH="false" flipV="false" rot="0">
            <a:off x="602112" y="446451"/>
            <a:ext cx="363847" cy="359467"/>
          </a:xfrm>
          <a:custGeom>
            <a:avLst/>
            <a:gdLst/>
            <a:ahLst/>
            <a:cxnLst/>
            <a:rect r="r" b="b" t="t" l="l"/>
            <a:pathLst>
              <a:path h="359467" w="363847">
                <a:moveTo>
                  <a:pt x="0" y="0"/>
                </a:moveTo>
                <a:lnTo>
                  <a:pt x="363847" y="0"/>
                </a:lnTo>
                <a:lnTo>
                  <a:pt x="363847" y="359466"/>
                </a:lnTo>
                <a:lnTo>
                  <a:pt x="0" y="35946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2127" r="0" b="-2127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1028700" y="1832931"/>
            <a:ext cx="6320988" cy="7559432"/>
          </a:xfrm>
          <a:custGeom>
            <a:avLst/>
            <a:gdLst/>
            <a:ahLst/>
            <a:cxnLst/>
            <a:rect r="r" b="b" t="t" l="l"/>
            <a:pathLst>
              <a:path h="7559432" w="6320988">
                <a:moveTo>
                  <a:pt x="0" y="0"/>
                </a:moveTo>
                <a:lnTo>
                  <a:pt x="6320988" y="0"/>
                </a:lnTo>
                <a:lnTo>
                  <a:pt x="6320988" y="7559432"/>
                </a:lnTo>
                <a:lnTo>
                  <a:pt x="0" y="755943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3565" t="-61580" r="0" b="-26166"/>
            </a:stretch>
          </a:blipFill>
        </p:spPr>
      </p:sp>
      <p:sp>
        <p:nvSpPr>
          <p:cNvPr name="TextBox 16" id="16"/>
          <p:cNvSpPr txBox="true"/>
          <p:nvPr/>
        </p:nvSpPr>
        <p:spPr>
          <a:xfrm rot="0">
            <a:off x="15940842" y="508149"/>
            <a:ext cx="978460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Contact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14385046" y="508149"/>
            <a:ext cx="1060497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About Us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13154289" y="508149"/>
            <a:ext cx="735456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Service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11898530" y="508149"/>
            <a:ext cx="809760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Home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9863041" y="2376480"/>
            <a:ext cx="4880738" cy="112219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8235"/>
              </a:lnSpc>
            </a:pPr>
            <a:r>
              <a:rPr lang="en-US" b="true" sz="7038">
                <a:solidFill>
                  <a:srgbClr val="FE6F67"/>
                </a:solidFill>
                <a:latin typeface="Poppins Bold"/>
                <a:ea typeface="Poppins Bold"/>
                <a:cs typeface="Poppins Bold"/>
                <a:sym typeface="Poppins Bold"/>
              </a:rPr>
              <a:t>Thank You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1011679" y="508149"/>
            <a:ext cx="1633768" cy="2076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b="true" sz="1200">
                <a:solidFill>
                  <a:srgbClr val="FE6F67"/>
                </a:solidFill>
                <a:latin typeface="Poppins Bold"/>
                <a:ea typeface="Poppins Bold"/>
                <a:cs typeface="Poppins Bold"/>
                <a:sym typeface="Poppins Bold"/>
              </a:rPr>
              <a:t>HardwareBazaar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8972037" y="4411088"/>
            <a:ext cx="7472506" cy="120155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372"/>
              </a:lnSpc>
              <a:spcBef>
                <a:spcPct val="0"/>
              </a:spcBef>
            </a:pPr>
            <a:r>
              <a:rPr lang="en-US" b="true" sz="6694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rPr>
              <a:t>Any Questions?</a:t>
            </a:r>
          </a:p>
        </p:txBody>
      </p:sp>
      <p:grpSp>
        <p:nvGrpSpPr>
          <p:cNvPr name="Group 23" id="23"/>
          <p:cNvGrpSpPr/>
          <p:nvPr/>
        </p:nvGrpSpPr>
        <p:grpSpPr>
          <a:xfrm rot="-5400000">
            <a:off x="5233777" y="5513652"/>
            <a:ext cx="4380896" cy="47625"/>
            <a:chOff x="0" y="0"/>
            <a:chExt cx="916974" cy="9968"/>
          </a:xfrm>
        </p:grpSpPr>
        <p:sp>
          <p:nvSpPr>
            <p:cNvPr name="Freeform 24" id="24"/>
            <p:cNvSpPr/>
            <p:nvPr/>
          </p:nvSpPr>
          <p:spPr>
            <a:xfrm flipH="false" flipV="false" rot="0">
              <a:off x="0" y="0"/>
              <a:ext cx="916974" cy="9968"/>
            </a:xfrm>
            <a:custGeom>
              <a:avLst/>
              <a:gdLst/>
              <a:ahLst/>
              <a:cxnLst/>
              <a:rect r="r" b="b" t="t" l="l"/>
              <a:pathLst>
                <a:path h="9968" w="916974">
                  <a:moveTo>
                    <a:pt x="4984" y="0"/>
                  </a:moveTo>
                  <a:lnTo>
                    <a:pt x="911990" y="0"/>
                  </a:lnTo>
                  <a:cubicBezTo>
                    <a:pt x="914743" y="0"/>
                    <a:pt x="916974" y="2232"/>
                    <a:pt x="916974" y="4984"/>
                  </a:cubicBezTo>
                  <a:lnTo>
                    <a:pt x="916974" y="4984"/>
                  </a:lnTo>
                  <a:cubicBezTo>
                    <a:pt x="916974" y="7737"/>
                    <a:pt x="914743" y="9968"/>
                    <a:pt x="911990" y="9968"/>
                  </a:cubicBezTo>
                  <a:lnTo>
                    <a:pt x="4984" y="9968"/>
                  </a:lnTo>
                  <a:cubicBezTo>
                    <a:pt x="2232" y="9968"/>
                    <a:pt x="0" y="7737"/>
                    <a:pt x="0" y="4984"/>
                  </a:cubicBezTo>
                  <a:lnTo>
                    <a:pt x="0" y="4984"/>
                  </a:lnTo>
                  <a:cubicBezTo>
                    <a:pt x="0" y="2232"/>
                    <a:pt x="2232" y="0"/>
                    <a:pt x="4984" y="0"/>
                  </a:cubicBezTo>
                  <a:close/>
                </a:path>
              </a:pathLst>
            </a:custGeom>
            <a:solidFill>
              <a:srgbClr val="FF5A5F"/>
            </a:solidFill>
          </p:spPr>
        </p:sp>
        <p:sp>
          <p:nvSpPr>
            <p:cNvPr name="TextBox 25" id="25"/>
            <p:cNvSpPr txBox="true"/>
            <p:nvPr/>
          </p:nvSpPr>
          <p:spPr>
            <a:xfrm>
              <a:off x="0" y="-38100"/>
              <a:ext cx="916974" cy="4806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26" id="26"/>
          <p:cNvGrpSpPr/>
          <p:nvPr/>
        </p:nvGrpSpPr>
        <p:grpSpPr>
          <a:xfrm rot="-5400000">
            <a:off x="-299736" y="7348839"/>
            <a:ext cx="2704496" cy="47625"/>
            <a:chOff x="0" y="0"/>
            <a:chExt cx="566084" cy="9968"/>
          </a:xfrm>
        </p:grpSpPr>
        <p:sp>
          <p:nvSpPr>
            <p:cNvPr name="Freeform 27" id="27"/>
            <p:cNvSpPr/>
            <p:nvPr/>
          </p:nvSpPr>
          <p:spPr>
            <a:xfrm flipH="false" flipV="false" rot="0">
              <a:off x="0" y="0"/>
              <a:ext cx="566084" cy="9968"/>
            </a:xfrm>
            <a:custGeom>
              <a:avLst/>
              <a:gdLst/>
              <a:ahLst/>
              <a:cxnLst/>
              <a:rect r="r" b="b" t="t" l="l"/>
              <a:pathLst>
                <a:path h="9968" w="566084">
                  <a:moveTo>
                    <a:pt x="4984" y="0"/>
                  </a:moveTo>
                  <a:lnTo>
                    <a:pt x="561099" y="0"/>
                  </a:lnTo>
                  <a:cubicBezTo>
                    <a:pt x="563852" y="0"/>
                    <a:pt x="566084" y="2232"/>
                    <a:pt x="566084" y="4984"/>
                  </a:cubicBezTo>
                  <a:lnTo>
                    <a:pt x="566084" y="4984"/>
                  </a:lnTo>
                  <a:cubicBezTo>
                    <a:pt x="566084" y="6306"/>
                    <a:pt x="565559" y="7574"/>
                    <a:pt x="564624" y="8509"/>
                  </a:cubicBezTo>
                  <a:cubicBezTo>
                    <a:pt x="563689" y="9443"/>
                    <a:pt x="562421" y="9968"/>
                    <a:pt x="561099" y="9968"/>
                  </a:cubicBezTo>
                  <a:lnTo>
                    <a:pt x="4984" y="9968"/>
                  </a:lnTo>
                  <a:cubicBezTo>
                    <a:pt x="2232" y="9968"/>
                    <a:pt x="0" y="7737"/>
                    <a:pt x="0" y="4984"/>
                  </a:cubicBezTo>
                  <a:lnTo>
                    <a:pt x="0" y="4984"/>
                  </a:lnTo>
                  <a:cubicBezTo>
                    <a:pt x="0" y="2232"/>
                    <a:pt x="2232" y="0"/>
                    <a:pt x="4984" y="0"/>
                  </a:cubicBezTo>
                  <a:close/>
                </a:path>
              </a:pathLst>
            </a:custGeom>
            <a:solidFill>
              <a:srgbClr val="FF5A5F"/>
            </a:solidFill>
          </p:spPr>
        </p:sp>
        <p:sp>
          <p:nvSpPr>
            <p:cNvPr name="TextBox 28" id="28"/>
            <p:cNvSpPr txBox="true"/>
            <p:nvPr/>
          </p:nvSpPr>
          <p:spPr>
            <a:xfrm>
              <a:off x="0" y="-38100"/>
              <a:ext cx="566084" cy="4806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2D0727">
                <a:alpha val="100000"/>
              </a:srgbClr>
            </a:gs>
            <a:gs pos="100000">
              <a:srgbClr val="0C0822">
                <a:alpha val="100000"/>
              </a:srgbClr>
            </a:gs>
          </a:gsLst>
          <a:lin ang="27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7293116" y="565634"/>
            <a:ext cx="397367" cy="28996"/>
            <a:chOff x="0" y="0"/>
            <a:chExt cx="128243" cy="935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28243" cy="9358"/>
            </a:xfrm>
            <a:custGeom>
              <a:avLst/>
              <a:gdLst/>
              <a:ahLst/>
              <a:cxnLst/>
              <a:rect r="r" b="b" t="t" l="l"/>
              <a:pathLst>
                <a:path h="9358" w="128243">
                  <a:moveTo>
                    <a:pt x="0" y="0"/>
                  </a:moveTo>
                  <a:lnTo>
                    <a:pt x="128243" y="0"/>
                  </a:lnTo>
                  <a:lnTo>
                    <a:pt x="128243" y="9358"/>
                  </a:lnTo>
                  <a:lnTo>
                    <a:pt x="0" y="9358"/>
                  </a:lnTo>
                  <a:close/>
                </a:path>
              </a:pathLst>
            </a:custGeom>
            <a:solidFill>
              <a:srgbClr val="FC7068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128243" cy="474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7293116" y="657737"/>
            <a:ext cx="397367" cy="28996"/>
            <a:chOff x="0" y="0"/>
            <a:chExt cx="128243" cy="935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28243" cy="9358"/>
            </a:xfrm>
            <a:custGeom>
              <a:avLst/>
              <a:gdLst/>
              <a:ahLst/>
              <a:cxnLst/>
              <a:rect r="r" b="b" t="t" l="l"/>
              <a:pathLst>
                <a:path h="9358" w="128243">
                  <a:moveTo>
                    <a:pt x="0" y="0"/>
                  </a:moveTo>
                  <a:lnTo>
                    <a:pt x="128243" y="0"/>
                  </a:lnTo>
                  <a:lnTo>
                    <a:pt x="128243" y="9358"/>
                  </a:lnTo>
                  <a:lnTo>
                    <a:pt x="0" y="9358"/>
                  </a:lnTo>
                  <a:close/>
                </a:path>
              </a:pathLst>
            </a:custGeom>
            <a:solidFill>
              <a:srgbClr val="FC7068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128243" cy="474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18153377" y="7727913"/>
            <a:ext cx="290192" cy="1530387"/>
            <a:chOff x="0" y="0"/>
            <a:chExt cx="294878" cy="1555103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94878" cy="1555103"/>
            </a:xfrm>
            <a:custGeom>
              <a:avLst/>
              <a:gdLst/>
              <a:ahLst/>
              <a:cxnLst/>
              <a:rect r="r" b="b" t="t" l="l"/>
              <a:pathLst>
                <a:path h="1555103" w="294878">
                  <a:moveTo>
                    <a:pt x="147439" y="0"/>
                  </a:moveTo>
                  <a:lnTo>
                    <a:pt x="147439" y="0"/>
                  </a:lnTo>
                  <a:cubicBezTo>
                    <a:pt x="228868" y="0"/>
                    <a:pt x="294878" y="66011"/>
                    <a:pt x="294878" y="147439"/>
                  </a:cubicBezTo>
                  <a:lnTo>
                    <a:pt x="294878" y="1407663"/>
                  </a:lnTo>
                  <a:cubicBezTo>
                    <a:pt x="294878" y="1446767"/>
                    <a:pt x="279345" y="1484268"/>
                    <a:pt x="251694" y="1511919"/>
                  </a:cubicBezTo>
                  <a:cubicBezTo>
                    <a:pt x="224044" y="1539569"/>
                    <a:pt x="186542" y="1555103"/>
                    <a:pt x="147439" y="1555103"/>
                  </a:cubicBezTo>
                  <a:lnTo>
                    <a:pt x="147439" y="1555103"/>
                  </a:lnTo>
                  <a:cubicBezTo>
                    <a:pt x="108336" y="1555103"/>
                    <a:pt x="70834" y="1539569"/>
                    <a:pt x="43184" y="1511919"/>
                  </a:cubicBezTo>
                  <a:cubicBezTo>
                    <a:pt x="15534" y="1484268"/>
                    <a:pt x="0" y="1446767"/>
                    <a:pt x="0" y="1407663"/>
                  </a:cubicBezTo>
                  <a:lnTo>
                    <a:pt x="0" y="147439"/>
                  </a:lnTo>
                  <a:cubicBezTo>
                    <a:pt x="0" y="108336"/>
                    <a:pt x="15534" y="70834"/>
                    <a:pt x="43184" y="43184"/>
                  </a:cubicBezTo>
                  <a:cubicBezTo>
                    <a:pt x="70834" y="15534"/>
                    <a:pt x="108336" y="0"/>
                    <a:pt x="147439" y="0"/>
                  </a:cubicBezTo>
                  <a:close/>
                </a:path>
              </a:pathLst>
            </a:custGeom>
            <a:solidFill>
              <a:srgbClr val="FC7068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94878" cy="159320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602112" y="446451"/>
            <a:ext cx="363847" cy="359467"/>
          </a:xfrm>
          <a:custGeom>
            <a:avLst/>
            <a:gdLst/>
            <a:ahLst/>
            <a:cxnLst/>
            <a:rect r="r" b="b" t="t" l="l"/>
            <a:pathLst>
              <a:path h="359467" w="363847">
                <a:moveTo>
                  <a:pt x="0" y="0"/>
                </a:moveTo>
                <a:lnTo>
                  <a:pt x="363847" y="0"/>
                </a:lnTo>
                <a:lnTo>
                  <a:pt x="363847" y="359466"/>
                </a:lnTo>
                <a:lnTo>
                  <a:pt x="0" y="35946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2127" r="0" b="-2127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12708290" y="2542393"/>
            <a:ext cx="4878479" cy="4878479"/>
          </a:xfrm>
          <a:custGeom>
            <a:avLst/>
            <a:gdLst/>
            <a:ahLst/>
            <a:cxnLst/>
            <a:rect r="r" b="b" t="t" l="l"/>
            <a:pathLst>
              <a:path h="4878479" w="4878479">
                <a:moveTo>
                  <a:pt x="0" y="0"/>
                </a:moveTo>
                <a:lnTo>
                  <a:pt x="4878479" y="0"/>
                </a:lnTo>
                <a:lnTo>
                  <a:pt x="4878479" y="4878479"/>
                </a:lnTo>
                <a:lnTo>
                  <a:pt x="0" y="487847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0">
            <a:off x="1011679" y="508149"/>
            <a:ext cx="1633768" cy="2076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b="true" sz="1200">
                <a:solidFill>
                  <a:srgbClr val="FC7068"/>
                </a:solidFill>
                <a:latin typeface="Poppins Bold"/>
                <a:ea typeface="Poppins Bold"/>
                <a:cs typeface="Poppins Bold"/>
                <a:sym typeface="Poppins Bold"/>
              </a:rPr>
              <a:t>HardwareBazaar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15940842" y="508149"/>
            <a:ext cx="978460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C7068"/>
                </a:solidFill>
                <a:latin typeface="Poppins"/>
                <a:ea typeface="Poppins"/>
                <a:cs typeface="Poppins"/>
                <a:sym typeface="Poppins"/>
              </a:rPr>
              <a:t>Contact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14385046" y="508149"/>
            <a:ext cx="1060497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C7068"/>
                </a:solidFill>
                <a:latin typeface="Poppins"/>
                <a:ea typeface="Poppins"/>
                <a:cs typeface="Poppins"/>
                <a:sym typeface="Poppins"/>
              </a:rPr>
              <a:t>About Us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13154289" y="508149"/>
            <a:ext cx="735456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C7068"/>
                </a:solidFill>
                <a:latin typeface="Poppins"/>
                <a:ea typeface="Poppins"/>
                <a:cs typeface="Poppins"/>
                <a:sym typeface="Poppins"/>
              </a:rPr>
              <a:t>Service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11898530" y="508149"/>
            <a:ext cx="809760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C7068"/>
                </a:solidFill>
                <a:latin typeface="Poppins"/>
                <a:ea typeface="Poppins"/>
                <a:cs typeface="Poppins"/>
                <a:sym typeface="Poppins"/>
              </a:rPr>
              <a:t>Home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611637" y="1331715"/>
            <a:ext cx="8548794" cy="121067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394"/>
              </a:lnSpc>
              <a:spcBef>
                <a:spcPct val="0"/>
              </a:spcBef>
            </a:pPr>
            <a:r>
              <a:rPr lang="en-US" b="true" sz="6710">
                <a:solidFill>
                  <a:srgbClr val="FC7068"/>
                </a:solidFill>
                <a:latin typeface="Poppins Bold"/>
                <a:ea typeface="Poppins Bold"/>
                <a:cs typeface="Poppins Bold"/>
                <a:sym typeface="Poppins Bold"/>
              </a:rPr>
              <a:t>Motivations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682383" y="3487544"/>
            <a:ext cx="12839635" cy="424036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032"/>
              </a:lnSpc>
            </a:pPr>
            <a:r>
              <a:rPr lang="en-US" sz="3594" b="true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rPr>
              <a:t>Due to the fragmented market and lack of </a:t>
            </a:r>
          </a:p>
          <a:p>
            <a:pPr algn="l">
              <a:lnSpc>
                <a:spcPts val="5032"/>
              </a:lnSpc>
            </a:pPr>
            <a:r>
              <a:rPr lang="en-US" sz="3594" b="true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rPr>
              <a:t>trustworthy platforms, HardwareBazaar aims </a:t>
            </a:r>
          </a:p>
          <a:p>
            <a:pPr algn="l">
              <a:lnSpc>
                <a:spcPts val="5032"/>
              </a:lnSpc>
            </a:pPr>
            <a:r>
              <a:rPr lang="en-US" sz="3594" b="true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rPr>
              <a:t>to provide a unified, secure, and user-friendly </a:t>
            </a:r>
          </a:p>
          <a:p>
            <a:pPr algn="l">
              <a:lnSpc>
                <a:spcPts val="5032"/>
              </a:lnSpc>
            </a:pPr>
            <a:r>
              <a:rPr lang="en-US" sz="3594" b="true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rPr>
              <a:t>solution tailored for hardware enthusiasts and businesses.</a:t>
            </a:r>
          </a:p>
          <a:p>
            <a:pPr algn="l">
              <a:lnSpc>
                <a:spcPts val="8425"/>
              </a:lnSpc>
              <a:spcBef>
                <a:spcPct val="0"/>
              </a:spcBef>
            </a:pP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2D0727">
                <a:alpha val="100000"/>
              </a:srgbClr>
            </a:gs>
            <a:gs pos="100000">
              <a:srgbClr val="0C0822">
                <a:alpha val="100000"/>
              </a:srgbClr>
            </a:gs>
          </a:gsLst>
          <a:lin ang="27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7293116" y="565634"/>
            <a:ext cx="397367" cy="28996"/>
            <a:chOff x="0" y="0"/>
            <a:chExt cx="128243" cy="935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28243" cy="9358"/>
            </a:xfrm>
            <a:custGeom>
              <a:avLst/>
              <a:gdLst/>
              <a:ahLst/>
              <a:cxnLst/>
              <a:rect r="r" b="b" t="t" l="l"/>
              <a:pathLst>
                <a:path h="9358" w="128243">
                  <a:moveTo>
                    <a:pt x="0" y="0"/>
                  </a:moveTo>
                  <a:lnTo>
                    <a:pt x="128243" y="0"/>
                  </a:lnTo>
                  <a:lnTo>
                    <a:pt x="128243" y="9358"/>
                  </a:lnTo>
                  <a:lnTo>
                    <a:pt x="0" y="9358"/>
                  </a:lnTo>
                  <a:close/>
                </a:path>
              </a:pathLst>
            </a:custGeom>
            <a:solidFill>
              <a:srgbClr val="FF5A5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128243" cy="474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7293116" y="657737"/>
            <a:ext cx="397367" cy="28996"/>
            <a:chOff x="0" y="0"/>
            <a:chExt cx="128243" cy="935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28243" cy="9358"/>
            </a:xfrm>
            <a:custGeom>
              <a:avLst/>
              <a:gdLst/>
              <a:ahLst/>
              <a:cxnLst/>
              <a:rect r="r" b="b" t="t" l="l"/>
              <a:pathLst>
                <a:path h="9358" w="128243">
                  <a:moveTo>
                    <a:pt x="0" y="0"/>
                  </a:moveTo>
                  <a:lnTo>
                    <a:pt x="128243" y="0"/>
                  </a:lnTo>
                  <a:lnTo>
                    <a:pt x="128243" y="9358"/>
                  </a:lnTo>
                  <a:lnTo>
                    <a:pt x="0" y="9358"/>
                  </a:lnTo>
                  <a:close/>
                </a:path>
              </a:pathLst>
            </a:custGeom>
            <a:solidFill>
              <a:srgbClr val="FF5A5F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128243" cy="474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8" id="8"/>
          <p:cNvSpPr txBox="true"/>
          <p:nvPr/>
        </p:nvSpPr>
        <p:spPr>
          <a:xfrm rot="0">
            <a:off x="15940842" y="508149"/>
            <a:ext cx="978460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Contact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4385046" y="508149"/>
            <a:ext cx="1060497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About Us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3154289" y="508149"/>
            <a:ext cx="735456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Service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1898530" y="508149"/>
            <a:ext cx="809760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Home</a:t>
            </a:r>
          </a:p>
        </p:txBody>
      </p:sp>
      <p:grpSp>
        <p:nvGrpSpPr>
          <p:cNvPr name="Group 12" id="12"/>
          <p:cNvGrpSpPr/>
          <p:nvPr/>
        </p:nvGrpSpPr>
        <p:grpSpPr>
          <a:xfrm rot="0">
            <a:off x="1828563" y="3311130"/>
            <a:ext cx="1042538" cy="47625"/>
            <a:chOff x="0" y="0"/>
            <a:chExt cx="274578" cy="12543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274578" cy="12543"/>
            </a:xfrm>
            <a:custGeom>
              <a:avLst/>
              <a:gdLst/>
              <a:ahLst/>
              <a:cxnLst/>
              <a:rect r="r" b="b" t="t" l="l"/>
              <a:pathLst>
                <a:path h="12543" w="274578">
                  <a:moveTo>
                    <a:pt x="6272" y="0"/>
                  </a:moveTo>
                  <a:lnTo>
                    <a:pt x="268306" y="0"/>
                  </a:lnTo>
                  <a:cubicBezTo>
                    <a:pt x="269970" y="0"/>
                    <a:pt x="271565" y="661"/>
                    <a:pt x="272741" y="1837"/>
                  </a:cubicBezTo>
                  <a:cubicBezTo>
                    <a:pt x="273917" y="3013"/>
                    <a:pt x="274578" y="4608"/>
                    <a:pt x="274578" y="6272"/>
                  </a:cubicBezTo>
                  <a:lnTo>
                    <a:pt x="274578" y="6272"/>
                  </a:lnTo>
                  <a:cubicBezTo>
                    <a:pt x="274578" y="7935"/>
                    <a:pt x="273917" y="9530"/>
                    <a:pt x="272741" y="10706"/>
                  </a:cubicBezTo>
                  <a:cubicBezTo>
                    <a:pt x="271565" y="11882"/>
                    <a:pt x="269970" y="12543"/>
                    <a:pt x="268306" y="12543"/>
                  </a:cubicBezTo>
                  <a:lnTo>
                    <a:pt x="6272" y="12543"/>
                  </a:lnTo>
                  <a:cubicBezTo>
                    <a:pt x="4608" y="12543"/>
                    <a:pt x="3013" y="11882"/>
                    <a:pt x="1837" y="10706"/>
                  </a:cubicBezTo>
                  <a:cubicBezTo>
                    <a:pt x="661" y="9530"/>
                    <a:pt x="0" y="7935"/>
                    <a:pt x="0" y="6272"/>
                  </a:cubicBezTo>
                  <a:lnTo>
                    <a:pt x="0" y="6272"/>
                  </a:lnTo>
                  <a:cubicBezTo>
                    <a:pt x="0" y="4608"/>
                    <a:pt x="661" y="3013"/>
                    <a:pt x="1837" y="1837"/>
                  </a:cubicBezTo>
                  <a:cubicBezTo>
                    <a:pt x="3013" y="661"/>
                    <a:pt x="4608" y="0"/>
                    <a:pt x="6272" y="0"/>
                  </a:cubicBezTo>
                  <a:close/>
                </a:path>
              </a:pathLst>
            </a:custGeom>
            <a:solidFill>
              <a:srgbClr val="FF5A5F"/>
            </a:solidFill>
          </p:spPr>
        </p:sp>
        <p:sp>
          <p:nvSpPr>
            <p:cNvPr name="TextBox 14" id="14"/>
            <p:cNvSpPr txBox="true"/>
            <p:nvPr/>
          </p:nvSpPr>
          <p:spPr>
            <a:xfrm>
              <a:off x="0" y="-38100"/>
              <a:ext cx="274578" cy="5064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15" id="15"/>
          <p:cNvSpPr txBox="true"/>
          <p:nvPr/>
        </p:nvSpPr>
        <p:spPr>
          <a:xfrm rot="0">
            <a:off x="1828563" y="2258504"/>
            <a:ext cx="8423420" cy="7317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336"/>
              </a:lnSpc>
            </a:pPr>
            <a:r>
              <a:rPr lang="en-US" sz="4560" b="true">
                <a:solidFill>
                  <a:srgbClr val="FE6F67"/>
                </a:solidFill>
                <a:latin typeface="Poppins Bold"/>
                <a:ea typeface="Poppins Bold"/>
                <a:cs typeface="Poppins Bold"/>
                <a:sym typeface="Poppins Bold"/>
              </a:rPr>
              <a:t>Goals And Objectives</a:t>
            </a:r>
          </a:p>
        </p:txBody>
      </p:sp>
      <p:grpSp>
        <p:nvGrpSpPr>
          <p:cNvPr name="Group 16" id="16"/>
          <p:cNvGrpSpPr/>
          <p:nvPr/>
        </p:nvGrpSpPr>
        <p:grpSpPr>
          <a:xfrm rot="0">
            <a:off x="813109" y="4228616"/>
            <a:ext cx="1143234" cy="1143234"/>
            <a:chOff x="0" y="0"/>
            <a:chExt cx="812800" cy="812800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C7068">
                    <a:alpha val="100000"/>
                  </a:srgbClr>
                </a:gs>
                <a:gs pos="100000">
                  <a:srgbClr val="900056">
                    <a:alpha val="100000"/>
                  </a:srgbClr>
                </a:gs>
              </a:gsLst>
              <a:lin ang="0"/>
            </a:gradFill>
          </p:spPr>
        </p:sp>
        <p:sp>
          <p:nvSpPr>
            <p:cNvPr name="TextBox 18" id="18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239"/>
                </a:lnSpc>
              </a:pPr>
            </a:p>
          </p:txBody>
        </p:sp>
      </p:grpSp>
      <p:sp>
        <p:nvSpPr>
          <p:cNvPr name="TextBox 19" id="19"/>
          <p:cNvSpPr txBox="true"/>
          <p:nvPr/>
        </p:nvSpPr>
        <p:spPr>
          <a:xfrm rot="0">
            <a:off x="2410999" y="4161941"/>
            <a:ext cx="5989790" cy="120461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136"/>
              </a:lnSpc>
              <a:spcBef>
                <a:spcPct val="0"/>
              </a:spcBef>
            </a:pPr>
            <a:r>
              <a:rPr lang="en-US" sz="224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Build a platform where people can easily find or sell the hardware they need, all in one safe and convenient place.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966305" y="4478440"/>
            <a:ext cx="836842" cy="5483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250"/>
              </a:lnSpc>
              <a:spcBef>
                <a:spcPct val="0"/>
              </a:spcBef>
            </a:pPr>
            <a:r>
              <a:rPr lang="en-US" b="true" sz="3036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rPr>
              <a:t>1</a:t>
            </a:r>
          </a:p>
        </p:txBody>
      </p:sp>
      <p:grpSp>
        <p:nvGrpSpPr>
          <p:cNvPr name="Group 21" id="21"/>
          <p:cNvGrpSpPr/>
          <p:nvPr/>
        </p:nvGrpSpPr>
        <p:grpSpPr>
          <a:xfrm rot="0">
            <a:off x="9956263" y="4228616"/>
            <a:ext cx="1143234" cy="1143234"/>
            <a:chOff x="0" y="0"/>
            <a:chExt cx="812800" cy="812800"/>
          </a:xfrm>
        </p:grpSpPr>
        <p:sp>
          <p:nvSpPr>
            <p:cNvPr name="Freeform 22" id="22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C7068">
                    <a:alpha val="100000"/>
                  </a:srgbClr>
                </a:gs>
                <a:gs pos="100000">
                  <a:srgbClr val="900056">
                    <a:alpha val="100000"/>
                  </a:srgbClr>
                </a:gs>
              </a:gsLst>
              <a:lin ang="0"/>
            </a:gradFill>
          </p:spPr>
        </p:sp>
        <p:sp>
          <p:nvSpPr>
            <p:cNvPr name="TextBox 23" id="23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239"/>
                </a:lnSpc>
              </a:pPr>
            </a:p>
          </p:txBody>
        </p:sp>
      </p:grpSp>
      <p:sp>
        <p:nvSpPr>
          <p:cNvPr name="TextBox 24" id="24"/>
          <p:cNvSpPr txBox="true"/>
          <p:nvPr/>
        </p:nvSpPr>
        <p:spPr>
          <a:xfrm rot="0">
            <a:off x="11485101" y="4161941"/>
            <a:ext cx="5989790" cy="16028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136"/>
              </a:lnSpc>
              <a:spcBef>
                <a:spcPct val="0"/>
              </a:spcBef>
            </a:pPr>
            <a:r>
              <a:rPr lang="en-US" sz="224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Encourage people to reuse hardware instead of throwing it away, reducing electronic waste and supporting a more sustainable future.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10109459" y="4478440"/>
            <a:ext cx="836842" cy="5483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250"/>
              </a:lnSpc>
              <a:spcBef>
                <a:spcPct val="0"/>
              </a:spcBef>
            </a:pPr>
            <a:r>
              <a:rPr lang="en-US" b="true" sz="3036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rPr>
              <a:t>2</a:t>
            </a:r>
          </a:p>
        </p:txBody>
      </p:sp>
      <p:grpSp>
        <p:nvGrpSpPr>
          <p:cNvPr name="Group 26" id="26"/>
          <p:cNvGrpSpPr/>
          <p:nvPr/>
        </p:nvGrpSpPr>
        <p:grpSpPr>
          <a:xfrm rot="0">
            <a:off x="813109" y="6822648"/>
            <a:ext cx="1143234" cy="1143234"/>
            <a:chOff x="0" y="0"/>
            <a:chExt cx="812800" cy="812800"/>
          </a:xfrm>
        </p:grpSpPr>
        <p:sp>
          <p:nvSpPr>
            <p:cNvPr name="Freeform 27" id="2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C7068">
                    <a:alpha val="100000"/>
                  </a:srgbClr>
                </a:gs>
                <a:gs pos="100000">
                  <a:srgbClr val="900056">
                    <a:alpha val="100000"/>
                  </a:srgbClr>
                </a:gs>
              </a:gsLst>
              <a:lin ang="0"/>
            </a:gradFill>
          </p:spPr>
        </p:sp>
        <p:sp>
          <p:nvSpPr>
            <p:cNvPr name="TextBox 28" id="28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239"/>
                </a:lnSpc>
              </a:pPr>
            </a:p>
          </p:txBody>
        </p:sp>
      </p:grpSp>
      <p:sp>
        <p:nvSpPr>
          <p:cNvPr name="TextBox 29" id="29"/>
          <p:cNvSpPr txBox="true"/>
          <p:nvPr/>
        </p:nvSpPr>
        <p:spPr>
          <a:xfrm rot="0">
            <a:off x="2410999" y="6755973"/>
            <a:ext cx="5989790" cy="16028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136"/>
              </a:lnSpc>
              <a:spcBef>
                <a:spcPct val="0"/>
              </a:spcBef>
            </a:pPr>
            <a:r>
              <a:rPr lang="en-US" sz="224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Create a vibrant community where users can chat, share advice, and get help with building their dream setups using tools like the Virtual Build Assistant.</a:t>
            </a:r>
          </a:p>
        </p:txBody>
      </p:sp>
      <p:sp>
        <p:nvSpPr>
          <p:cNvPr name="TextBox 30" id="30"/>
          <p:cNvSpPr txBox="true"/>
          <p:nvPr/>
        </p:nvSpPr>
        <p:spPr>
          <a:xfrm rot="0">
            <a:off x="966305" y="7072472"/>
            <a:ext cx="836842" cy="5483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250"/>
              </a:lnSpc>
              <a:spcBef>
                <a:spcPct val="0"/>
              </a:spcBef>
            </a:pPr>
            <a:r>
              <a:rPr lang="en-US" b="true" sz="3036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rPr>
              <a:t>3</a:t>
            </a:r>
          </a:p>
        </p:txBody>
      </p:sp>
      <p:grpSp>
        <p:nvGrpSpPr>
          <p:cNvPr name="Group 31" id="31"/>
          <p:cNvGrpSpPr/>
          <p:nvPr/>
        </p:nvGrpSpPr>
        <p:grpSpPr>
          <a:xfrm rot="0">
            <a:off x="9956263" y="6822648"/>
            <a:ext cx="1143234" cy="1143234"/>
            <a:chOff x="0" y="0"/>
            <a:chExt cx="812800" cy="812800"/>
          </a:xfrm>
        </p:grpSpPr>
        <p:sp>
          <p:nvSpPr>
            <p:cNvPr name="Freeform 32" id="32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C7068">
                    <a:alpha val="100000"/>
                  </a:srgbClr>
                </a:gs>
                <a:gs pos="100000">
                  <a:srgbClr val="900056">
                    <a:alpha val="100000"/>
                  </a:srgbClr>
                </a:gs>
              </a:gsLst>
              <a:lin ang="0"/>
            </a:gradFill>
          </p:spPr>
        </p:sp>
        <p:sp>
          <p:nvSpPr>
            <p:cNvPr name="TextBox 33" id="33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239"/>
                </a:lnSpc>
              </a:pPr>
            </a:p>
          </p:txBody>
        </p:sp>
      </p:grpSp>
      <p:sp>
        <p:nvSpPr>
          <p:cNvPr name="TextBox 34" id="34"/>
          <p:cNvSpPr txBox="true"/>
          <p:nvPr/>
        </p:nvSpPr>
        <p:spPr>
          <a:xfrm rot="0">
            <a:off x="11485101" y="6755973"/>
            <a:ext cx="5989790" cy="157187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136"/>
              </a:lnSpc>
              <a:spcBef>
                <a:spcPct val="0"/>
              </a:spcBef>
            </a:pPr>
            <a:r>
              <a:rPr lang="en-US" sz="224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Ensure every interaction is secure, from verifying users to offering trusted payment methods, so people can buy and sell with confidence.</a:t>
            </a:r>
          </a:p>
        </p:txBody>
      </p:sp>
      <p:sp>
        <p:nvSpPr>
          <p:cNvPr name="TextBox 35" id="35"/>
          <p:cNvSpPr txBox="true"/>
          <p:nvPr/>
        </p:nvSpPr>
        <p:spPr>
          <a:xfrm rot="0">
            <a:off x="10109459" y="7072472"/>
            <a:ext cx="836842" cy="5483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250"/>
              </a:lnSpc>
              <a:spcBef>
                <a:spcPct val="0"/>
              </a:spcBef>
            </a:pPr>
            <a:r>
              <a:rPr lang="en-US" b="true" sz="3036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rPr>
              <a:t>4</a:t>
            </a:r>
          </a:p>
        </p:txBody>
      </p:sp>
      <p:sp>
        <p:nvSpPr>
          <p:cNvPr name="TextBox 36" id="36"/>
          <p:cNvSpPr txBox="true"/>
          <p:nvPr/>
        </p:nvSpPr>
        <p:spPr>
          <a:xfrm rot="0">
            <a:off x="1011679" y="508149"/>
            <a:ext cx="1633768" cy="2076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b="true" sz="1200">
                <a:solidFill>
                  <a:srgbClr val="FE6F67"/>
                </a:solidFill>
                <a:latin typeface="Poppins Bold"/>
                <a:ea typeface="Poppins Bold"/>
                <a:cs typeface="Poppins Bold"/>
                <a:sym typeface="Poppins Bold"/>
              </a:rPr>
              <a:t>HardwareBazaar</a:t>
            </a:r>
          </a:p>
        </p:txBody>
      </p:sp>
      <p:sp>
        <p:nvSpPr>
          <p:cNvPr name="Freeform 37" id="37"/>
          <p:cNvSpPr/>
          <p:nvPr/>
        </p:nvSpPr>
        <p:spPr>
          <a:xfrm flipH="false" flipV="false" rot="0">
            <a:off x="602112" y="446451"/>
            <a:ext cx="363847" cy="359467"/>
          </a:xfrm>
          <a:custGeom>
            <a:avLst/>
            <a:gdLst/>
            <a:ahLst/>
            <a:cxnLst/>
            <a:rect r="r" b="b" t="t" l="l"/>
            <a:pathLst>
              <a:path h="359467" w="363847">
                <a:moveTo>
                  <a:pt x="0" y="0"/>
                </a:moveTo>
                <a:lnTo>
                  <a:pt x="363847" y="0"/>
                </a:lnTo>
                <a:lnTo>
                  <a:pt x="363847" y="359466"/>
                </a:lnTo>
                <a:lnTo>
                  <a:pt x="0" y="35946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2127" r="0" b="-2127"/>
            </a:stretch>
          </a:blipFill>
        </p:spPr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2D0727">
                <a:alpha val="100000"/>
              </a:srgbClr>
            </a:gs>
            <a:gs pos="100000">
              <a:srgbClr val="0C0822">
                <a:alpha val="100000"/>
              </a:srgbClr>
            </a:gs>
          </a:gsLst>
          <a:lin ang="27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7293116" y="565634"/>
            <a:ext cx="397367" cy="28996"/>
            <a:chOff x="0" y="0"/>
            <a:chExt cx="128243" cy="935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28243" cy="9358"/>
            </a:xfrm>
            <a:custGeom>
              <a:avLst/>
              <a:gdLst/>
              <a:ahLst/>
              <a:cxnLst/>
              <a:rect r="r" b="b" t="t" l="l"/>
              <a:pathLst>
                <a:path h="9358" w="128243">
                  <a:moveTo>
                    <a:pt x="0" y="0"/>
                  </a:moveTo>
                  <a:lnTo>
                    <a:pt x="128243" y="0"/>
                  </a:lnTo>
                  <a:lnTo>
                    <a:pt x="128243" y="9358"/>
                  </a:lnTo>
                  <a:lnTo>
                    <a:pt x="0" y="9358"/>
                  </a:lnTo>
                  <a:close/>
                </a:path>
              </a:pathLst>
            </a:custGeom>
            <a:solidFill>
              <a:srgbClr val="FC7068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128243" cy="474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7293116" y="657737"/>
            <a:ext cx="397367" cy="28996"/>
            <a:chOff x="0" y="0"/>
            <a:chExt cx="128243" cy="935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28243" cy="9358"/>
            </a:xfrm>
            <a:custGeom>
              <a:avLst/>
              <a:gdLst/>
              <a:ahLst/>
              <a:cxnLst/>
              <a:rect r="r" b="b" t="t" l="l"/>
              <a:pathLst>
                <a:path h="9358" w="128243">
                  <a:moveTo>
                    <a:pt x="0" y="0"/>
                  </a:moveTo>
                  <a:lnTo>
                    <a:pt x="128243" y="0"/>
                  </a:lnTo>
                  <a:lnTo>
                    <a:pt x="128243" y="9358"/>
                  </a:lnTo>
                  <a:lnTo>
                    <a:pt x="0" y="9358"/>
                  </a:lnTo>
                  <a:close/>
                </a:path>
              </a:pathLst>
            </a:custGeom>
            <a:solidFill>
              <a:srgbClr val="FC7068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128243" cy="474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-2422832">
            <a:off x="16596599" y="3451575"/>
            <a:ext cx="4168465" cy="4120498"/>
            <a:chOff x="0" y="0"/>
            <a:chExt cx="4235784" cy="4187043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4235784" cy="4187043"/>
            </a:xfrm>
            <a:custGeom>
              <a:avLst/>
              <a:gdLst/>
              <a:ahLst/>
              <a:cxnLst/>
              <a:rect r="r" b="b" t="t" l="l"/>
              <a:pathLst>
                <a:path h="4187043" w="4235784">
                  <a:moveTo>
                    <a:pt x="18573" y="0"/>
                  </a:moveTo>
                  <a:lnTo>
                    <a:pt x="4217212" y="0"/>
                  </a:lnTo>
                  <a:cubicBezTo>
                    <a:pt x="4222137" y="0"/>
                    <a:pt x="4226861" y="1957"/>
                    <a:pt x="4230344" y="5440"/>
                  </a:cubicBezTo>
                  <a:cubicBezTo>
                    <a:pt x="4233827" y="8923"/>
                    <a:pt x="4235784" y="13647"/>
                    <a:pt x="4235784" y="18573"/>
                  </a:cubicBezTo>
                  <a:lnTo>
                    <a:pt x="4235784" y="4168470"/>
                  </a:lnTo>
                  <a:cubicBezTo>
                    <a:pt x="4235784" y="4173396"/>
                    <a:pt x="4233827" y="4178120"/>
                    <a:pt x="4230344" y="4181603"/>
                  </a:cubicBezTo>
                  <a:cubicBezTo>
                    <a:pt x="4226861" y="4185086"/>
                    <a:pt x="4222137" y="4187043"/>
                    <a:pt x="4217212" y="4187043"/>
                  </a:cubicBezTo>
                  <a:lnTo>
                    <a:pt x="18573" y="4187043"/>
                  </a:lnTo>
                  <a:cubicBezTo>
                    <a:pt x="13647" y="4187043"/>
                    <a:pt x="8923" y="4185086"/>
                    <a:pt x="5440" y="4181603"/>
                  </a:cubicBezTo>
                  <a:cubicBezTo>
                    <a:pt x="1957" y="4178120"/>
                    <a:pt x="0" y="4173396"/>
                    <a:pt x="0" y="4168470"/>
                  </a:cubicBezTo>
                  <a:lnTo>
                    <a:pt x="0" y="18573"/>
                  </a:lnTo>
                  <a:cubicBezTo>
                    <a:pt x="0" y="13647"/>
                    <a:pt x="1957" y="8923"/>
                    <a:pt x="5440" y="5440"/>
                  </a:cubicBezTo>
                  <a:cubicBezTo>
                    <a:pt x="8923" y="1957"/>
                    <a:pt x="13647" y="0"/>
                    <a:pt x="18573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C7068">
                    <a:alpha val="100000"/>
                  </a:srgbClr>
                </a:gs>
                <a:gs pos="100000">
                  <a:srgbClr val="900056">
                    <a:alpha val="100000"/>
                  </a:srgbClr>
                </a:gs>
              </a:gsLst>
              <a:lin ang="0"/>
            </a:gra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4235784" cy="422514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602112" y="446451"/>
            <a:ext cx="363847" cy="359467"/>
          </a:xfrm>
          <a:custGeom>
            <a:avLst/>
            <a:gdLst/>
            <a:ahLst/>
            <a:cxnLst/>
            <a:rect r="r" b="b" t="t" l="l"/>
            <a:pathLst>
              <a:path h="359467" w="363847">
                <a:moveTo>
                  <a:pt x="0" y="0"/>
                </a:moveTo>
                <a:lnTo>
                  <a:pt x="363847" y="0"/>
                </a:lnTo>
                <a:lnTo>
                  <a:pt x="363847" y="359466"/>
                </a:lnTo>
                <a:lnTo>
                  <a:pt x="0" y="35946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2127" r="0" b="-2127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1011679" y="508149"/>
            <a:ext cx="1633768" cy="2076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b="true" sz="1200">
                <a:solidFill>
                  <a:srgbClr val="FC7068"/>
                </a:solidFill>
                <a:latin typeface="Poppins Bold"/>
                <a:ea typeface="Poppins Bold"/>
                <a:cs typeface="Poppins Bold"/>
                <a:sym typeface="Poppins Bold"/>
              </a:rPr>
              <a:t>HardwareBazaar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15940842" y="508149"/>
            <a:ext cx="978460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C7068"/>
                </a:solidFill>
                <a:latin typeface="Poppins"/>
                <a:ea typeface="Poppins"/>
                <a:cs typeface="Poppins"/>
                <a:sym typeface="Poppins"/>
              </a:rPr>
              <a:t>Contact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14385046" y="508149"/>
            <a:ext cx="1060497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C7068"/>
                </a:solidFill>
                <a:latin typeface="Poppins"/>
                <a:ea typeface="Poppins"/>
                <a:cs typeface="Poppins"/>
                <a:sym typeface="Poppins"/>
              </a:rPr>
              <a:t>About Us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13154289" y="508149"/>
            <a:ext cx="735456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C7068"/>
                </a:solidFill>
                <a:latin typeface="Poppins"/>
                <a:ea typeface="Poppins"/>
                <a:cs typeface="Poppins"/>
                <a:sym typeface="Poppins"/>
              </a:rPr>
              <a:t>Service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11898530" y="508149"/>
            <a:ext cx="809760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C7068"/>
                </a:solidFill>
                <a:latin typeface="Poppins"/>
                <a:ea typeface="Poppins"/>
                <a:cs typeface="Poppins"/>
                <a:sym typeface="Poppins"/>
              </a:rPr>
              <a:t>Home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602112" y="1331715"/>
            <a:ext cx="8548794" cy="121067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394"/>
              </a:lnSpc>
              <a:spcBef>
                <a:spcPct val="0"/>
              </a:spcBef>
            </a:pPr>
            <a:r>
              <a:rPr lang="en-US" b="true" sz="6710">
                <a:solidFill>
                  <a:srgbClr val="FC7068"/>
                </a:solidFill>
                <a:latin typeface="Poppins Bold"/>
                <a:ea typeface="Poppins Bold"/>
                <a:cs typeface="Poppins Bold"/>
                <a:sym typeface="Poppins Bold"/>
              </a:rPr>
              <a:t>Project Details</a:t>
            </a:r>
          </a:p>
        </p:txBody>
      </p:sp>
      <p:grpSp>
        <p:nvGrpSpPr>
          <p:cNvPr name="Group 18" id="18"/>
          <p:cNvGrpSpPr/>
          <p:nvPr/>
        </p:nvGrpSpPr>
        <p:grpSpPr>
          <a:xfrm rot="0">
            <a:off x="1828563" y="3196012"/>
            <a:ext cx="1073165" cy="1073165"/>
            <a:chOff x="0" y="0"/>
            <a:chExt cx="812800" cy="81280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C7068">
                    <a:alpha val="100000"/>
                  </a:srgbClr>
                </a:gs>
                <a:gs pos="100000">
                  <a:srgbClr val="900056">
                    <a:alpha val="100000"/>
                  </a:srgbClr>
                </a:gs>
              </a:gsLst>
              <a:lin ang="0"/>
            </a:gradFill>
          </p:spPr>
        </p:sp>
        <p:sp>
          <p:nvSpPr>
            <p:cNvPr name="TextBox 20" id="20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239"/>
                </a:lnSpc>
              </a:pPr>
            </a:p>
          </p:txBody>
        </p:sp>
      </p:grpSp>
      <p:sp>
        <p:nvSpPr>
          <p:cNvPr name="TextBox 21" id="21"/>
          <p:cNvSpPr txBox="true"/>
          <p:nvPr/>
        </p:nvSpPr>
        <p:spPr>
          <a:xfrm rot="0">
            <a:off x="3328519" y="3443737"/>
            <a:ext cx="6684991" cy="49861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893"/>
              </a:lnSpc>
              <a:spcBef>
                <a:spcPct val="0"/>
              </a:spcBef>
            </a:pPr>
            <a:r>
              <a:rPr lang="en-US" b="true" sz="2781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rPr>
              <a:t>Programming Languages and Tools.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1972369" y="3434212"/>
            <a:ext cx="785552" cy="5110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90"/>
              </a:lnSpc>
              <a:spcBef>
                <a:spcPct val="0"/>
              </a:spcBef>
            </a:pPr>
            <a:r>
              <a:rPr lang="en-US" b="true" sz="2850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rPr>
              <a:t>1</a:t>
            </a:r>
          </a:p>
        </p:txBody>
      </p:sp>
      <p:grpSp>
        <p:nvGrpSpPr>
          <p:cNvPr name="Group 23" id="23"/>
          <p:cNvGrpSpPr/>
          <p:nvPr/>
        </p:nvGrpSpPr>
        <p:grpSpPr>
          <a:xfrm rot="0">
            <a:off x="1828563" y="5160878"/>
            <a:ext cx="1073165" cy="1073165"/>
            <a:chOff x="0" y="0"/>
            <a:chExt cx="812800" cy="812800"/>
          </a:xfrm>
        </p:grpSpPr>
        <p:sp>
          <p:nvSpPr>
            <p:cNvPr name="Freeform 24" id="2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C7068">
                    <a:alpha val="100000"/>
                  </a:srgbClr>
                </a:gs>
                <a:gs pos="100000">
                  <a:srgbClr val="900056">
                    <a:alpha val="100000"/>
                  </a:srgbClr>
                </a:gs>
              </a:gsLst>
              <a:lin ang="0"/>
            </a:gradFill>
          </p:spPr>
        </p:sp>
        <p:sp>
          <p:nvSpPr>
            <p:cNvPr name="TextBox 25" id="25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239"/>
                </a:lnSpc>
              </a:pPr>
            </a:p>
          </p:txBody>
        </p:sp>
      </p:grpSp>
      <p:sp>
        <p:nvSpPr>
          <p:cNvPr name="TextBox 26" id="26"/>
          <p:cNvSpPr txBox="true"/>
          <p:nvPr/>
        </p:nvSpPr>
        <p:spPr>
          <a:xfrm rot="0">
            <a:off x="3328519" y="5408603"/>
            <a:ext cx="6684991" cy="247084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893"/>
              </a:lnSpc>
            </a:pPr>
            <a:r>
              <a:rPr lang="en-US" sz="2781" b="true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rPr>
              <a:t>User Side and Admin Side.</a:t>
            </a:r>
          </a:p>
          <a:p>
            <a:pPr algn="l" marL="600461" indent="-300230" lvl="1">
              <a:lnSpc>
                <a:spcPts val="3893"/>
              </a:lnSpc>
              <a:buFont typeface="Arial"/>
              <a:buChar char="•"/>
            </a:pPr>
            <a:r>
              <a:rPr lang="en-US" b="true" sz="2781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rPr>
              <a:t>Guest  User</a:t>
            </a:r>
          </a:p>
          <a:p>
            <a:pPr algn="l" marL="600461" indent="-300230" lvl="1">
              <a:lnSpc>
                <a:spcPts val="3893"/>
              </a:lnSpc>
              <a:buFont typeface="Arial"/>
              <a:buChar char="•"/>
            </a:pPr>
            <a:r>
              <a:rPr lang="en-US" b="true" sz="2781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rPr>
              <a:t>Logged User</a:t>
            </a:r>
          </a:p>
          <a:p>
            <a:pPr algn="l" marL="600461" indent="-300230" lvl="1">
              <a:lnSpc>
                <a:spcPts val="3893"/>
              </a:lnSpc>
              <a:buFont typeface="Arial"/>
              <a:buChar char="•"/>
            </a:pPr>
            <a:r>
              <a:rPr lang="en-US" b="true" sz="2781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rPr>
              <a:t>Shop Owner</a:t>
            </a:r>
          </a:p>
          <a:p>
            <a:pPr algn="l">
              <a:lnSpc>
                <a:spcPts val="3893"/>
              </a:lnSpc>
              <a:spcBef>
                <a:spcPct val="0"/>
              </a:spcBef>
            </a:pPr>
          </a:p>
        </p:txBody>
      </p:sp>
      <p:sp>
        <p:nvSpPr>
          <p:cNvPr name="TextBox 27" id="27"/>
          <p:cNvSpPr txBox="true"/>
          <p:nvPr/>
        </p:nvSpPr>
        <p:spPr>
          <a:xfrm rot="0">
            <a:off x="1972369" y="5399078"/>
            <a:ext cx="785552" cy="5110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90"/>
              </a:lnSpc>
              <a:spcBef>
                <a:spcPct val="0"/>
              </a:spcBef>
            </a:pPr>
            <a:r>
              <a:rPr lang="en-US" b="true" sz="2850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rPr>
              <a:t>2</a:t>
            </a:r>
          </a:p>
        </p:txBody>
      </p:sp>
      <p:grpSp>
        <p:nvGrpSpPr>
          <p:cNvPr name="Group 28" id="28"/>
          <p:cNvGrpSpPr/>
          <p:nvPr/>
        </p:nvGrpSpPr>
        <p:grpSpPr>
          <a:xfrm rot="0">
            <a:off x="1828563" y="8018901"/>
            <a:ext cx="1073165" cy="1073165"/>
            <a:chOff x="0" y="0"/>
            <a:chExt cx="812800" cy="812800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C7068">
                    <a:alpha val="100000"/>
                  </a:srgbClr>
                </a:gs>
                <a:gs pos="100000">
                  <a:srgbClr val="900056">
                    <a:alpha val="100000"/>
                  </a:srgbClr>
                </a:gs>
              </a:gsLst>
              <a:lin ang="0"/>
            </a:gradFill>
          </p:spPr>
        </p:sp>
        <p:sp>
          <p:nvSpPr>
            <p:cNvPr name="TextBox 30" id="30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239"/>
                </a:lnSpc>
              </a:pPr>
            </a:p>
          </p:txBody>
        </p:sp>
      </p:grpSp>
      <p:sp>
        <p:nvSpPr>
          <p:cNvPr name="TextBox 31" id="31"/>
          <p:cNvSpPr txBox="true"/>
          <p:nvPr/>
        </p:nvSpPr>
        <p:spPr>
          <a:xfrm rot="0">
            <a:off x="3328519" y="8266626"/>
            <a:ext cx="6684991" cy="99167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893"/>
              </a:lnSpc>
            </a:pPr>
            <a:r>
              <a:rPr lang="en-US" sz="2781" b="true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rPr>
              <a:t>Features.</a:t>
            </a:r>
          </a:p>
          <a:p>
            <a:pPr algn="l">
              <a:lnSpc>
                <a:spcPts val="3893"/>
              </a:lnSpc>
              <a:spcBef>
                <a:spcPct val="0"/>
              </a:spcBef>
            </a:pPr>
          </a:p>
        </p:txBody>
      </p:sp>
      <p:sp>
        <p:nvSpPr>
          <p:cNvPr name="TextBox 32" id="32"/>
          <p:cNvSpPr txBox="true"/>
          <p:nvPr/>
        </p:nvSpPr>
        <p:spPr>
          <a:xfrm rot="0">
            <a:off x="1972369" y="8257101"/>
            <a:ext cx="785552" cy="5110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90"/>
              </a:lnSpc>
              <a:spcBef>
                <a:spcPct val="0"/>
              </a:spcBef>
            </a:pPr>
            <a:r>
              <a:rPr lang="en-US" b="true" sz="2850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rPr>
              <a:t>3</a:t>
            </a:r>
          </a:p>
        </p:txBody>
      </p:sp>
      <p:grpSp>
        <p:nvGrpSpPr>
          <p:cNvPr name="Group 33" id="33"/>
          <p:cNvGrpSpPr/>
          <p:nvPr/>
        </p:nvGrpSpPr>
        <p:grpSpPr>
          <a:xfrm rot="-2422832">
            <a:off x="15807254" y="6141908"/>
            <a:ext cx="591234" cy="622091"/>
            <a:chOff x="0" y="0"/>
            <a:chExt cx="600782" cy="632137"/>
          </a:xfrm>
        </p:grpSpPr>
        <p:sp>
          <p:nvSpPr>
            <p:cNvPr name="Freeform 34" id="34"/>
            <p:cNvSpPr/>
            <p:nvPr/>
          </p:nvSpPr>
          <p:spPr>
            <a:xfrm flipH="false" flipV="false" rot="0">
              <a:off x="0" y="0"/>
              <a:ext cx="600782" cy="632137"/>
            </a:xfrm>
            <a:custGeom>
              <a:avLst/>
              <a:gdLst/>
              <a:ahLst/>
              <a:cxnLst/>
              <a:rect r="r" b="b" t="t" l="l"/>
              <a:pathLst>
                <a:path h="632137" w="600782">
                  <a:moveTo>
                    <a:pt x="130945" y="0"/>
                  </a:moveTo>
                  <a:lnTo>
                    <a:pt x="469837" y="0"/>
                  </a:lnTo>
                  <a:cubicBezTo>
                    <a:pt x="504565" y="0"/>
                    <a:pt x="537872" y="13796"/>
                    <a:pt x="562429" y="38353"/>
                  </a:cubicBezTo>
                  <a:cubicBezTo>
                    <a:pt x="586986" y="62910"/>
                    <a:pt x="600782" y="96216"/>
                    <a:pt x="600782" y="130945"/>
                  </a:cubicBezTo>
                  <a:lnTo>
                    <a:pt x="600782" y="501192"/>
                  </a:lnTo>
                  <a:cubicBezTo>
                    <a:pt x="600782" y="535921"/>
                    <a:pt x="586986" y="569228"/>
                    <a:pt x="562429" y="593784"/>
                  </a:cubicBezTo>
                  <a:cubicBezTo>
                    <a:pt x="537872" y="618342"/>
                    <a:pt x="504565" y="632137"/>
                    <a:pt x="469837" y="632137"/>
                  </a:cubicBezTo>
                  <a:lnTo>
                    <a:pt x="130945" y="632137"/>
                  </a:lnTo>
                  <a:cubicBezTo>
                    <a:pt x="96216" y="632137"/>
                    <a:pt x="62910" y="618342"/>
                    <a:pt x="38353" y="593784"/>
                  </a:cubicBezTo>
                  <a:cubicBezTo>
                    <a:pt x="13796" y="569228"/>
                    <a:pt x="0" y="535921"/>
                    <a:pt x="0" y="501192"/>
                  </a:cubicBezTo>
                  <a:lnTo>
                    <a:pt x="0" y="130945"/>
                  </a:lnTo>
                  <a:cubicBezTo>
                    <a:pt x="0" y="96216"/>
                    <a:pt x="13796" y="62910"/>
                    <a:pt x="38353" y="38353"/>
                  </a:cubicBezTo>
                  <a:cubicBezTo>
                    <a:pt x="62910" y="13796"/>
                    <a:pt x="96216" y="0"/>
                    <a:pt x="130945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C7068">
                    <a:alpha val="100000"/>
                  </a:srgbClr>
                </a:gs>
                <a:gs pos="100000">
                  <a:srgbClr val="900056">
                    <a:alpha val="100000"/>
                  </a:srgbClr>
                </a:gs>
              </a:gsLst>
              <a:lin ang="0"/>
            </a:gradFill>
          </p:spPr>
        </p:sp>
        <p:sp>
          <p:nvSpPr>
            <p:cNvPr name="TextBox 35" id="35"/>
            <p:cNvSpPr txBox="true"/>
            <p:nvPr/>
          </p:nvSpPr>
          <p:spPr>
            <a:xfrm>
              <a:off x="0" y="-38100"/>
              <a:ext cx="600782" cy="67023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36" id="36"/>
          <p:cNvGrpSpPr/>
          <p:nvPr/>
        </p:nvGrpSpPr>
        <p:grpSpPr>
          <a:xfrm rot="-2422832">
            <a:off x="16766824" y="6923198"/>
            <a:ext cx="591234" cy="1256998"/>
            <a:chOff x="0" y="0"/>
            <a:chExt cx="600782" cy="1277298"/>
          </a:xfrm>
        </p:grpSpPr>
        <p:sp>
          <p:nvSpPr>
            <p:cNvPr name="Freeform 37" id="37"/>
            <p:cNvSpPr/>
            <p:nvPr/>
          </p:nvSpPr>
          <p:spPr>
            <a:xfrm flipH="false" flipV="false" rot="0">
              <a:off x="0" y="0"/>
              <a:ext cx="600782" cy="1277298"/>
            </a:xfrm>
            <a:custGeom>
              <a:avLst/>
              <a:gdLst/>
              <a:ahLst/>
              <a:cxnLst/>
              <a:rect r="r" b="b" t="t" l="l"/>
              <a:pathLst>
                <a:path h="1277298" w="600782">
                  <a:moveTo>
                    <a:pt x="130945" y="0"/>
                  </a:moveTo>
                  <a:lnTo>
                    <a:pt x="469837" y="0"/>
                  </a:lnTo>
                  <a:cubicBezTo>
                    <a:pt x="504565" y="0"/>
                    <a:pt x="537872" y="13796"/>
                    <a:pt x="562429" y="38353"/>
                  </a:cubicBezTo>
                  <a:cubicBezTo>
                    <a:pt x="586986" y="62910"/>
                    <a:pt x="600782" y="96216"/>
                    <a:pt x="600782" y="130945"/>
                  </a:cubicBezTo>
                  <a:lnTo>
                    <a:pt x="600782" y="1146353"/>
                  </a:lnTo>
                  <a:cubicBezTo>
                    <a:pt x="600782" y="1181081"/>
                    <a:pt x="586986" y="1214388"/>
                    <a:pt x="562429" y="1238945"/>
                  </a:cubicBezTo>
                  <a:cubicBezTo>
                    <a:pt x="537872" y="1263502"/>
                    <a:pt x="504565" y="1277298"/>
                    <a:pt x="469837" y="1277298"/>
                  </a:cubicBezTo>
                  <a:lnTo>
                    <a:pt x="130945" y="1277298"/>
                  </a:lnTo>
                  <a:cubicBezTo>
                    <a:pt x="96216" y="1277298"/>
                    <a:pt x="62910" y="1263502"/>
                    <a:pt x="38353" y="1238945"/>
                  </a:cubicBezTo>
                  <a:cubicBezTo>
                    <a:pt x="13796" y="1214388"/>
                    <a:pt x="0" y="1181081"/>
                    <a:pt x="0" y="1146353"/>
                  </a:cubicBezTo>
                  <a:lnTo>
                    <a:pt x="0" y="130945"/>
                  </a:lnTo>
                  <a:cubicBezTo>
                    <a:pt x="0" y="96216"/>
                    <a:pt x="13796" y="62910"/>
                    <a:pt x="38353" y="38353"/>
                  </a:cubicBezTo>
                  <a:cubicBezTo>
                    <a:pt x="62910" y="13796"/>
                    <a:pt x="96216" y="0"/>
                    <a:pt x="130945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C7068">
                    <a:alpha val="100000"/>
                  </a:srgbClr>
                </a:gs>
                <a:gs pos="100000">
                  <a:srgbClr val="900056">
                    <a:alpha val="100000"/>
                  </a:srgbClr>
                </a:gs>
              </a:gsLst>
              <a:lin ang="0"/>
            </a:gradFill>
          </p:spPr>
        </p:sp>
        <p:sp>
          <p:nvSpPr>
            <p:cNvPr name="TextBox 38" id="38"/>
            <p:cNvSpPr txBox="true"/>
            <p:nvPr/>
          </p:nvSpPr>
          <p:spPr>
            <a:xfrm>
              <a:off x="0" y="-38100"/>
              <a:ext cx="600782" cy="131539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39" id="39"/>
          <p:cNvGrpSpPr/>
          <p:nvPr/>
        </p:nvGrpSpPr>
        <p:grpSpPr>
          <a:xfrm rot="-7821548">
            <a:off x="17130954" y="1801227"/>
            <a:ext cx="591234" cy="2789570"/>
            <a:chOff x="0" y="0"/>
            <a:chExt cx="600782" cy="2834620"/>
          </a:xfrm>
        </p:grpSpPr>
        <p:sp>
          <p:nvSpPr>
            <p:cNvPr name="Freeform 40" id="40"/>
            <p:cNvSpPr/>
            <p:nvPr/>
          </p:nvSpPr>
          <p:spPr>
            <a:xfrm flipH="false" flipV="false" rot="0">
              <a:off x="0" y="0"/>
              <a:ext cx="600782" cy="2834621"/>
            </a:xfrm>
            <a:custGeom>
              <a:avLst/>
              <a:gdLst/>
              <a:ahLst/>
              <a:cxnLst/>
              <a:rect r="r" b="b" t="t" l="l"/>
              <a:pathLst>
                <a:path h="2834621" w="600782">
                  <a:moveTo>
                    <a:pt x="130945" y="0"/>
                  </a:moveTo>
                  <a:lnTo>
                    <a:pt x="469837" y="0"/>
                  </a:lnTo>
                  <a:cubicBezTo>
                    <a:pt x="504565" y="0"/>
                    <a:pt x="537872" y="13796"/>
                    <a:pt x="562429" y="38353"/>
                  </a:cubicBezTo>
                  <a:cubicBezTo>
                    <a:pt x="586986" y="62910"/>
                    <a:pt x="600782" y="96216"/>
                    <a:pt x="600782" y="130945"/>
                  </a:cubicBezTo>
                  <a:lnTo>
                    <a:pt x="600782" y="2703675"/>
                  </a:lnTo>
                  <a:cubicBezTo>
                    <a:pt x="600782" y="2738404"/>
                    <a:pt x="586986" y="2771711"/>
                    <a:pt x="562429" y="2796268"/>
                  </a:cubicBezTo>
                  <a:cubicBezTo>
                    <a:pt x="537872" y="2820825"/>
                    <a:pt x="504565" y="2834621"/>
                    <a:pt x="469837" y="2834621"/>
                  </a:cubicBezTo>
                  <a:lnTo>
                    <a:pt x="130945" y="2834621"/>
                  </a:lnTo>
                  <a:cubicBezTo>
                    <a:pt x="96216" y="2834621"/>
                    <a:pt x="62910" y="2820825"/>
                    <a:pt x="38353" y="2796268"/>
                  </a:cubicBezTo>
                  <a:cubicBezTo>
                    <a:pt x="13796" y="2771711"/>
                    <a:pt x="0" y="2738404"/>
                    <a:pt x="0" y="2703675"/>
                  </a:cubicBezTo>
                  <a:lnTo>
                    <a:pt x="0" y="130945"/>
                  </a:lnTo>
                  <a:cubicBezTo>
                    <a:pt x="0" y="96216"/>
                    <a:pt x="13796" y="62910"/>
                    <a:pt x="38353" y="38353"/>
                  </a:cubicBezTo>
                  <a:cubicBezTo>
                    <a:pt x="62910" y="13796"/>
                    <a:pt x="96216" y="0"/>
                    <a:pt x="130945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C7068">
                    <a:alpha val="100000"/>
                  </a:srgbClr>
                </a:gs>
                <a:gs pos="100000">
                  <a:srgbClr val="900056">
                    <a:alpha val="100000"/>
                  </a:srgbClr>
                </a:gs>
              </a:gsLst>
              <a:lin ang="0"/>
            </a:gradFill>
          </p:spPr>
        </p:sp>
        <p:sp>
          <p:nvSpPr>
            <p:cNvPr name="TextBox 41" id="41"/>
            <p:cNvSpPr txBox="true"/>
            <p:nvPr/>
          </p:nvSpPr>
          <p:spPr>
            <a:xfrm>
              <a:off x="0" y="-38100"/>
              <a:ext cx="600782" cy="287272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2D0727">
                <a:alpha val="100000"/>
              </a:srgbClr>
            </a:gs>
            <a:gs pos="100000">
              <a:srgbClr val="0C0822">
                <a:alpha val="100000"/>
              </a:srgbClr>
            </a:gs>
          </a:gsLst>
          <a:lin ang="27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7293116" y="565634"/>
            <a:ext cx="397367" cy="28996"/>
            <a:chOff x="0" y="0"/>
            <a:chExt cx="128243" cy="935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28243" cy="9358"/>
            </a:xfrm>
            <a:custGeom>
              <a:avLst/>
              <a:gdLst/>
              <a:ahLst/>
              <a:cxnLst/>
              <a:rect r="r" b="b" t="t" l="l"/>
              <a:pathLst>
                <a:path h="9358" w="128243">
                  <a:moveTo>
                    <a:pt x="0" y="0"/>
                  </a:moveTo>
                  <a:lnTo>
                    <a:pt x="128243" y="0"/>
                  </a:lnTo>
                  <a:lnTo>
                    <a:pt x="128243" y="9358"/>
                  </a:lnTo>
                  <a:lnTo>
                    <a:pt x="0" y="9358"/>
                  </a:lnTo>
                  <a:close/>
                </a:path>
              </a:pathLst>
            </a:custGeom>
            <a:solidFill>
              <a:srgbClr val="FC7068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128243" cy="474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7293116" y="657737"/>
            <a:ext cx="397367" cy="28996"/>
            <a:chOff x="0" y="0"/>
            <a:chExt cx="128243" cy="935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28243" cy="9358"/>
            </a:xfrm>
            <a:custGeom>
              <a:avLst/>
              <a:gdLst/>
              <a:ahLst/>
              <a:cxnLst/>
              <a:rect r="r" b="b" t="t" l="l"/>
              <a:pathLst>
                <a:path h="9358" w="128243">
                  <a:moveTo>
                    <a:pt x="0" y="0"/>
                  </a:moveTo>
                  <a:lnTo>
                    <a:pt x="128243" y="0"/>
                  </a:lnTo>
                  <a:lnTo>
                    <a:pt x="128243" y="9358"/>
                  </a:lnTo>
                  <a:lnTo>
                    <a:pt x="0" y="9358"/>
                  </a:lnTo>
                  <a:close/>
                </a:path>
              </a:pathLst>
            </a:custGeom>
            <a:solidFill>
              <a:srgbClr val="FC7068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128243" cy="474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602112" y="446451"/>
            <a:ext cx="363847" cy="359467"/>
          </a:xfrm>
          <a:custGeom>
            <a:avLst/>
            <a:gdLst/>
            <a:ahLst/>
            <a:cxnLst/>
            <a:rect r="r" b="b" t="t" l="l"/>
            <a:pathLst>
              <a:path h="359467" w="363847">
                <a:moveTo>
                  <a:pt x="0" y="0"/>
                </a:moveTo>
                <a:lnTo>
                  <a:pt x="363847" y="0"/>
                </a:lnTo>
                <a:lnTo>
                  <a:pt x="363847" y="359466"/>
                </a:lnTo>
                <a:lnTo>
                  <a:pt x="0" y="35946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2127" r="0" b="-2127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4596404" y="3012291"/>
            <a:ext cx="9588092" cy="9652827"/>
          </a:xfrm>
          <a:custGeom>
            <a:avLst/>
            <a:gdLst/>
            <a:ahLst/>
            <a:cxnLst/>
            <a:rect r="r" b="b" t="t" l="l"/>
            <a:pathLst>
              <a:path h="9652827" w="9588092">
                <a:moveTo>
                  <a:pt x="0" y="0"/>
                </a:moveTo>
                <a:lnTo>
                  <a:pt x="9588092" y="0"/>
                </a:lnTo>
                <a:lnTo>
                  <a:pt x="9588092" y="9652827"/>
                </a:lnTo>
                <a:lnTo>
                  <a:pt x="0" y="965282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337" t="0" r="-337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1011679" y="508149"/>
            <a:ext cx="1633768" cy="2076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b="true" sz="1200">
                <a:solidFill>
                  <a:srgbClr val="FC7068"/>
                </a:solidFill>
                <a:latin typeface="Poppins Bold"/>
                <a:ea typeface="Poppins Bold"/>
                <a:cs typeface="Poppins Bold"/>
                <a:sym typeface="Poppins Bold"/>
              </a:rPr>
              <a:t>HardwareBazaar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5940842" y="508149"/>
            <a:ext cx="978460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C7068"/>
                </a:solidFill>
                <a:latin typeface="Poppins"/>
                <a:ea typeface="Poppins"/>
                <a:cs typeface="Poppins"/>
                <a:sym typeface="Poppins"/>
              </a:rPr>
              <a:t>Contact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14385046" y="508149"/>
            <a:ext cx="1060497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C7068"/>
                </a:solidFill>
                <a:latin typeface="Poppins"/>
                <a:ea typeface="Poppins"/>
                <a:cs typeface="Poppins"/>
                <a:sym typeface="Poppins"/>
              </a:rPr>
              <a:t>About Us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13154289" y="508149"/>
            <a:ext cx="735456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C7068"/>
                </a:solidFill>
                <a:latin typeface="Poppins"/>
                <a:ea typeface="Poppins"/>
                <a:cs typeface="Poppins"/>
                <a:sym typeface="Poppins"/>
              </a:rPr>
              <a:t>Service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11898530" y="508149"/>
            <a:ext cx="809760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C7068"/>
                </a:solidFill>
                <a:latin typeface="Poppins"/>
                <a:ea typeface="Poppins"/>
                <a:cs typeface="Poppins"/>
                <a:sym typeface="Poppins"/>
              </a:rPr>
              <a:t>Home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602112" y="1388865"/>
            <a:ext cx="16104191" cy="84237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594"/>
              </a:lnSpc>
              <a:spcBef>
                <a:spcPct val="0"/>
              </a:spcBef>
            </a:pPr>
            <a:r>
              <a:rPr lang="en-US" b="true" sz="4710">
                <a:solidFill>
                  <a:srgbClr val="FC7068"/>
                </a:solidFill>
                <a:latin typeface="Poppins Bold"/>
                <a:ea typeface="Poppins Bold"/>
                <a:cs typeface="Poppins Bold"/>
                <a:sym typeface="Poppins Bold"/>
              </a:rPr>
              <a:t>Programming Languages and Tools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8074991" y="3849239"/>
            <a:ext cx="3703968" cy="8039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288"/>
              </a:lnSpc>
              <a:spcBef>
                <a:spcPct val="0"/>
              </a:spcBef>
            </a:pPr>
            <a:r>
              <a:rPr lang="en-US" b="true" sz="4491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rPr>
              <a:t>BACKEND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7424166" y="4993477"/>
            <a:ext cx="3703968" cy="76728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008"/>
              </a:lnSpc>
              <a:spcBef>
                <a:spcPct val="0"/>
              </a:spcBef>
            </a:pPr>
            <a:r>
              <a:rPr lang="en-US" b="true" sz="4291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rPr>
              <a:t>FRONTEND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8074991" y="5946623"/>
            <a:ext cx="3703968" cy="76728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008"/>
              </a:lnSpc>
              <a:spcBef>
                <a:spcPct val="0"/>
              </a:spcBef>
            </a:pPr>
            <a:r>
              <a:rPr lang="en-US" b="true" sz="4291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rPr>
              <a:t>DATABASE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7424166" y="7261599"/>
            <a:ext cx="3129114" cy="4007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110"/>
              </a:lnSpc>
              <a:spcBef>
                <a:spcPct val="0"/>
              </a:spcBef>
            </a:pPr>
            <a:r>
              <a:rPr lang="en-US" b="true" sz="2222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rPr>
              <a:t>Real-Time Features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8074991" y="8110352"/>
            <a:ext cx="3703968" cy="62568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888"/>
              </a:lnSpc>
              <a:spcBef>
                <a:spcPct val="0"/>
              </a:spcBef>
            </a:pPr>
            <a:r>
              <a:rPr lang="en-US" b="true" sz="3491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rPr>
              <a:t>External APIs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11898530" y="3924379"/>
            <a:ext cx="5020773" cy="70124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448"/>
              </a:lnSpc>
              <a:spcBef>
                <a:spcPct val="0"/>
              </a:spcBef>
            </a:pPr>
            <a:r>
              <a:rPr lang="en-US" b="true" sz="3891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rPr>
              <a:t>Node.js &amp; Express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11898530" y="6012663"/>
            <a:ext cx="5020773" cy="70124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448"/>
              </a:lnSpc>
              <a:spcBef>
                <a:spcPct val="0"/>
              </a:spcBef>
            </a:pPr>
            <a:r>
              <a:rPr lang="en-US" b="true" sz="3891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rPr>
              <a:t>MongoDB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11874659" y="8124322"/>
            <a:ext cx="5020773" cy="70124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448"/>
              </a:lnSpc>
              <a:spcBef>
                <a:spcPct val="0"/>
              </a:spcBef>
            </a:pPr>
            <a:r>
              <a:rPr lang="en-US" b="true" sz="3891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rPr>
              <a:t>OpenCage, OpenAI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849754" y="5059517"/>
            <a:ext cx="6430473" cy="70124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448"/>
              </a:lnSpc>
              <a:spcBef>
                <a:spcPct val="0"/>
              </a:spcBef>
            </a:pPr>
            <a:r>
              <a:rPr lang="en-US" b="true" sz="3891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rPr>
              <a:t>Flutter, HTML, CSS &amp; JS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4341102" y="7137456"/>
            <a:ext cx="5020773" cy="70124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448"/>
              </a:lnSpc>
              <a:spcBef>
                <a:spcPct val="0"/>
              </a:spcBef>
            </a:pPr>
            <a:r>
              <a:rPr lang="en-US" b="true" sz="3891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rPr>
              <a:t>Firebase</a:t>
            </a: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2D0727">
                <a:alpha val="100000"/>
              </a:srgbClr>
            </a:gs>
            <a:gs pos="100000">
              <a:srgbClr val="0C0822">
                <a:alpha val="100000"/>
              </a:srgbClr>
            </a:gs>
          </a:gsLst>
          <a:lin ang="27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7293116" y="565634"/>
            <a:ext cx="397367" cy="28996"/>
            <a:chOff x="0" y="0"/>
            <a:chExt cx="128243" cy="935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28243" cy="9358"/>
            </a:xfrm>
            <a:custGeom>
              <a:avLst/>
              <a:gdLst/>
              <a:ahLst/>
              <a:cxnLst/>
              <a:rect r="r" b="b" t="t" l="l"/>
              <a:pathLst>
                <a:path h="9358" w="128243">
                  <a:moveTo>
                    <a:pt x="0" y="0"/>
                  </a:moveTo>
                  <a:lnTo>
                    <a:pt x="128243" y="0"/>
                  </a:lnTo>
                  <a:lnTo>
                    <a:pt x="128243" y="9358"/>
                  </a:lnTo>
                  <a:lnTo>
                    <a:pt x="0" y="9358"/>
                  </a:lnTo>
                  <a:close/>
                </a:path>
              </a:pathLst>
            </a:custGeom>
            <a:solidFill>
              <a:srgbClr val="FF5A5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128243" cy="474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7293116" y="657737"/>
            <a:ext cx="397367" cy="28996"/>
            <a:chOff x="0" y="0"/>
            <a:chExt cx="128243" cy="935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28243" cy="9358"/>
            </a:xfrm>
            <a:custGeom>
              <a:avLst/>
              <a:gdLst/>
              <a:ahLst/>
              <a:cxnLst/>
              <a:rect r="r" b="b" t="t" l="l"/>
              <a:pathLst>
                <a:path h="9358" w="128243">
                  <a:moveTo>
                    <a:pt x="0" y="0"/>
                  </a:moveTo>
                  <a:lnTo>
                    <a:pt x="128243" y="0"/>
                  </a:lnTo>
                  <a:lnTo>
                    <a:pt x="128243" y="9358"/>
                  </a:lnTo>
                  <a:lnTo>
                    <a:pt x="0" y="9358"/>
                  </a:lnTo>
                  <a:close/>
                </a:path>
              </a:pathLst>
            </a:custGeom>
            <a:solidFill>
              <a:srgbClr val="FF5A5F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128243" cy="474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8622731" y="2686080"/>
            <a:ext cx="1042538" cy="47625"/>
            <a:chOff x="0" y="0"/>
            <a:chExt cx="274578" cy="12543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74578" cy="12543"/>
            </a:xfrm>
            <a:custGeom>
              <a:avLst/>
              <a:gdLst/>
              <a:ahLst/>
              <a:cxnLst/>
              <a:rect r="r" b="b" t="t" l="l"/>
              <a:pathLst>
                <a:path h="12543" w="274578">
                  <a:moveTo>
                    <a:pt x="6272" y="0"/>
                  </a:moveTo>
                  <a:lnTo>
                    <a:pt x="268306" y="0"/>
                  </a:lnTo>
                  <a:cubicBezTo>
                    <a:pt x="269970" y="0"/>
                    <a:pt x="271565" y="661"/>
                    <a:pt x="272741" y="1837"/>
                  </a:cubicBezTo>
                  <a:cubicBezTo>
                    <a:pt x="273917" y="3013"/>
                    <a:pt x="274578" y="4608"/>
                    <a:pt x="274578" y="6272"/>
                  </a:cubicBezTo>
                  <a:lnTo>
                    <a:pt x="274578" y="6272"/>
                  </a:lnTo>
                  <a:cubicBezTo>
                    <a:pt x="274578" y="7935"/>
                    <a:pt x="273917" y="9530"/>
                    <a:pt x="272741" y="10706"/>
                  </a:cubicBezTo>
                  <a:cubicBezTo>
                    <a:pt x="271565" y="11882"/>
                    <a:pt x="269970" y="12543"/>
                    <a:pt x="268306" y="12543"/>
                  </a:cubicBezTo>
                  <a:lnTo>
                    <a:pt x="6272" y="12543"/>
                  </a:lnTo>
                  <a:cubicBezTo>
                    <a:pt x="4608" y="12543"/>
                    <a:pt x="3013" y="11882"/>
                    <a:pt x="1837" y="10706"/>
                  </a:cubicBezTo>
                  <a:cubicBezTo>
                    <a:pt x="661" y="9530"/>
                    <a:pt x="0" y="7935"/>
                    <a:pt x="0" y="6272"/>
                  </a:cubicBezTo>
                  <a:lnTo>
                    <a:pt x="0" y="6272"/>
                  </a:lnTo>
                  <a:cubicBezTo>
                    <a:pt x="0" y="4608"/>
                    <a:pt x="661" y="3013"/>
                    <a:pt x="1837" y="1837"/>
                  </a:cubicBezTo>
                  <a:cubicBezTo>
                    <a:pt x="3013" y="661"/>
                    <a:pt x="4608" y="0"/>
                    <a:pt x="6272" y="0"/>
                  </a:cubicBezTo>
                  <a:close/>
                </a:path>
              </a:pathLst>
            </a:custGeom>
            <a:solidFill>
              <a:srgbClr val="FF5A5F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74578" cy="5064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1615135" y="3480895"/>
            <a:ext cx="677751" cy="677751"/>
            <a:chOff x="0" y="0"/>
            <a:chExt cx="812800" cy="81280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C7068">
                    <a:alpha val="100000"/>
                  </a:srgbClr>
                </a:gs>
                <a:gs pos="100000">
                  <a:srgbClr val="900056">
                    <a:alpha val="100000"/>
                  </a:srgbClr>
                </a:gs>
              </a:gsLst>
              <a:lin ang="0"/>
            </a:gradFill>
          </p:spPr>
        </p:sp>
        <p:sp>
          <p:nvSpPr>
            <p:cNvPr name="TextBox 13" id="13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239"/>
                </a:lnSpc>
              </a:pPr>
            </a:p>
          </p:txBody>
        </p:sp>
      </p:grpSp>
      <p:grpSp>
        <p:nvGrpSpPr>
          <p:cNvPr name="Group 14" id="14"/>
          <p:cNvGrpSpPr/>
          <p:nvPr/>
        </p:nvGrpSpPr>
        <p:grpSpPr>
          <a:xfrm rot="0">
            <a:off x="5628690" y="3480895"/>
            <a:ext cx="677751" cy="677751"/>
            <a:chOff x="0" y="0"/>
            <a:chExt cx="812800" cy="812800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C7068">
                    <a:alpha val="100000"/>
                  </a:srgbClr>
                </a:gs>
                <a:gs pos="100000">
                  <a:srgbClr val="900056">
                    <a:alpha val="100000"/>
                  </a:srgbClr>
                </a:gs>
              </a:gsLst>
              <a:lin ang="0"/>
            </a:gradFill>
          </p:spPr>
        </p:sp>
        <p:sp>
          <p:nvSpPr>
            <p:cNvPr name="TextBox 16" id="16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239"/>
                </a:lnSpc>
              </a:pPr>
            </a:p>
          </p:txBody>
        </p:sp>
      </p:grpSp>
      <p:grpSp>
        <p:nvGrpSpPr>
          <p:cNvPr name="Group 17" id="17"/>
          <p:cNvGrpSpPr/>
          <p:nvPr/>
        </p:nvGrpSpPr>
        <p:grpSpPr>
          <a:xfrm rot="0">
            <a:off x="9642245" y="3480895"/>
            <a:ext cx="677751" cy="677751"/>
            <a:chOff x="0" y="0"/>
            <a:chExt cx="812800" cy="812800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C7068">
                    <a:alpha val="100000"/>
                  </a:srgbClr>
                </a:gs>
                <a:gs pos="100000">
                  <a:srgbClr val="900056">
                    <a:alpha val="100000"/>
                  </a:srgbClr>
                </a:gs>
              </a:gsLst>
              <a:lin ang="0"/>
            </a:gradFill>
          </p:spPr>
        </p:sp>
        <p:sp>
          <p:nvSpPr>
            <p:cNvPr name="TextBox 19" id="19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239"/>
                </a:lnSpc>
              </a:pPr>
            </a:p>
          </p:txBody>
        </p:sp>
      </p:grpSp>
      <p:grpSp>
        <p:nvGrpSpPr>
          <p:cNvPr name="Group 20" id="20"/>
          <p:cNvGrpSpPr/>
          <p:nvPr/>
        </p:nvGrpSpPr>
        <p:grpSpPr>
          <a:xfrm rot="0">
            <a:off x="13655800" y="3480895"/>
            <a:ext cx="677751" cy="677751"/>
            <a:chOff x="0" y="0"/>
            <a:chExt cx="812800" cy="812800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C7068">
                    <a:alpha val="100000"/>
                  </a:srgbClr>
                </a:gs>
                <a:gs pos="100000">
                  <a:srgbClr val="900056">
                    <a:alpha val="100000"/>
                  </a:srgbClr>
                </a:gs>
              </a:gsLst>
              <a:lin ang="0"/>
            </a:gradFill>
          </p:spPr>
        </p:sp>
        <p:sp>
          <p:nvSpPr>
            <p:cNvPr name="TextBox 22" id="22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239"/>
                </a:lnSpc>
              </a:pPr>
            </a:p>
          </p:txBody>
        </p:sp>
      </p:grpSp>
      <p:sp>
        <p:nvSpPr>
          <p:cNvPr name="Freeform 23" id="23"/>
          <p:cNvSpPr/>
          <p:nvPr/>
        </p:nvSpPr>
        <p:spPr>
          <a:xfrm flipH="false" flipV="false" rot="0">
            <a:off x="602112" y="446451"/>
            <a:ext cx="363847" cy="359467"/>
          </a:xfrm>
          <a:custGeom>
            <a:avLst/>
            <a:gdLst/>
            <a:ahLst/>
            <a:cxnLst/>
            <a:rect r="r" b="b" t="t" l="l"/>
            <a:pathLst>
              <a:path h="359467" w="363847">
                <a:moveTo>
                  <a:pt x="0" y="0"/>
                </a:moveTo>
                <a:lnTo>
                  <a:pt x="363847" y="0"/>
                </a:lnTo>
                <a:lnTo>
                  <a:pt x="363847" y="359466"/>
                </a:lnTo>
                <a:lnTo>
                  <a:pt x="0" y="35946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2127" r="0" b="-2127"/>
            </a:stretch>
          </a:blipFill>
        </p:spPr>
      </p:sp>
      <p:grpSp>
        <p:nvGrpSpPr>
          <p:cNvPr name="Group 24" id="24"/>
          <p:cNvGrpSpPr/>
          <p:nvPr/>
        </p:nvGrpSpPr>
        <p:grpSpPr>
          <a:xfrm rot="0">
            <a:off x="688053" y="4901595"/>
            <a:ext cx="2956033" cy="6092129"/>
            <a:chOff x="0" y="0"/>
            <a:chExt cx="3941377" cy="8122838"/>
          </a:xfrm>
        </p:grpSpPr>
        <p:sp>
          <p:nvSpPr>
            <p:cNvPr name="Freeform 25" id="25"/>
            <p:cNvSpPr/>
            <p:nvPr/>
          </p:nvSpPr>
          <p:spPr>
            <a:xfrm flipH="false" flipV="false" rot="0">
              <a:off x="0" y="0"/>
              <a:ext cx="3941377" cy="8122838"/>
            </a:xfrm>
            <a:custGeom>
              <a:avLst/>
              <a:gdLst/>
              <a:ahLst/>
              <a:cxnLst/>
              <a:rect r="r" b="b" t="t" l="l"/>
              <a:pathLst>
                <a:path h="8122838" w="3941377">
                  <a:moveTo>
                    <a:pt x="0" y="0"/>
                  </a:moveTo>
                  <a:lnTo>
                    <a:pt x="3941377" y="0"/>
                  </a:lnTo>
                  <a:lnTo>
                    <a:pt x="3941377" y="8122838"/>
                  </a:lnTo>
                  <a:lnTo>
                    <a:pt x="0" y="812283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0" t="0" r="0" b="0"/>
              </a:stretch>
            </a:blipFill>
          </p:spPr>
        </p:sp>
      </p:grpSp>
      <p:grpSp>
        <p:nvGrpSpPr>
          <p:cNvPr name="Group 26" id="26"/>
          <p:cNvGrpSpPr/>
          <p:nvPr/>
        </p:nvGrpSpPr>
        <p:grpSpPr>
          <a:xfrm rot="0">
            <a:off x="7666919" y="4901595"/>
            <a:ext cx="2956033" cy="6092129"/>
            <a:chOff x="0" y="0"/>
            <a:chExt cx="3941377" cy="8122838"/>
          </a:xfrm>
        </p:grpSpPr>
        <p:sp>
          <p:nvSpPr>
            <p:cNvPr name="Freeform 27" id="27"/>
            <p:cNvSpPr/>
            <p:nvPr/>
          </p:nvSpPr>
          <p:spPr>
            <a:xfrm flipH="false" flipV="false" rot="0">
              <a:off x="0" y="0"/>
              <a:ext cx="3941377" cy="8122838"/>
            </a:xfrm>
            <a:custGeom>
              <a:avLst/>
              <a:gdLst/>
              <a:ahLst/>
              <a:cxnLst/>
              <a:rect r="r" b="b" t="t" l="l"/>
              <a:pathLst>
                <a:path h="8122838" w="3941377">
                  <a:moveTo>
                    <a:pt x="0" y="0"/>
                  </a:moveTo>
                  <a:lnTo>
                    <a:pt x="3941377" y="0"/>
                  </a:lnTo>
                  <a:lnTo>
                    <a:pt x="3941377" y="8122838"/>
                  </a:lnTo>
                  <a:lnTo>
                    <a:pt x="0" y="812283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</p:grpSp>
      <p:grpSp>
        <p:nvGrpSpPr>
          <p:cNvPr name="Group 28" id="28"/>
          <p:cNvGrpSpPr/>
          <p:nvPr/>
        </p:nvGrpSpPr>
        <p:grpSpPr>
          <a:xfrm rot="0">
            <a:off x="11156351" y="4901595"/>
            <a:ext cx="2956033" cy="6092129"/>
            <a:chOff x="0" y="0"/>
            <a:chExt cx="3941377" cy="8122838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0" y="0"/>
              <a:ext cx="3941377" cy="8122838"/>
            </a:xfrm>
            <a:custGeom>
              <a:avLst/>
              <a:gdLst/>
              <a:ahLst/>
              <a:cxnLst/>
              <a:rect r="r" b="b" t="t" l="l"/>
              <a:pathLst>
                <a:path h="8122838" w="3941377">
                  <a:moveTo>
                    <a:pt x="0" y="0"/>
                  </a:moveTo>
                  <a:lnTo>
                    <a:pt x="3941377" y="0"/>
                  </a:lnTo>
                  <a:lnTo>
                    <a:pt x="3941377" y="8122838"/>
                  </a:lnTo>
                  <a:lnTo>
                    <a:pt x="0" y="812283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l="0" t="0" r="0" b="0"/>
              </a:stretch>
            </a:blipFill>
          </p:spPr>
        </p:sp>
      </p:grpSp>
      <p:grpSp>
        <p:nvGrpSpPr>
          <p:cNvPr name="Group 30" id="30"/>
          <p:cNvGrpSpPr/>
          <p:nvPr/>
        </p:nvGrpSpPr>
        <p:grpSpPr>
          <a:xfrm rot="0">
            <a:off x="14643914" y="4901595"/>
            <a:ext cx="2956033" cy="6092129"/>
            <a:chOff x="0" y="0"/>
            <a:chExt cx="3941377" cy="8122838"/>
          </a:xfrm>
        </p:grpSpPr>
        <p:sp>
          <p:nvSpPr>
            <p:cNvPr name="Freeform 31" id="31"/>
            <p:cNvSpPr/>
            <p:nvPr/>
          </p:nvSpPr>
          <p:spPr>
            <a:xfrm flipH="false" flipV="false" rot="0">
              <a:off x="0" y="0"/>
              <a:ext cx="3941377" cy="8122838"/>
            </a:xfrm>
            <a:custGeom>
              <a:avLst/>
              <a:gdLst/>
              <a:ahLst/>
              <a:cxnLst/>
              <a:rect r="r" b="b" t="t" l="l"/>
              <a:pathLst>
                <a:path h="8122838" w="3941377">
                  <a:moveTo>
                    <a:pt x="0" y="0"/>
                  </a:moveTo>
                  <a:lnTo>
                    <a:pt x="3941377" y="0"/>
                  </a:lnTo>
                  <a:lnTo>
                    <a:pt x="3941377" y="8122838"/>
                  </a:lnTo>
                  <a:lnTo>
                    <a:pt x="0" y="812283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 l="0" t="0" r="0" b="0"/>
              </a:stretch>
            </a:blipFill>
          </p:spPr>
        </p:sp>
      </p:grpSp>
      <p:grpSp>
        <p:nvGrpSpPr>
          <p:cNvPr name="Group 32" id="32"/>
          <p:cNvGrpSpPr/>
          <p:nvPr/>
        </p:nvGrpSpPr>
        <p:grpSpPr>
          <a:xfrm rot="0">
            <a:off x="4177486" y="4901595"/>
            <a:ext cx="2956033" cy="6092129"/>
            <a:chOff x="0" y="0"/>
            <a:chExt cx="3941377" cy="8122838"/>
          </a:xfrm>
        </p:grpSpPr>
        <p:sp>
          <p:nvSpPr>
            <p:cNvPr name="Freeform 33" id="33"/>
            <p:cNvSpPr/>
            <p:nvPr/>
          </p:nvSpPr>
          <p:spPr>
            <a:xfrm flipH="false" flipV="false" rot="0">
              <a:off x="0" y="0"/>
              <a:ext cx="3941377" cy="8122838"/>
            </a:xfrm>
            <a:custGeom>
              <a:avLst/>
              <a:gdLst/>
              <a:ahLst/>
              <a:cxnLst/>
              <a:rect r="r" b="b" t="t" l="l"/>
              <a:pathLst>
                <a:path h="8122838" w="3941377">
                  <a:moveTo>
                    <a:pt x="0" y="0"/>
                  </a:moveTo>
                  <a:lnTo>
                    <a:pt x="3941377" y="0"/>
                  </a:lnTo>
                  <a:lnTo>
                    <a:pt x="3941377" y="8122838"/>
                  </a:lnTo>
                  <a:lnTo>
                    <a:pt x="0" y="812283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/>
              <a:stretch>
                <a:fillRect l="0" t="0" r="0" b="0"/>
              </a:stretch>
            </a:blipFill>
          </p:spPr>
        </p:sp>
      </p:grpSp>
      <p:sp>
        <p:nvSpPr>
          <p:cNvPr name="TextBox 34" id="34"/>
          <p:cNvSpPr txBox="true"/>
          <p:nvPr/>
        </p:nvSpPr>
        <p:spPr>
          <a:xfrm rot="0">
            <a:off x="14562150" y="3628317"/>
            <a:ext cx="2357152" cy="3257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520"/>
              </a:lnSpc>
              <a:spcBef>
                <a:spcPct val="0"/>
              </a:spcBef>
            </a:pPr>
            <a:r>
              <a:rPr lang="en-US" b="true" sz="1800">
                <a:solidFill>
                  <a:srgbClr val="FF914D"/>
                </a:solidFill>
                <a:latin typeface="Poppins Bold"/>
                <a:ea typeface="Poppins Bold"/>
                <a:cs typeface="Poppins Bold"/>
                <a:sym typeface="Poppins Bold"/>
              </a:rPr>
              <a:t>Own a Shop</a:t>
            </a:r>
          </a:p>
        </p:txBody>
      </p:sp>
      <p:sp>
        <p:nvSpPr>
          <p:cNvPr name="TextBox 35" id="35"/>
          <p:cNvSpPr txBox="true"/>
          <p:nvPr/>
        </p:nvSpPr>
        <p:spPr>
          <a:xfrm rot="0">
            <a:off x="6535040" y="3628317"/>
            <a:ext cx="1994219" cy="3257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520"/>
              </a:lnSpc>
              <a:spcBef>
                <a:spcPct val="0"/>
              </a:spcBef>
            </a:pPr>
            <a:r>
              <a:rPr lang="en-US" b="true" sz="1800">
                <a:solidFill>
                  <a:srgbClr val="FF914D"/>
                </a:solidFill>
                <a:latin typeface="Poppins Bold"/>
                <a:ea typeface="Poppins Bold"/>
                <a:cs typeface="Poppins Bold"/>
                <a:sym typeface="Poppins Bold"/>
              </a:rPr>
              <a:t>Real-Time Chat</a:t>
            </a:r>
          </a:p>
        </p:txBody>
      </p:sp>
      <p:sp>
        <p:nvSpPr>
          <p:cNvPr name="TextBox 36" id="36"/>
          <p:cNvSpPr txBox="true"/>
          <p:nvPr/>
        </p:nvSpPr>
        <p:spPr>
          <a:xfrm rot="0">
            <a:off x="9733065" y="3628317"/>
            <a:ext cx="496110" cy="3257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519"/>
              </a:lnSpc>
              <a:spcBef>
                <a:spcPct val="0"/>
              </a:spcBef>
            </a:pPr>
            <a:r>
              <a:rPr lang="en-US" b="true" sz="1799">
                <a:solidFill>
                  <a:srgbClr val="FF914D"/>
                </a:solidFill>
                <a:latin typeface="Poppins Bold"/>
                <a:ea typeface="Poppins Bold"/>
                <a:cs typeface="Poppins Bold"/>
                <a:sym typeface="Poppins Bold"/>
              </a:rPr>
              <a:t>3</a:t>
            </a:r>
          </a:p>
        </p:txBody>
      </p:sp>
      <p:sp>
        <p:nvSpPr>
          <p:cNvPr name="TextBox 37" id="37"/>
          <p:cNvSpPr txBox="true"/>
          <p:nvPr/>
        </p:nvSpPr>
        <p:spPr>
          <a:xfrm rot="0">
            <a:off x="15940842" y="508149"/>
            <a:ext cx="978460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Contact</a:t>
            </a:r>
          </a:p>
        </p:txBody>
      </p:sp>
      <p:sp>
        <p:nvSpPr>
          <p:cNvPr name="TextBox 38" id="38"/>
          <p:cNvSpPr txBox="true"/>
          <p:nvPr/>
        </p:nvSpPr>
        <p:spPr>
          <a:xfrm rot="0">
            <a:off x="14385046" y="508149"/>
            <a:ext cx="1060497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About Us</a:t>
            </a:r>
          </a:p>
        </p:txBody>
      </p:sp>
      <p:sp>
        <p:nvSpPr>
          <p:cNvPr name="TextBox 39" id="39"/>
          <p:cNvSpPr txBox="true"/>
          <p:nvPr/>
        </p:nvSpPr>
        <p:spPr>
          <a:xfrm rot="0">
            <a:off x="13154289" y="508149"/>
            <a:ext cx="735456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Service</a:t>
            </a:r>
          </a:p>
        </p:txBody>
      </p:sp>
      <p:sp>
        <p:nvSpPr>
          <p:cNvPr name="TextBox 40" id="40"/>
          <p:cNvSpPr txBox="true"/>
          <p:nvPr/>
        </p:nvSpPr>
        <p:spPr>
          <a:xfrm rot="0">
            <a:off x="11898530" y="508149"/>
            <a:ext cx="809760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E6F67"/>
                </a:solidFill>
                <a:latin typeface="Poppins"/>
                <a:ea typeface="Poppins"/>
                <a:cs typeface="Poppins"/>
                <a:sym typeface="Poppins"/>
              </a:rPr>
              <a:t>Home</a:t>
            </a:r>
          </a:p>
        </p:txBody>
      </p:sp>
      <p:sp>
        <p:nvSpPr>
          <p:cNvPr name="TextBox 41" id="41"/>
          <p:cNvSpPr txBox="true"/>
          <p:nvPr/>
        </p:nvSpPr>
        <p:spPr>
          <a:xfrm rot="0">
            <a:off x="5478839" y="1633453"/>
            <a:ext cx="7330322" cy="73167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336"/>
              </a:lnSpc>
            </a:pPr>
            <a:r>
              <a:rPr lang="en-US" b="true" sz="4560">
                <a:solidFill>
                  <a:srgbClr val="FE6F67"/>
                </a:solidFill>
                <a:latin typeface="Poppins Bold"/>
                <a:ea typeface="Poppins Bold"/>
                <a:cs typeface="Poppins Bold"/>
                <a:sym typeface="Poppins Bold"/>
              </a:rPr>
              <a:t>Application Features</a:t>
            </a:r>
          </a:p>
        </p:txBody>
      </p:sp>
      <p:sp>
        <p:nvSpPr>
          <p:cNvPr name="TextBox 42" id="42"/>
          <p:cNvSpPr txBox="true"/>
          <p:nvPr/>
        </p:nvSpPr>
        <p:spPr>
          <a:xfrm rot="0">
            <a:off x="2525074" y="3628317"/>
            <a:ext cx="1446266" cy="3257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519"/>
              </a:lnSpc>
              <a:spcBef>
                <a:spcPct val="0"/>
              </a:spcBef>
            </a:pPr>
            <a:r>
              <a:rPr lang="en-US" b="true" sz="1799">
                <a:solidFill>
                  <a:srgbClr val="FF914D"/>
                </a:solidFill>
                <a:latin typeface="Poppins Bold"/>
                <a:ea typeface="Poppins Bold"/>
                <a:cs typeface="Poppins Bold"/>
                <a:sym typeface="Poppins Bold"/>
              </a:rPr>
              <a:t>ByteBuddy</a:t>
            </a:r>
          </a:p>
        </p:txBody>
      </p:sp>
      <p:sp>
        <p:nvSpPr>
          <p:cNvPr name="TextBox 43" id="43"/>
          <p:cNvSpPr txBox="true"/>
          <p:nvPr/>
        </p:nvSpPr>
        <p:spPr>
          <a:xfrm rot="0">
            <a:off x="1705955" y="3628317"/>
            <a:ext cx="496110" cy="3257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519"/>
              </a:lnSpc>
              <a:spcBef>
                <a:spcPct val="0"/>
              </a:spcBef>
            </a:pPr>
            <a:r>
              <a:rPr lang="en-US" b="true" sz="1799">
                <a:solidFill>
                  <a:srgbClr val="FF914D"/>
                </a:solidFill>
                <a:latin typeface="Poppins Bold"/>
                <a:ea typeface="Poppins Bold"/>
                <a:cs typeface="Poppins Bold"/>
                <a:sym typeface="Poppins Bold"/>
              </a:rPr>
              <a:t>1</a:t>
            </a:r>
          </a:p>
        </p:txBody>
      </p:sp>
      <p:sp>
        <p:nvSpPr>
          <p:cNvPr name="TextBox 44" id="44"/>
          <p:cNvSpPr txBox="true"/>
          <p:nvPr/>
        </p:nvSpPr>
        <p:spPr>
          <a:xfrm rot="0">
            <a:off x="5719510" y="3628317"/>
            <a:ext cx="496110" cy="3257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519"/>
              </a:lnSpc>
              <a:spcBef>
                <a:spcPct val="0"/>
              </a:spcBef>
            </a:pPr>
            <a:r>
              <a:rPr lang="en-US" b="true" sz="1799">
                <a:solidFill>
                  <a:srgbClr val="FF914D"/>
                </a:solidFill>
                <a:latin typeface="Poppins Bold"/>
                <a:ea typeface="Poppins Bold"/>
                <a:cs typeface="Poppins Bold"/>
                <a:sym typeface="Poppins Bold"/>
              </a:rPr>
              <a:t>2</a:t>
            </a:r>
          </a:p>
        </p:txBody>
      </p:sp>
      <p:sp>
        <p:nvSpPr>
          <p:cNvPr name="TextBox 45" id="45"/>
          <p:cNvSpPr txBox="true"/>
          <p:nvPr/>
        </p:nvSpPr>
        <p:spPr>
          <a:xfrm rot="0">
            <a:off x="10548595" y="3628317"/>
            <a:ext cx="2357152" cy="3257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520"/>
              </a:lnSpc>
              <a:spcBef>
                <a:spcPct val="0"/>
              </a:spcBef>
            </a:pPr>
            <a:r>
              <a:rPr lang="en-US" b="true" sz="1800">
                <a:solidFill>
                  <a:srgbClr val="FF914D"/>
                </a:solidFill>
                <a:latin typeface="Poppins Bold"/>
                <a:ea typeface="Poppins Bold"/>
                <a:cs typeface="Poppins Bold"/>
                <a:sym typeface="Poppins Bold"/>
              </a:rPr>
              <a:t>Community</a:t>
            </a:r>
          </a:p>
        </p:txBody>
      </p:sp>
      <p:sp>
        <p:nvSpPr>
          <p:cNvPr name="TextBox 46" id="46"/>
          <p:cNvSpPr txBox="true"/>
          <p:nvPr/>
        </p:nvSpPr>
        <p:spPr>
          <a:xfrm rot="0">
            <a:off x="13746620" y="3628317"/>
            <a:ext cx="496110" cy="3257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519"/>
              </a:lnSpc>
              <a:spcBef>
                <a:spcPct val="0"/>
              </a:spcBef>
            </a:pPr>
            <a:r>
              <a:rPr lang="en-US" b="true" sz="1799">
                <a:solidFill>
                  <a:srgbClr val="FF914D"/>
                </a:solidFill>
                <a:latin typeface="Poppins Bold"/>
                <a:ea typeface="Poppins Bold"/>
                <a:cs typeface="Poppins Bold"/>
                <a:sym typeface="Poppins Bold"/>
              </a:rPr>
              <a:t>4</a:t>
            </a:r>
          </a:p>
        </p:txBody>
      </p:sp>
      <p:sp>
        <p:nvSpPr>
          <p:cNvPr name="TextBox 47" id="47"/>
          <p:cNvSpPr txBox="true"/>
          <p:nvPr/>
        </p:nvSpPr>
        <p:spPr>
          <a:xfrm rot="0">
            <a:off x="1011679" y="508149"/>
            <a:ext cx="1633768" cy="2076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b="true" sz="1200">
                <a:solidFill>
                  <a:srgbClr val="FE6F67"/>
                </a:solidFill>
                <a:latin typeface="Poppins Bold"/>
                <a:ea typeface="Poppins Bold"/>
                <a:cs typeface="Poppins Bold"/>
                <a:sym typeface="Poppins Bold"/>
              </a:rPr>
              <a:t>HardwareBazaar</a:t>
            </a: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2D0727">
                <a:alpha val="100000"/>
              </a:srgbClr>
            </a:gs>
            <a:gs pos="100000">
              <a:srgbClr val="0C0822">
                <a:alpha val="100000"/>
              </a:srgbClr>
            </a:gs>
          </a:gsLst>
          <a:lin ang="27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7293116" y="565634"/>
            <a:ext cx="397367" cy="28996"/>
            <a:chOff x="0" y="0"/>
            <a:chExt cx="128243" cy="935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28243" cy="9358"/>
            </a:xfrm>
            <a:custGeom>
              <a:avLst/>
              <a:gdLst/>
              <a:ahLst/>
              <a:cxnLst/>
              <a:rect r="r" b="b" t="t" l="l"/>
              <a:pathLst>
                <a:path h="9358" w="128243">
                  <a:moveTo>
                    <a:pt x="0" y="0"/>
                  </a:moveTo>
                  <a:lnTo>
                    <a:pt x="128243" y="0"/>
                  </a:lnTo>
                  <a:lnTo>
                    <a:pt x="128243" y="9358"/>
                  </a:lnTo>
                  <a:lnTo>
                    <a:pt x="0" y="9358"/>
                  </a:lnTo>
                  <a:close/>
                </a:path>
              </a:pathLst>
            </a:custGeom>
            <a:solidFill>
              <a:srgbClr val="FF5A5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128243" cy="474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7293116" y="657737"/>
            <a:ext cx="397367" cy="28996"/>
            <a:chOff x="0" y="0"/>
            <a:chExt cx="128243" cy="935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28243" cy="9358"/>
            </a:xfrm>
            <a:custGeom>
              <a:avLst/>
              <a:gdLst/>
              <a:ahLst/>
              <a:cxnLst/>
              <a:rect r="r" b="b" t="t" l="l"/>
              <a:pathLst>
                <a:path h="9358" w="128243">
                  <a:moveTo>
                    <a:pt x="0" y="0"/>
                  </a:moveTo>
                  <a:lnTo>
                    <a:pt x="128243" y="0"/>
                  </a:lnTo>
                  <a:lnTo>
                    <a:pt x="128243" y="9358"/>
                  </a:lnTo>
                  <a:lnTo>
                    <a:pt x="0" y="9358"/>
                  </a:lnTo>
                  <a:close/>
                </a:path>
              </a:pathLst>
            </a:custGeom>
            <a:solidFill>
              <a:srgbClr val="FF5A5F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128243" cy="474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0" y="3814766"/>
            <a:ext cx="7922056" cy="5143500"/>
            <a:chOff x="0" y="0"/>
            <a:chExt cx="2086467" cy="1354667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086467" cy="1354667"/>
            </a:xfrm>
            <a:custGeom>
              <a:avLst/>
              <a:gdLst/>
              <a:ahLst/>
              <a:cxnLst/>
              <a:rect r="r" b="b" t="t" l="l"/>
              <a:pathLst>
                <a:path h="1354667" w="2086467">
                  <a:moveTo>
                    <a:pt x="0" y="0"/>
                  </a:moveTo>
                  <a:lnTo>
                    <a:pt x="2086467" y="0"/>
                  </a:lnTo>
                  <a:lnTo>
                    <a:pt x="2086467" y="1354667"/>
                  </a:lnTo>
                  <a:lnTo>
                    <a:pt x="0" y="1354667"/>
                  </a:lnTo>
                  <a:close/>
                </a:path>
              </a:pathLst>
            </a:custGeom>
            <a:gradFill rotWithShape="true">
              <a:gsLst>
                <a:gs pos="0">
                  <a:srgbClr val="FC7068">
                    <a:alpha val="100000"/>
                  </a:srgbClr>
                </a:gs>
                <a:gs pos="100000">
                  <a:srgbClr val="900056">
                    <a:alpha val="100000"/>
                  </a:srgbClr>
                </a:gs>
              </a:gsLst>
              <a:lin ang="0"/>
            </a:gra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086467" cy="139276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10423958" y="3494310"/>
            <a:ext cx="1042538" cy="47625"/>
            <a:chOff x="0" y="0"/>
            <a:chExt cx="274578" cy="12543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274578" cy="12543"/>
            </a:xfrm>
            <a:custGeom>
              <a:avLst/>
              <a:gdLst/>
              <a:ahLst/>
              <a:cxnLst/>
              <a:rect r="r" b="b" t="t" l="l"/>
              <a:pathLst>
                <a:path h="12543" w="274578">
                  <a:moveTo>
                    <a:pt x="6272" y="0"/>
                  </a:moveTo>
                  <a:lnTo>
                    <a:pt x="268306" y="0"/>
                  </a:lnTo>
                  <a:cubicBezTo>
                    <a:pt x="269970" y="0"/>
                    <a:pt x="271565" y="661"/>
                    <a:pt x="272741" y="1837"/>
                  </a:cubicBezTo>
                  <a:cubicBezTo>
                    <a:pt x="273917" y="3013"/>
                    <a:pt x="274578" y="4608"/>
                    <a:pt x="274578" y="6272"/>
                  </a:cubicBezTo>
                  <a:lnTo>
                    <a:pt x="274578" y="6272"/>
                  </a:lnTo>
                  <a:cubicBezTo>
                    <a:pt x="274578" y="7935"/>
                    <a:pt x="273917" y="9530"/>
                    <a:pt x="272741" y="10706"/>
                  </a:cubicBezTo>
                  <a:cubicBezTo>
                    <a:pt x="271565" y="11882"/>
                    <a:pt x="269970" y="12543"/>
                    <a:pt x="268306" y="12543"/>
                  </a:cubicBezTo>
                  <a:lnTo>
                    <a:pt x="6272" y="12543"/>
                  </a:lnTo>
                  <a:cubicBezTo>
                    <a:pt x="4608" y="12543"/>
                    <a:pt x="3013" y="11882"/>
                    <a:pt x="1837" y="10706"/>
                  </a:cubicBezTo>
                  <a:cubicBezTo>
                    <a:pt x="661" y="9530"/>
                    <a:pt x="0" y="7935"/>
                    <a:pt x="0" y="6272"/>
                  </a:cubicBezTo>
                  <a:lnTo>
                    <a:pt x="0" y="6272"/>
                  </a:lnTo>
                  <a:cubicBezTo>
                    <a:pt x="0" y="4608"/>
                    <a:pt x="661" y="3013"/>
                    <a:pt x="1837" y="1837"/>
                  </a:cubicBezTo>
                  <a:cubicBezTo>
                    <a:pt x="3013" y="661"/>
                    <a:pt x="4608" y="0"/>
                    <a:pt x="6272" y="0"/>
                  </a:cubicBezTo>
                  <a:close/>
                </a:path>
              </a:pathLst>
            </a:custGeom>
            <a:solidFill>
              <a:srgbClr val="FF5A5F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0" y="-38100"/>
              <a:ext cx="274578" cy="5064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4" id="14"/>
          <p:cNvGrpSpPr/>
          <p:nvPr/>
        </p:nvGrpSpPr>
        <p:grpSpPr>
          <a:xfrm rot="0">
            <a:off x="10423958" y="4288065"/>
            <a:ext cx="987050" cy="987050"/>
            <a:chOff x="0" y="0"/>
            <a:chExt cx="812800" cy="812800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C7068">
                    <a:alpha val="100000"/>
                  </a:srgbClr>
                </a:gs>
                <a:gs pos="100000">
                  <a:srgbClr val="900056">
                    <a:alpha val="100000"/>
                  </a:srgbClr>
                </a:gs>
              </a:gsLst>
              <a:lin ang="0"/>
            </a:gradFill>
          </p:spPr>
        </p:sp>
        <p:sp>
          <p:nvSpPr>
            <p:cNvPr name="TextBox 16" id="16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239"/>
                </a:lnSpc>
              </a:pPr>
            </a:p>
          </p:txBody>
        </p:sp>
      </p:grpSp>
      <p:grpSp>
        <p:nvGrpSpPr>
          <p:cNvPr name="Group 17" id="17"/>
          <p:cNvGrpSpPr/>
          <p:nvPr/>
        </p:nvGrpSpPr>
        <p:grpSpPr>
          <a:xfrm rot="0">
            <a:off x="10423958" y="6357119"/>
            <a:ext cx="987050" cy="987050"/>
            <a:chOff x="0" y="0"/>
            <a:chExt cx="812800" cy="812800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C7068">
                    <a:alpha val="100000"/>
                  </a:srgbClr>
                </a:gs>
                <a:gs pos="100000">
                  <a:srgbClr val="900056">
                    <a:alpha val="100000"/>
                  </a:srgbClr>
                </a:gs>
              </a:gsLst>
              <a:lin ang="0"/>
            </a:gradFill>
          </p:spPr>
        </p:sp>
        <p:sp>
          <p:nvSpPr>
            <p:cNvPr name="TextBox 19" id="19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239"/>
                </a:lnSpc>
              </a:pPr>
            </a:p>
          </p:txBody>
        </p:sp>
      </p:grpSp>
      <p:sp>
        <p:nvSpPr>
          <p:cNvPr name="Freeform 20" id="20"/>
          <p:cNvSpPr/>
          <p:nvPr/>
        </p:nvSpPr>
        <p:spPr>
          <a:xfrm flipH="false" flipV="false" rot="0">
            <a:off x="602112" y="446451"/>
            <a:ext cx="363847" cy="359467"/>
          </a:xfrm>
          <a:custGeom>
            <a:avLst/>
            <a:gdLst/>
            <a:ahLst/>
            <a:cxnLst/>
            <a:rect r="r" b="b" t="t" l="l"/>
            <a:pathLst>
              <a:path h="359467" w="363847">
                <a:moveTo>
                  <a:pt x="0" y="0"/>
                </a:moveTo>
                <a:lnTo>
                  <a:pt x="363847" y="0"/>
                </a:lnTo>
                <a:lnTo>
                  <a:pt x="363847" y="359466"/>
                </a:lnTo>
                <a:lnTo>
                  <a:pt x="0" y="35946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2127" r="0" b="-2127"/>
            </a:stretch>
          </a:blipFill>
        </p:spPr>
      </p:sp>
      <p:grpSp>
        <p:nvGrpSpPr>
          <p:cNvPr name="Group 21" id="21"/>
          <p:cNvGrpSpPr/>
          <p:nvPr/>
        </p:nvGrpSpPr>
        <p:grpSpPr>
          <a:xfrm rot="0">
            <a:off x="5706857" y="2815291"/>
            <a:ext cx="3437143" cy="7083655"/>
            <a:chOff x="0" y="0"/>
            <a:chExt cx="4582857" cy="9444874"/>
          </a:xfrm>
        </p:grpSpPr>
        <p:sp>
          <p:nvSpPr>
            <p:cNvPr name="Freeform 22" id="22"/>
            <p:cNvSpPr/>
            <p:nvPr/>
          </p:nvSpPr>
          <p:spPr>
            <a:xfrm flipH="false" flipV="false" rot="0">
              <a:off x="0" y="0"/>
              <a:ext cx="4582857" cy="9444874"/>
            </a:xfrm>
            <a:custGeom>
              <a:avLst/>
              <a:gdLst/>
              <a:ahLst/>
              <a:cxnLst/>
              <a:rect r="r" b="b" t="t" l="l"/>
              <a:pathLst>
                <a:path h="9444874" w="4582857">
                  <a:moveTo>
                    <a:pt x="0" y="0"/>
                  </a:moveTo>
                  <a:lnTo>
                    <a:pt x="4582857" y="0"/>
                  </a:lnTo>
                  <a:lnTo>
                    <a:pt x="4582857" y="9444874"/>
                  </a:lnTo>
                  <a:lnTo>
                    <a:pt x="0" y="944487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0" t="0" r="0" b="0"/>
              </a:stretch>
            </a:blipFill>
          </p:spPr>
        </p:sp>
      </p:grpSp>
      <p:grpSp>
        <p:nvGrpSpPr>
          <p:cNvPr name="Group 23" id="23"/>
          <p:cNvGrpSpPr/>
          <p:nvPr/>
        </p:nvGrpSpPr>
        <p:grpSpPr>
          <a:xfrm rot="0">
            <a:off x="1828563" y="1028700"/>
            <a:ext cx="3459293" cy="7129305"/>
            <a:chOff x="0" y="0"/>
            <a:chExt cx="4612391" cy="9505739"/>
          </a:xfrm>
        </p:grpSpPr>
        <p:sp>
          <p:nvSpPr>
            <p:cNvPr name="Freeform 24" id="24"/>
            <p:cNvSpPr/>
            <p:nvPr/>
          </p:nvSpPr>
          <p:spPr>
            <a:xfrm flipH="false" flipV="false" rot="0">
              <a:off x="0" y="0"/>
              <a:ext cx="4612391" cy="9505739"/>
            </a:xfrm>
            <a:custGeom>
              <a:avLst/>
              <a:gdLst/>
              <a:ahLst/>
              <a:cxnLst/>
              <a:rect r="r" b="b" t="t" l="l"/>
              <a:pathLst>
                <a:path h="9505739" w="4612391">
                  <a:moveTo>
                    <a:pt x="0" y="0"/>
                  </a:moveTo>
                  <a:lnTo>
                    <a:pt x="4612391" y="0"/>
                  </a:lnTo>
                  <a:lnTo>
                    <a:pt x="4612391" y="9505739"/>
                  </a:lnTo>
                  <a:lnTo>
                    <a:pt x="0" y="950573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</p:grpSp>
      <p:sp>
        <p:nvSpPr>
          <p:cNvPr name="TextBox 25" id="25"/>
          <p:cNvSpPr txBox="true"/>
          <p:nvPr/>
        </p:nvSpPr>
        <p:spPr>
          <a:xfrm rot="0">
            <a:off x="15940842" y="508149"/>
            <a:ext cx="978460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C6F67"/>
                </a:solidFill>
                <a:latin typeface="Poppins"/>
                <a:ea typeface="Poppins"/>
                <a:cs typeface="Poppins"/>
                <a:sym typeface="Poppins"/>
              </a:rPr>
              <a:t>Contact</a:t>
            </a:r>
          </a:p>
        </p:txBody>
      </p:sp>
      <p:sp>
        <p:nvSpPr>
          <p:cNvPr name="TextBox 26" id="26"/>
          <p:cNvSpPr txBox="true"/>
          <p:nvPr/>
        </p:nvSpPr>
        <p:spPr>
          <a:xfrm rot="0">
            <a:off x="14385046" y="508149"/>
            <a:ext cx="1060497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C6F67"/>
                </a:solidFill>
                <a:latin typeface="Poppins"/>
                <a:ea typeface="Poppins"/>
                <a:cs typeface="Poppins"/>
                <a:sym typeface="Poppins"/>
              </a:rPr>
              <a:t>About Us</a:t>
            </a:r>
          </a:p>
        </p:txBody>
      </p:sp>
      <p:sp>
        <p:nvSpPr>
          <p:cNvPr name="TextBox 27" id="27"/>
          <p:cNvSpPr txBox="true"/>
          <p:nvPr/>
        </p:nvSpPr>
        <p:spPr>
          <a:xfrm rot="0">
            <a:off x="13154289" y="508149"/>
            <a:ext cx="735456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C6F67"/>
                </a:solidFill>
                <a:latin typeface="Poppins"/>
                <a:ea typeface="Poppins"/>
                <a:cs typeface="Poppins"/>
                <a:sym typeface="Poppins"/>
              </a:rPr>
              <a:t>Service</a:t>
            </a:r>
          </a:p>
        </p:txBody>
      </p:sp>
      <p:sp>
        <p:nvSpPr>
          <p:cNvPr name="TextBox 28" id="28"/>
          <p:cNvSpPr txBox="true"/>
          <p:nvPr/>
        </p:nvSpPr>
        <p:spPr>
          <a:xfrm rot="0">
            <a:off x="11898530" y="508149"/>
            <a:ext cx="809760" cy="207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FC6F67"/>
                </a:solidFill>
                <a:latin typeface="Poppins"/>
                <a:ea typeface="Poppins"/>
                <a:cs typeface="Poppins"/>
                <a:sym typeface="Poppins"/>
              </a:rPr>
              <a:t>Home</a:t>
            </a:r>
          </a:p>
        </p:txBody>
      </p:sp>
      <p:sp>
        <p:nvSpPr>
          <p:cNvPr name="TextBox 29" id="29"/>
          <p:cNvSpPr txBox="true"/>
          <p:nvPr/>
        </p:nvSpPr>
        <p:spPr>
          <a:xfrm rot="0">
            <a:off x="10423958" y="2441683"/>
            <a:ext cx="4857337" cy="7317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336"/>
              </a:lnSpc>
            </a:pPr>
            <a:r>
              <a:rPr lang="en-US" sz="4560" b="true">
                <a:solidFill>
                  <a:srgbClr val="FC6F67"/>
                </a:solidFill>
                <a:latin typeface="Poppins Bold"/>
                <a:ea typeface="Poppins Bold"/>
                <a:cs typeface="Poppins Bold"/>
                <a:sym typeface="Poppins Bold"/>
              </a:rPr>
              <a:t>Menu Display</a:t>
            </a:r>
          </a:p>
        </p:txBody>
      </p:sp>
      <p:sp>
        <p:nvSpPr>
          <p:cNvPr name="TextBox 30" id="30"/>
          <p:cNvSpPr txBox="true"/>
          <p:nvPr/>
        </p:nvSpPr>
        <p:spPr>
          <a:xfrm rot="0">
            <a:off x="11744383" y="4425982"/>
            <a:ext cx="6148562" cy="60077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686"/>
              </a:lnSpc>
              <a:spcBef>
                <a:spcPct val="0"/>
              </a:spcBef>
            </a:pPr>
            <a:r>
              <a:rPr lang="en-US" b="true" sz="3347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rPr>
              <a:t>Guest User</a:t>
            </a:r>
          </a:p>
        </p:txBody>
      </p:sp>
      <p:sp>
        <p:nvSpPr>
          <p:cNvPr name="TextBox 31" id="31"/>
          <p:cNvSpPr txBox="true"/>
          <p:nvPr/>
        </p:nvSpPr>
        <p:spPr>
          <a:xfrm rot="0">
            <a:off x="10556225" y="4441827"/>
            <a:ext cx="722516" cy="58492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509"/>
              </a:lnSpc>
              <a:spcBef>
                <a:spcPct val="0"/>
              </a:spcBef>
            </a:pPr>
            <a:r>
              <a:rPr lang="en-US" b="true" sz="3221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rPr>
              <a:t>1</a:t>
            </a:r>
          </a:p>
        </p:txBody>
      </p:sp>
      <p:sp>
        <p:nvSpPr>
          <p:cNvPr name="TextBox 32" id="32"/>
          <p:cNvSpPr txBox="true"/>
          <p:nvPr/>
        </p:nvSpPr>
        <p:spPr>
          <a:xfrm rot="0">
            <a:off x="10556225" y="6510556"/>
            <a:ext cx="722516" cy="58492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509"/>
              </a:lnSpc>
              <a:spcBef>
                <a:spcPct val="0"/>
              </a:spcBef>
            </a:pPr>
            <a:r>
              <a:rPr lang="en-US" b="true" sz="3221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rPr>
              <a:t>2</a:t>
            </a:r>
          </a:p>
        </p:txBody>
      </p:sp>
      <p:sp>
        <p:nvSpPr>
          <p:cNvPr name="TextBox 33" id="33"/>
          <p:cNvSpPr txBox="true"/>
          <p:nvPr/>
        </p:nvSpPr>
        <p:spPr>
          <a:xfrm rot="0">
            <a:off x="1011679" y="508149"/>
            <a:ext cx="1633768" cy="2076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b="true" sz="1200">
                <a:solidFill>
                  <a:srgbClr val="FE6F67"/>
                </a:solidFill>
                <a:latin typeface="Poppins Bold"/>
                <a:ea typeface="Poppins Bold"/>
                <a:cs typeface="Poppins Bold"/>
                <a:sym typeface="Poppins Bold"/>
              </a:rPr>
              <a:t>HardwareBazaar</a:t>
            </a:r>
          </a:p>
        </p:txBody>
      </p:sp>
      <p:sp>
        <p:nvSpPr>
          <p:cNvPr name="TextBox 34" id="34"/>
          <p:cNvSpPr txBox="true"/>
          <p:nvPr/>
        </p:nvSpPr>
        <p:spPr>
          <a:xfrm rot="0">
            <a:off x="11744383" y="6494711"/>
            <a:ext cx="6148562" cy="60077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686"/>
              </a:lnSpc>
              <a:spcBef>
                <a:spcPct val="0"/>
              </a:spcBef>
            </a:pPr>
            <a:r>
              <a:rPr lang="en-US" b="true" sz="3347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rPr>
              <a:t>Logged User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DAGcuhe2kz4</dc:identifier>
  <dcterms:modified xsi:type="dcterms:W3CDTF">2011-08-01T06:04:30Z</dcterms:modified>
  <cp:revision>1</cp:revision>
  <dc:title>HardwareBazaar Presentation</dc:title>
</cp:coreProperties>
</file>