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</p:sldIdLst>
  <p:sldSz cx="18288000" cy="10287000"/>
  <p:notesSz cx="6858000" cy="9144000"/>
  <p:embeddedFontLst>
    <p:embeddedFont>
      <p:font typeface="Poppins Semi-Bold" charset="1" panose="00000700000000000000"/>
      <p:regular r:id="rId53"/>
    </p:embeddedFont>
    <p:embeddedFont>
      <p:font typeface="Poppins" charset="1" panose="00000500000000000000"/>
      <p:regular r:id="rId54"/>
    </p:embeddedFont>
    <p:embeddedFont>
      <p:font typeface="Quicksand" charset="1" panose="00000000000000000000"/>
      <p:regular r:id="rId55"/>
    </p:embeddedFont>
    <p:embeddedFont>
      <p:font typeface="Poppins Bold Italics" charset="1" panose="00000800000000000000"/>
      <p:regular r:id="rId56"/>
    </p:embeddedFont>
    <p:embeddedFont>
      <p:font typeface="Linux Biolinum" charset="1" panose="02000503000000000000"/>
      <p:regular r:id="rId57"/>
    </p:embeddedFont>
    <p:embeddedFont>
      <p:font typeface="Quicksand Bold" charset="1" panose="00000000000000000000"/>
      <p:regular r:id="rId58"/>
    </p:embeddedFont>
    <p:embeddedFont>
      <p:font typeface="Open Sans" charset="1" panose="020B0606030504020204"/>
      <p:regular r:id="rId59"/>
    </p:embeddedFont>
    <p:embeddedFont>
      <p:font typeface="Poppins Bold" charset="1" panose="00000800000000000000"/>
      <p:regular r:id="rId60"/>
    </p:embeddedFont>
    <p:embeddedFont>
      <p:font typeface="DM Sans" charset="1" panose="00000000000000000000"/>
      <p:regular r:id="rId6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fonts/font53.fntdata" Type="http://schemas.openxmlformats.org/officeDocument/2006/relationships/font"/><Relationship Id="rId54" Target="fonts/font54.fntdata" Type="http://schemas.openxmlformats.org/officeDocument/2006/relationships/font"/><Relationship Id="rId55" Target="fonts/font55.fntdata" Type="http://schemas.openxmlformats.org/officeDocument/2006/relationships/font"/><Relationship Id="rId56" Target="fonts/font56.fntdata" Type="http://schemas.openxmlformats.org/officeDocument/2006/relationships/font"/><Relationship Id="rId57" Target="fonts/font57.fntdata" Type="http://schemas.openxmlformats.org/officeDocument/2006/relationships/font"/><Relationship Id="rId58" Target="fonts/font58.fntdata" Type="http://schemas.openxmlformats.org/officeDocument/2006/relationships/font"/><Relationship Id="rId59" Target="fonts/font59.fntdata" Type="http://schemas.openxmlformats.org/officeDocument/2006/relationships/font"/><Relationship Id="rId6" Target="slides/slide1.xml" Type="http://schemas.openxmlformats.org/officeDocument/2006/relationships/slide"/><Relationship Id="rId60" Target="fonts/font60.fntdata" Type="http://schemas.openxmlformats.org/officeDocument/2006/relationships/font"/><Relationship Id="rId61" Target="fonts/font61.fntdata" Type="http://schemas.openxmlformats.org/officeDocument/2006/relationships/font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Relationship Id="rId3" Target="../media/image30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32.png" Type="http://schemas.openxmlformats.org/officeDocument/2006/relationships/image"/><Relationship Id="rId4" Target="../media/image33.png" Type="http://schemas.openxmlformats.org/officeDocument/2006/relationships/image"/><Relationship Id="rId5" Target="../media/image34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7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png" Type="http://schemas.openxmlformats.org/officeDocument/2006/relationships/image"/><Relationship Id="rId4" Target="../media/image43.png" Type="http://schemas.openxmlformats.org/officeDocument/2006/relationships/image"/><Relationship Id="rId5" Target="../media/image44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png" Type="http://schemas.openxmlformats.org/officeDocument/2006/relationships/image"/><Relationship Id="rId3" Target="../media/image47.png" Type="http://schemas.openxmlformats.org/officeDocument/2006/relationships/image"/><Relationship Id="rId4" Target="../media/image48.png" Type="http://schemas.openxmlformats.org/officeDocument/2006/relationships/image"/><Relationship Id="rId5" Target="../media/image49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png" Type="http://schemas.openxmlformats.org/officeDocument/2006/relationships/image"/><Relationship Id="rId3" Target="../media/image53.png" Type="http://schemas.openxmlformats.org/officeDocument/2006/relationships/image"/><Relationship Id="rId4" Target="../media/image54.png" Type="http://schemas.openxmlformats.org/officeDocument/2006/relationships/image"/><Relationship Id="rId5" Target="../media/image55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png" Type="http://schemas.openxmlformats.org/officeDocument/2006/relationships/image"/><Relationship Id="rId3" Target="../media/image57.png" Type="http://schemas.openxmlformats.org/officeDocument/2006/relationships/image"/><Relationship Id="rId4" Target="../media/image58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png" Type="http://schemas.openxmlformats.org/officeDocument/2006/relationships/image"/><Relationship Id="rId3" Target="../media/image61.png" Type="http://schemas.openxmlformats.org/officeDocument/2006/relationships/image"/><Relationship Id="rId4" Target="../media/image62.png" Type="http://schemas.openxmlformats.org/officeDocument/2006/relationships/image"/><Relationship Id="rId5" Target="../media/image63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6.png" Type="http://schemas.openxmlformats.org/officeDocument/2006/relationships/image"/><Relationship Id="rId4" Target="../media/image7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4.png" Type="http://schemas.openxmlformats.org/officeDocument/2006/relationships/image"/><Relationship Id="rId3" Target="../media/image65.png" Type="http://schemas.openxmlformats.org/officeDocument/2006/relationships/image"/><Relationship Id="rId4" Target="../media/image66.png" Type="http://schemas.openxmlformats.org/officeDocument/2006/relationships/image"/><Relationship Id="rId5" Target="../media/image67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8.png" Type="http://schemas.openxmlformats.org/officeDocument/2006/relationships/image"/><Relationship Id="rId3" Target="../media/image69.png" Type="http://schemas.openxmlformats.org/officeDocument/2006/relationships/image"/><Relationship Id="rId4" Target="../media/image70.png" Type="http://schemas.openxmlformats.org/officeDocument/2006/relationships/image"/><Relationship Id="rId5" Target="../media/image71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png" Type="http://schemas.openxmlformats.org/officeDocument/2006/relationships/image"/><Relationship Id="rId3" Target="../media/image73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4.png" Type="http://schemas.openxmlformats.org/officeDocument/2006/relationships/image"/><Relationship Id="rId3" Target="../media/image75.png" Type="http://schemas.openxmlformats.org/officeDocument/2006/relationships/image"/><Relationship Id="rId4" Target="../media/image76.png" Type="http://schemas.openxmlformats.org/officeDocument/2006/relationships/image"/><Relationship Id="rId5" Target="../media/image77.png" Type="http://schemas.openxmlformats.org/officeDocument/2006/relationships/image"/><Relationship Id="rId6" Target="../media/image78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png" Type="http://schemas.openxmlformats.org/officeDocument/2006/relationships/image"/><Relationship Id="rId3" Target="../media/image80.png" Type="http://schemas.openxmlformats.org/officeDocument/2006/relationships/image"/><Relationship Id="rId4" Target="../media/image81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2.png" Type="http://schemas.openxmlformats.org/officeDocument/2006/relationships/image"/><Relationship Id="rId3" Target="../media/image83.png" Type="http://schemas.openxmlformats.org/officeDocument/2006/relationships/image"/><Relationship Id="rId4" Target="../media/image84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5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6.png" Type="http://schemas.openxmlformats.org/officeDocument/2006/relationships/image"/><Relationship Id="rId3" Target="../media/image87.png" Type="http://schemas.openxmlformats.org/officeDocument/2006/relationships/image"/><Relationship Id="rId4" Target="../media/image88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9.png" Type="http://schemas.openxmlformats.org/officeDocument/2006/relationships/image"/><Relationship Id="rId3" Target="../media/image90.png" Type="http://schemas.openxmlformats.org/officeDocument/2006/relationships/image"/><Relationship Id="rId4" Target="../media/image91.png" Type="http://schemas.openxmlformats.org/officeDocument/2006/relationships/image"/><Relationship Id="rId5" Target="../media/image92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3.png" Type="http://schemas.openxmlformats.org/officeDocument/2006/relationships/image"/><Relationship Id="rId3" Target="../media/image9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2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5.png" Type="http://schemas.openxmlformats.org/officeDocument/2006/relationships/image"/><Relationship Id="rId3" Target="../media/image96.png" Type="http://schemas.openxmlformats.org/officeDocument/2006/relationships/image"/><Relationship Id="rId4" Target="../media/image97.png" Type="http://schemas.openxmlformats.org/officeDocument/2006/relationships/image"/><Relationship Id="rId5" Target="../media/image98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9.png" Type="http://schemas.openxmlformats.org/officeDocument/2006/relationships/image"/><Relationship Id="rId3" Target="../media/image100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1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2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3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4.png" Type="http://schemas.openxmlformats.org/officeDocument/2006/relationships/image"/><Relationship Id="rId3" Target="../media/image105.svg" Type="http://schemas.openxmlformats.org/officeDocument/2006/relationships/image"/><Relationship Id="rId4" Target="../media/image106.png" Type="http://schemas.openxmlformats.org/officeDocument/2006/relationships/image"/><Relationship Id="rId5" Target="../media/image107.svg" Type="http://schemas.openxmlformats.org/officeDocument/2006/relationships/image"/><Relationship Id="rId6" Target="../media/image108.png" Type="http://schemas.openxmlformats.org/officeDocument/2006/relationships/image"/><Relationship Id="rId7" Target="../media/image109.sv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0.png" Type="http://schemas.openxmlformats.org/officeDocument/2006/relationships/image"/><Relationship Id="rId3" Target="../media/image111.sv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2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2.png" Type="http://schemas.openxmlformats.org/officeDocument/2006/relationships/image"/><Relationship Id="rId4" Target="../media/image13.svg" Type="http://schemas.openxmlformats.org/officeDocument/2006/relationships/image"/><Relationship Id="rId5" Target="../media/image14.png" Type="http://schemas.openxmlformats.org/officeDocument/2006/relationships/image"/><Relationship Id="rId6" Target="../media/image15.svg" Type="http://schemas.openxmlformats.org/officeDocument/2006/relationships/image"/><Relationship Id="rId7" Target="../media/image16.png" Type="http://schemas.openxmlformats.org/officeDocument/2006/relationships/image"/><Relationship Id="rId8" Target="../media/image17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jpeg" Type="http://schemas.openxmlformats.org/officeDocument/2006/relationships/image"/><Relationship Id="rId3" Target="../media/image2.png" Type="http://schemas.openxmlformats.org/officeDocument/2006/relationships/image"/><Relationship Id="rId4" Target="../media/image19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Relationship Id="rId3" Target="../media/image21.png" Type="http://schemas.openxmlformats.org/officeDocument/2006/relationships/image"/><Relationship Id="rId4" Target="../media/image22.svg" Type="http://schemas.openxmlformats.org/officeDocument/2006/relationships/image"/><Relationship Id="rId5" Target="../media/image23.png" Type="http://schemas.openxmlformats.org/officeDocument/2006/relationships/image"/><Relationship Id="rId6" Target="../media/image24.svg" Type="http://schemas.openxmlformats.org/officeDocument/2006/relationships/image"/><Relationship Id="rId7" Target="../media/image25.png" Type="http://schemas.openxmlformats.org/officeDocument/2006/relationships/image"/><Relationship Id="rId8" Target="../media/image26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101622" y="-767350"/>
            <a:ext cx="22013892" cy="12354774"/>
          </a:xfrm>
          <a:custGeom>
            <a:avLst/>
            <a:gdLst/>
            <a:ahLst/>
            <a:cxnLst/>
            <a:rect r="r" b="b" t="t" l="l"/>
            <a:pathLst>
              <a:path h="12354774" w="22013892">
                <a:moveTo>
                  <a:pt x="0" y="0"/>
                </a:moveTo>
                <a:lnTo>
                  <a:pt x="22013891" y="0"/>
                </a:lnTo>
                <a:lnTo>
                  <a:pt x="22013891" y="12354775"/>
                </a:lnTo>
                <a:lnTo>
                  <a:pt x="0" y="123547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467" r="0" b="-9467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793400" y="-712357"/>
            <a:ext cx="22453902" cy="11711713"/>
            <a:chOff x="0" y="0"/>
            <a:chExt cx="5913785" cy="308456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913785" cy="3084567"/>
            </a:xfrm>
            <a:custGeom>
              <a:avLst/>
              <a:gdLst/>
              <a:ahLst/>
              <a:cxnLst/>
              <a:rect r="r" b="b" t="t" l="l"/>
              <a:pathLst>
                <a:path h="3084567" w="5913785">
                  <a:moveTo>
                    <a:pt x="0" y="0"/>
                  </a:moveTo>
                  <a:lnTo>
                    <a:pt x="5913785" y="0"/>
                  </a:lnTo>
                  <a:lnTo>
                    <a:pt x="5913785" y="3084567"/>
                  </a:lnTo>
                  <a:lnTo>
                    <a:pt x="0" y="3084567"/>
                  </a:lnTo>
                  <a:close/>
                </a:path>
              </a:pathLst>
            </a:custGeom>
            <a:solidFill>
              <a:srgbClr val="AAD7D4">
                <a:alpha val="28627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913785" cy="31226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7258523" y="1028700"/>
            <a:ext cx="3293602" cy="1859931"/>
          </a:xfrm>
          <a:custGeom>
            <a:avLst/>
            <a:gdLst/>
            <a:ahLst/>
            <a:cxnLst/>
            <a:rect r="r" b="b" t="t" l="l"/>
            <a:pathLst>
              <a:path h="1859931" w="3293602">
                <a:moveTo>
                  <a:pt x="0" y="0"/>
                </a:moveTo>
                <a:lnTo>
                  <a:pt x="3293601" y="0"/>
                </a:lnTo>
                <a:lnTo>
                  <a:pt x="3293601" y="1859931"/>
                </a:lnTo>
                <a:lnTo>
                  <a:pt x="0" y="18599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38733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610563" y="3491955"/>
            <a:ext cx="13066873" cy="1651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918"/>
              </a:lnSpc>
            </a:pPr>
            <a:r>
              <a:rPr lang="en-US" b="true" sz="12998" spc="-701">
                <a:solidFill>
                  <a:srgbClr val="044A35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BUILDFLOW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833714" y="5448138"/>
            <a:ext cx="10620572" cy="915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5"/>
              </a:lnSpc>
            </a:pPr>
            <a:r>
              <a:rPr lang="en-US" sz="3445" spc="-68">
                <a:solidFill>
                  <a:srgbClr val="044A35"/>
                </a:solidFill>
                <a:latin typeface="Poppins"/>
                <a:ea typeface="Poppins"/>
                <a:cs typeface="Poppins"/>
                <a:sym typeface="Poppins"/>
              </a:rPr>
              <a:t>GRADUATION PROJECT (SOFTWARE)</a:t>
            </a:r>
          </a:p>
          <a:p>
            <a:pPr algn="ctr">
              <a:lnSpc>
                <a:spcPts val="3445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7347364"/>
            <a:ext cx="4378895" cy="16347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397"/>
              </a:lnSpc>
            </a:pPr>
            <a:r>
              <a:rPr lang="en-US" sz="3141">
                <a:solidFill>
                  <a:srgbClr val="044A35"/>
                </a:solidFill>
                <a:latin typeface="Quicksand"/>
                <a:ea typeface="Quicksand"/>
                <a:cs typeface="Quicksand"/>
                <a:sym typeface="Quicksand"/>
              </a:rPr>
              <a:t>Students:</a:t>
            </a:r>
          </a:p>
          <a:p>
            <a:pPr algn="just">
              <a:lnSpc>
                <a:spcPts val="4397"/>
              </a:lnSpc>
            </a:pPr>
            <a:r>
              <a:rPr lang="en-US" sz="3141">
                <a:solidFill>
                  <a:srgbClr val="044A35"/>
                </a:solidFill>
                <a:latin typeface="Quicksand"/>
                <a:ea typeface="Quicksand"/>
                <a:cs typeface="Quicksand"/>
                <a:sym typeface="Quicksand"/>
              </a:rPr>
              <a:t>Doaa Yasin Jararaa</a:t>
            </a:r>
          </a:p>
          <a:p>
            <a:pPr algn="just" marL="0" indent="0" lvl="0">
              <a:lnSpc>
                <a:spcPts val="4397"/>
              </a:lnSpc>
              <a:spcBef>
                <a:spcPct val="0"/>
              </a:spcBef>
            </a:pPr>
            <a:r>
              <a:rPr lang="en-US" sz="3141">
                <a:solidFill>
                  <a:srgbClr val="044A35"/>
                </a:solidFill>
                <a:latin typeface="Quicksand"/>
                <a:ea typeface="Quicksand"/>
                <a:cs typeface="Quicksand"/>
                <a:sym typeface="Quicksand"/>
              </a:rPr>
              <a:t>Wala’ Essam Ashqar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146782" y="7111034"/>
            <a:ext cx="4615008" cy="1082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97"/>
              </a:lnSpc>
            </a:pPr>
            <a:r>
              <a:rPr lang="en-US" sz="3141">
                <a:solidFill>
                  <a:srgbClr val="044A35"/>
                </a:solidFill>
                <a:latin typeface="Quicksand"/>
                <a:ea typeface="Quicksand"/>
                <a:cs typeface="Quicksand"/>
                <a:sym typeface="Quicksand"/>
              </a:rPr>
              <a:t>Supervisor:</a:t>
            </a:r>
          </a:p>
          <a:p>
            <a:pPr algn="ctr" marL="0" indent="0" lvl="0">
              <a:lnSpc>
                <a:spcPts val="4397"/>
              </a:lnSpc>
              <a:spcBef>
                <a:spcPct val="0"/>
              </a:spcBef>
            </a:pPr>
            <a:r>
              <a:rPr lang="en-US" sz="3141">
                <a:solidFill>
                  <a:srgbClr val="044A35"/>
                </a:solidFill>
                <a:latin typeface="Quicksand"/>
                <a:ea typeface="Quicksand"/>
                <a:cs typeface="Quicksand"/>
                <a:sym typeface="Quicksand"/>
              </a:rPr>
              <a:t>Dr. Amjad AbuHassan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028119" y="1323527"/>
            <a:ext cx="1463216" cy="1463216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393923" y="1627813"/>
            <a:ext cx="731608" cy="731608"/>
          </a:xfrm>
          <a:custGeom>
            <a:avLst/>
            <a:gdLst/>
            <a:ahLst/>
            <a:cxnLst/>
            <a:rect r="r" b="b" t="t" l="l"/>
            <a:pathLst>
              <a:path h="731608" w="731608">
                <a:moveTo>
                  <a:pt x="0" y="0"/>
                </a:moveTo>
                <a:lnTo>
                  <a:pt x="731608" y="0"/>
                </a:lnTo>
                <a:lnTo>
                  <a:pt x="731608" y="731608"/>
                </a:lnTo>
                <a:lnTo>
                  <a:pt x="0" y="7316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76581" y="4370554"/>
            <a:ext cx="9617342" cy="1322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58"/>
              </a:lnSpc>
            </a:pPr>
            <a:r>
              <a:rPr lang="en-US" sz="8472" b="true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Features &amp; Roles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0759727" y="3627265"/>
            <a:ext cx="7282330" cy="5215182"/>
            <a:chOff x="0" y="0"/>
            <a:chExt cx="2437820" cy="174582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437820" cy="1745825"/>
            </a:xfrm>
            <a:custGeom>
              <a:avLst/>
              <a:gdLst/>
              <a:ahLst/>
              <a:cxnLst/>
              <a:rect r="r" b="b" t="t" l="l"/>
              <a:pathLst>
                <a:path h="1745825" w="2437820">
                  <a:moveTo>
                    <a:pt x="53156" y="0"/>
                  </a:moveTo>
                  <a:lnTo>
                    <a:pt x="2384664" y="0"/>
                  </a:lnTo>
                  <a:cubicBezTo>
                    <a:pt x="2398762" y="0"/>
                    <a:pt x="2412282" y="5600"/>
                    <a:pt x="2422251" y="15569"/>
                  </a:cubicBezTo>
                  <a:cubicBezTo>
                    <a:pt x="2432220" y="25537"/>
                    <a:pt x="2437820" y="39058"/>
                    <a:pt x="2437820" y="53156"/>
                  </a:cubicBezTo>
                  <a:lnTo>
                    <a:pt x="2437820" y="1692670"/>
                  </a:lnTo>
                  <a:cubicBezTo>
                    <a:pt x="2437820" y="1722026"/>
                    <a:pt x="2414021" y="1745825"/>
                    <a:pt x="2384664" y="1745825"/>
                  </a:cubicBezTo>
                  <a:lnTo>
                    <a:pt x="53156" y="1745825"/>
                  </a:lnTo>
                  <a:cubicBezTo>
                    <a:pt x="23799" y="1745825"/>
                    <a:pt x="0" y="1722026"/>
                    <a:pt x="0" y="1692670"/>
                  </a:cubicBezTo>
                  <a:lnTo>
                    <a:pt x="0" y="53156"/>
                  </a:lnTo>
                  <a:cubicBezTo>
                    <a:pt x="0" y="23799"/>
                    <a:pt x="23799" y="0"/>
                    <a:pt x="53156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85725"/>
              <a:ext cx="2437820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3530359" y="2966739"/>
            <a:ext cx="134620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588"/>
              </a:lnSpc>
              <a:spcBef>
                <a:spcPct val="0"/>
              </a:spcBef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Users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125531" y="3974903"/>
            <a:ext cx="6916525" cy="44269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68985" indent="-334493" lvl="1">
              <a:lnSpc>
                <a:spcPts val="4647"/>
              </a:lnSpc>
              <a:buFont typeface="Arial"/>
              <a:buChar char="•"/>
            </a:pP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Project creation</a:t>
            </a:r>
          </a:p>
          <a:p>
            <a:pPr algn="l" marL="621311" indent="-310655" lvl="1">
              <a:lnSpc>
                <a:spcPts val="4316"/>
              </a:lnSpc>
              <a:buFont typeface="Arial"/>
              <a:buChar char="•"/>
            </a:pPr>
            <a:r>
              <a:rPr lang="en-US" b="true" sz="2877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Service Provider Selection</a:t>
            </a:r>
          </a:p>
          <a:p>
            <a:pPr algn="l" marL="621311" indent="-310655" lvl="1">
              <a:lnSpc>
                <a:spcPts val="4316"/>
              </a:lnSpc>
              <a:buFont typeface="Arial"/>
              <a:buChar char="•"/>
            </a:pPr>
            <a:r>
              <a:rPr lang="en-US" b="true" sz="2877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Project Management</a:t>
            </a:r>
          </a:p>
          <a:p>
            <a:pPr algn="l" marL="621311" indent="-310655" lvl="1">
              <a:lnSpc>
                <a:spcPts val="4316"/>
              </a:lnSpc>
              <a:buFont typeface="Arial"/>
              <a:buChar char="•"/>
            </a:pPr>
            <a:r>
              <a:rPr lang="en-US" b="true" sz="2877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Communication</a:t>
            </a:r>
          </a:p>
          <a:p>
            <a:pPr algn="l" marL="621311" indent="-310655" lvl="1">
              <a:lnSpc>
                <a:spcPts val="4316"/>
              </a:lnSpc>
              <a:buFont typeface="Arial"/>
              <a:buChar char="•"/>
            </a:pPr>
            <a:r>
              <a:rPr lang="en-US" b="true" sz="2877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Financials</a:t>
            </a:r>
          </a:p>
          <a:p>
            <a:pPr algn="l" marL="621311" indent="-310655" lvl="1">
              <a:lnSpc>
                <a:spcPts val="4316"/>
              </a:lnSpc>
              <a:buFont typeface="Arial"/>
              <a:buChar char="•"/>
            </a:pPr>
            <a:r>
              <a:rPr lang="en-US" b="true" sz="2877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Review &amp; Feedback</a:t>
            </a:r>
          </a:p>
          <a:p>
            <a:pPr algn="l" marL="621311" indent="-310655" lvl="1">
              <a:lnSpc>
                <a:spcPts val="4316"/>
              </a:lnSpc>
              <a:buFont typeface="Arial"/>
              <a:buChar char="•"/>
            </a:pPr>
            <a:r>
              <a:rPr lang="en-US" b="true" sz="2877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Profile Management</a:t>
            </a:r>
          </a:p>
          <a:p>
            <a:pPr algn="l">
              <a:lnSpc>
                <a:spcPts val="4316"/>
              </a:lnSpc>
            </a:pP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028119" y="1323527"/>
            <a:ext cx="1463216" cy="1463216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776581" y="4370554"/>
            <a:ext cx="9617342" cy="1322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58"/>
              </a:lnSpc>
            </a:pPr>
            <a:r>
              <a:rPr lang="en-US" sz="8472" b="true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Features &amp; Roles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0759727" y="3627265"/>
            <a:ext cx="7282330" cy="5215182"/>
            <a:chOff x="0" y="0"/>
            <a:chExt cx="2437820" cy="174582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437820" cy="1745825"/>
            </a:xfrm>
            <a:custGeom>
              <a:avLst/>
              <a:gdLst/>
              <a:ahLst/>
              <a:cxnLst/>
              <a:rect r="r" b="b" t="t" l="l"/>
              <a:pathLst>
                <a:path h="1745825" w="2437820">
                  <a:moveTo>
                    <a:pt x="53156" y="0"/>
                  </a:moveTo>
                  <a:lnTo>
                    <a:pt x="2384664" y="0"/>
                  </a:lnTo>
                  <a:cubicBezTo>
                    <a:pt x="2398762" y="0"/>
                    <a:pt x="2412282" y="5600"/>
                    <a:pt x="2422251" y="15569"/>
                  </a:cubicBezTo>
                  <a:cubicBezTo>
                    <a:pt x="2432220" y="25537"/>
                    <a:pt x="2437820" y="39058"/>
                    <a:pt x="2437820" y="53156"/>
                  </a:cubicBezTo>
                  <a:lnTo>
                    <a:pt x="2437820" y="1692670"/>
                  </a:lnTo>
                  <a:cubicBezTo>
                    <a:pt x="2437820" y="1722026"/>
                    <a:pt x="2414021" y="1745825"/>
                    <a:pt x="2384664" y="1745825"/>
                  </a:cubicBezTo>
                  <a:lnTo>
                    <a:pt x="53156" y="1745825"/>
                  </a:lnTo>
                  <a:cubicBezTo>
                    <a:pt x="23799" y="1745825"/>
                    <a:pt x="0" y="1722026"/>
                    <a:pt x="0" y="1692670"/>
                  </a:cubicBezTo>
                  <a:lnTo>
                    <a:pt x="0" y="53156"/>
                  </a:lnTo>
                  <a:cubicBezTo>
                    <a:pt x="0" y="23799"/>
                    <a:pt x="23799" y="0"/>
                    <a:pt x="53156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85725"/>
              <a:ext cx="2437820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3530359" y="2966739"/>
            <a:ext cx="161925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588"/>
              </a:lnSpc>
              <a:spcBef>
                <a:spcPct val="0"/>
              </a:spcBef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offices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0393923" y="1708015"/>
            <a:ext cx="887982" cy="694240"/>
          </a:xfrm>
          <a:custGeom>
            <a:avLst/>
            <a:gdLst/>
            <a:ahLst/>
            <a:cxnLst/>
            <a:rect r="r" b="b" t="t" l="l"/>
            <a:pathLst>
              <a:path h="694240" w="887982">
                <a:moveTo>
                  <a:pt x="0" y="0"/>
                </a:moveTo>
                <a:lnTo>
                  <a:pt x="887982" y="0"/>
                </a:lnTo>
                <a:lnTo>
                  <a:pt x="887982" y="694240"/>
                </a:lnTo>
                <a:lnTo>
                  <a:pt x="0" y="6942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942629" y="3862906"/>
            <a:ext cx="6916525" cy="4620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68985" indent="-334493" lvl="1">
              <a:lnSpc>
                <a:spcPts val="4647"/>
              </a:lnSpc>
              <a:buFont typeface="Arial"/>
              <a:buChar char="•"/>
            </a:pP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Request Management </a:t>
            </a:r>
          </a:p>
          <a:p>
            <a:pPr algn="l" marL="668985" indent="-334493" lvl="1">
              <a:lnSpc>
                <a:spcPts val="4647"/>
              </a:lnSpc>
              <a:buFont typeface="Arial"/>
              <a:buChar char="•"/>
            </a:pP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Approval Workflow</a:t>
            </a:r>
          </a:p>
          <a:p>
            <a:pPr algn="l" marL="668985" indent="-334493" lvl="1">
              <a:lnSpc>
                <a:spcPts val="4647"/>
              </a:lnSpc>
              <a:buFont typeface="Arial"/>
              <a:buChar char="•"/>
            </a:pP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</a:t>
            </a: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oject Execution &amp; Delivery</a:t>
            </a:r>
          </a:p>
          <a:p>
            <a:pPr algn="l" marL="668985" indent="-334493" lvl="1">
              <a:lnSpc>
                <a:spcPts val="4647"/>
              </a:lnSpc>
              <a:buAutoNum type="arabicPeriod" startAt="1"/>
            </a:pP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(Design Track)</a:t>
            </a:r>
          </a:p>
          <a:p>
            <a:pPr algn="l" marL="668985" indent="-334493" lvl="1">
              <a:lnSpc>
                <a:spcPts val="4647"/>
              </a:lnSpc>
              <a:buAutoNum type="arabicPeriod" startAt="1"/>
            </a:pP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(Supervision Track)</a:t>
            </a:r>
          </a:p>
          <a:p>
            <a:pPr algn="l" marL="668985" indent="-334493" lvl="1">
              <a:lnSpc>
                <a:spcPts val="4647"/>
              </a:lnSpc>
              <a:buFont typeface="Arial"/>
              <a:buChar char="•"/>
            </a:pP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Financials</a:t>
            </a:r>
          </a:p>
          <a:p>
            <a:pPr algn="l" marL="668985" indent="-334493" lvl="1">
              <a:lnSpc>
                <a:spcPts val="4647"/>
              </a:lnSpc>
              <a:buFont typeface="Arial"/>
              <a:buChar char="•"/>
            </a:pP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Communicati</a:t>
            </a:r>
            <a:r>
              <a:rPr lang="en-US" b="true" sz="3098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on</a:t>
            </a:r>
          </a:p>
          <a:p>
            <a:pPr algn="l" marL="621311" indent="-310656" lvl="1">
              <a:lnSpc>
                <a:spcPts val="4316"/>
              </a:lnSpc>
              <a:buFont typeface="Arial"/>
              <a:buChar char="•"/>
            </a:pPr>
            <a:r>
              <a:rPr lang="en-US" b="true" sz="2877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Reputation Management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76581" y="4370554"/>
            <a:ext cx="9617342" cy="1322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58"/>
              </a:lnSpc>
            </a:pPr>
            <a:r>
              <a:rPr lang="en-US" sz="8472" b="true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Features &amp; Roles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0759727" y="3627265"/>
            <a:ext cx="7282330" cy="5215182"/>
            <a:chOff x="0" y="0"/>
            <a:chExt cx="2437820" cy="174582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437820" cy="1745825"/>
            </a:xfrm>
            <a:custGeom>
              <a:avLst/>
              <a:gdLst/>
              <a:ahLst/>
              <a:cxnLst/>
              <a:rect r="r" b="b" t="t" l="l"/>
              <a:pathLst>
                <a:path h="1745825" w="2437820">
                  <a:moveTo>
                    <a:pt x="53156" y="0"/>
                  </a:moveTo>
                  <a:lnTo>
                    <a:pt x="2384664" y="0"/>
                  </a:lnTo>
                  <a:cubicBezTo>
                    <a:pt x="2398762" y="0"/>
                    <a:pt x="2412282" y="5600"/>
                    <a:pt x="2422251" y="15569"/>
                  </a:cubicBezTo>
                  <a:cubicBezTo>
                    <a:pt x="2432220" y="25537"/>
                    <a:pt x="2437820" y="39058"/>
                    <a:pt x="2437820" y="53156"/>
                  </a:cubicBezTo>
                  <a:lnTo>
                    <a:pt x="2437820" y="1692670"/>
                  </a:lnTo>
                  <a:cubicBezTo>
                    <a:pt x="2437820" y="1722026"/>
                    <a:pt x="2414021" y="1745825"/>
                    <a:pt x="2384664" y="1745825"/>
                  </a:cubicBezTo>
                  <a:lnTo>
                    <a:pt x="53156" y="1745825"/>
                  </a:lnTo>
                  <a:cubicBezTo>
                    <a:pt x="23799" y="1745825"/>
                    <a:pt x="0" y="1722026"/>
                    <a:pt x="0" y="1692670"/>
                  </a:cubicBezTo>
                  <a:lnTo>
                    <a:pt x="0" y="53156"/>
                  </a:lnTo>
                  <a:cubicBezTo>
                    <a:pt x="0" y="23799"/>
                    <a:pt x="23799" y="0"/>
                    <a:pt x="53156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85725"/>
              <a:ext cx="2437820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3530359" y="2966739"/>
            <a:ext cx="279400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588"/>
              </a:lnSpc>
              <a:spcBef>
                <a:spcPct val="0"/>
              </a:spcBef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Companies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9662315" y="1255477"/>
            <a:ext cx="1463216" cy="1463216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9939046" y="1532208"/>
            <a:ext cx="909754" cy="909754"/>
          </a:xfrm>
          <a:custGeom>
            <a:avLst/>
            <a:gdLst/>
            <a:ahLst/>
            <a:cxnLst/>
            <a:rect r="r" b="b" t="t" l="l"/>
            <a:pathLst>
              <a:path h="909754" w="909754">
                <a:moveTo>
                  <a:pt x="0" y="0"/>
                </a:moveTo>
                <a:lnTo>
                  <a:pt x="909754" y="0"/>
                </a:lnTo>
                <a:lnTo>
                  <a:pt x="909754" y="909754"/>
                </a:lnTo>
                <a:lnTo>
                  <a:pt x="0" y="90975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1125531" y="4635916"/>
            <a:ext cx="8335819" cy="26634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4590" indent="-377295" lvl="1">
              <a:lnSpc>
                <a:spcPts val="5242"/>
              </a:lnSpc>
              <a:buFont typeface="Arial"/>
              <a:buChar char="•"/>
            </a:pPr>
            <a:r>
              <a:rPr lang="en-US" b="true" sz="3495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Profile Management</a:t>
            </a:r>
          </a:p>
          <a:p>
            <a:pPr algn="l" marL="754590" indent="-377295" lvl="1">
              <a:lnSpc>
                <a:spcPts val="5242"/>
              </a:lnSpc>
              <a:buFont typeface="Arial"/>
              <a:buChar char="•"/>
            </a:pPr>
            <a:r>
              <a:rPr lang="en-US" b="true" sz="3495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Selection &amp; Assignment</a:t>
            </a:r>
          </a:p>
          <a:p>
            <a:pPr algn="l" marL="754590" indent="-377295" lvl="1">
              <a:lnSpc>
                <a:spcPts val="5242"/>
              </a:lnSpc>
              <a:buFont typeface="Arial"/>
              <a:buChar char="•"/>
            </a:pPr>
            <a:r>
              <a:rPr lang="en-US" b="true" sz="3495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Project Collaboration</a:t>
            </a:r>
          </a:p>
          <a:p>
            <a:pPr algn="l" marL="754590" indent="-377295" lvl="1">
              <a:lnSpc>
                <a:spcPts val="5242"/>
              </a:lnSpc>
              <a:buFont typeface="Arial"/>
              <a:buChar char="•"/>
            </a:pPr>
            <a:r>
              <a:rPr lang="en-US" b="true" sz="3495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Reputat</a:t>
            </a:r>
            <a:r>
              <a:rPr lang="en-US" b="true" sz="3495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ion Management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934778" y="3915843"/>
            <a:ext cx="6563660" cy="1563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475"/>
              </a:lnSpc>
            </a:pPr>
            <a:r>
              <a:rPr lang="en-US" sz="10065" b="true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Features 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1318190" y="2473315"/>
            <a:ext cx="5360224" cy="4932051"/>
          </a:xfrm>
          <a:custGeom>
            <a:avLst/>
            <a:gdLst/>
            <a:ahLst/>
            <a:cxnLst/>
            <a:rect r="r" b="b" t="t" l="l"/>
            <a:pathLst>
              <a:path h="4932051" w="5360224">
                <a:moveTo>
                  <a:pt x="0" y="0"/>
                </a:moveTo>
                <a:lnTo>
                  <a:pt x="5360224" y="0"/>
                </a:lnTo>
                <a:lnTo>
                  <a:pt x="5360224" y="4932051"/>
                </a:lnTo>
                <a:lnTo>
                  <a:pt x="0" y="49320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8104" t="0" r="0" b="0"/>
            </a:stretch>
          </a:blipFill>
          <a:ln cap="rnd">
            <a:noFill/>
            <a:prstDash val="solid"/>
            <a:round/>
          </a:ln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126652" y="2590368"/>
            <a:ext cx="3945061" cy="6667932"/>
            <a:chOff x="0" y="0"/>
            <a:chExt cx="612460" cy="10351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12460" cy="1035178"/>
            </a:xfrm>
            <a:custGeom>
              <a:avLst/>
              <a:gdLst/>
              <a:ahLst/>
              <a:cxnLst/>
              <a:rect r="r" b="b" t="t" l="l"/>
              <a:pathLst>
                <a:path h="1035178" w="612460">
                  <a:moveTo>
                    <a:pt x="0" y="0"/>
                  </a:moveTo>
                  <a:lnTo>
                    <a:pt x="612460" y="0"/>
                  </a:lnTo>
                  <a:lnTo>
                    <a:pt x="612460" y="1035178"/>
                  </a:lnTo>
                  <a:lnTo>
                    <a:pt x="0" y="1035178"/>
                  </a:lnTo>
                  <a:close/>
                </a:path>
              </a:pathLst>
            </a:custGeom>
            <a:blipFill>
              <a:blip r:embed="rId2"/>
              <a:stretch>
                <a:fillRect l="0" t="-6616" r="0" b="-6616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9804566" y="2590368"/>
            <a:ext cx="3945061" cy="6667932"/>
            <a:chOff x="0" y="0"/>
            <a:chExt cx="612460" cy="1035178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12460" cy="1035178"/>
            </a:xfrm>
            <a:custGeom>
              <a:avLst/>
              <a:gdLst/>
              <a:ahLst/>
              <a:cxnLst/>
              <a:rect r="r" b="b" t="t" l="l"/>
              <a:pathLst>
                <a:path h="1035178" w="612460">
                  <a:moveTo>
                    <a:pt x="0" y="0"/>
                  </a:moveTo>
                  <a:lnTo>
                    <a:pt x="612460" y="0"/>
                  </a:lnTo>
                  <a:lnTo>
                    <a:pt x="612460" y="1035178"/>
                  </a:lnTo>
                  <a:lnTo>
                    <a:pt x="0" y="1035178"/>
                  </a:lnTo>
                  <a:close/>
                </a:path>
              </a:pathLst>
            </a:custGeom>
            <a:blipFill>
              <a:blip r:embed="rId3"/>
              <a:stretch>
                <a:fillRect l="0" t="-3499" r="0" b="-3499"/>
              </a:stretch>
            </a:blipFill>
          </p:spPr>
        </p:sp>
      </p:grpSp>
      <p:sp>
        <p:nvSpPr>
          <p:cNvPr name="TextBox 6" id="6"/>
          <p:cNvSpPr txBox="true"/>
          <p:nvPr/>
        </p:nvSpPr>
        <p:spPr>
          <a:xfrm rot="0">
            <a:off x="2336740" y="889660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Authentication &amp; vaildation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281382" y="2030173"/>
            <a:ext cx="5725236" cy="3961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b="true" sz="2799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Sign in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015310" y="2429645"/>
            <a:ext cx="3296460" cy="6145032"/>
          </a:xfrm>
          <a:custGeom>
            <a:avLst/>
            <a:gdLst/>
            <a:ahLst/>
            <a:cxnLst/>
            <a:rect r="r" b="b" t="t" l="l"/>
            <a:pathLst>
              <a:path h="6145032" w="3296460">
                <a:moveTo>
                  <a:pt x="0" y="0"/>
                </a:moveTo>
                <a:lnTo>
                  <a:pt x="3296460" y="0"/>
                </a:lnTo>
                <a:lnTo>
                  <a:pt x="3296460" y="6145032"/>
                </a:lnTo>
                <a:lnTo>
                  <a:pt x="0" y="61450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738132" y="2453196"/>
            <a:ext cx="3405868" cy="6121480"/>
          </a:xfrm>
          <a:custGeom>
            <a:avLst/>
            <a:gdLst/>
            <a:ahLst/>
            <a:cxnLst/>
            <a:rect r="r" b="b" t="t" l="l"/>
            <a:pathLst>
              <a:path h="6121480" w="3405868">
                <a:moveTo>
                  <a:pt x="0" y="0"/>
                </a:moveTo>
                <a:lnTo>
                  <a:pt x="3405868" y="0"/>
                </a:lnTo>
                <a:lnTo>
                  <a:pt x="3405868" y="6121481"/>
                </a:lnTo>
                <a:lnTo>
                  <a:pt x="0" y="61214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873745" y="2429645"/>
            <a:ext cx="3477542" cy="6135249"/>
          </a:xfrm>
          <a:custGeom>
            <a:avLst/>
            <a:gdLst/>
            <a:ahLst/>
            <a:cxnLst/>
            <a:rect r="r" b="b" t="t" l="l"/>
            <a:pathLst>
              <a:path h="6135249" w="3477542">
                <a:moveTo>
                  <a:pt x="0" y="0"/>
                </a:moveTo>
                <a:lnTo>
                  <a:pt x="3477541" y="0"/>
                </a:lnTo>
                <a:lnTo>
                  <a:pt x="3477541" y="6135248"/>
                </a:lnTo>
                <a:lnTo>
                  <a:pt x="0" y="61352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30227" y="2453196"/>
            <a:ext cx="3647465" cy="6340978"/>
          </a:xfrm>
          <a:custGeom>
            <a:avLst/>
            <a:gdLst/>
            <a:ahLst/>
            <a:cxnLst/>
            <a:rect r="r" b="b" t="t" l="l"/>
            <a:pathLst>
              <a:path h="6340978" w="3647465">
                <a:moveTo>
                  <a:pt x="0" y="0"/>
                </a:moveTo>
                <a:lnTo>
                  <a:pt x="3647465" y="0"/>
                </a:lnTo>
                <a:lnTo>
                  <a:pt x="3647465" y="6340978"/>
                </a:lnTo>
                <a:lnTo>
                  <a:pt x="0" y="63409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336740" y="889660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Authentication &amp; vaildation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281382" y="1858723"/>
            <a:ext cx="5725236" cy="739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Sign up</a:t>
            </a:r>
          </a:p>
          <a:p>
            <a:pPr algn="ctr">
              <a:lnSpc>
                <a:spcPts val="2715"/>
              </a:lnSpc>
            </a:pP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19999" y="2256299"/>
            <a:ext cx="12448002" cy="7002001"/>
          </a:xfrm>
          <a:custGeom>
            <a:avLst/>
            <a:gdLst/>
            <a:ahLst/>
            <a:cxnLst/>
            <a:rect r="r" b="b" t="t" l="l"/>
            <a:pathLst>
              <a:path h="7002001" w="12448002">
                <a:moveTo>
                  <a:pt x="0" y="0"/>
                </a:moveTo>
                <a:lnTo>
                  <a:pt x="12448002" y="0"/>
                </a:lnTo>
                <a:lnTo>
                  <a:pt x="12448002" y="7002001"/>
                </a:lnTo>
                <a:lnTo>
                  <a:pt x="0" y="70020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336740" y="889660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Home Page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32005" y="2998558"/>
            <a:ext cx="8343544" cy="4693244"/>
          </a:xfrm>
          <a:custGeom>
            <a:avLst/>
            <a:gdLst/>
            <a:ahLst/>
            <a:cxnLst/>
            <a:rect r="r" b="b" t="t" l="l"/>
            <a:pathLst>
              <a:path h="4693244" w="8343544">
                <a:moveTo>
                  <a:pt x="0" y="0"/>
                </a:moveTo>
                <a:lnTo>
                  <a:pt x="8343544" y="0"/>
                </a:lnTo>
                <a:lnTo>
                  <a:pt x="8343544" y="4693244"/>
                </a:lnTo>
                <a:lnTo>
                  <a:pt x="0" y="46932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2998558"/>
            <a:ext cx="8343544" cy="4693244"/>
          </a:xfrm>
          <a:custGeom>
            <a:avLst/>
            <a:gdLst/>
            <a:ahLst/>
            <a:cxnLst/>
            <a:rect r="r" b="b" t="t" l="l"/>
            <a:pathLst>
              <a:path h="4693244" w="8343544">
                <a:moveTo>
                  <a:pt x="0" y="0"/>
                </a:moveTo>
                <a:lnTo>
                  <a:pt x="8343544" y="0"/>
                </a:lnTo>
                <a:lnTo>
                  <a:pt x="8343544" y="4693244"/>
                </a:lnTo>
                <a:lnTo>
                  <a:pt x="0" y="46932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381760" y="597636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Home Page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474169" y="1720083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suggestions as recommendation system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226383" y="8017724"/>
            <a:ext cx="4754789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Offices and Companies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472839" y="8017724"/>
            <a:ext cx="4754789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Projects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81866" y="2642865"/>
            <a:ext cx="8891147" cy="5001270"/>
          </a:xfrm>
          <a:custGeom>
            <a:avLst/>
            <a:gdLst/>
            <a:ahLst/>
            <a:cxnLst/>
            <a:rect r="r" b="b" t="t" l="l"/>
            <a:pathLst>
              <a:path h="5001270" w="8891147">
                <a:moveTo>
                  <a:pt x="0" y="0"/>
                </a:moveTo>
                <a:lnTo>
                  <a:pt x="8891147" y="0"/>
                </a:lnTo>
                <a:lnTo>
                  <a:pt x="8891147" y="5001270"/>
                </a:lnTo>
                <a:lnTo>
                  <a:pt x="0" y="50012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4987" y="2642865"/>
            <a:ext cx="8755502" cy="4924970"/>
          </a:xfrm>
          <a:custGeom>
            <a:avLst/>
            <a:gdLst/>
            <a:ahLst/>
            <a:cxnLst/>
            <a:rect r="r" b="b" t="t" l="l"/>
            <a:pathLst>
              <a:path h="4924970" w="8755502">
                <a:moveTo>
                  <a:pt x="0" y="0"/>
                </a:moveTo>
                <a:lnTo>
                  <a:pt x="8755502" y="0"/>
                </a:lnTo>
                <a:lnTo>
                  <a:pt x="8755502" y="4924970"/>
                </a:lnTo>
                <a:lnTo>
                  <a:pt x="0" y="49249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353607" y="428720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Home Page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023729" y="1405149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Profiles for non-owners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381760" y="597636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Home Page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3023729" y="1574064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Profiles for non-owners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4247712" y="2654407"/>
            <a:ext cx="10115678" cy="5690069"/>
          </a:xfrm>
          <a:custGeom>
            <a:avLst/>
            <a:gdLst/>
            <a:ahLst/>
            <a:cxnLst/>
            <a:rect r="r" b="b" t="t" l="l"/>
            <a:pathLst>
              <a:path h="5690069" w="10115678">
                <a:moveTo>
                  <a:pt x="0" y="0"/>
                </a:moveTo>
                <a:lnTo>
                  <a:pt x="10115678" y="0"/>
                </a:lnTo>
                <a:lnTo>
                  <a:pt x="10115678" y="5690069"/>
                </a:lnTo>
                <a:lnTo>
                  <a:pt x="0" y="56900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14350" y="-177024"/>
            <a:ext cx="7454365" cy="10601584"/>
            <a:chOff x="0" y="0"/>
            <a:chExt cx="1963290" cy="279218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963290" cy="2792187"/>
            </a:xfrm>
            <a:custGeom>
              <a:avLst/>
              <a:gdLst/>
              <a:ahLst/>
              <a:cxnLst/>
              <a:rect r="r" b="b" t="t" l="l"/>
              <a:pathLst>
                <a:path h="2792187" w="1963290">
                  <a:moveTo>
                    <a:pt x="0" y="0"/>
                  </a:moveTo>
                  <a:lnTo>
                    <a:pt x="1963290" y="0"/>
                  </a:lnTo>
                  <a:lnTo>
                    <a:pt x="1963290" y="2792187"/>
                  </a:lnTo>
                  <a:lnTo>
                    <a:pt x="0" y="2792187"/>
                  </a:lnTo>
                  <a:close/>
                </a:path>
              </a:pathLst>
            </a:custGeom>
            <a:solidFill>
              <a:srgbClr val="AAD7D4">
                <a:alpha val="55686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963290" cy="283028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58124" y="3822697"/>
            <a:ext cx="5649520" cy="3326155"/>
          </a:xfrm>
          <a:custGeom>
            <a:avLst/>
            <a:gdLst/>
            <a:ahLst/>
            <a:cxnLst/>
            <a:rect r="r" b="b" t="t" l="l"/>
            <a:pathLst>
              <a:path h="3326155" w="5649520">
                <a:moveTo>
                  <a:pt x="0" y="0"/>
                </a:moveTo>
                <a:lnTo>
                  <a:pt x="5649520" y="0"/>
                </a:lnTo>
                <a:lnTo>
                  <a:pt x="5649520" y="3326155"/>
                </a:lnTo>
                <a:lnTo>
                  <a:pt x="0" y="33261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2000"/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252632" y="1628130"/>
            <a:ext cx="5687384" cy="8185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33"/>
              </a:lnSpc>
              <a:spcBef>
                <a:spcPct val="0"/>
              </a:spcBef>
            </a:pPr>
            <a:r>
              <a:rPr lang="en-US" b="true" sz="4524" i="true">
                <a:solidFill>
                  <a:srgbClr val="487C79"/>
                </a:solidFill>
                <a:latin typeface="Poppins Bold Italics"/>
                <a:ea typeface="Poppins Bold Italics"/>
                <a:cs typeface="Poppins Bold Italics"/>
                <a:sym typeface="Poppins Bold Italics"/>
              </a:rPr>
              <a:t>Table of Contents: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8235544" y="2411417"/>
            <a:ext cx="1700515" cy="5718774"/>
            <a:chOff x="0" y="0"/>
            <a:chExt cx="419578" cy="141102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19578" cy="1411028"/>
            </a:xfrm>
            <a:custGeom>
              <a:avLst/>
              <a:gdLst/>
              <a:ahLst/>
              <a:cxnLst/>
              <a:rect r="r" b="b" t="t" l="l"/>
              <a:pathLst>
                <a:path h="1411028" w="419578">
                  <a:moveTo>
                    <a:pt x="118370" y="0"/>
                  </a:moveTo>
                  <a:lnTo>
                    <a:pt x="301208" y="0"/>
                  </a:lnTo>
                  <a:cubicBezTo>
                    <a:pt x="366582" y="0"/>
                    <a:pt x="419578" y="52996"/>
                    <a:pt x="419578" y="118370"/>
                  </a:cubicBezTo>
                  <a:lnTo>
                    <a:pt x="419578" y="1292658"/>
                  </a:lnTo>
                  <a:cubicBezTo>
                    <a:pt x="419578" y="1358031"/>
                    <a:pt x="366582" y="1411028"/>
                    <a:pt x="301208" y="1411028"/>
                  </a:cubicBezTo>
                  <a:lnTo>
                    <a:pt x="118370" y="1411028"/>
                  </a:lnTo>
                  <a:cubicBezTo>
                    <a:pt x="52996" y="1411028"/>
                    <a:pt x="0" y="1358031"/>
                    <a:pt x="0" y="1292658"/>
                  </a:cubicBezTo>
                  <a:lnTo>
                    <a:pt x="0" y="118370"/>
                  </a:lnTo>
                  <a:cubicBezTo>
                    <a:pt x="0" y="52996"/>
                    <a:pt x="52996" y="0"/>
                    <a:pt x="118370" y="0"/>
                  </a:cubicBezTo>
                  <a:close/>
                </a:path>
              </a:pathLst>
            </a:custGeom>
            <a:solidFill>
              <a:srgbClr val="487C79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23825"/>
              <a:ext cx="419578" cy="15348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63616" y="1791357"/>
            <a:ext cx="1189016" cy="671449"/>
          </a:xfrm>
          <a:custGeom>
            <a:avLst/>
            <a:gdLst/>
            <a:ahLst/>
            <a:cxnLst/>
            <a:rect r="r" b="b" t="t" l="l"/>
            <a:pathLst>
              <a:path h="671449" w="1189016">
                <a:moveTo>
                  <a:pt x="0" y="0"/>
                </a:moveTo>
                <a:lnTo>
                  <a:pt x="1189016" y="0"/>
                </a:lnTo>
                <a:lnTo>
                  <a:pt x="1189016" y="671449"/>
                </a:lnTo>
                <a:lnTo>
                  <a:pt x="0" y="6714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38733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713842" y="8130191"/>
            <a:ext cx="3218664" cy="722557"/>
          </a:xfrm>
          <a:custGeom>
            <a:avLst/>
            <a:gdLst/>
            <a:ahLst/>
            <a:cxnLst/>
            <a:rect r="r" b="b" t="t" l="l"/>
            <a:pathLst>
              <a:path h="722557" w="3218664">
                <a:moveTo>
                  <a:pt x="0" y="0"/>
                </a:moveTo>
                <a:lnTo>
                  <a:pt x="3218663" y="0"/>
                </a:lnTo>
                <a:lnTo>
                  <a:pt x="3218663" y="722557"/>
                </a:lnTo>
                <a:lnTo>
                  <a:pt x="0" y="72255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6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dash"/>
            <a:miter/>
          </a:ln>
        </p:spPr>
      </p:sp>
      <p:sp>
        <p:nvSpPr>
          <p:cNvPr name="TextBox 12" id="12"/>
          <p:cNvSpPr txBox="true"/>
          <p:nvPr/>
        </p:nvSpPr>
        <p:spPr>
          <a:xfrm rot="0">
            <a:off x="8681332" y="2715900"/>
            <a:ext cx="784395" cy="8227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01"/>
              </a:lnSpc>
            </a:pPr>
            <a:r>
              <a:rPr lang="en-US" sz="6101">
                <a:solidFill>
                  <a:srgbClr val="FFFCF7"/>
                </a:solidFill>
                <a:latin typeface="Linux Biolinum"/>
                <a:ea typeface="Linux Biolinum"/>
                <a:cs typeface="Linux Biolinum"/>
                <a:sym typeface="Linux Biolinum"/>
              </a:rPr>
              <a:t>01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681332" y="4732069"/>
            <a:ext cx="784395" cy="8227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01"/>
              </a:lnSpc>
            </a:pPr>
            <a:r>
              <a:rPr lang="en-US" sz="6101">
                <a:solidFill>
                  <a:srgbClr val="FFFCF7"/>
                </a:solidFill>
                <a:latin typeface="Linux Biolinum"/>
                <a:ea typeface="Linux Biolinum"/>
                <a:cs typeface="Linux Biolinum"/>
                <a:sym typeface="Linux Biolinum"/>
              </a:rPr>
              <a:t>03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681332" y="5822307"/>
            <a:ext cx="784395" cy="8227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01"/>
              </a:lnSpc>
            </a:pPr>
            <a:r>
              <a:rPr lang="en-US" sz="6101">
                <a:solidFill>
                  <a:srgbClr val="FFFCF7"/>
                </a:solidFill>
                <a:latin typeface="Linux Biolinum"/>
                <a:ea typeface="Linux Biolinum"/>
                <a:cs typeface="Linux Biolinum"/>
                <a:sym typeface="Linux Biolinum"/>
              </a:rPr>
              <a:t>04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681332" y="6912546"/>
            <a:ext cx="784395" cy="8227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01"/>
              </a:lnSpc>
            </a:pPr>
            <a:r>
              <a:rPr lang="en-US" sz="6101">
                <a:solidFill>
                  <a:srgbClr val="FFFCF7"/>
                </a:solidFill>
                <a:latin typeface="Linux Biolinum"/>
                <a:ea typeface="Linux Biolinum"/>
                <a:cs typeface="Linux Biolinum"/>
                <a:sym typeface="Linux Biolinum"/>
              </a:rPr>
              <a:t>05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332" y="3723985"/>
            <a:ext cx="784395" cy="8227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01"/>
              </a:lnSpc>
            </a:pPr>
            <a:r>
              <a:rPr lang="en-US" sz="6101">
                <a:solidFill>
                  <a:srgbClr val="FFFCF7"/>
                </a:solidFill>
                <a:latin typeface="Linux Biolinum"/>
                <a:ea typeface="Linux Biolinum"/>
                <a:cs typeface="Linux Biolinum"/>
                <a:sym typeface="Linux Biolinum"/>
              </a:rPr>
              <a:t>02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519692" y="2547767"/>
            <a:ext cx="4077179" cy="9569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982"/>
              </a:lnSpc>
              <a:spcBef>
                <a:spcPct val="0"/>
              </a:spcBef>
            </a:pPr>
            <a:r>
              <a:rPr lang="en-US" b="true" sz="5701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Main Idea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519692" y="3587742"/>
            <a:ext cx="6273683" cy="9569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982"/>
              </a:lnSpc>
              <a:spcBef>
                <a:spcPct val="0"/>
              </a:spcBef>
            </a:pPr>
            <a:r>
              <a:rPr lang="en-US" b="true" sz="5701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Technology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519692" y="5655194"/>
            <a:ext cx="4308935" cy="9569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982"/>
              </a:lnSpc>
              <a:spcBef>
                <a:spcPct val="0"/>
              </a:spcBef>
            </a:pPr>
            <a:r>
              <a:rPr lang="en-US" b="true" sz="5701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Constraints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519692" y="6941021"/>
            <a:ext cx="5173965" cy="9569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982"/>
              </a:lnSpc>
              <a:spcBef>
                <a:spcPct val="0"/>
              </a:spcBef>
            </a:pPr>
            <a:r>
              <a:rPr lang="en-US" b="true" sz="5701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Future work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519692" y="4632492"/>
            <a:ext cx="6739608" cy="9569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982"/>
              </a:lnSpc>
              <a:spcBef>
                <a:spcPct val="0"/>
              </a:spcBef>
            </a:pPr>
            <a:r>
              <a:rPr lang="en-US" b="true" sz="5701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Features &amp; Roles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336992" y="2379696"/>
            <a:ext cx="3356567" cy="6137209"/>
          </a:xfrm>
          <a:custGeom>
            <a:avLst/>
            <a:gdLst/>
            <a:ahLst/>
            <a:cxnLst/>
            <a:rect r="r" b="b" t="t" l="l"/>
            <a:pathLst>
              <a:path h="6137209" w="3356567">
                <a:moveTo>
                  <a:pt x="0" y="0"/>
                </a:moveTo>
                <a:lnTo>
                  <a:pt x="3356568" y="0"/>
                </a:lnTo>
                <a:lnTo>
                  <a:pt x="3356568" y="6137208"/>
                </a:lnTo>
                <a:lnTo>
                  <a:pt x="0" y="61372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17485" y="2407292"/>
            <a:ext cx="3466382" cy="6109612"/>
          </a:xfrm>
          <a:custGeom>
            <a:avLst/>
            <a:gdLst/>
            <a:ahLst/>
            <a:cxnLst/>
            <a:rect r="r" b="b" t="t" l="l"/>
            <a:pathLst>
              <a:path h="6109612" w="3466382">
                <a:moveTo>
                  <a:pt x="0" y="0"/>
                </a:moveTo>
                <a:lnTo>
                  <a:pt x="3466381" y="0"/>
                </a:lnTo>
                <a:lnTo>
                  <a:pt x="3466381" y="6109612"/>
                </a:lnTo>
                <a:lnTo>
                  <a:pt x="0" y="610961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007791" y="2377737"/>
            <a:ext cx="3442608" cy="6139167"/>
          </a:xfrm>
          <a:custGeom>
            <a:avLst/>
            <a:gdLst/>
            <a:ahLst/>
            <a:cxnLst/>
            <a:rect r="r" b="b" t="t" l="l"/>
            <a:pathLst>
              <a:path h="6139167" w="3442608">
                <a:moveTo>
                  <a:pt x="0" y="0"/>
                </a:moveTo>
                <a:lnTo>
                  <a:pt x="3442608" y="0"/>
                </a:lnTo>
                <a:lnTo>
                  <a:pt x="3442608" y="6139167"/>
                </a:lnTo>
                <a:lnTo>
                  <a:pt x="0" y="61391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2379696"/>
            <a:ext cx="3379688" cy="6139167"/>
          </a:xfrm>
          <a:custGeom>
            <a:avLst/>
            <a:gdLst/>
            <a:ahLst/>
            <a:cxnLst/>
            <a:rect r="r" b="b" t="t" l="l"/>
            <a:pathLst>
              <a:path h="6139167" w="3379688">
                <a:moveTo>
                  <a:pt x="0" y="0"/>
                </a:moveTo>
                <a:lnTo>
                  <a:pt x="3379688" y="0"/>
                </a:lnTo>
                <a:lnTo>
                  <a:pt x="3379688" y="6139167"/>
                </a:lnTo>
                <a:lnTo>
                  <a:pt x="0" y="61391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381760" y="597636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Home Page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023729" y="1804541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Profiles for non-owners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843051" y="2527772"/>
            <a:ext cx="12601898" cy="7088568"/>
          </a:xfrm>
          <a:custGeom>
            <a:avLst/>
            <a:gdLst/>
            <a:ahLst/>
            <a:cxnLst/>
            <a:rect r="r" b="b" t="t" l="l"/>
            <a:pathLst>
              <a:path h="7088568" w="12601898">
                <a:moveTo>
                  <a:pt x="0" y="0"/>
                </a:moveTo>
                <a:lnTo>
                  <a:pt x="12601898" y="0"/>
                </a:lnTo>
                <a:lnTo>
                  <a:pt x="12601898" y="7088568"/>
                </a:lnTo>
                <a:lnTo>
                  <a:pt x="0" y="70885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381760" y="597636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Home Page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474169" y="1720083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Contact us by email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90456" y="1970072"/>
            <a:ext cx="3982608" cy="7067178"/>
          </a:xfrm>
          <a:custGeom>
            <a:avLst/>
            <a:gdLst/>
            <a:ahLst/>
            <a:cxnLst/>
            <a:rect r="r" b="b" t="t" l="l"/>
            <a:pathLst>
              <a:path h="7067178" w="3982608">
                <a:moveTo>
                  <a:pt x="0" y="0"/>
                </a:moveTo>
                <a:lnTo>
                  <a:pt x="3982608" y="0"/>
                </a:lnTo>
                <a:lnTo>
                  <a:pt x="3982608" y="7067177"/>
                </a:lnTo>
                <a:lnTo>
                  <a:pt x="0" y="70671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975673" y="1970072"/>
            <a:ext cx="3985103" cy="7067178"/>
          </a:xfrm>
          <a:custGeom>
            <a:avLst/>
            <a:gdLst/>
            <a:ahLst/>
            <a:cxnLst/>
            <a:rect r="r" b="b" t="t" l="l"/>
            <a:pathLst>
              <a:path h="7067178" w="3985103">
                <a:moveTo>
                  <a:pt x="0" y="0"/>
                </a:moveTo>
                <a:lnTo>
                  <a:pt x="3985103" y="0"/>
                </a:lnTo>
                <a:lnTo>
                  <a:pt x="3985103" y="7067177"/>
                </a:lnTo>
                <a:lnTo>
                  <a:pt x="0" y="70671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560851" y="1970072"/>
            <a:ext cx="3798007" cy="7067178"/>
          </a:xfrm>
          <a:custGeom>
            <a:avLst/>
            <a:gdLst/>
            <a:ahLst/>
            <a:cxnLst/>
            <a:rect r="r" b="b" t="t" l="l"/>
            <a:pathLst>
              <a:path h="7067178" w="3798007">
                <a:moveTo>
                  <a:pt x="0" y="0"/>
                </a:moveTo>
                <a:lnTo>
                  <a:pt x="3798007" y="0"/>
                </a:lnTo>
                <a:lnTo>
                  <a:pt x="3798007" y="7067177"/>
                </a:lnTo>
                <a:lnTo>
                  <a:pt x="0" y="70671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958933" y="1970072"/>
            <a:ext cx="3865473" cy="7067178"/>
          </a:xfrm>
          <a:custGeom>
            <a:avLst/>
            <a:gdLst/>
            <a:ahLst/>
            <a:cxnLst/>
            <a:rect r="r" b="b" t="t" l="l"/>
            <a:pathLst>
              <a:path h="7067178" w="3865473">
                <a:moveTo>
                  <a:pt x="0" y="0"/>
                </a:moveTo>
                <a:lnTo>
                  <a:pt x="3865473" y="0"/>
                </a:lnTo>
                <a:lnTo>
                  <a:pt x="3865473" y="7067177"/>
                </a:lnTo>
                <a:lnTo>
                  <a:pt x="0" y="70671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381760" y="597636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 Page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00092" y="9286875"/>
            <a:ext cx="2763336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 screen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430234" y="9286875"/>
            <a:ext cx="3075980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 by name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629234" y="9286875"/>
            <a:ext cx="366124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 by Location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958933" y="9286875"/>
            <a:ext cx="366124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 by offices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81760" y="1942511"/>
            <a:ext cx="13908950" cy="7823784"/>
          </a:xfrm>
          <a:custGeom>
            <a:avLst/>
            <a:gdLst/>
            <a:ahLst/>
            <a:cxnLst/>
            <a:rect r="r" b="b" t="t" l="l"/>
            <a:pathLst>
              <a:path h="7823784" w="13908950">
                <a:moveTo>
                  <a:pt x="0" y="0"/>
                </a:moveTo>
                <a:lnTo>
                  <a:pt x="13908950" y="0"/>
                </a:lnTo>
                <a:lnTo>
                  <a:pt x="13908950" y="7823784"/>
                </a:lnTo>
                <a:lnTo>
                  <a:pt x="0" y="78237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381760" y="597636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Favorite Page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81760" y="1852471"/>
            <a:ext cx="13983761" cy="7865866"/>
          </a:xfrm>
          <a:custGeom>
            <a:avLst/>
            <a:gdLst/>
            <a:ahLst/>
            <a:cxnLst/>
            <a:rect r="r" b="b" t="t" l="l"/>
            <a:pathLst>
              <a:path h="7865866" w="13983761">
                <a:moveTo>
                  <a:pt x="0" y="0"/>
                </a:moveTo>
                <a:lnTo>
                  <a:pt x="13983761" y="0"/>
                </a:lnTo>
                <a:lnTo>
                  <a:pt x="13983761" y="7865865"/>
                </a:lnTo>
                <a:lnTo>
                  <a:pt x="0" y="78658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381760" y="597636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Notification Page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629800"/>
            <a:ext cx="3446512" cy="6212338"/>
          </a:xfrm>
          <a:custGeom>
            <a:avLst/>
            <a:gdLst/>
            <a:ahLst/>
            <a:cxnLst/>
            <a:rect r="r" b="b" t="t" l="l"/>
            <a:pathLst>
              <a:path h="6212338" w="3446512">
                <a:moveTo>
                  <a:pt x="0" y="0"/>
                </a:moveTo>
                <a:lnTo>
                  <a:pt x="3446512" y="0"/>
                </a:lnTo>
                <a:lnTo>
                  <a:pt x="3446512" y="6212338"/>
                </a:lnTo>
                <a:lnTo>
                  <a:pt x="0" y="62123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346006" y="2629800"/>
            <a:ext cx="3396493" cy="6242433"/>
          </a:xfrm>
          <a:custGeom>
            <a:avLst/>
            <a:gdLst/>
            <a:ahLst/>
            <a:cxnLst/>
            <a:rect r="r" b="b" t="t" l="l"/>
            <a:pathLst>
              <a:path h="6242433" w="3396493">
                <a:moveTo>
                  <a:pt x="0" y="0"/>
                </a:moveTo>
                <a:lnTo>
                  <a:pt x="3396494" y="0"/>
                </a:lnTo>
                <a:lnTo>
                  <a:pt x="3396494" y="6242433"/>
                </a:lnTo>
                <a:lnTo>
                  <a:pt x="0" y="62424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603637" y="2629800"/>
            <a:ext cx="3431670" cy="6219901"/>
          </a:xfrm>
          <a:custGeom>
            <a:avLst/>
            <a:gdLst/>
            <a:ahLst/>
            <a:cxnLst/>
            <a:rect r="r" b="b" t="t" l="l"/>
            <a:pathLst>
              <a:path h="6219901" w="3431670">
                <a:moveTo>
                  <a:pt x="0" y="0"/>
                </a:moveTo>
                <a:lnTo>
                  <a:pt x="3431669" y="0"/>
                </a:lnTo>
                <a:lnTo>
                  <a:pt x="3431669" y="6219901"/>
                </a:lnTo>
                <a:lnTo>
                  <a:pt x="0" y="62199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033133" y="2818313"/>
            <a:ext cx="3455623" cy="6261693"/>
          </a:xfrm>
          <a:custGeom>
            <a:avLst/>
            <a:gdLst/>
            <a:ahLst/>
            <a:cxnLst/>
            <a:rect r="r" b="b" t="t" l="l"/>
            <a:pathLst>
              <a:path h="6261693" w="3455623">
                <a:moveTo>
                  <a:pt x="0" y="0"/>
                </a:moveTo>
                <a:lnTo>
                  <a:pt x="3455623" y="0"/>
                </a:lnTo>
                <a:lnTo>
                  <a:pt x="3455623" y="6261693"/>
                </a:lnTo>
                <a:lnTo>
                  <a:pt x="0" y="62616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336740" y="889660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Profiles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281382" y="2030173"/>
            <a:ext cx="5725236" cy="3961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b="true" sz="2799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User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383460" y="2860870"/>
            <a:ext cx="3476123" cy="6210443"/>
          </a:xfrm>
          <a:custGeom>
            <a:avLst/>
            <a:gdLst/>
            <a:ahLst/>
            <a:cxnLst/>
            <a:rect r="r" b="b" t="t" l="l"/>
            <a:pathLst>
              <a:path h="6210443" w="3476123">
                <a:moveTo>
                  <a:pt x="0" y="0"/>
                </a:moveTo>
                <a:lnTo>
                  <a:pt x="3476123" y="0"/>
                </a:lnTo>
                <a:lnTo>
                  <a:pt x="3476123" y="6210444"/>
                </a:lnTo>
                <a:lnTo>
                  <a:pt x="0" y="62104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84436" y="2947550"/>
            <a:ext cx="3868701" cy="6037084"/>
          </a:xfrm>
          <a:custGeom>
            <a:avLst/>
            <a:gdLst/>
            <a:ahLst/>
            <a:cxnLst/>
            <a:rect r="r" b="b" t="t" l="l"/>
            <a:pathLst>
              <a:path h="6037084" w="3868701">
                <a:moveTo>
                  <a:pt x="0" y="0"/>
                </a:moveTo>
                <a:lnTo>
                  <a:pt x="3868702" y="0"/>
                </a:lnTo>
                <a:lnTo>
                  <a:pt x="3868702" y="6037084"/>
                </a:lnTo>
                <a:lnTo>
                  <a:pt x="0" y="60370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210348" y="2860870"/>
            <a:ext cx="3410815" cy="6208547"/>
          </a:xfrm>
          <a:custGeom>
            <a:avLst/>
            <a:gdLst/>
            <a:ahLst/>
            <a:cxnLst/>
            <a:rect r="r" b="b" t="t" l="l"/>
            <a:pathLst>
              <a:path h="6208547" w="3410815">
                <a:moveTo>
                  <a:pt x="0" y="0"/>
                </a:moveTo>
                <a:lnTo>
                  <a:pt x="3410815" y="0"/>
                </a:lnTo>
                <a:lnTo>
                  <a:pt x="3410815" y="6208547"/>
                </a:lnTo>
                <a:lnTo>
                  <a:pt x="0" y="62085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336740" y="889660"/>
            <a:ext cx="13158032" cy="94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6"/>
              </a:lnSpc>
            </a:pPr>
            <a:r>
              <a:rPr lang="en-US" b="true" sz="6800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Profiles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053138" y="2165424"/>
            <a:ext cx="5725236" cy="3961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b="true" sz="2799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Office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220648" y="7857490"/>
            <a:ext cx="1848834" cy="1848834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5530402" y="1323527"/>
            <a:ext cx="1831233" cy="1831233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928494" y="1323527"/>
            <a:ext cx="1831233" cy="1831233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0759727" y="2968536"/>
            <a:ext cx="4770675" cy="4389595"/>
          </a:xfrm>
          <a:custGeom>
            <a:avLst/>
            <a:gdLst/>
            <a:ahLst/>
            <a:cxnLst/>
            <a:rect r="r" b="b" t="t" l="l"/>
            <a:pathLst>
              <a:path h="4389595" w="4770675">
                <a:moveTo>
                  <a:pt x="0" y="0"/>
                </a:moveTo>
                <a:lnTo>
                  <a:pt x="4770675" y="0"/>
                </a:lnTo>
                <a:lnTo>
                  <a:pt x="4770675" y="4389595"/>
                </a:lnTo>
                <a:lnTo>
                  <a:pt x="0" y="43895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8104" t="0" r="0" b="0"/>
            </a:stretch>
          </a:blipFill>
          <a:ln cap="rnd">
            <a:noFill/>
            <a:prstDash val="solid"/>
            <a:round/>
          </a:ln>
        </p:spPr>
      </p:sp>
      <p:sp>
        <p:nvSpPr>
          <p:cNvPr name="TextBox 12" id="12"/>
          <p:cNvSpPr txBox="true"/>
          <p:nvPr/>
        </p:nvSpPr>
        <p:spPr>
          <a:xfrm rot="0">
            <a:off x="776581" y="4370554"/>
            <a:ext cx="9617342" cy="1322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58"/>
              </a:lnSpc>
            </a:pPr>
            <a:r>
              <a:rPr lang="en-US" sz="8472" b="true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Types of projects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078936" y="2022800"/>
            <a:ext cx="1530350" cy="4707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297"/>
              </a:lnSpc>
              <a:spcBef>
                <a:spcPct val="0"/>
              </a:spcBef>
            </a:pPr>
            <a:r>
              <a:rPr lang="en-US" b="true" sz="33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Design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5688933" y="2109921"/>
            <a:ext cx="1672703" cy="2774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1939"/>
              </a:lnSpc>
              <a:spcBef>
                <a:spcPct val="0"/>
              </a:spcBef>
            </a:pPr>
            <a:r>
              <a:rPr lang="en-US" b="true" sz="19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Supervision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2308713" y="8658908"/>
            <a:ext cx="1672703" cy="2650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1842"/>
              </a:lnSpc>
              <a:spcBef>
                <a:spcPct val="0"/>
              </a:spcBef>
            </a:pPr>
            <a:r>
              <a:rPr lang="en-US" b="true" sz="18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Consaltation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76570" y="1431162"/>
            <a:ext cx="4113393" cy="7424675"/>
          </a:xfrm>
          <a:custGeom>
            <a:avLst/>
            <a:gdLst/>
            <a:ahLst/>
            <a:cxnLst/>
            <a:rect r="r" b="b" t="t" l="l"/>
            <a:pathLst>
              <a:path h="7424675" w="4113393">
                <a:moveTo>
                  <a:pt x="0" y="0"/>
                </a:moveTo>
                <a:lnTo>
                  <a:pt x="4113394" y="0"/>
                </a:lnTo>
                <a:lnTo>
                  <a:pt x="4113394" y="7424676"/>
                </a:lnTo>
                <a:lnTo>
                  <a:pt x="0" y="74246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776581" y="4370554"/>
            <a:ext cx="9617342" cy="1322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58"/>
              </a:lnSpc>
            </a:pPr>
            <a:r>
              <a:rPr lang="en-US" sz="8472" b="true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Types of projects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028841"/>
            <a:ext cx="3362125" cy="6229318"/>
          </a:xfrm>
          <a:custGeom>
            <a:avLst/>
            <a:gdLst/>
            <a:ahLst/>
            <a:cxnLst/>
            <a:rect r="r" b="b" t="t" l="l"/>
            <a:pathLst>
              <a:path h="6229318" w="3362125">
                <a:moveTo>
                  <a:pt x="0" y="0"/>
                </a:moveTo>
                <a:lnTo>
                  <a:pt x="3362125" y="0"/>
                </a:lnTo>
                <a:lnTo>
                  <a:pt x="3362125" y="6229318"/>
                </a:lnTo>
                <a:lnTo>
                  <a:pt x="0" y="62293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124053" y="2034607"/>
            <a:ext cx="3381241" cy="6210443"/>
          </a:xfrm>
          <a:custGeom>
            <a:avLst/>
            <a:gdLst/>
            <a:ahLst/>
            <a:cxnLst/>
            <a:rect r="r" b="b" t="t" l="l"/>
            <a:pathLst>
              <a:path h="6210443" w="3381241">
                <a:moveTo>
                  <a:pt x="0" y="0"/>
                </a:moveTo>
                <a:lnTo>
                  <a:pt x="3381242" y="0"/>
                </a:lnTo>
                <a:lnTo>
                  <a:pt x="3381242" y="6210443"/>
                </a:lnTo>
                <a:lnTo>
                  <a:pt x="0" y="62104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90921" y="2062759"/>
            <a:ext cx="3473463" cy="6216123"/>
          </a:xfrm>
          <a:custGeom>
            <a:avLst/>
            <a:gdLst/>
            <a:ahLst/>
            <a:cxnLst/>
            <a:rect r="r" b="b" t="t" l="l"/>
            <a:pathLst>
              <a:path h="6216123" w="3473463">
                <a:moveTo>
                  <a:pt x="0" y="0"/>
                </a:moveTo>
                <a:lnTo>
                  <a:pt x="3473463" y="0"/>
                </a:lnTo>
                <a:lnTo>
                  <a:pt x="3473463" y="6216123"/>
                </a:lnTo>
                <a:lnTo>
                  <a:pt x="0" y="62161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620545" y="2024636"/>
            <a:ext cx="3376275" cy="6208547"/>
          </a:xfrm>
          <a:custGeom>
            <a:avLst/>
            <a:gdLst/>
            <a:ahLst/>
            <a:cxnLst/>
            <a:rect r="r" b="b" t="t" l="l"/>
            <a:pathLst>
              <a:path h="6208547" w="3376275">
                <a:moveTo>
                  <a:pt x="0" y="0"/>
                </a:moveTo>
                <a:lnTo>
                  <a:pt x="3376275" y="0"/>
                </a:lnTo>
                <a:lnTo>
                  <a:pt x="3376275" y="6208547"/>
                </a:lnTo>
                <a:lnTo>
                  <a:pt x="0" y="62085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335329" y="348719"/>
            <a:ext cx="9617342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Design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69553" y="1680662"/>
            <a:ext cx="5460341" cy="7916063"/>
            <a:chOff x="0" y="0"/>
            <a:chExt cx="1827894" cy="26499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7894" cy="2649967"/>
            </a:xfrm>
            <a:custGeom>
              <a:avLst/>
              <a:gdLst/>
              <a:ahLst/>
              <a:cxnLst/>
              <a:rect r="r" b="b" t="t" l="l"/>
              <a:pathLst>
                <a:path h="2649967" w="1827894">
                  <a:moveTo>
                    <a:pt x="70892" y="0"/>
                  </a:moveTo>
                  <a:lnTo>
                    <a:pt x="1757002" y="0"/>
                  </a:lnTo>
                  <a:cubicBezTo>
                    <a:pt x="1775803" y="0"/>
                    <a:pt x="1793835" y="7469"/>
                    <a:pt x="1807130" y="20764"/>
                  </a:cubicBezTo>
                  <a:cubicBezTo>
                    <a:pt x="1820425" y="34059"/>
                    <a:pt x="1827894" y="52090"/>
                    <a:pt x="1827894" y="70892"/>
                  </a:cubicBezTo>
                  <a:lnTo>
                    <a:pt x="1827894" y="2579075"/>
                  </a:lnTo>
                  <a:cubicBezTo>
                    <a:pt x="1827894" y="2597877"/>
                    <a:pt x="1820425" y="2615909"/>
                    <a:pt x="1807130" y="2629203"/>
                  </a:cubicBezTo>
                  <a:cubicBezTo>
                    <a:pt x="1793835" y="2642498"/>
                    <a:pt x="1775803" y="2649967"/>
                    <a:pt x="1757002" y="2649967"/>
                  </a:cubicBezTo>
                  <a:lnTo>
                    <a:pt x="70892" y="2649967"/>
                  </a:lnTo>
                  <a:cubicBezTo>
                    <a:pt x="52090" y="2649967"/>
                    <a:pt x="34059" y="2642498"/>
                    <a:pt x="20764" y="2629203"/>
                  </a:cubicBezTo>
                  <a:cubicBezTo>
                    <a:pt x="7469" y="2615909"/>
                    <a:pt x="0" y="2597877"/>
                    <a:pt x="0" y="2579075"/>
                  </a:cubicBezTo>
                  <a:lnTo>
                    <a:pt x="0" y="70892"/>
                  </a:lnTo>
                  <a:cubicBezTo>
                    <a:pt x="0" y="52090"/>
                    <a:pt x="7469" y="34059"/>
                    <a:pt x="20764" y="20764"/>
                  </a:cubicBezTo>
                  <a:cubicBezTo>
                    <a:pt x="34059" y="7469"/>
                    <a:pt x="52090" y="0"/>
                    <a:pt x="70892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1827894" cy="25642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167760" y="283133"/>
            <a:ext cx="1444937" cy="815971"/>
          </a:xfrm>
          <a:custGeom>
            <a:avLst/>
            <a:gdLst/>
            <a:ahLst/>
            <a:cxnLst/>
            <a:rect r="r" b="b" t="t" l="l"/>
            <a:pathLst>
              <a:path h="815971" w="1444937">
                <a:moveTo>
                  <a:pt x="0" y="0"/>
                </a:moveTo>
                <a:lnTo>
                  <a:pt x="1444938" y="0"/>
                </a:lnTo>
                <a:lnTo>
                  <a:pt x="1444938" y="815971"/>
                </a:lnTo>
                <a:lnTo>
                  <a:pt x="0" y="8159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38733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980200" y="2498312"/>
            <a:ext cx="9955813" cy="59129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887"/>
              </a:lnSpc>
              <a:spcBef>
                <a:spcPct val="0"/>
              </a:spcBef>
            </a:pPr>
            <a:r>
              <a:rPr lang="en-US" sz="4205">
                <a:solidFill>
                  <a:srgbClr val="044A35"/>
                </a:solidFill>
                <a:latin typeface="Open Sans"/>
                <a:ea typeface="Open Sans"/>
                <a:cs typeface="Open Sans"/>
                <a:sym typeface="Open Sans"/>
              </a:rPr>
              <a:t>BuildFlow is a construction project management platform designed specifically to streamline personal home construction projects.</a:t>
            </a:r>
          </a:p>
          <a:p>
            <a:pPr algn="l">
              <a:lnSpc>
                <a:spcPts val="5887"/>
              </a:lnSpc>
              <a:spcBef>
                <a:spcPct val="0"/>
              </a:spcBef>
            </a:pPr>
          </a:p>
          <a:p>
            <a:pPr algn="just">
              <a:lnSpc>
                <a:spcPts val="5887"/>
              </a:lnSpc>
              <a:spcBef>
                <a:spcPct val="0"/>
              </a:spcBef>
            </a:pPr>
            <a:r>
              <a:rPr lang="en-US" sz="4205">
                <a:solidFill>
                  <a:srgbClr val="044A35"/>
                </a:solidFill>
                <a:latin typeface="Open Sans"/>
                <a:ea typeface="Open Sans"/>
                <a:cs typeface="Open Sans"/>
                <a:sym typeface="Open Sans"/>
              </a:rPr>
              <a:t> It bridges the communication gap between project owners, engineering offices, and companies.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073898" y="3395596"/>
            <a:ext cx="5051652" cy="4114800"/>
          </a:xfrm>
          <a:custGeom>
            <a:avLst/>
            <a:gdLst/>
            <a:ahLst/>
            <a:cxnLst/>
            <a:rect r="r" b="b" t="t" l="l"/>
            <a:pathLst>
              <a:path h="4114800" w="5051652">
                <a:moveTo>
                  <a:pt x="0" y="0"/>
                </a:moveTo>
                <a:lnTo>
                  <a:pt x="5051651" y="0"/>
                </a:lnTo>
                <a:lnTo>
                  <a:pt x="505165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612698" y="-8371"/>
            <a:ext cx="5628212" cy="12561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305"/>
              </a:lnSpc>
              <a:spcBef>
                <a:spcPct val="0"/>
              </a:spcBef>
            </a:pPr>
            <a:r>
              <a:rPr lang="en-US" b="true" sz="7360" strike="noStrike" u="none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Main idea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55134" y="2262955"/>
            <a:ext cx="3380195" cy="6219901"/>
          </a:xfrm>
          <a:custGeom>
            <a:avLst/>
            <a:gdLst/>
            <a:ahLst/>
            <a:cxnLst/>
            <a:rect r="r" b="b" t="t" l="l"/>
            <a:pathLst>
              <a:path h="6219901" w="3380195">
                <a:moveTo>
                  <a:pt x="0" y="0"/>
                </a:moveTo>
                <a:lnTo>
                  <a:pt x="3380195" y="0"/>
                </a:lnTo>
                <a:lnTo>
                  <a:pt x="3380195" y="6219901"/>
                </a:lnTo>
                <a:lnTo>
                  <a:pt x="0" y="62199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023174" y="2262955"/>
            <a:ext cx="3425574" cy="6214231"/>
          </a:xfrm>
          <a:custGeom>
            <a:avLst/>
            <a:gdLst/>
            <a:ahLst/>
            <a:cxnLst/>
            <a:rect r="r" b="b" t="t" l="l"/>
            <a:pathLst>
              <a:path h="6214231" w="3425574">
                <a:moveTo>
                  <a:pt x="0" y="0"/>
                </a:moveTo>
                <a:lnTo>
                  <a:pt x="3425573" y="0"/>
                </a:lnTo>
                <a:lnTo>
                  <a:pt x="3425573" y="6214231"/>
                </a:lnTo>
                <a:lnTo>
                  <a:pt x="0" y="62142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331683" y="2259173"/>
            <a:ext cx="3512662" cy="6218013"/>
          </a:xfrm>
          <a:custGeom>
            <a:avLst/>
            <a:gdLst/>
            <a:ahLst/>
            <a:cxnLst/>
            <a:rect r="r" b="b" t="t" l="l"/>
            <a:pathLst>
              <a:path h="6218013" w="3512662">
                <a:moveTo>
                  <a:pt x="0" y="0"/>
                </a:moveTo>
                <a:lnTo>
                  <a:pt x="3512662" y="0"/>
                </a:lnTo>
                <a:lnTo>
                  <a:pt x="3512662" y="6218013"/>
                </a:lnTo>
                <a:lnTo>
                  <a:pt x="0" y="62180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30170" y="2252596"/>
            <a:ext cx="3427946" cy="6234948"/>
          </a:xfrm>
          <a:custGeom>
            <a:avLst/>
            <a:gdLst/>
            <a:ahLst/>
            <a:cxnLst/>
            <a:rect r="r" b="b" t="t" l="l"/>
            <a:pathLst>
              <a:path h="6234948" w="3427946">
                <a:moveTo>
                  <a:pt x="0" y="0"/>
                </a:moveTo>
                <a:lnTo>
                  <a:pt x="3427946" y="0"/>
                </a:lnTo>
                <a:lnTo>
                  <a:pt x="3427946" y="6234949"/>
                </a:lnTo>
                <a:lnTo>
                  <a:pt x="0" y="62349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335329" y="348719"/>
            <a:ext cx="9617342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Design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48015" y="2552496"/>
            <a:ext cx="3507854" cy="6216123"/>
          </a:xfrm>
          <a:custGeom>
            <a:avLst/>
            <a:gdLst/>
            <a:ahLst/>
            <a:cxnLst/>
            <a:rect r="r" b="b" t="t" l="l"/>
            <a:pathLst>
              <a:path h="6216123" w="3507854">
                <a:moveTo>
                  <a:pt x="0" y="0"/>
                </a:moveTo>
                <a:lnTo>
                  <a:pt x="3507854" y="0"/>
                </a:lnTo>
                <a:lnTo>
                  <a:pt x="3507854" y="6216123"/>
                </a:lnTo>
                <a:lnTo>
                  <a:pt x="0" y="62161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492889" y="2524343"/>
            <a:ext cx="3426891" cy="6204749"/>
          </a:xfrm>
          <a:custGeom>
            <a:avLst/>
            <a:gdLst/>
            <a:ahLst/>
            <a:cxnLst/>
            <a:rect r="r" b="b" t="t" l="l"/>
            <a:pathLst>
              <a:path h="6204749" w="3426891">
                <a:moveTo>
                  <a:pt x="0" y="0"/>
                </a:moveTo>
                <a:lnTo>
                  <a:pt x="3426891" y="0"/>
                </a:lnTo>
                <a:lnTo>
                  <a:pt x="3426891" y="6204750"/>
                </a:lnTo>
                <a:lnTo>
                  <a:pt x="0" y="62047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601985" y="2435487"/>
            <a:ext cx="3508232" cy="6233073"/>
          </a:xfrm>
          <a:custGeom>
            <a:avLst/>
            <a:gdLst/>
            <a:ahLst/>
            <a:cxnLst/>
            <a:rect r="r" b="b" t="t" l="l"/>
            <a:pathLst>
              <a:path h="6233073" w="3508232">
                <a:moveTo>
                  <a:pt x="0" y="0"/>
                </a:moveTo>
                <a:lnTo>
                  <a:pt x="3508233" y="0"/>
                </a:lnTo>
                <a:lnTo>
                  <a:pt x="3508233" y="6233073"/>
                </a:lnTo>
                <a:lnTo>
                  <a:pt x="0" y="62330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810201" y="2351029"/>
            <a:ext cx="3449099" cy="6206649"/>
          </a:xfrm>
          <a:custGeom>
            <a:avLst/>
            <a:gdLst/>
            <a:ahLst/>
            <a:cxnLst/>
            <a:rect r="r" b="b" t="t" l="l"/>
            <a:pathLst>
              <a:path h="6206649" w="3449099">
                <a:moveTo>
                  <a:pt x="0" y="0"/>
                </a:moveTo>
                <a:lnTo>
                  <a:pt x="3449099" y="0"/>
                </a:lnTo>
                <a:lnTo>
                  <a:pt x="3449099" y="6206649"/>
                </a:lnTo>
                <a:lnTo>
                  <a:pt x="0" y="62066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335329" y="348719"/>
            <a:ext cx="9617342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Design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44000" y="3091122"/>
            <a:ext cx="8440895" cy="4748004"/>
          </a:xfrm>
          <a:custGeom>
            <a:avLst/>
            <a:gdLst/>
            <a:ahLst/>
            <a:cxnLst/>
            <a:rect r="r" b="b" t="t" l="l"/>
            <a:pathLst>
              <a:path h="4748004" w="8440895">
                <a:moveTo>
                  <a:pt x="0" y="0"/>
                </a:moveTo>
                <a:lnTo>
                  <a:pt x="8440895" y="0"/>
                </a:lnTo>
                <a:lnTo>
                  <a:pt x="8440895" y="4748004"/>
                </a:lnTo>
                <a:lnTo>
                  <a:pt x="0" y="47480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29511" y="3166683"/>
            <a:ext cx="8306565" cy="4672443"/>
          </a:xfrm>
          <a:custGeom>
            <a:avLst/>
            <a:gdLst/>
            <a:ahLst/>
            <a:cxnLst/>
            <a:rect r="r" b="b" t="t" l="l"/>
            <a:pathLst>
              <a:path h="4672443" w="8306565">
                <a:moveTo>
                  <a:pt x="0" y="0"/>
                </a:moveTo>
                <a:lnTo>
                  <a:pt x="8306566" y="0"/>
                </a:lnTo>
                <a:lnTo>
                  <a:pt x="8306566" y="4672443"/>
                </a:lnTo>
                <a:lnTo>
                  <a:pt x="0" y="46724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335329" y="348719"/>
            <a:ext cx="9617342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Previous Projects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38629" y="2454721"/>
            <a:ext cx="3249882" cy="6002034"/>
          </a:xfrm>
          <a:custGeom>
            <a:avLst/>
            <a:gdLst/>
            <a:ahLst/>
            <a:cxnLst/>
            <a:rect r="r" b="b" t="t" l="l"/>
            <a:pathLst>
              <a:path h="6002034" w="3249882">
                <a:moveTo>
                  <a:pt x="0" y="0"/>
                </a:moveTo>
                <a:lnTo>
                  <a:pt x="3249882" y="0"/>
                </a:lnTo>
                <a:lnTo>
                  <a:pt x="3249882" y="6002034"/>
                </a:lnTo>
                <a:lnTo>
                  <a:pt x="0" y="60020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946380" y="2454721"/>
            <a:ext cx="3296974" cy="6026830"/>
          </a:xfrm>
          <a:custGeom>
            <a:avLst/>
            <a:gdLst/>
            <a:ahLst/>
            <a:cxnLst/>
            <a:rect r="r" b="b" t="t" l="l"/>
            <a:pathLst>
              <a:path h="6026830" w="3296974">
                <a:moveTo>
                  <a:pt x="0" y="0"/>
                </a:moveTo>
                <a:lnTo>
                  <a:pt x="3296974" y="0"/>
                </a:lnTo>
                <a:lnTo>
                  <a:pt x="3296974" y="6026829"/>
                </a:lnTo>
                <a:lnTo>
                  <a:pt x="0" y="60268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406260" y="2471222"/>
            <a:ext cx="3244845" cy="6028884"/>
          </a:xfrm>
          <a:custGeom>
            <a:avLst/>
            <a:gdLst/>
            <a:ahLst/>
            <a:cxnLst/>
            <a:rect r="r" b="b" t="t" l="l"/>
            <a:pathLst>
              <a:path h="6028884" w="3244845">
                <a:moveTo>
                  <a:pt x="0" y="0"/>
                </a:moveTo>
                <a:lnTo>
                  <a:pt x="3244845" y="0"/>
                </a:lnTo>
                <a:lnTo>
                  <a:pt x="3244845" y="6028884"/>
                </a:lnTo>
                <a:lnTo>
                  <a:pt x="0" y="60288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770834" y="2471222"/>
            <a:ext cx="3340150" cy="6010328"/>
          </a:xfrm>
          <a:custGeom>
            <a:avLst/>
            <a:gdLst/>
            <a:ahLst/>
            <a:cxnLst/>
            <a:rect r="r" b="b" t="t" l="l"/>
            <a:pathLst>
              <a:path h="6010328" w="3340150">
                <a:moveTo>
                  <a:pt x="0" y="0"/>
                </a:moveTo>
                <a:lnTo>
                  <a:pt x="3340151" y="0"/>
                </a:lnTo>
                <a:lnTo>
                  <a:pt x="3340151" y="6010328"/>
                </a:lnTo>
                <a:lnTo>
                  <a:pt x="0" y="60103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73056" y="2456777"/>
            <a:ext cx="3301114" cy="6024773"/>
          </a:xfrm>
          <a:custGeom>
            <a:avLst/>
            <a:gdLst/>
            <a:ahLst/>
            <a:cxnLst/>
            <a:rect r="r" b="b" t="t" l="l"/>
            <a:pathLst>
              <a:path h="6024773" w="3301114">
                <a:moveTo>
                  <a:pt x="0" y="0"/>
                </a:moveTo>
                <a:lnTo>
                  <a:pt x="3301113" y="0"/>
                </a:lnTo>
                <a:lnTo>
                  <a:pt x="3301113" y="6024773"/>
                </a:lnTo>
                <a:lnTo>
                  <a:pt x="0" y="60247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167664" y="169622"/>
            <a:ext cx="13952671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Details of design project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74169" y="1720083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for user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502377" y="2552372"/>
            <a:ext cx="3283246" cy="6028884"/>
          </a:xfrm>
          <a:custGeom>
            <a:avLst/>
            <a:gdLst/>
            <a:ahLst/>
            <a:cxnLst/>
            <a:rect r="r" b="b" t="t" l="l"/>
            <a:pathLst>
              <a:path h="6028884" w="3283246">
                <a:moveTo>
                  <a:pt x="0" y="0"/>
                </a:moveTo>
                <a:lnTo>
                  <a:pt x="3283246" y="0"/>
                </a:lnTo>
                <a:lnTo>
                  <a:pt x="3283246" y="6028884"/>
                </a:lnTo>
                <a:lnTo>
                  <a:pt x="0" y="60288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518576" y="2550319"/>
            <a:ext cx="3231201" cy="6030937"/>
          </a:xfrm>
          <a:custGeom>
            <a:avLst/>
            <a:gdLst/>
            <a:ahLst/>
            <a:cxnLst/>
            <a:rect r="r" b="b" t="t" l="l"/>
            <a:pathLst>
              <a:path h="6030937" w="3231201">
                <a:moveTo>
                  <a:pt x="0" y="0"/>
                </a:moveTo>
                <a:lnTo>
                  <a:pt x="3231201" y="0"/>
                </a:lnTo>
                <a:lnTo>
                  <a:pt x="3231201" y="6030937"/>
                </a:lnTo>
                <a:lnTo>
                  <a:pt x="0" y="60309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198853" y="2583614"/>
            <a:ext cx="3236933" cy="5964348"/>
          </a:xfrm>
          <a:custGeom>
            <a:avLst/>
            <a:gdLst/>
            <a:ahLst/>
            <a:cxnLst/>
            <a:rect r="r" b="b" t="t" l="l"/>
            <a:pathLst>
              <a:path h="5964348" w="3236933">
                <a:moveTo>
                  <a:pt x="0" y="0"/>
                </a:moveTo>
                <a:lnTo>
                  <a:pt x="3236933" y="0"/>
                </a:lnTo>
                <a:lnTo>
                  <a:pt x="3236933" y="5964348"/>
                </a:lnTo>
                <a:lnTo>
                  <a:pt x="0" y="59643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167664" y="169622"/>
            <a:ext cx="13952671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Details of design project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474169" y="1720083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for office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477782" y="2326740"/>
            <a:ext cx="3332436" cy="5966458"/>
          </a:xfrm>
          <a:custGeom>
            <a:avLst/>
            <a:gdLst/>
            <a:ahLst/>
            <a:cxnLst/>
            <a:rect r="r" b="b" t="t" l="l"/>
            <a:pathLst>
              <a:path h="5966458" w="3332436">
                <a:moveTo>
                  <a:pt x="0" y="0"/>
                </a:moveTo>
                <a:lnTo>
                  <a:pt x="3332436" y="0"/>
                </a:lnTo>
                <a:lnTo>
                  <a:pt x="3332436" y="5966458"/>
                </a:lnTo>
                <a:lnTo>
                  <a:pt x="0" y="59664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22235" y="2316221"/>
            <a:ext cx="3300718" cy="5976977"/>
          </a:xfrm>
          <a:custGeom>
            <a:avLst/>
            <a:gdLst/>
            <a:ahLst/>
            <a:cxnLst/>
            <a:rect r="r" b="b" t="t" l="l"/>
            <a:pathLst>
              <a:path h="5976977" w="3300718">
                <a:moveTo>
                  <a:pt x="0" y="0"/>
                </a:moveTo>
                <a:lnTo>
                  <a:pt x="3300718" y="0"/>
                </a:lnTo>
                <a:lnTo>
                  <a:pt x="3300718" y="5976977"/>
                </a:lnTo>
                <a:lnTo>
                  <a:pt x="0" y="59769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362918" y="2326740"/>
            <a:ext cx="3252617" cy="5966458"/>
          </a:xfrm>
          <a:custGeom>
            <a:avLst/>
            <a:gdLst/>
            <a:ahLst/>
            <a:cxnLst/>
            <a:rect r="r" b="b" t="t" l="l"/>
            <a:pathLst>
              <a:path h="5966458" w="3252617">
                <a:moveTo>
                  <a:pt x="0" y="0"/>
                </a:moveTo>
                <a:lnTo>
                  <a:pt x="3252618" y="0"/>
                </a:lnTo>
                <a:lnTo>
                  <a:pt x="3252618" y="5966458"/>
                </a:lnTo>
                <a:lnTo>
                  <a:pt x="0" y="59664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167664" y="169622"/>
            <a:ext cx="13952671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Details of design project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474169" y="1720083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for office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830517" y="1898749"/>
            <a:ext cx="12626965" cy="6076727"/>
          </a:xfrm>
          <a:custGeom>
            <a:avLst/>
            <a:gdLst/>
            <a:ahLst/>
            <a:cxnLst/>
            <a:rect r="r" b="b" t="t" l="l"/>
            <a:pathLst>
              <a:path h="6076727" w="12626965">
                <a:moveTo>
                  <a:pt x="0" y="0"/>
                </a:moveTo>
                <a:lnTo>
                  <a:pt x="12626966" y="0"/>
                </a:lnTo>
                <a:lnTo>
                  <a:pt x="12626966" y="6076727"/>
                </a:lnTo>
                <a:lnTo>
                  <a:pt x="0" y="60767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167664" y="169622"/>
            <a:ext cx="13952671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5d Planner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714668" y="2126628"/>
            <a:ext cx="3309105" cy="5900197"/>
          </a:xfrm>
          <a:custGeom>
            <a:avLst/>
            <a:gdLst/>
            <a:ahLst/>
            <a:cxnLst/>
            <a:rect r="r" b="b" t="t" l="l"/>
            <a:pathLst>
              <a:path h="5900197" w="3309105">
                <a:moveTo>
                  <a:pt x="0" y="0"/>
                </a:moveTo>
                <a:lnTo>
                  <a:pt x="3309105" y="0"/>
                </a:lnTo>
                <a:lnTo>
                  <a:pt x="3309105" y="5900197"/>
                </a:lnTo>
                <a:lnTo>
                  <a:pt x="0" y="59001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850809" y="2126628"/>
            <a:ext cx="3269526" cy="5889339"/>
          </a:xfrm>
          <a:custGeom>
            <a:avLst/>
            <a:gdLst/>
            <a:ahLst/>
            <a:cxnLst/>
            <a:rect r="r" b="b" t="t" l="l"/>
            <a:pathLst>
              <a:path h="5889339" w="3269526">
                <a:moveTo>
                  <a:pt x="0" y="0"/>
                </a:moveTo>
                <a:lnTo>
                  <a:pt x="3269527" y="0"/>
                </a:lnTo>
                <a:lnTo>
                  <a:pt x="3269527" y="5889339"/>
                </a:lnTo>
                <a:lnTo>
                  <a:pt x="0" y="58893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060415" y="2111440"/>
            <a:ext cx="3216878" cy="5904527"/>
          </a:xfrm>
          <a:custGeom>
            <a:avLst/>
            <a:gdLst/>
            <a:ahLst/>
            <a:cxnLst/>
            <a:rect r="r" b="b" t="t" l="l"/>
            <a:pathLst>
              <a:path h="5904527" w="3216878">
                <a:moveTo>
                  <a:pt x="0" y="0"/>
                </a:moveTo>
                <a:lnTo>
                  <a:pt x="3216877" y="0"/>
                </a:lnTo>
                <a:lnTo>
                  <a:pt x="3216877" y="5904527"/>
                </a:lnTo>
                <a:lnTo>
                  <a:pt x="0" y="59045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167664" y="169622"/>
            <a:ext cx="13952671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5d Planner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9484" y="2062759"/>
            <a:ext cx="3518770" cy="6216123"/>
          </a:xfrm>
          <a:custGeom>
            <a:avLst/>
            <a:gdLst/>
            <a:ahLst/>
            <a:cxnLst/>
            <a:rect r="r" b="b" t="t" l="l"/>
            <a:pathLst>
              <a:path h="6216123" w="3518770">
                <a:moveTo>
                  <a:pt x="0" y="0"/>
                </a:moveTo>
                <a:lnTo>
                  <a:pt x="3518769" y="0"/>
                </a:lnTo>
                <a:lnTo>
                  <a:pt x="3518769" y="6216123"/>
                </a:lnTo>
                <a:lnTo>
                  <a:pt x="0" y="62161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068362" y="2062759"/>
            <a:ext cx="3492451" cy="6216123"/>
          </a:xfrm>
          <a:custGeom>
            <a:avLst/>
            <a:gdLst/>
            <a:ahLst/>
            <a:cxnLst/>
            <a:rect r="r" b="b" t="t" l="l"/>
            <a:pathLst>
              <a:path h="6216123" w="3492451">
                <a:moveTo>
                  <a:pt x="0" y="0"/>
                </a:moveTo>
                <a:lnTo>
                  <a:pt x="3492450" y="0"/>
                </a:lnTo>
                <a:lnTo>
                  <a:pt x="3492450" y="6216123"/>
                </a:lnTo>
                <a:lnTo>
                  <a:pt x="0" y="62161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89462" y="2062759"/>
            <a:ext cx="3407767" cy="6216123"/>
          </a:xfrm>
          <a:custGeom>
            <a:avLst/>
            <a:gdLst/>
            <a:ahLst/>
            <a:cxnLst/>
            <a:rect r="r" b="b" t="t" l="l"/>
            <a:pathLst>
              <a:path h="6216123" w="3407767">
                <a:moveTo>
                  <a:pt x="0" y="0"/>
                </a:moveTo>
                <a:lnTo>
                  <a:pt x="3407768" y="0"/>
                </a:lnTo>
                <a:lnTo>
                  <a:pt x="3407768" y="6216123"/>
                </a:lnTo>
                <a:lnTo>
                  <a:pt x="0" y="62161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225880" y="2062759"/>
            <a:ext cx="3432620" cy="6216123"/>
          </a:xfrm>
          <a:custGeom>
            <a:avLst/>
            <a:gdLst/>
            <a:ahLst/>
            <a:cxnLst/>
            <a:rect r="r" b="b" t="t" l="l"/>
            <a:pathLst>
              <a:path h="6216123" w="3432620">
                <a:moveTo>
                  <a:pt x="0" y="0"/>
                </a:moveTo>
                <a:lnTo>
                  <a:pt x="3432620" y="0"/>
                </a:lnTo>
                <a:lnTo>
                  <a:pt x="3432620" y="6216123"/>
                </a:lnTo>
                <a:lnTo>
                  <a:pt x="0" y="62161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335329" y="348719"/>
            <a:ext cx="9617342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Supervision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456014" y="1987574"/>
            <a:ext cx="3257075" cy="5900197"/>
          </a:xfrm>
          <a:custGeom>
            <a:avLst/>
            <a:gdLst/>
            <a:ahLst/>
            <a:cxnLst/>
            <a:rect r="r" b="b" t="t" l="l"/>
            <a:pathLst>
              <a:path h="5900197" w="3257075">
                <a:moveTo>
                  <a:pt x="0" y="0"/>
                </a:moveTo>
                <a:lnTo>
                  <a:pt x="3257076" y="0"/>
                </a:lnTo>
                <a:lnTo>
                  <a:pt x="3257076" y="5900197"/>
                </a:lnTo>
                <a:lnTo>
                  <a:pt x="0" y="59001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05456" y="2002789"/>
            <a:ext cx="3278776" cy="5884982"/>
          </a:xfrm>
          <a:custGeom>
            <a:avLst/>
            <a:gdLst/>
            <a:ahLst/>
            <a:cxnLst/>
            <a:rect r="r" b="b" t="t" l="l"/>
            <a:pathLst>
              <a:path h="5884982" w="3278776">
                <a:moveTo>
                  <a:pt x="0" y="0"/>
                </a:moveTo>
                <a:lnTo>
                  <a:pt x="3278776" y="0"/>
                </a:lnTo>
                <a:lnTo>
                  <a:pt x="3278776" y="5884982"/>
                </a:lnTo>
                <a:lnTo>
                  <a:pt x="0" y="58849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930148" y="-38100"/>
            <a:ext cx="11350615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Supervision Details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643085" y="1312336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for user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214967" y="2662033"/>
            <a:ext cx="3708981" cy="612256"/>
            <a:chOff x="0" y="0"/>
            <a:chExt cx="1241612" cy="2049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41612" cy="204958"/>
            </a:xfrm>
            <a:custGeom>
              <a:avLst/>
              <a:gdLst/>
              <a:ahLst/>
              <a:cxnLst/>
              <a:rect r="r" b="b" t="t" l="l"/>
              <a:pathLst>
                <a:path h="204958" w="1241612">
                  <a:moveTo>
                    <a:pt x="102479" y="0"/>
                  </a:moveTo>
                  <a:lnTo>
                    <a:pt x="1139133" y="0"/>
                  </a:lnTo>
                  <a:cubicBezTo>
                    <a:pt x="1195730" y="0"/>
                    <a:pt x="1241612" y="45881"/>
                    <a:pt x="1241612" y="102479"/>
                  </a:cubicBezTo>
                  <a:lnTo>
                    <a:pt x="1241612" y="102479"/>
                  </a:lnTo>
                  <a:cubicBezTo>
                    <a:pt x="1241612" y="159076"/>
                    <a:pt x="1195730" y="204958"/>
                    <a:pt x="1139133" y="204958"/>
                  </a:cubicBezTo>
                  <a:lnTo>
                    <a:pt x="102479" y="204958"/>
                  </a:lnTo>
                  <a:cubicBezTo>
                    <a:pt x="45881" y="204958"/>
                    <a:pt x="0" y="159076"/>
                    <a:pt x="0" y="102479"/>
                  </a:cubicBezTo>
                  <a:lnTo>
                    <a:pt x="0" y="102479"/>
                  </a:lnTo>
                  <a:cubicBezTo>
                    <a:pt x="0" y="45881"/>
                    <a:pt x="45881" y="0"/>
                    <a:pt x="102479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1241612" cy="119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7883706" y="2700133"/>
            <a:ext cx="2520589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88"/>
              </a:lnSpc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FRONTEND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441007" y="509442"/>
            <a:ext cx="5405987" cy="1257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305"/>
              </a:lnSpc>
              <a:spcBef>
                <a:spcPct val="0"/>
              </a:spcBef>
            </a:pPr>
            <a:r>
              <a:rPr lang="en-US" b="true" sz="7360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Technology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3455857"/>
            <a:ext cx="567690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588"/>
              </a:lnSpc>
              <a:spcBef>
                <a:spcPct val="0"/>
              </a:spcBef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language &amp; Framework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343659" y="3455857"/>
            <a:ext cx="340360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588"/>
              </a:lnSpc>
              <a:spcBef>
                <a:spcPct val="0"/>
              </a:spcBef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Main Libraries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364304" y="4116383"/>
            <a:ext cx="7282330" cy="5215182"/>
            <a:chOff x="0" y="0"/>
            <a:chExt cx="2437820" cy="174582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437820" cy="1745825"/>
            </a:xfrm>
            <a:custGeom>
              <a:avLst/>
              <a:gdLst/>
              <a:ahLst/>
              <a:cxnLst/>
              <a:rect r="r" b="b" t="t" l="l"/>
              <a:pathLst>
                <a:path h="1745825" w="2437820">
                  <a:moveTo>
                    <a:pt x="53156" y="0"/>
                  </a:moveTo>
                  <a:lnTo>
                    <a:pt x="2384664" y="0"/>
                  </a:lnTo>
                  <a:cubicBezTo>
                    <a:pt x="2398762" y="0"/>
                    <a:pt x="2412282" y="5600"/>
                    <a:pt x="2422251" y="15569"/>
                  </a:cubicBezTo>
                  <a:cubicBezTo>
                    <a:pt x="2432220" y="25537"/>
                    <a:pt x="2437820" y="39058"/>
                    <a:pt x="2437820" y="53156"/>
                  </a:cubicBezTo>
                  <a:lnTo>
                    <a:pt x="2437820" y="1692670"/>
                  </a:lnTo>
                  <a:cubicBezTo>
                    <a:pt x="2437820" y="1722026"/>
                    <a:pt x="2414021" y="1745825"/>
                    <a:pt x="2384664" y="1745825"/>
                  </a:cubicBezTo>
                  <a:lnTo>
                    <a:pt x="53156" y="1745825"/>
                  </a:lnTo>
                  <a:cubicBezTo>
                    <a:pt x="23799" y="1745825"/>
                    <a:pt x="0" y="1722026"/>
                    <a:pt x="0" y="1692670"/>
                  </a:cubicBezTo>
                  <a:lnTo>
                    <a:pt x="0" y="53156"/>
                  </a:lnTo>
                  <a:cubicBezTo>
                    <a:pt x="0" y="23799"/>
                    <a:pt x="23799" y="0"/>
                    <a:pt x="53156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85725"/>
              <a:ext cx="2437820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028700" y="6093772"/>
            <a:ext cx="4954468" cy="7759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98"/>
              </a:lnSpc>
            </a:pPr>
            <a:r>
              <a:rPr lang="en-US" sz="41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Dart, Flutter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0404294" y="4116383"/>
            <a:ext cx="7282330" cy="5215182"/>
            <a:chOff x="0" y="0"/>
            <a:chExt cx="2437820" cy="174582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437820" cy="1745825"/>
            </a:xfrm>
            <a:custGeom>
              <a:avLst/>
              <a:gdLst/>
              <a:ahLst/>
              <a:cxnLst/>
              <a:rect r="r" b="b" t="t" l="l"/>
              <a:pathLst>
                <a:path h="1745825" w="2437820">
                  <a:moveTo>
                    <a:pt x="53156" y="0"/>
                  </a:moveTo>
                  <a:lnTo>
                    <a:pt x="2384664" y="0"/>
                  </a:lnTo>
                  <a:cubicBezTo>
                    <a:pt x="2398762" y="0"/>
                    <a:pt x="2412282" y="5600"/>
                    <a:pt x="2422251" y="15569"/>
                  </a:cubicBezTo>
                  <a:cubicBezTo>
                    <a:pt x="2432220" y="25537"/>
                    <a:pt x="2437820" y="39058"/>
                    <a:pt x="2437820" y="53156"/>
                  </a:cubicBezTo>
                  <a:lnTo>
                    <a:pt x="2437820" y="1692670"/>
                  </a:lnTo>
                  <a:cubicBezTo>
                    <a:pt x="2437820" y="1722026"/>
                    <a:pt x="2414021" y="1745825"/>
                    <a:pt x="2384664" y="1745825"/>
                  </a:cubicBezTo>
                  <a:lnTo>
                    <a:pt x="53156" y="1745825"/>
                  </a:lnTo>
                  <a:cubicBezTo>
                    <a:pt x="23799" y="1745825"/>
                    <a:pt x="0" y="1722026"/>
                    <a:pt x="0" y="1692670"/>
                  </a:cubicBezTo>
                  <a:lnTo>
                    <a:pt x="0" y="53156"/>
                  </a:lnTo>
                  <a:cubicBezTo>
                    <a:pt x="0" y="23799"/>
                    <a:pt x="23799" y="0"/>
                    <a:pt x="53156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85725"/>
              <a:ext cx="2437820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10404294" y="3897308"/>
            <a:ext cx="8805164" cy="52451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8"/>
              </a:lnSpc>
            </a:pP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http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webview_flutter &amp; webview_flutter_android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intl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file_picker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image_picker 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curved_navigation_bar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flutter_secure_storage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get_storage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logger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url_launcher</a:t>
            </a:r>
          </a:p>
          <a:p>
            <a:pPr algn="l" marL="503618" indent="-251809" lvl="1">
              <a:lnSpc>
                <a:spcPts val="3498"/>
              </a:lnSpc>
              <a:buFont typeface="Arial"/>
              <a:buChar char="•"/>
            </a:pPr>
            <a:r>
              <a:rPr lang="en-US" sz="23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http_parser &amp; mime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4764154" y="5517035"/>
            <a:ext cx="1676853" cy="2081872"/>
          </a:xfrm>
          <a:custGeom>
            <a:avLst/>
            <a:gdLst/>
            <a:ahLst/>
            <a:cxnLst/>
            <a:rect r="r" b="b" t="t" l="l"/>
            <a:pathLst>
              <a:path h="2081872" w="1676853">
                <a:moveTo>
                  <a:pt x="0" y="0"/>
                </a:moveTo>
                <a:lnTo>
                  <a:pt x="1676853" y="0"/>
                </a:lnTo>
                <a:lnTo>
                  <a:pt x="1676853" y="2081872"/>
                </a:lnTo>
                <a:lnTo>
                  <a:pt x="0" y="20818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4996069" y="801514"/>
            <a:ext cx="1444937" cy="815971"/>
          </a:xfrm>
          <a:custGeom>
            <a:avLst/>
            <a:gdLst/>
            <a:ahLst/>
            <a:cxnLst/>
            <a:rect r="r" b="b" t="t" l="l"/>
            <a:pathLst>
              <a:path h="815971" w="1444937">
                <a:moveTo>
                  <a:pt x="0" y="0"/>
                </a:moveTo>
                <a:lnTo>
                  <a:pt x="1444938" y="0"/>
                </a:lnTo>
                <a:lnTo>
                  <a:pt x="1444938" y="815971"/>
                </a:lnTo>
                <a:lnTo>
                  <a:pt x="0" y="8159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38733"/>
            </a:stretch>
          </a:blipFill>
        </p:spPr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203349" y="2609132"/>
            <a:ext cx="3226231" cy="5884982"/>
          </a:xfrm>
          <a:custGeom>
            <a:avLst/>
            <a:gdLst/>
            <a:ahLst/>
            <a:cxnLst/>
            <a:rect r="r" b="b" t="t" l="l"/>
            <a:pathLst>
              <a:path h="5884982" w="3226231">
                <a:moveTo>
                  <a:pt x="0" y="0"/>
                </a:moveTo>
                <a:lnTo>
                  <a:pt x="3226231" y="0"/>
                </a:lnTo>
                <a:lnTo>
                  <a:pt x="3226231" y="5884983"/>
                </a:lnTo>
                <a:lnTo>
                  <a:pt x="0" y="58849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24179" y="2622145"/>
            <a:ext cx="3203591" cy="5895860"/>
          </a:xfrm>
          <a:custGeom>
            <a:avLst/>
            <a:gdLst/>
            <a:ahLst/>
            <a:cxnLst/>
            <a:rect r="r" b="b" t="t" l="l"/>
            <a:pathLst>
              <a:path h="5895860" w="3203591">
                <a:moveTo>
                  <a:pt x="0" y="0"/>
                </a:moveTo>
                <a:lnTo>
                  <a:pt x="3203591" y="0"/>
                </a:lnTo>
                <a:lnTo>
                  <a:pt x="3203591" y="5895859"/>
                </a:lnTo>
                <a:lnTo>
                  <a:pt x="0" y="58958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687363" y="2617788"/>
            <a:ext cx="3259047" cy="5889339"/>
          </a:xfrm>
          <a:custGeom>
            <a:avLst/>
            <a:gdLst/>
            <a:ahLst/>
            <a:cxnLst/>
            <a:rect r="r" b="b" t="t" l="l"/>
            <a:pathLst>
              <a:path h="5889339" w="3259047">
                <a:moveTo>
                  <a:pt x="0" y="0"/>
                </a:moveTo>
                <a:lnTo>
                  <a:pt x="3259047" y="0"/>
                </a:lnTo>
                <a:lnTo>
                  <a:pt x="3259047" y="5889339"/>
                </a:lnTo>
                <a:lnTo>
                  <a:pt x="0" y="58893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111579" y="2609132"/>
            <a:ext cx="3234520" cy="5911007"/>
          </a:xfrm>
          <a:custGeom>
            <a:avLst/>
            <a:gdLst/>
            <a:ahLst/>
            <a:cxnLst/>
            <a:rect r="r" b="b" t="t" l="l"/>
            <a:pathLst>
              <a:path h="5911007" w="3234520">
                <a:moveTo>
                  <a:pt x="0" y="0"/>
                </a:moveTo>
                <a:lnTo>
                  <a:pt x="3234520" y="0"/>
                </a:lnTo>
                <a:lnTo>
                  <a:pt x="3234520" y="5911008"/>
                </a:lnTo>
                <a:lnTo>
                  <a:pt x="0" y="59110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930148" y="-38100"/>
            <a:ext cx="11350615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Supervision Details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474169" y="1720083"/>
            <a:ext cx="11339661" cy="396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15"/>
              </a:lnSpc>
            </a:pPr>
            <a:r>
              <a:rPr lang="en-US" sz="2799" b="true">
                <a:solidFill>
                  <a:srgbClr val="2F6865"/>
                </a:solidFill>
                <a:latin typeface="Poppins Bold"/>
                <a:ea typeface="Poppins Bold"/>
                <a:cs typeface="Poppins Bold"/>
                <a:sym typeface="Poppins Bold"/>
              </a:rPr>
              <a:t>for office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472872" y="1670581"/>
            <a:ext cx="4476174" cy="8085991"/>
          </a:xfrm>
          <a:custGeom>
            <a:avLst/>
            <a:gdLst/>
            <a:ahLst/>
            <a:cxnLst/>
            <a:rect r="r" b="b" t="t" l="l"/>
            <a:pathLst>
              <a:path h="8085991" w="4476174">
                <a:moveTo>
                  <a:pt x="0" y="0"/>
                </a:moveTo>
                <a:lnTo>
                  <a:pt x="4476174" y="0"/>
                </a:lnTo>
                <a:lnTo>
                  <a:pt x="4476174" y="8085991"/>
                </a:lnTo>
                <a:lnTo>
                  <a:pt x="0" y="80859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320143" y="1698384"/>
            <a:ext cx="4514871" cy="8058187"/>
          </a:xfrm>
          <a:custGeom>
            <a:avLst/>
            <a:gdLst/>
            <a:ahLst/>
            <a:cxnLst/>
            <a:rect r="r" b="b" t="t" l="l"/>
            <a:pathLst>
              <a:path h="8058187" w="4514871">
                <a:moveTo>
                  <a:pt x="0" y="0"/>
                </a:moveTo>
                <a:lnTo>
                  <a:pt x="4514871" y="0"/>
                </a:lnTo>
                <a:lnTo>
                  <a:pt x="4514871" y="8058188"/>
                </a:lnTo>
                <a:lnTo>
                  <a:pt x="0" y="80581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817598" y="348719"/>
            <a:ext cx="11350615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Consultation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273506" y="2103646"/>
            <a:ext cx="12438799" cy="6592563"/>
          </a:xfrm>
          <a:custGeom>
            <a:avLst/>
            <a:gdLst/>
            <a:ahLst/>
            <a:cxnLst/>
            <a:rect r="r" b="b" t="t" l="l"/>
            <a:pathLst>
              <a:path h="6592563" w="12438799">
                <a:moveTo>
                  <a:pt x="0" y="0"/>
                </a:moveTo>
                <a:lnTo>
                  <a:pt x="12438799" y="0"/>
                </a:lnTo>
                <a:lnTo>
                  <a:pt x="12438799" y="6592564"/>
                </a:lnTo>
                <a:lnTo>
                  <a:pt x="0" y="65925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817598" y="348719"/>
            <a:ext cx="11350615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Map Page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514217" y="2180880"/>
            <a:ext cx="13957377" cy="7484643"/>
          </a:xfrm>
          <a:custGeom>
            <a:avLst/>
            <a:gdLst/>
            <a:ahLst/>
            <a:cxnLst/>
            <a:rect r="r" b="b" t="t" l="l"/>
            <a:pathLst>
              <a:path h="7484643" w="13957377">
                <a:moveTo>
                  <a:pt x="0" y="0"/>
                </a:moveTo>
                <a:lnTo>
                  <a:pt x="13957377" y="0"/>
                </a:lnTo>
                <a:lnTo>
                  <a:pt x="13957377" y="7484643"/>
                </a:lnTo>
                <a:lnTo>
                  <a:pt x="0" y="74846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817598" y="348719"/>
            <a:ext cx="11350615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Map Page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61035" y="2141603"/>
            <a:ext cx="13765929" cy="7313150"/>
          </a:xfrm>
          <a:custGeom>
            <a:avLst/>
            <a:gdLst/>
            <a:ahLst/>
            <a:cxnLst/>
            <a:rect r="r" b="b" t="t" l="l"/>
            <a:pathLst>
              <a:path h="7313150" w="13765929">
                <a:moveTo>
                  <a:pt x="0" y="0"/>
                </a:moveTo>
                <a:lnTo>
                  <a:pt x="13765930" y="0"/>
                </a:lnTo>
                <a:lnTo>
                  <a:pt x="13765930" y="7313150"/>
                </a:lnTo>
                <a:lnTo>
                  <a:pt x="0" y="73131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817598" y="348719"/>
            <a:ext cx="11350615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Map Page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94393" y="3289911"/>
            <a:ext cx="6830714" cy="2128485"/>
            <a:chOff x="0" y="0"/>
            <a:chExt cx="2286638" cy="71252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286638" cy="712528"/>
            </a:xfrm>
            <a:custGeom>
              <a:avLst/>
              <a:gdLst/>
              <a:ahLst/>
              <a:cxnLst/>
              <a:rect r="r" b="b" t="t" l="l"/>
              <a:pathLst>
                <a:path h="712528" w="2286638">
                  <a:moveTo>
                    <a:pt x="56670" y="0"/>
                  </a:moveTo>
                  <a:lnTo>
                    <a:pt x="2229968" y="0"/>
                  </a:lnTo>
                  <a:cubicBezTo>
                    <a:pt x="2261266" y="0"/>
                    <a:pt x="2286638" y="25372"/>
                    <a:pt x="2286638" y="56670"/>
                  </a:cubicBezTo>
                  <a:lnTo>
                    <a:pt x="2286638" y="655858"/>
                  </a:lnTo>
                  <a:cubicBezTo>
                    <a:pt x="2286638" y="670888"/>
                    <a:pt x="2280667" y="685302"/>
                    <a:pt x="2270040" y="695930"/>
                  </a:cubicBezTo>
                  <a:cubicBezTo>
                    <a:pt x="2259412" y="706557"/>
                    <a:pt x="2244998" y="712528"/>
                    <a:pt x="2229968" y="712528"/>
                  </a:cubicBezTo>
                  <a:lnTo>
                    <a:pt x="56670" y="712528"/>
                  </a:lnTo>
                  <a:cubicBezTo>
                    <a:pt x="25372" y="712528"/>
                    <a:pt x="0" y="687156"/>
                    <a:pt x="0" y="655858"/>
                  </a:cubicBezTo>
                  <a:lnTo>
                    <a:pt x="0" y="56670"/>
                  </a:lnTo>
                  <a:cubicBezTo>
                    <a:pt x="0" y="41640"/>
                    <a:pt x="5971" y="27226"/>
                    <a:pt x="16598" y="16598"/>
                  </a:cubicBezTo>
                  <a:cubicBezTo>
                    <a:pt x="27226" y="5971"/>
                    <a:pt x="41640" y="0"/>
                    <a:pt x="5667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2286638" cy="6268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597060" y="3948309"/>
            <a:ext cx="1023822" cy="839534"/>
          </a:xfrm>
          <a:custGeom>
            <a:avLst/>
            <a:gdLst/>
            <a:ahLst/>
            <a:cxnLst/>
            <a:rect r="r" b="b" t="t" l="l"/>
            <a:pathLst>
              <a:path h="839534" w="1023822">
                <a:moveTo>
                  <a:pt x="0" y="0"/>
                </a:moveTo>
                <a:lnTo>
                  <a:pt x="1023822" y="0"/>
                </a:lnTo>
                <a:lnTo>
                  <a:pt x="1023822" y="839534"/>
                </a:lnTo>
                <a:lnTo>
                  <a:pt x="0" y="8395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9994393" y="6389569"/>
            <a:ext cx="6830714" cy="2128485"/>
            <a:chOff x="0" y="0"/>
            <a:chExt cx="2286638" cy="71252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286638" cy="712528"/>
            </a:xfrm>
            <a:custGeom>
              <a:avLst/>
              <a:gdLst/>
              <a:ahLst/>
              <a:cxnLst/>
              <a:rect r="r" b="b" t="t" l="l"/>
              <a:pathLst>
                <a:path h="712528" w="2286638">
                  <a:moveTo>
                    <a:pt x="56670" y="0"/>
                  </a:moveTo>
                  <a:lnTo>
                    <a:pt x="2229968" y="0"/>
                  </a:lnTo>
                  <a:cubicBezTo>
                    <a:pt x="2261266" y="0"/>
                    <a:pt x="2286638" y="25372"/>
                    <a:pt x="2286638" y="56670"/>
                  </a:cubicBezTo>
                  <a:lnTo>
                    <a:pt x="2286638" y="655858"/>
                  </a:lnTo>
                  <a:cubicBezTo>
                    <a:pt x="2286638" y="670888"/>
                    <a:pt x="2280667" y="685302"/>
                    <a:pt x="2270040" y="695930"/>
                  </a:cubicBezTo>
                  <a:cubicBezTo>
                    <a:pt x="2259412" y="706557"/>
                    <a:pt x="2244998" y="712528"/>
                    <a:pt x="2229968" y="712528"/>
                  </a:cubicBezTo>
                  <a:lnTo>
                    <a:pt x="56670" y="712528"/>
                  </a:lnTo>
                  <a:cubicBezTo>
                    <a:pt x="25372" y="712528"/>
                    <a:pt x="0" y="687156"/>
                    <a:pt x="0" y="655858"/>
                  </a:cubicBezTo>
                  <a:lnTo>
                    <a:pt x="0" y="56670"/>
                  </a:lnTo>
                  <a:cubicBezTo>
                    <a:pt x="0" y="41640"/>
                    <a:pt x="5971" y="27226"/>
                    <a:pt x="16598" y="16598"/>
                  </a:cubicBezTo>
                  <a:cubicBezTo>
                    <a:pt x="27226" y="5971"/>
                    <a:pt x="41640" y="0"/>
                    <a:pt x="5667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85725"/>
              <a:ext cx="2286638" cy="6268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589208" y="6827519"/>
            <a:ext cx="1031674" cy="1252584"/>
          </a:xfrm>
          <a:custGeom>
            <a:avLst/>
            <a:gdLst/>
            <a:ahLst/>
            <a:cxnLst/>
            <a:rect r="r" b="b" t="t" l="l"/>
            <a:pathLst>
              <a:path h="1252584" w="1031674">
                <a:moveTo>
                  <a:pt x="0" y="0"/>
                </a:moveTo>
                <a:lnTo>
                  <a:pt x="1031674" y="0"/>
                </a:lnTo>
                <a:lnTo>
                  <a:pt x="1031674" y="1252585"/>
                </a:lnTo>
                <a:lnTo>
                  <a:pt x="0" y="12525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0" id="10"/>
          <p:cNvSpPr/>
          <p:nvPr/>
        </p:nvSpPr>
        <p:spPr>
          <a:xfrm flipV="true">
            <a:off x="12029520" y="4049046"/>
            <a:ext cx="0" cy="73879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 flipV="true">
            <a:off x="12029520" y="7084413"/>
            <a:ext cx="0" cy="73879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2" id="12"/>
          <p:cNvGrpSpPr/>
          <p:nvPr/>
        </p:nvGrpSpPr>
        <p:grpSpPr>
          <a:xfrm rot="0">
            <a:off x="1547958" y="3303833"/>
            <a:ext cx="6830714" cy="2128485"/>
            <a:chOff x="0" y="0"/>
            <a:chExt cx="2286638" cy="71252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286638" cy="712528"/>
            </a:xfrm>
            <a:custGeom>
              <a:avLst/>
              <a:gdLst/>
              <a:ahLst/>
              <a:cxnLst/>
              <a:rect r="r" b="b" t="t" l="l"/>
              <a:pathLst>
                <a:path h="712528" w="2286638">
                  <a:moveTo>
                    <a:pt x="56670" y="0"/>
                  </a:moveTo>
                  <a:lnTo>
                    <a:pt x="2229968" y="0"/>
                  </a:lnTo>
                  <a:cubicBezTo>
                    <a:pt x="2261266" y="0"/>
                    <a:pt x="2286638" y="25372"/>
                    <a:pt x="2286638" y="56670"/>
                  </a:cubicBezTo>
                  <a:lnTo>
                    <a:pt x="2286638" y="655858"/>
                  </a:lnTo>
                  <a:cubicBezTo>
                    <a:pt x="2286638" y="670888"/>
                    <a:pt x="2280667" y="685302"/>
                    <a:pt x="2270040" y="695930"/>
                  </a:cubicBezTo>
                  <a:cubicBezTo>
                    <a:pt x="2259412" y="706557"/>
                    <a:pt x="2244998" y="712528"/>
                    <a:pt x="2229968" y="712528"/>
                  </a:cubicBezTo>
                  <a:lnTo>
                    <a:pt x="56670" y="712528"/>
                  </a:lnTo>
                  <a:cubicBezTo>
                    <a:pt x="25372" y="712528"/>
                    <a:pt x="0" y="687156"/>
                    <a:pt x="0" y="655858"/>
                  </a:cubicBezTo>
                  <a:lnTo>
                    <a:pt x="0" y="56670"/>
                  </a:lnTo>
                  <a:cubicBezTo>
                    <a:pt x="0" y="41640"/>
                    <a:pt x="5971" y="27226"/>
                    <a:pt x="16598" y="16598"/>
                  </a:cubicBezTo>
                  <a:cubicBezTo>
                    <a:pt x="27226" y="5971"/>
                    <a:pt x="41640" y="0"/>
                    <a:pt x="5667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85725"/>
              <a:ext cx="2286638" cy="6268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547958" y="6389569"/>
            <a:ext cx="6830714" cy="2128485"/>
            <a:chOff x="0" y="0"/>
            <a:chExt cx="2286638" cy="71252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286638" cy="712528"/>
            </a:xfrm>
            <a:custGeom>
              <a:avLst/>
              <a:gdLst/>
              <a:ahLst/>
              <a:cxnLst/>
              <a:rect r="r" b="b" t="t" l="l"/>
              <a:pathLst>
                <a:path h="712528" w="2286638">
                  <a:moveTo>
                    <a:pt x="56670" y="0"/>
                  </a:moveTo>
                  <a:lnTo>
                    <a:pt x="2229968" y="0"/>
                  </a:lnTo>
                  <a:cubicBezTo>
                    <a:pt x="2261266" y="0"/>
                    <a:pt x="2286638" y="25372"/>
                    <a:pt x="2286638" y="56670"/>
                  </a:cubicBezTo>
                  <a:lnTo>
                    <a:pt x="2286638" y="655858"/>
                  </a:lnTo>
                  <a:cubicBezTo>
                    <a:pt x="2286638" y="670888"/>
                    <a:pt x="2280667" y="685302"/>
                    <a:pt x="2270040" y="695930"/>
                  </a:cubicBezTo>
                  <a:cubicBezTo>
                    <a:pt x="2259412" y="706557"/>
                    <a:pt x="2244998" y="712528"/>
                    <a:pt x="2229968" y="712528"/>
                  </a:cubicBezTo>
                  <a:lnTo>
                    <a:pt x="56670" y="712528"/>
                  </a:lnTo>
                  <a:cubicBezTo>
                    <a:pt x="25372" y="712528"/>
                    <a:pt x="0" y="687156"/>
                    <a:pt x="0" y="655858"/>
                  </a:cubicBezTo>
                  <a:lnTo>
                    <a:pt x="0" y="56670"/>
                  </a:lnTo>
                  <a:cubicBezTo>
                    <a:pt x="0" y="41640"/>
                    <a:pt x="5971" y="27226"/>
                    <a:pt x="16598" y="16598"/>
                  </a:cubicBezTo>
                  <a:cubicBezTo>
                    <a:pt x="27226" y="5971"/>
                    <a:pt x="41640" y="0"/>
                    <a:pt x="5667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85725"/>
              <a:ext cx="2286638" cy="6268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AutoShape 18" id="18"/>
          <p:cNvSpPr/>
          <p:nvPr/>
        </p:nvSpPr>
        <p:spPr>
          <a:xfrm flipV="true">
            <a:off x="3155395" y="4049046"/>
            <a:ext cx="0" cy="73879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9" id="19"/>
          <p:cNvSpPr/>
          <p:nvPr/>
        </p:nvSpPr>
        <p:spPr>
          <a:xfrm flipV="true">
            <a:off x="3136345" y="7084413"/>
            <a:ext cx="0" cy="73879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20" id="20"/>
          <p:cNvSpPr/>
          <p:nvPr/>
        </p:nvSpPr>
        <p:spPr>
          <a:xfrm flipH="false" flipV="false" rot="0">
            <a:off x="1547958" y="3687098"/>
            <a:ext cx="1508173" cy="1361955"/>
          </a:xfrm>
          <a:custGeom>
            <a:avLst/>
            <a:gdLst/>
            <a:ahLst/>
            <a:cxnLst/>
            <a:rect r="r" b="b" t="t" l="l"/>
            <a:pathLst>
              <a:path h="1361955" w="1508173">
                <a:moveTo>
                  <a:pt x="0" y="0"/>
                </a:moveTo>
                <a:lnTo>
                  <a:pt x="1508172" y="0"/>
                </a:lnTo>
                <a:lnTo>
                  <a:pt x="1508172" y="1361956"/>
                </a:lnTo>
                <a:lnTo>
                  <a:pt x="0" y="136195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65494" t="0" r="-6892" b="-2544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5967828" y="-53161"/>
            <a:ext cx="6437409" cy="108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7458"/>
              </a:lnSpc>
              <a:spcBef>
                <a:spcPct val="0"/>
              </a:spcBef>
            </a:pPr>
            <a:r>
              <a:rPr lang="en-US" b="true" sz="768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constraints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2224228" y="6600024"/>
            <a:ext cx="4299958" cy="10037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679"/>
              </a:lnSpc>
              <a:spcBef>
                <a:spcPct val="0"/>
              </a:spcBef>
            </a:pPr>
            <a:r>
              <a:rPr lang="en-US" sz="1985" spc="31">
                <a:solidFill>
                  <a:srgbClr val="044A35"/>
                </a:solidFill>
                <a:latin typeface="DM Sans"/>
                <a:ea typeface="DM Sans"/>
                <a:cs typeface="DM Sans"/>
                <a:sym typeface="DM Sans"/>
              </a:rPr>
              <a:t>L</a:t>
            </a:r>
            <a:r>
              <a:rPr lang="en-US" sz="1985" spc="31" u="none">
                <a:solidFill>
                  <a:srgbClr val="044A35"/>
                </a:solidFill>
                <a:latin typeface="DM Sans"/>
                <a:ea typeface="DM Sans"/>
                <a:cs typeface="DM Sans"/>
                <a:sym typeface="DM Sans"/>
              </a:rPr>
              <a:t>imited free access to tools like OpenRoute and Planner 5D.</a:t>
            </a:r>
          </a:p>
          <a:p>
            <a:pPr algn="just" marL="0" indent="0" lvl="0">
              <a:lnSpc>
                <a:spcPts val="2679"/>
              </a:lnSpc>
              <a:spcBef>
                <a:spcPct val="0"/>
              </a:spcBef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12224228" y="4006839"/>
            <a:ext cx="4299958" cy="10037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679"/>
              </a:lnSpc>
              <a:spcBef>
                <a:spcPct val="0"/>
              </a:spcBef>
            </a:pPr>
            <a:r>
              <a:rPr lang="en-US" sz="1985" spc="31">
                <a:solidFill>
                  <a:srgbClr val="044A35"/>
                </a:solidFill>
                <a:latin typeface="DM Sans"/>
                <a:ea typeface="DM Sans"/>
                <a:cs typeface="DM Sans"/>
                <a:sym typeface="DM Sans"/>
              </a:rPr>
              <a:t>Limi</a:t>
            </a:r>
            <a:r>
              <a:rPr lang="en-US" sz="1985" spc="31" u="none">
                <a:solidFill>
                  <a:srgbClr val="044A35"/>
                </a:solidFill>
                <a:latin typeface="DM Sans"/>
                <a:ea typeface="DM Sans"/>
                <a:cs typeface="DM Sans"/>
                <a:sym typeface="DM Sans"/>
              </a:rPr>
              <a:t>ted land data and difficulty accessing official documents.</a:t>
            </a:r>
          </a:p>
          <a:p>
            <a:pPr algn="just" marL="0" indent="0" lvl="0">
              <a:lnSpc>
                <a:spcPts val="2679"/>
              </a:lnSpc>
              <a:spcBef>
                <a:spcPct val="0"/>
              </a:spcBef>
            </a:pPr>
          </a:p>
        </p:txBody>
      </p:sp>
      <p:sp>
        <p:nvSpPr>
          <p:cNvPr name="TextBox 24" id="24"/>
          <p:cNvSpPr txBox="true"/>
          <p:nvPr/>
        </p:nvSpPr>
        <p:spPr>
          <a:xfrm rot="0">
            <a:off x="3395122" y="3683112"/>
            <a:ext cx="4299958" cy="13413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679"/>
              </a:lnSpc>
              <a:spcBef>
                <a:spcPct val="0"/>
              </a:spcBef>
            </a:pPr>
            <a:r>
              <a:rPr lang="en-US" sz="1985" spc="31">
                <a:solidFill>
                  <a:srgbClr val="044A35"/>
                </a:solidFill>
                <a:latin typeface="DM Sans"/>
                <a:ea typeface="DM Sans"/>
                <a:cs typeface="DM Sans"/>
                <a:sym typeface="DM Sans"/>
              </a:rPr>
              <a:t>Restr</a:t>
            </a:r>
            <a:r>
              <a:rPr lang="en-US" sz="1985" spc="31" u="none">
                <a:solidFill>
                  <a:srgbClr val="044A35"/>
                </a:solidFill>
                <a:latin typeface="DM Sans"/>
                <a:ea typeface="DM Sans"/>
                <a:cs typeface="DM Sans"/>
                <a:sym typeface="DM Sans"/>
              </a:rPr>
              <a:t>icted map tools with incomplete location coverage in Palestine.</a:t>
            </a:r>
          </a:p>
          <a:p>
            <a:pPr algn="just" marL="0" indent="0" lvl="0">
              <a:lnSpc>
                <a:spcPts val="2679"/>
              </a:lnSpc>
              <a:spcBef>
                <a:spcPct val="0"/>
              </a:spcBef>
            </a:pPr>
          </a:p>
        </p:txBody>
      </p:sp>
      <p:sp>
        <p:nvSpPr>
          <p:cNvPr name="TextBox 25" id="25"/>
          <p:cNvSpPr txBox="true"/>
          <p:nvPr/>
        </p:nvSpPr>
        <p:spPr>
          <a:xfrm rot="0">
            <a:off x="3592542" y="6710739"/>
            <a:ext cx="4299958" cy="13413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679"/>
              </a:lnSpc>
              <a:spcBef>
                <a:spcPct val="0"/>
              </a:spcBef>
            </a:pPr>
            <a:r>
              <a:rPr lang="en-US" sz="1985" spc="31">
                <a:solidFill>
                  <a:srgbClr val="044A35"/>
                </a:solidFill>
                <a:latin typeface="DM Sans"/>
                <a:ea typeface="DM Sans"/>
                <a:cs typeface="DM Sans"/>
                <a:sym typeface="DM Sans"/>
              </a:rPr>
              <a:t>Payment</a:t>
            </a:r>
            <a:r>
              <a:rPr lang="en-US" sz="1985" spc="31" u="none">
                <a:solidFill>
                  <a:srgbClr val="044A35"/>
                </a:solidFill>
                <a:latin typeface="DM Sans"/>
                <a:ea typeface="DM Sans"/>
                <a:cs typeface="DM Sans"/>
                <a:sym typeface="DM Sans"/>
              </a:rPr>
              <a:t> integration issues due to Braintee library incompatibility with emulator</a:t>
            </a:r>
          </a:p>
          <a:p>
            <a:pPr algn="just" marL="0" indent="0" lvl="0">
              <a:lnSpc>
                <a:spcPts val="267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166365" y="1978615"/>
            <a:ext cx="5191481" cy="691227"/>
            <a:chOff x="0" y="0"/>
            <a:chExt cx="1482745" cy="19742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82745" cy="197422"/>
            </a:xfrm>
            <a:custGeom>
              <a:avLst/>
              <a:gdLst/>
              <a:ahLst/>
              <a:cxnLst/>
              <a:rect r="r" b="b" t="t" l="l"/>
              <a:pathLst>
                <a:path h="197422" w="1482745">
                  <a:moveTo>
                    <a:pt x="74564" y="0"/>
                  </a:moveTo>
                  <a:lnTo>
                    <a:pt x="1408182" y="0"/>
                  </a:lnTo>
                  <a:cubicBezTo>
                    <a:pt x="1449362" y="0"/>
                    <a:pt x="1482745" y="33383"/>
                    <a:pt x="1482745" y="74564"/>
                  </a:cubicBezTo>
                  <a:lnTo>
                    <a:pt x="1482745" y="122859"/>
                  </a:lnTo>
                  <a:cubicBezTo>
                    <a:pt x="1482745" y="142634"/>
                    <a:pt x="1474889" y="161600"/>
                    <a:pt x="1460906" y="175583"/>
                  </a:cubicBezTo>
                  <a:cubicBezTo>
                    <a:pt x="1446923" y="189566"/>
                    <a:pt x="1427957" y="197422"/>
                    <a:pt x="1408182" y="197422"/>
                  </a:cubicBezTo>
                  <a:lnTo>
                    <a:pt x="74564" y="197422"/>
                  </a:lnTo>
                  <a:cubicBezTo>
                    <a:pt x="54788" y="197422"/>
                    <a:pt x="35823" y="189566"/>
                    <a:pt x="21839" y="175583"/>
                  </a:cubicBezTo>
                  <a:cubicBezTo>
                    <a:pt x="7856" y="161600"/>
                    <a:pt x="0" y="142634"/>
                    <a:pt x="0" y="122859"/>
                  </a:cubicBezTo>
                  <a:lnTo>
                    <a:pt x="0" y="74564"/>
                  </a:lnTo>
                  <a:cubicBezTo>
                    <a:pt x="0" y="33383"/>
                    <a:pt x="33383" y="0"/>
                    <a:pt x="74564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1482745" cy="1116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26200" y="2139243"/>
            <a:ext cx="5192963" cy="691425"/>
            <a:chOff x="0" y="0"/>
            <a:chExt cx="1482745" cy="19742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82745" cy="197422"/>
            </a:xfrm>
            <a:custGeom>
              <a:avLst/>
              <a:gdLst/>
              <a:ahLst/>
              <a:cxnLst/>
              <a:rect r="r" b="b" t="t" l="l"/>
              <a:pathLst>
                <a:path h="197422" w="1482745">
                  <a:moveTo>
                    <a:pt x="74542" y="0"/>
                  </a:moveTo>
                  <a:lnTo>
                    <a:pt x="1408203" y="0"/>
                  </a:lnTo>
                  <a:cubicBezTo>
                    <a:pt x="1449372" y="0"/>
                    <a:pt x="1482745" y="33374"/>
                    <a:pt x="1482745" y="74542"/>
                  </a:cubicBezTo>
                  <a:lnTo>
                    <a:pt x="1482745" y="122880"/>
                  </a:lnTo>
                  <a:cubicBezTo>
                    <a:pt x="1482745" y="164049"/>
                    <a:pt x="1449372" y="197422"/>
                    <a:pt x="1408203" y="197422"/>
                  </a:cubicBezTo>
                  <a:lnTo>
                    <a:pt x="74542" y="197422"/>
                  </a:lnTo>
                  <a:cubicBezTo>
                    <a:pt x="33374" y="197422"/>
                    <a:pt x="0" y="164049"/>
                    <a:pt x="0" y="122880"/>
                  </a:cubicBezTo>
                  <a:lnTo>
                    <a:pt x="0" y="74542"/>
                  </a:lnTo>
                  <a:cubicBezTo>
                    <a:pt x="0" y="33374"/>
                    <a:pt x="33374" y="0"/>
                    <a:pt x="74542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85725"/>
              <a:ext cx="1482745" cy="1116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6726759" y="4489059"/>
            <a:ext cx="5237016" cy="697290"/>
            <a:chOff x="0" y="0"/>
            <a:chExt cx="1482745" cy="19742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482745" cy="197422"/>
            </a:xfrm>
            <a:custGeom>
              <a:avLst/>
              <a:gdLst/>
              <a:ahLst/>
              <a:cxnLst/>
              <a:rect r="r" b="b" t="t" l="l"/>
              <a:pathLst>
                <a:path h="197422" w="1482745">
                  <a:moveTo>
                    <a:pt x="73915" y="0"/>
                  </a:moveTo>
                  <a:lnTo>
                    <a:pt x="1408830" y="0"/>
                  </a:lnTo>
                  <a:cubicBezTo>
                    <a:pt x="1428433" y="0"/>
                    <a:pt x="1447234" y="7787"/>
                    <a:pt x="1461096" y="21649"/>
                  </a:cubicBezTo>
                  <a:cubicBezTo>
                    <a:pt x="1474958" y="35511"/>
                    <a:pt x="1482745" y="54312"/>
                    <a:pt x="1482745" y="73915"/>
                  </a:cubicBezTo>
                  <a:lnTo>
                    <a:pt x="1482745" y="123507"/>
                  </a:lnTo>
                  <a:cubicBezTo>
                    <a:pt x="1482745" y="143110"/>
                    <a:pt x="1474958" y="161911"/>
                    <a:pt x="1461096" y="175773"/>
                  </a:cubicBezTo>
                  <a:cubicBezTo>
                    <a:pt x="1447234" y="189635"/>
                    <a:pt x="1428433" y="197422"/>
                    <a:pt x="1408830" y="197422"/>
                  </a:cubicBezTo>
                  <a:lnTo>
                    <a:pt x="73915" y="197422"/>
                  </a:lnTo>
                  <a:cubicBezTo>
                    <a:pt x="54312" y="197422"/>
                    <a:pt x="35511" y="189635"/>
                    <a:pt x="21649" y="175773"/>
                  </a:cubicBezTo>
                  <a:cubicBezTo>
                    <a:pt x="7787" y="161911"/>
                    <a:pt x="0" y="143110"/>
                    <a:pt x="0" y="123507"/>
                  </a:cubicBezTo>
                  <a:lnTo>
                    <a:pt x="0" y="73915"/>
                  </a:lnTo>
                  <a:cubicBezTo>
                    <a:pt x="0" y="54312"/>
                    <a:pt x="7787" y="35511"/>
                    <a:pt x="21649" y="21649"/>
                  </a:cubicBezTo>
                  <a:cubicBezTo>
                    <a:pt x="35511" y="7787"/>
                    <a:pt x="54312" y="0"/>
                    <a:pt x="73915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85725"/>
              <a:ext cx="1482745" cy="1116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85879" y="6949083"/>
            <a:ext cx="5233284" cy="696793"/>
            <a:chOff x="0" y="0"/>
            <a:chExt cx="1482745" cy="19742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482745" cy="197422"/>
            </a:xfrm>
            <a:custGeom>
              <a:avLst/>
              <a:gdLst/>
              <a:ahLst/>
              <a:cxnLst/>
              <a:rect r="r" b="b" t="t" l="l"/>
              <a:pathLst>
                <a:path h="197422" w="1482745">
                  <a:moveTo>
                    <a:pt x="73968" y="0"/>
                  </a:moveTo>
                  <a:lnTo>
                    <a:pt x="1408777" y="0"/>
                  </a:lnTo>
                  <a:cubicBezTo>
                    <a:pt x="1428395" y="0"/>
                    <a:pt x="1447209" y="7793"/>
                    <a:pt x="1461080" y="21665"/>
                  </a:cubicBezTo>
                  <a:cubicBezTo>
                    <a:pt x="1474952" y="35536"/>
                    <a:pt x="1482745" y="54351"/>
                    <a:pt x="1482745" y="73968"/>
                  </a:cubicBezTo>
                  <a:lnTo>
                    <a:pt x="1482745" y="123454"/>
                  </a:lnTo>
                  <a:cubicBezTo>
                    <a:pt x="1482745" y="143072"/>
                    <a:pt x="1474952" y="161886"/>
                    <a:pt x="1461080" y="175758"/>
                  </a:cubicBezTo>
                  <a:cubicBezTo>
                    <a:pt x="1447209" y="189629"/>
                    <a:pt x="1428395" y="197422"/>
                    <a:pt x="1408777" y="197422"/>
                  </a:cubicBezTo>
                  <a:lnTo>
                    <a:pt x="73968" y="197422"/>
                  </a:lnTo>
                  <a:cubicBezTo>
                    <a:pt x="54351" y="197422"/>
                    <a:pt x="35536" y="189629"/>
                    <a:pt x="21665" y="175758"/>
                  </a:cubicBezTo>
                  <a:cubicBezTo>
                    <a:pt x="7793" y="161886"/>
                    <a:pt x="0" y="143072"/>
                    <a:pt x="0" y="123454"/>
                  </a:cubicBezTo>
                  <a:lnTo>
                    <a:pt x="0" y="73968"/>
                  </a:lnTo>
                  <a:cubicBezTo>
                    <a:pt x="0" y="54351"/>
                    <a:pt x="7793" y="35536"/>
                    <a:pt x="21665" y="21665"/>
                  </a:cubicBezTo>
                  <a:cubicBezTo>
                    <a:pt x="35536" y="7793"/>
                    <a:pt x="54351" y="0"/>
                    <a:pt x="73968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85725"/>
              <a:ext cx="1482745" cy="1116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2166365" y="6820365"/>
            <a:ext cx="5029769" cy="669696"/>
            <a:chOff x="0" y="0"/>
            <a:chExt cx="1482745" cy="197422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482745" cy="197422"/>
            </a:xfrm>
            <a:custGeom>
              <a:avLst/>
              <a:gdLst/>
              <a:ahLst/>
              <a:cxnLst/>
              <a:rect r="r" b="b" t="t" l="l"/>
              <a:pathLst>
                <a:path h="197422" w="1482745">
                  <a:moveTo>
                    <a:pt x="76961" y="0"/>
                  </a:moveTo>
                  <a:lnTo>
                    <a:pt x="1405784" y="0"/>
                  </a:lnTo>
                  <a:cubicBezTo>
                    <a:pt x="1426196" y="0"/>
                    <a:pt x="1445771" y="8108"/>
                    <a:pt x="1460204" y="22541"/>
                  </a:cubicBezTo>
                  <a:cubicBezTo>
                    <a:pt x="1474637" y="36974"/>
                    <a:pt x="1482745" y="56550"/>
                    <a:pt x="1482745" y="76961"/>
                  </a:cubicBezTo>
                  <a:lnTo>
                    <a:pt x="1482745" y="120461"/>
                  </a:lnTo>
                  <a:cubicBezTo>
                    <a:pt x="1482745" y="140873"/>
                    <a:pt x="1474637" y="160448"/>
                    <a:pt x="1460204" y="174881"/>
                  </a:cubicBezTo>
                  <a:cubicBezTo>
                    <a:pt x="1445771" y="189314"/>
                    <a:pt x="1426196" y="197422"/>
                    <a:pt x="1405784" y="197422"/>
                  </a:cubicBezTo>
                  <a:lnTo>
                    <a:pt x="76961" y="197422"/>
                  </a:lnTo>
                  <a:cubicBezTo>
                    <a:pt x="56550" y="197422"/>
                    <a:pt x="36974" y="189314"/>
                    <a:pt x="22541" y="174881"/>
                  </a:cubicBezTo>
                  <a:cubicBezTo>
                    <a:pt x="8108" y="160448"/>
                    <a:pt x="0" y="140873"/>
                    <a:pt x="0" y="120461"/>
                  </a:cubicBezTo>
                  <a:lnTo>
                    <a:pt x="0" y="76961"/>
                  </a:lnTo>
                  <a:cubicBezTo>
                    <a:pt x="0" y="56550"/>
                    <a:pt x="8108" y="36974"/>
                    <a:pt x="22541" y="22541"/>
                  </a:cubicBezTo>
                  <a:cubicBezTo>
                    <a:pt x="36974" y="8108"/>
                    <a:pt x="56550" y="0"/>
                    <a:pt x="76961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85725"/>
              <a:ext cx="1482745" cy="1116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7133323" y="6703410"/>
            <a:ext cx="4347363" cy="3035250"/>
          </a:xfrm>
          <a:custGeom>
            <a:avLst/>
            <a:gdLst/>
            <a:ahLst/>
            <a:cxnLst/>
            <a:rect r="r" b="b" t="t" l="l"/>
            <a:pathLst>
              <a:path h="3035250" w="4347363">
                <a:moveTo>
                  <a:pt x="0" y="0"/>
                </a:moveTo>
                <a:lnTo>
                  <a:pt x="4347363" y="0"/>
                </a:lnTo>
                <a:lnTo>
                  <a:pt x="4347363" y="3035250"/>
                </a:lnTo>
                <a:lnTo>
                  <a:pt x="0" y="30352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5211991" y="637704"/>
            <a:ext cx="7864017" cy="11486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96"/>
              </a:lnSpc>
            </a:pPr>
            <a:r>
              <a:rPr lang="en-US" b="true" sz="8243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FUTURE WORK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2278141" y="2107566"/>
            <a:ext cx="4967931" cy="4714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70"/>
              </a:lnSpc>
            </a:pPr>
            <a:r>
              <a:rPr lang="en-US" sz="33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Expanded Mapping API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346864" y="3052698"/>
            <a:ext cx="4830483" cy="6300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624"/>
              </a:lnSpc>
              <a:spcBef>
                <a:spcPct val="0"/>
              </a:spcBef>
            </a:pPr>
            <a:r>
              <a:rPr lang="en-US" sz="1943" spc="116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Using</a:t>
            </a:r>
            <a:r>
              <a:rPr lang="en-US" sz="1943" spc="116" u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official government GIS data for accurate land verification.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938007" y="2268219"/>
            <a:ext cx="4969349" cy="4715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72"/>
              </a:lnSpc>
            </a:pPr>
            <a:r>
              <a:rPr lang="en-US" sz="34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Advanced Analytics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006751" y="3213637"/>
            <a:ext cx="4831862" cy="6297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624"/>
              </a:lnSpc>
              <a:spcBef>
                <a:spcPct val="0"/>
              </a:spcBef>
            </a:pPr>
            <a:r>
              <a:rPr lang="en-US" sz="1944" spc="116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T</a:t>
            </a:r>
            <a:r>
              <a:rPr lang="en-US" sz="1944" spc="116" u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o track budgets, timelines, performance, and past evaluations.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6839514" y="4672225"/>
            <a:ext cx="4934981" cy="4224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49"/>
              </a:lnSpc>
            </a:pPr>
            <a:r>
              <a:rPr lang="en-US" sz="300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AI Chatbot for Consultation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6908841" y="5572730"/>
            <a:ext cx="4872852" cy="635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647"/>
              </a:lnSpc>
              <a:spcBef>
                <a:spcPct val="0"/>
              </a:spcBef>
            </a:pPr>
            <a:r>
              <a:rPr lang="en-US" sz="1960" spc="117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T</a:t>
            </a:r>
            <a:r>
              <a:rPr lang="en-US" sz="1960" spc="117" u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o provide instant support, guidance, and basic consultation.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898554" y="7069240"/>
            <a:ext cx="5007933" cy="485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426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Offline Support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967832" y="8031968"/>
            <a:ext cx="4869379" cy="6349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645"/>
              </a:lnSpc>
              <a:spcBef>
                <a:spcPct val="0"/>
              </a:spcBef>
            </a:pPr>
            <a:r>
              <a:rPr lang="en-US" sz="1959" spc="117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Enhancing</a:t>
            </a:r>
            <a:r>
              <a:rPr lang="en-US" sz="1959" spc="117" u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 mobile access in areas with poor internet connectivity.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2274659" y="6946486"/>
            <a:ext cx="4813182" cy="4555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56"/>
              </a:lnSpc>
            </a:pPr>
            <a:r>
              <a:rPr lang="en-US" sz="3293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Multilingual Support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2341242" y="7850872"/>
            <a:ext cx="4680016" cy="6205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542"/>
              </a:lnSpc>
              <a:spcBef>
                <a:spcPct val="0"/>
              </a:spcBef>
            </a:pPr>
            <a:r>
              <a:rPr lang="en-US" sz="1883" spc="112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M</a:t>
            </a:r>
            <a:r>
              <a:rPr lang="en-US" sz="1883" spc="112" u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aking the platform accessible in both English and Arabic.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>
  <p:cSld>
    <p:bg>
      <p:bgPr>
        <a:solidFill>
          <a:srgbClr val="AAD7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182017" y="3400568"/>
            <a:ext cx="11923966" cy="28889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60"/>
              </a:lnSpc>
            </a:pPr>
            <a:r>
              <a:rPr lang="en-US" b="true" sz="12023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Thank you very much!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214967" y="2662033"/>
            <a:ext cx="3708981" cy="612256"/>
            <a:chOff x="0" y="0"/>
            <a:chExt cx="1241612" cy="2049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41612" cy="204958"/>
            </a:xfrm>
            <a:custGeom>
              <a:avLst/>
              <a:gdLst/>
              <a:ahLst/>
              <a:cxnLst/>
              <a:rect r="r" b="b" t="t" l="l"/>
              <a:pathLst>
                <a:path h="204958" w="1241612">
                  <a:moveTo>
                    <a:pt x="102479" y="0"/>
                  </a:moveTo>
                  <a:lnTo>
                    <a:pt x="1139133" y="0"/>
                  </a:lnTo>
                  <a:cubicBezTo>
                    <a:pt x="1195730" y="0"/>
                    <a:pt x="1241612" y="45881"/>
                    <a:pt x="1241612" y="102479"/>
                  </a:cubicBezTo>
                  <a:lnTo>
                    <a:pt x="1241612" y="102479"/>
                  </a:lnTo>
                  <a:cubicBezTo>
                    <a:pt x="1241612" y="159076"/>
                    <a:pt x="1195730" y="204958"/>
                    <a:pt x="1139133" y="204958"/>
                  </a:cubicBezTo>
                  <a:lnTo>
                    <a:pt x="102479" y="204958"/>
                  </a:lnTo>
                  <a:cubicBezTo>
                    <a:pt x="45881" y="204958"/>
                    <a:pt x="0" y="159076"/>
                    <a:pt x="0" y="102479"/>
                  </a:cubicBezTo>
                  <a:lnTo>
                    <a:pt x="0" y="102479"/>
                  </a:lnTo>
                  <a:cubicBezTo>
                    <a:pt x="0" y="45881"/>
                    <a:pt x="45881" y="0"/>
                    <a:pt x="102479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1241612" cy="119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16704" y="4268783"/>
            <a:ext cx="7282330" cy="5215182"/>
            <a:chOff x="0" y="0"/>
            <a:chExt cx="2437820" cy="174582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437820" cy="1745825"/>
            </a:xfrm>
            <a:custGeom>
              <a:avLst/>
              <a:gdLst/>
              <a:ahLst/>
              <a:cxnLst/>
              <a:rect r="r" b="b" t="t" l="l"/>
              <a:pathLst>
                <a:path h="1745825" w="2437820">
                  <a:moveTo>
                    <a:pt x="53156" y="0"/>
                  </a:moveTo>
                  <a:lnTo>
                    <a:pt x="2384664" y="0"/>
                  </a:lnTo>
                  <a:cubicBezTo>
                    <a:pt x="2398762" y="0"/>
                    <a:pt x="2412282" y="5600"/>
                    <a:pt x="2422251" y="15569"/>
                  </a:cubicBezTo>
                  <a:cubicBezTo>
                    <a:pt x="2432220" y="25537"/>
                    <a:pt x="2437820" y="39058"/>
                    <a:pt x="2437820" y="53156"/>
                  </a:cubicBezTo>
                  <a:lnTo>
                    <a:pt x="2437820" y="1692670"/>
                  </a:lnTo>
                  <a:cubicBezTo>
                    <a:pt x="2437820" y="1722026"/>
                    <a:pt x="2414021" y="1745825"/>
                    <a:pt x="2384664" y="1745825"/>
                  </a:cubicBezTo>
                  <a:lnTo>
                    <a:pt x="53156" y="1745825"/>
                  </a:lnTo>
                  <a:cubicBezTo>
                    <a:pt x="23799" y="1745825"/>
                    <a:pt x="0" y="1722026"/>
                    <a:pt x="0" y="1692670"/>
                  </a:cubicBezTo>
                  <a:lnTo>
                    <a:pt x="0" y="53156"/>
                  </a:lnTo>
                  <a:cubicBezTo>
                    <a:pt x="0" y="23799"/>
                    <a:pt x="23799" y="0"/>
                    <a:pt x="53156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85725"/>
              <a:ext cx="2437820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0556694" y="4268783"/>
            <a:ext cx="7282330" cy="5215182"/>
            <a:chOff x="0" y="0"/>
            <a:chExt cx="2437820" cy="1745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437820" cy="1745825"/>
            </a:xfrm>
            <a:custGeom>
              <a:avLst/>
              <a:gdLst/>
              <a:ahLst/>
              <a:cxnLst/>
              <a:rect r="r" b="b" t="t" l="l"/>
              <a:pathLst>
                <a:path h="1745825" w="2437820">
                  <a:moveTo>
                    <a:pt x="53156" y="0"/>
                  </a:moveTo>
                  <a:lnTo>
                    <a:pt x="2384664" y="0"/>
                  </a:lnTo>
                  <a:cubicBezTo>
                    <a:pt x="2398762" y="0"/>
                    <a:pt x="2412282" y="5600"/>
                    <a:pt x="2422251" y="15569"/>
                  </a:cubicBezTo>
                  <a:cubicBezTo>
                    <a:pt x="2432220" y="25537"/>
                    <a:pt x="2437820" y="39058"/>
                    <a:pt x="2437820" y="53156"/>
                  </a:cubicBezTo>
                  <a:lnTo>
                    <a:pt x="2437820" y="1692670"/>
                  </a:lnTo>
                  <a:cubicBezTo>
                    <a:pt x="2437820" y="1722026"/>
                    <a:pt x="2414021" y="1745825"/>
                    <a:pt x="2384664" y="1745825"/>
                  </a:cubicBezTo>
                  <a:lnTo>
                    <a:pt x="53156" y="1745825"/>
                  </a:lnTo>
                  <a:cubicBezTo>
                    <a:pt x="23799" y="1745825"/>
                    <a:pt x="0" y="1722026"/>
                    <a:pt x="0" y="1692670"/>
                  </a:cubicBezTo>
                  <a:lnTo>
                    <a:pt x="0" y="53156"/>
                  </a:lnTo>
                  <a:cubicBezTo>
                    <a:pt x="0" y="23799"/>
                    <a:pt x="23799" y="0"/>
                    <a:pt x="53156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85725"/>
              <a:ext cx="2437820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6441007" y="509442"/>
            <a:ext cx="5405987" cy="1257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305"/>
              </a:lnSpc>
              <a:spcBef>
                <a:spcPct val="0"/>
              </a:spcBef>
            </a:pPr>
            <a:r>
              <a:rPr lang="en-US" b="true" sz="7360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Technology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026028" y="2756638"/>
            <a:ext cx="579584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88"/>
              </a:lnSpc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BACKEND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81100" y="3608257"/>
            <a:ext cx="567690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588"/>
              </a:lnSpc>
              <a:spcBef>
                <a:spcPct val="0"/>
              </a:spcBef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language &amp; Framework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3327326" y="3608257"/>
            <a:ext cx="163195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588"/>
              </a:lnSpc>
              <a:spcBef>
                <a:spcPct val="0"/>
              </a:spcBef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Others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028700" y="5655696"/>
            <a:ext cx="3021239" cy="13227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98"/>
              </a:lnSpc>
            </a:pPr>
            <a:r>
              <a:rPr lang="en-US" sz="3532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Node.js Express.js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100092" y="4320540"/>
            <a:ext cx="6086419" cy="4937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49"/>
              </a:lnSpc>
            </a:pPr>
            <a:r>
              <a:rPr lang="en-US" sz="1899" b="true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Database ORM (Object-Relational Mapping): </a:t>
            </a:r>
          </a:p>
          <a:p>
            <a:pPr algn="l">
              <a:lnSpc>
                <a:spcPts val="2849"/>
              </a:lnSpc>
            </a:pPr>
            <a:r>
              <a:rPr lang="en-US" sz="1899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Sequelize</a:t>
            </a:r>
          </a:p>
          <a:p>
            <a:pPr algn="l">
              <a:lnSpc>
                <a:spcPts val="2849"/>
              </a:lnSpc>
            </a:pPr>
          </a:p>
          <a:p>
            <a:pPr algn="l">
              <a:lnSpc>
                <a:spcPts val="2849"/>
              </a:lnSpc>
            </a:pPr>
            <a:r>
              <a:rPr lang="en-US" sz="1899" b="true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Authentication &amp; Security:</a:t>
            </a:r>
          </a:p>
          <a:p>
            <a:pPr algn="l">
              <a:lnSpc>
                <a:spcPts val="2849"/>
              </a:lnSpc>
            </a:pPr>
            <a:r>
              <a:rPr lang="en-US" sz="1899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JSON Web Tokens (JWT)</a:t>
            </a:r>
          </a:p>
          <a:p>
            <a:pPr algn="l">
              <a:lnSpc>
                <a:spcPts val="2849"/>
              </a:lnSpc>
            </a:pPr>
            <a:r>
              <a:rPr lang="en-US" sz="1899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Bcrypt.js</a:t>
            </a:r>
          </a:p>
          <a:p>
            <a:pPr algn="l">
              <a:lnSpc>
                <a:spcPts val="2849"/>
              </a:lnSpc>
            </a:pPr>
            <a:r>
              <a:rPr lang="en-US" sz="1899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Express Middleware</a:t>
            </a:r>
          </a:p>
          <a:p>
            <a:pPr algn="l">
              <a:lnSpc>
                <a:spcPts val="2849"/>
              </a:lnSpc>
            </a:pPr>
          </a:p>
          <a:p>
            <a:pPr algn="l">
              <a:lnSpc>
                <a:spcPts val="2849"/>
              </a:lnSpc>
            </a:pPr>
            <a:r>
              <a:rPr lang="en-US" sz="1899" b="true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libraries:</a:t>
            </a:r>
          </a:p>
          <a:p>
            <a:pPr algn="l">
              <a:lnSpc>
                <a:spcPts val="2849"/>
              </a:lnSpc>
            </a:pPr>
            <a:r>
              <a:rPr lang="en-US" sz="1899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pg &amp; pg-hstore</a:t>
            </a:r>
          </a:p>
          <a:p>
            <a:pPr algn="l">
              <a:lnSpc>
                <a:spcPts val="2849"/>
              </a:lnSpc>
            </a:pPr>
            <a:r>
              <a:rPr lang="en-US" sz="1899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jsonwebtoken</a:t>
            </a:r>
          </a:p>
          <a:p>
            <a:pPr algn="l">
              <a:lnSpc>
                <a:spcPts val="2849"/>
              </a:lnSpc>
            </a:pPr>
            <a:r>
              <a:rPr lang="en-US" sz="1899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cors</a:t>
            </a:r>
          </a:p>
          <a:p>
            <a:pPr algn="l">
              <a:lnSpc>
                <a:spcPts val="2849"/>
              </a:lnSpc>
            </a:pPr>
            <a:r>
              <a:rPr lang="en-US" sz="1899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dotenv</a:t>
            </a:r>
          </a:p>
          <a:p>
            <a:pPr algn="l">
              <a:lnSpc>
                <a:spcPts val="2849"/>
              </a:lnSpc>
            </a:pPr>
            <a:r>
              <a:rPr lang="en-US" sz="1899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multer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4996069" y="801514"/>
            <a:ext cx="1444937" cy="815971"/>
          </a:xfrm>
          <a:custGeom>
            <a:avLst/>
            <a:gdLst/>
            <a:ahLst/>
            <a:cxnLst/>
            <a:rect r="r" b="b" t="t" l="l"/>
            <a:pathLst>
              <a:path h="815971" w="1444937">
                <a:moveTo>
                  <a:pt x="0" y="0"/>
                </a:moveTo>
                <a:lnTo>
                  <a:pt x="1444938" y="0"/>
                </a:lnTo>
                <a:lnTo>
                  <a:pt x="1444938" y="815971"/>
                </a:lnTo>
                <a:lnTo>
                  <a:pt x="0" y="8159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38733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214967" y="2662033"/>
            <a:ext cx="3708981" cy="612256"/>
            <a:chOff x="0" y="0"/>
            <a:chExt cx="1241612" cy="2049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41612" cy="204958"/>
            </a:xfrm>
            <a:custGeom>
              <a:avLst/>
              <a:gdLst/>
              <a:ahLst/>
              <a:cxnLst/>
              <a:rect r="r" b="b" t="t" l="l"/>
              <a:pathLst>
                <a:path h="204958" w="1241612">
                  <a:moveTo>
                    <a:pt x="102479" y="0"/>
                  </a:moveTo>
                  <a:lnTo>
                    <a:pt x="1139133" y="0"/>
                  </a:lnTo>
                  <a:cubicBezTo>
                    <a:pt x="1195730" y="0"/>
                    <a:pt x="1241612" y="45881"/>
                    <a:pt x="1241612" y="102479"/>
                  </a:cubicBezTo>
                  <a:lnTo>
                    <a:pt x="1241612" y="102479"/>
                  </a:lnTo>
                  <a:cubicBezTo>
                    <a:pt x="1241612" y="159076"/>
                    <a:pt x="1195730" y="204958"/>
                    <a:pt x="1139133" y="204958"/>
                  </a:cubicBezTo>
                  <a:lnTo>
                    <a:pt x="102479" y="204958"/>
                  </a:lnTo>
                  <a:cubicBezTo>
                    <a:pt x="45881" y="204958"/>
                    <a:pt x="0" y="159076"/>
                    <a:pt x="0" y="102479"/>
                  </a:cubicBezTo>
                  <a:lnTo>
                    <a:pt x="0" y="102479"/>
                  </a:lnTo>
                  <a:cubicBezTo>
                    <a:pt x="0" y="45881"/>
                    <a:pt x="45881" y="0"/>
                    <a:pt x="102479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1241612" cy="119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271553" y="3789957"/>
            <a:ext cx="9744895" cy="5215182"/>
            <a:chOff x="0" y="0"/>
            <a:chExt cx="3262184" cy="174582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262184" cy="1745825"/>
            </a:xfrm>
            <a:custGeom>
              <a:avLst/>
              <a:gdLst/>
              <a:ahLst/>
              <a:cxnLst/>
              <a:rect r="r" b="b" t="t" l="l"/>
              <a:pathLst>
                <a:path h="1745825" w="3262184">
                  <a:moveTo>
                    <a:pt x="39723" y="0"/>
                  </a:moveTo>
                  <a:lnTo>
                    <a:pt x="3222461" y="0"/>
                  </a:lnTo>
                  <a:cubicBezTo>
                    <a:pt x="3244399" y="0"/>
                    <a:pt x="3262184" y="17785"/>
                    <a:pt x="3262184" y="39723"/>
                  </a:cubicBezTo>
                  <a:lnTo>
                    <a:pt x="3262184" y="1706102"/>
                  </a:lnTo>
                  <a:cubicBezTo>
                    <a:pt x="3262184" y="1716637"/>
                    <a:pt x="3257999" y="1726741"/>
                    <a:pt x="3250549" y="1734190"/>
                  </a:cubicBezTo>
                  <a:cubicBezTo>
                    <a:pt x="3243100" y="1741640"/>
                    <a:pt x="3232996" y="1745825"/>
                    <a:pt x="3222461" y="1745825"/>
                  </a:cubicBezTo>
                  <a:lnTo>
                    <a:pt x="39723" y="1745825"/>
                  </a:lnTo>
                  <a:cubicBezTo>
                    <a:pt x="29188" y="1745825"/>
                    <a:pt x="19084" y="1741640"/>
                    <a:pt x="11635" y="1734190"/>
                  </a:cubicBezTo>
                  <a:cubicBezTo>
                    <a:pt x="4185" y="1726741"/>
                    <a:pt x="0" y="1716637"/>
                    <a:pt x="0" y="1706102"/>
                  </a:cubicBezTo>
                  <a:lnTo>
                    <a:pt x="0" y="39723"/>
                  </a:lnTo>
                  <a:cubicBezTo>
                    <a:pt x="0" y="29188"/>
                    <a:pt x="4185" y="19084"/>
                    <a:pt x="11635" y="11635"/>
                  </a:cubicBezTo>
                  <a:cubicBezTo>
                    <a:pt x="19084" y="4185"/>
                    <a:pt x="29188" y="0"/>
                    <a:pt x="39723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85725"/>
              <a:ext cx="3262184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486400" y="5696237"/>
            <a:ext cx="7315200" cy="1103930"/>
          </a:xfrm>
          <a:custGeom>
            <a:avLst/>
            <a:gdLst/>
            <a:ahLst/>
            <a:cxnLst/>
            <a:rect r="r" b="b" t="t" l="l"/>
            <a:pathLst>
              <a:path h="1103930" w="7315200">
                <a:moveTo>
                  <a:pt x="0" y="0"/>
                </a:moveTo>
                <a:lnTo>
                  <a:pt x="7315200" y="0"/>
                </a:lnTo>
                <a:lnTo>
                  <a:pt x="7315200" y="1103930"/>
                </a:lnTo>
                <a:lnTo>
                  <a:pt x="0" y="1103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441007" y="509442"/>
            <a:ext cx="5405987" cy="1257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305"/>
              </a:lnSpc>
              <a:spcBef>
                <a:spcPct val="0"/>
              </a:spcBef>
            </a:pPr>
            <a:r>
              <a:rPr lang="en-US" b="true" sz="7360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Technology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798229" y="2700133"/>
            <a:ext cx="579584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88"/>
              </a:lnSpc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DATABASE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996069" y="652317"/>
            <a:ext cx="1444937" cy="815971"/>
          </a:xfrm>
          <a:custGeom>
            <a:avLst/>
            <a:gdLst/>
            <a:ahLst/>
            <a:cxnLst/>
            <a:rect r="r" b="b" t="t" l="l"/>
            <a:pathLst>
              <a:path h="815971" w="1444937">
                <a:moveTo>
                  <a:pt x="0" y="0"/>
                </a:moveTo>
                <a:lnTo>
                  <a:pt x="1444938" y="0"/>
                </a:lnTo>
                <a:lnTo>
                  <a:pt x="1444938" y="815971"/>
                </a:lnTo>
                <a:lnTo>
                  <a:pt x="0" y="8159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38733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506299" y="4043118"/>
            <a:ext cx="11756465" cy="5215182"/>
            <a:chOff x="0" y="0"/>
            <a:chExt cx="3935573" cy="17458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935573" cy="1745825"/>
            </a:xfrm>
            <a:custGeom>
              <a:avLst/>
              <a:gdLst/>
              <a:ahLst/>
              <a:cxnLst/>
              <a:rect r="r" b="b" t="t" l="l"/>
              <a:pathLst>
                <a:path h="1745825" w="3935573">
                  <a:moveTo>
                    <a:pt x="32926" y="0"/>
                  </a:moveTo>
                  <a:lnTo>
                    <a:pt x="3902647" y="0"/>
                  </a:lnTo>
                  <a:cubicBezTo>
                    <a:pt x="3920832" y="0"/>
                    <a:pt x="3935573" y="14742"/>
                    <a:pt x="3935573" y="32926"/>
                  </a:cubicBezTo>
                  <a:lnTo>
                    <a:pt x="3935573" y="1712899"/>
                  </a:lnTo>
                  <a:cubicBezTo>
                    <a:pt x="3935573" y="1731083"/>
                    <a:pt x="3920832" y="1745825"/>
                    <a:pt x="3902647" y="1745825"/>
                  </a:cubicBezTo>
                  <a:lnTo>
                    <a:pt x="32926" y="1745825"/>
                  </a:lnTo>
                  <a:cubicBezTo>
                    <a:pt x="14742" y="1745825"/>
                    <a:pt x="0" y="1731083"/>
                    <a:pt x="0" y="1712899"/>
                  </a:cubicBezTo>
                  <a:lnTo>
                    <a:pt x="0" y="32926"/>
                  </a:lnTo>
                  <a:cubicBezTo>
                    <a:pt x="0" y="14742"/>
                    <a:pt x="14742" y="0"/>
                    <a:pt x="32926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3935573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441007" y="509442"/>
            <a:ext cx="5405987" cy="1257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305"/>
              </a:lnSpc>
              <a:spcBef>
                <a:spcPct val="0"/>
              </a:spcBef>
            </a:pPr>
            <a:r>
              <a:rPr lang="en-US" b="true" sz="7360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Technology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5078325" y="652317"/>
            <a:ext cx="1444937" cy="815971"/>
          </a:xfrm>
          <a:custGeom>
            <a:avLst/>
            <a:gdLst/>
            <a:ahLst/>
            <a:cxnLst/>
            <a:rect r="r" b="b" t="t" l="l"/>
            <a:pathLst>
              <a:path h="815971" w="1444937">
                <a:moveTo>
                  <a:pt x="0" y="0"/>
                </a:moveTo>
                <a:lnTo>
                  <a:pt x="1444938" y="0"/>
                </a:lnTo>
                <a:lnTo>
                  <a:pt x="1444938" y="815971"/>
                </a:lnTo>
                <a:lnTo>
                  <a:pt x="0" y="8159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38733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067030" y="4369498"/>
            <a:ext cx="816129" cy="714024"/>
          </a:xfrm>
          <a:custGeom>
            <a:avLst/>
            <a:gdLst/>
            <a:ahLst/>
            <a:cxnLst/>
            <a:rect r="r" b="b" t="t" l="l"/>
            <a:pathLst>
              <a:path h="714024" w="816129">
                <a:moveTo>
                  <a:pt x="0" y="0"/>
                </a:moveTo>
                <a:lnTo>
                  <a:pt x="816129" y="0"/>
                </a:lnTo>
                <a:lnTo>
                  <a:pt x="816129" y="714024"/>
                </a:lnTo>
                <a:lnTo>
                  <a:pt x="0" y="71402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91709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067030" y="7084920"/>
            <a:ext cx="708105" cy="708105"/>
          </a:xfrm>
          <a:custGeom>
            <a:avLst/>
            <a:gdLst/>
            <a:ahLst/>
            <a:cxnLst/>
            <a:rect r="r" b="b" t="t" l="l"/>
            <a:pathLst>
              <a:path h="708105" w="708105">
                <a:moveTo>
                  <a:pt x="0" y="0"/>
                </a:moveTo>
                <a:lnTo>
                  <a:pt x="708105" y="0"/>
                </a:lnTo>
                <a:lnTo>
                  <a:pt x="708105" y="708105"/>
                </a:lnTo>
                <a:lnTo>
                  <a:pt x="0" y="7081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067030" y="8358352"/>
            <a:ext cx="873768" cy="899948"/>
          </a:xfrm>
          <a:custGeom>
            <a:avLst/>
            <a:gdLst/>
            <a:ahLst/>
            <a:cxnLst/>
            <a:rect r="r" b="b" t="t" l="l"/>
            <a:pathLst>
              <a:path h="899948" w="873768">
                <a:moveTo>
                  <a:pt x="0" y="0"/>
                </a:moveTo>
                <a:lnTo>
                  <a:pt x="873767" y="0"/>
                </a:lnTo>
                <a:lnTo>
                  <a:pt x="873767" y="899948"/>
                </a:lnTo>
                <a:lnTo>
                  <a:pt x="0" y="89994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724903" y="4316408"/>
            <a:ext cx="7537309" cy="46679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89483" indent="-294742" lvl="1">
              <a:lnSpc>
                <a:spcPts val="4095"/>
              </a:lnSpc>
              <a:buFont typeface="Arial"/>
              <a:buChar char="•"/>
            </a:pPr>
            <a:r>
              <a:rPr lang="en-US" b="true" sz="273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Version Control System: Git</a:t>
            </a:r>
          </a:p>
          <a:p>
            <a:pPr algn="l" marL="589483" indent="-294742" lvl="1">
              <a:lnSpc>
                <a:spcPts val="4095"/>
              </a:lnSpc>
              <a:buFont typeface="Arial"/>
              <a:buChar char="•"/>
            </a:pPr>
            <a:r>
              <a:rPr lang="en-US" b="true" sz="273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Code Hosting &amp; Collaboration: GitHub</a:t>
            </a:r>
          </a:p>
          <a:p>
            <a:pPr algn="l" marL="632662" indent="-316331" lvl="1">
              <a:lnSpc>
                <a:spcPts val="4395"/>
              </a:lnSpc>
              <a:buFont typeface="Arial"/>
              <a:buChar char="•"/>
            </a:pPr>
            <a:r>
              <a:rPr lang="en-US" b="true" sz="293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IDE</a:t>
            </a:r>
            <a:r>
              <a:rPr lang="en-US" b="true" sz="293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: VS Code</a:t>
            </a:r>
          </a:p>
          <a:p>
            <a:pPr algn="l" marL="589483" indent="-294742" lvl="1">
              <a:lnSpc>
                <a:spcPts val="4095"/>
              </a:lnSpc>
              <a:buFont typeface="Arial"/>
              <a:buChar char="•"/>
            </a:pPr>
            <a:r>
              <a:rPr lang="en-US" b="true" sz="273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API Testing Tool: Postman</a:t>
            </a:r>
          </a:p>
          <a:p>
            <a:pPr algn="l">
              <a:lnSpc>
                <a:spcPts val="4095"/>
              </a:lnSpc>
            </a:pPr>
          </a:p>
          <a:p>
            <a:pPr algn="l" marL="589483" indent="-294742" lvl="1">
              <a:lnSpc>
                <a:spcPts val="4095"/>
              </a:lnSpc>
              <a:buFont typeface="Arial"/>
              <a:buChar char="•"/>
            </a:pPr>
            <a:r>
              <a:rPr lang="en-US" b="true" sz="273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Package Managers</a:t>
            </a:r>
            <a:r>
              <a:rPr lang="en-US" b="true" sz="273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:</a:t>
            </a:r>
          </a:p>
          <a:p>
            <a:pPr algn="l" marL="589483" indent="-294742" lvl="1">
              <a:lnSpc>
                <a:spcPts val="4095"/>
              </a:lnSpc>
              <a:buAutoNum type="arabicPeriod" startAt="1"/>
            </a:pPr>
            <a:r>
              <a:rPr lang="en-US" b="true" sz="273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Pub (for Dart/Flutter)</a:t>
            </a:r>
          </a:p>
          <a:p>
            <a:pPr algn="l" marL="589483" indent="-294742" lvl="1">
              <a:lnSpc>
                <a:spcPts val="4095"/>
              </a:lnSpc>
              <a:buAutoNum type="arabicPeriod" startAt="1"/>
            </a:pPr>
            <a:r>
              <a:rPr lang="en-US" b="true" sz="273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npm (Node Package Manager) </a:t>
            </a:r>
          </a:p>
          <a:p>
            <a:pPr algn="l">
              <a:lnSpc>
                <a:spcPts val="4095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4866918" y="3206256"/>
            <a:ext cx="8554164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588"/>
              </a:lnSpc>
              <a:spcBef>
                <a:spcPct val="0"/>
              </a:spcBef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Development &amp; Collaboration Tools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214967" y="2071483"/>
            <a:ext cx="3708981" cy="612256"/>
            <a:chOff x="0" y="0"/>
            <a:chExt cx="1241612" cy="2049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41612" cy="204958"/>
            </a:xfrm>
            <a:custGeom>
              <a:avLst/>
              <a:gdLst/>
              <a:ahLst/>
              <a:cxnLst/>
              <a:rect r="r" b="b" t="t" l="l"/>
              <a:pathLst>
                <a:path h="204958" w="1241612">
                  <a:moveTo>
                    <a:pt x="102479" y="0"/>
                  </a:moveTo>
                  <a:lnTo>
                    <a:pt x="1139133" y="0"/>
                  </a:lnTo>
                  <a:cubicBezTo>
                    <a:pt x="1195730" y="0"/>
                    <a:pt x="1241612" y="45881"/>
                    <a:pt x="1241612" y="102479"/>
                  </a:cubicBezTo>
                  <a:lnTo>
                    <a:pt x="1241612" y="102479"/>
                  </a:lnTo>
                  <a:cubicBezTo>
                    <a:pt x="1241612" y="159076"/>
                    <a:pt x="1195730" y="204958"/>
                    <a:pt x="1139133" y="204958"/>
                  </a:cubicBezTo>
                  <a:lnTo>
                    <a:pt x="102479" y="204958"/>
                  </a:lnTo>
                  <a:cubicBezTo>
                    <a:pt x="45881" y="204958"/>
                    <a:pt x="0" y="159076"/>
                    <a:pt x="0" y="102479"/>
                  </a:cubicBezTo>
                  <a:lnTo>
                    <a:pt x="0" y="102479"/>
                  </a:lnTo>
                  <a:cubicBezTo>
                    <a:pt x="0" y="45881"/>
                    <a:pt x="45881" y="0"/>
                    <a:pt x="102479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1241612" cy="119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078325" y="3827644"/>
            <a:ext cx="8298914" cy="5943201"/>
            <a:chOff x="0" y="0"/>
            <a:chExt cx="2437820" cy="174582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437820" cy="1745825"/>
            </a:xfrm>
            <a:custGeom>
              <a:avLst/>
              <a:gdLst/>
              <a:ahLst/>
              <a:cxnLst/>
              <a:rect r="r" b="b" t="t" l="l"/>
              <a:pathLst>
                <a:path h="1745825" w="2437820">
                  <a:moveTo>
                    <a:pt x="46644" y="0"/>
                  </a:moveTo>
                  <a:lnTo>
                    <a:pt x="2391176" y="0"/>
                  </a:lnTo>
                  <a:cubicBezTo>
                    <a:pt x="2403547" y="0"/>
                    <a:pt x="2415411" y="4914"/>
                    <a:pt x="2424158" y="13662"/>
                  </a:cubicBezTo>
                  <a:cubicBezTo>
                    <a:pt x="2432906" y="22409"/>
                    <a:pt x="2437820" y="34273"/>
                    <a:pt x="2437820" y="46644"/>
                  </a:cubicBezTo>
                  <a:lnTo>
                    <a:pt x="2437820" y="1699181"/>
                  </a:lnTo>
                  <a:cubicBezTo>
                    <a:pt x="2437820" y="1724942"/>
                    <a:pt x="2416937" y="1745825"/>
                    <a:pt x="2391176" y="1745825"/>
                  </a:cubicBezTo>
                  <a:lnTo>
                    <a:pt x="46644" y="1745825"/>
                  </a:lnTo>
                  <a:cubicBezTo>
                    <a:pt x="20883" y="1745825"/>
                    <a:pt x="0" y="1724942"/>
                    <a:pt x="0" y="1699181"/>
                  </a:cubicBezTo>
                  <a:lnTo>
                    <a:pt x="0" y="46644"/>
                  </a:lnTo>
                  <a:cubicBezTo>
                    <a:pt x="0" y="20883"/>
                    <a:pt x="20883" y="0"/>
                    <a:pt x="46644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85725"/>
              <a:ext cx="2437820" cy="1660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5488119" y="4079294"/>
            <a:ext cx="7306184" cy="53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9042" indent="-304521" lvl="1">
              <a:lnSpc>
                <a:spcPts val="4231"/>
              </a:lnSpc>
              <a:buFont typeface="Arial"/>
              <a:buChar char="•"/>
            </a:pPr>
            <a:r>
              <a:rPr lang="en-US" b="true" sz="282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3D Model Viewing:</a:t>
            </a:r>
          </a:p>
          <a:p>
            <a:pPr algn="l">
              <a:lnSpc>
                <a:spcPts val="4231"/>
              </a:lnSpc>
            </a:pPr>
            <a:r>
              <a:rPr lang="en-US" sz="2820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 Planner 5D</a:t>
            </a:r>
          </a:p>
          <a:p>
            <a:pPr algn="l">
              <a:lnSpc>
                <a:spcPts val="4231"/>
              </a:lnSpc>
            </a:pPr>
          </a:p>
          <a:p>
            <a:pPr algn="l" marL="609042" indent="-304521" lvl="1">
              <a:lnSpc>
                <a:spcPts val="4231"/>
              </a:lnSpc>
              <a:buFont typeface="Arial"/>
              <a:buChar char="•"/>
            </a:pPr>
            <a:r>
              <a:rPr lang="en-US" b="true" sz="282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Paym</a:t>
            </a:r>
            <a:r>
              <a:rPr lang="en-US" b="true" sz="282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ent Gateway:</a:t>
            </a:r>
          </a:p>
          <a:p>
            <a:pPr algn="l">
              <a:lnSpc>
                <a:spcPts val="4231"/>
              </a:lnSpc>
            </a:pPr>
            <a:r>
              <a:rPr lang="en-US" sz="2820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 Flutter Braintree (A PayPal Serv</a:t>
            </a:r>
            <a:r>
              <a:rPr lang="en-US" sz="2820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ice)</a:t>
            </a:r>
          </a:p>
          <a:p>
            <a:pPr algn="l">
              <a:lnSpc>
                <a:spcPts val="4231"/>
              </a:lnSpc>
            </a:pPr>
          </a:p>
          <a:p>
            <a:pPr algn="l" marL="609042" indent="-304521" lvl="1">
              <a:lnSpc>
                <a:spcPts val="4231"/>
              </a:lnSpc>
              <a:buFont typeface="Arial"/>
              <a:buChar char="•"/>
            </a:pPr>
            <a:r>
              <a:rPr lang="en-US" b="true" sz="282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Firebase</a:t>
            </a:r>
            <a:r>
              <a:rPr lang="en-US" b="true" sz="282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:</a:t>
            </a:r>
          </a:p>
          <a:p>
            <a:pPr algn="l">
              <a:lnSpc>
                <a:spcPts val="4231"/>
              </a:lnSpc>
            </a:pPr>
          </a:p>
          <a:p>
            <a:pPr algn="l" marL="609042" indent="-304521" lvl="1">
              <a:lnSpc>
                <a:spcPts val="4231"/>
              </a:lnSpc>
              <a:buFont typeface="Arial"/>
              <a:buChar char="•"/>
            </a:pPr>
            <a:r>
              <a:rPr lang="en-US" b="true" sz="2820">
                <a:solidFill>
                  <a:srgbClr val="487C79"/>
                </a:solidFill>
                <a:latin typeface="Poppins Bold"/>
                <a:ea typeface="Poppins Bold"/>
                <a:cs typeface="Poppins Bold"/>
                <a:sym typeface="Poppins Bold"/>
              </a:rPr>
              <a:t>Geomlog:</a:t>
            </a:r>
          </a:p>
          <a:p>
            <a:pPr algn="l">
              <a:lnSpc>
                <a:spcPts val="4231"/>
              </a:lnSpc>
            </a:pPr>
            <a:r>
              <a:rPr lang="en-US" sz="2820">
                <a:solidFill>
                  <a:srgbClr val="487C79"/>
                </a:solidFill>
                <a:latin typeface="Poppins"/>
                <a:ea typeface="Poppins"/>
                <a:cs typeface="Poppins"/>
                <a:sym typeface="Poppins"/>
              </a:rPr>
              <a:t> Flutter Map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0336156" y="4650794"/>
            <a:ext cx="1180445" cy="885334"/>
          </a:xfrm>
          <a:custGeom>
            <a:avLst/>
            <a:gdLst/>
            <a:ahLst/>
            <a:cxnLst/>
            <a:rect r="r" b="b" t="t" l="l"/>
            <a:pathLst>
              <a:path h="885334" w="1180445">
                <a:moveTo>
                  <a:pt x="0" y="0"/>
                </a:moveTo>
                <a:lnTo>
                  <a:pt x="1180446" y="0"/>
                </a:lnTo>
                <a:lnTo>
                  <a:pt x="1180446" y="885334"/>
                </a:lnTo>
                <a:lnTo>
                  <a:pt x="0" y="8853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441007" y="509442"/>
            <a:ext cx="5405987" cy="1257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305"/>
              </a:lnSpc>
              <a:spcBef>
                <a:spcPct val="0"/>
              </a:spcBef>
            </a:pPr>
            <a:r>
              <a:rPr lang="en-US" b="true" sz="7360">
                <a:solidFill>
                  <a:srgbClr val="487C79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Technology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5078325" y="652317"/>
            <a:ext cx="1444937" cy="815971"/>
          </a:xfrm>
          <a:custGeom>
            <a:avLst/>
            <a:gdLst/>
            <a:ahLst/>
            <a:cxnLst/>
            <a:rect r="r" b="b" t="t" l="l"/>
            <a:pathLst>
              <a:path h="815971" w="1444937">
                <a:moveTo>
                  <a:pt x="0" y="0"/>
                </a:moveTo>
                <a:lnTo>
                  <a:pt x="1444938" y="0"/>
                </a:lnTo>
                <a:lnTo>
                  <a:pt x="1444938" y="815971"/>
                </a:lnTo>
                <a:lnTo>
                  <a:pt x="0" y="8159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38733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10103056" y="8432838"/>
            <a:ext cx="1151624" cy="1151624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-20513" t="0" r="-26520" b="0"/>
              </a:stretch>
            </a:blip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7484495" y="2109583"/>
            <a:ext cx="579584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88"/>
              </a:lnSpc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OTHER TOOLS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800794" y="3014719"/>
            <a:ext cx="6588800" cy="517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3588"/>
              </a:lnSpc>
              <a:spcBef>
                <a:spcPct val="0"/>
              </a:spcBef>
            </a:pPr>
            <a:r>
              <a:rPr lang="en-US" b="true" sz="3699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Third-Party Services &amp; APIs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220648" y="7857490"/>
            <a:ext cx="1848834" cy="1848834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5530402" y="1323527"/>
            <a:ext cx="1831233" cy="1831233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928494" y="1323527"/>
            <a:ext cx="1831233" cy="1831233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AD7D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0759727" y="2968536"/>
            <a:ext cx="4770675" cy="4389595"/>
          </a:xfrm>
          <a:custGeom>
            <a:avLst/>
            <a:gdLst/>
            <a:ahLst/>
            <a:cxnLst/>
            <a:rect r="r" b="b" t="t" l="l"/>
            <a:pathLst>
              <a:path h="4389595" w="4770675">
                <a:moveTo>
                  <a:pt x="0" y="0"/>
                </a:moveTo>
                <a:lnTo>
                  <a:pt x="4770675" y="0"/>
                </a:lnTo>
                <a:lnTo>
                  <a:pt x="4770675" y="4389595"/>
                </a:lnTo>
                <a:lnTo>
                  <a:pt x="0" y="43895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8104" t="0" r="0" b="0"/>
            </a:stretch>
          </a:blipFill>
          <a:ln cap="rnd">
            <a:noFill/>
            <a:prstDash val="solid"/>
            <a:round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9386302" y="1704344"/>
            <a:ext cx="915617" cy="915617"/>
          </a:xfrm>
          <a:custGeom>
            <a:avLst/>
            <a:gdLst/>
            <a:ahLst/>
            <a:cxnLst/>
            <a:rect r="r" b="b" t="t" l="l"/>
            <a:pathLst>
              <a:path h="915617" w="915617">
                <a:moveTo>
                  <a:pt x="0" y="0"/>
                </a:moveTo>
                <a:lnTo>
                  <a:pt x="915617" y="0"/>
                </a:lnTo>
                <a:lnTo>
                  <a:pt x="915617" y="915617"/>
                </a:lnTo>
                <a:lnTo>
                  <a:pt x="0" y="91561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587134" y="8261399"/>
            <a:ext cx="1132687" cy="885555"/>
          </a:xfrm>
          <a:custGeom>
            <a:avLst/>
            <a:gdLst/>
            <a:ahLst/>
            <a:cxnLst/>
            <a:rect r="r" b="b" t="t" l="l"/>
            <a:pathLst>
              <a:path h="885555" w="1132687">
                <a:moveTo>
                  <a:pt x="0" y="0"/>
                </a:moveTo>
                <a:lnTo>
                  <a:pt x="1132686" y="0"/>
                </a:lnTo>
                <a:lnTo>
                  <a:pt x="1132686" y="885555"/>
                </a:lnTo>
                <a:lnTo>
                  <a:pt x="0" y="88555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5811151" y="1604276"/>
            <a:ext cx="1269735" cy="1269735"/>
          </a:xfrm>
          <a:custGeom>
            <a:avLst/>
            <a:gdLst/>
            <a:ahLst/>
            <a:cxnLst/>
            <a:rect r="r" b="b" t="t" l="l"/>
            <a:pathLst>
              <a:path h="1269735" w="1269735">
                <a:moveTo>
                  <a:pt x="0" y="0"/>
                </a:moveTo>
                <a:lnTo>
                  <a:pt x="1269735" y="0"/>
                </a:lnTo>
                <a:lnTo>
                  <a:pt x="1269735" y="1269735"/>
                </a:lnTo>
                <a:lnTo>
                  <a:pt x="0" y="126973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028700" y="4389604"/>
            <a:ext cx="7899794" cy="10737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33"/>
              </a:lnSpc>
            </a:pPr>
            <a:r>
              <a:rPr lang="en-US" sz="6959" b="true">
                <a:solidFill>
                  <a:srgbClr val="044A35"/>
                </a:solidFill>
                <a:latin typeface="Poppins Bold"/>
                <a:ea typeface="Poppins Bold"/>
                <a:cs typeface="Poppins Bold"/>
                <a:sym typeface="Poppins Bold"/>
              </a:rPr>
              <a:t>Features &amp; Roles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DAGrvpA6cZY</dc:identifier>
  <dcterms:modified xsi:type="dcterms:W3CDTF">2011-08-01T06:04:30Z</dcterms:modified>
  <cp:revision>1</cp:revision>
  <dc:title>BuildFlow</dc:title>
</cp:coreProperties>
</file>