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BE9AC5-354E-48CF-A667-317D52377B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FC650A-5D1A-4F84-9AE3-CFE8452854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E4D076-56D5-4F56-BEEF-C5751FF49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FCB91-D0E9-464B-B4BB-B1A2CEB54946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252F86-0FA2-476C-A51C-30D8CDAA6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368B06-34CA-4C38-8EF9-D48827DAD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AA74A-F935-46B1-9EC3-358168B95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306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3E8EC0-AFE8-4D5C-B627-04EC11993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47F259-38B4-421F-97C5-E4370A3652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61391A-443F-41DE-A3FD-A3A489E3C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FCB91-D0E9-464B-B4BB-B1A2CEB54946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C3267D-4842-486E-A0A2-D0060770CA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3DFC10-6E2B-48B9-BA04-C20807E80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AA74A-F935-46B1-9EC3-358168B95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100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64FFF03-A7E6-498B-BE2C-009C5756A8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67DEFC-58A5-444F-B84C-DFDEF8F85B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51A369-4B48-4FC8-BB0B-D75B4FCB4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FCB91-D0E9-464B-B4BB-B1A2CEB54946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311509-444C-4F1A-AA11-32E263461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C7A170-AE30-4D09-9C88-B5DE971A8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AA74A-F935-46B1-9EC3-358168B95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091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81D9C-0EAA-4323-AAC0-BC16D9087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A469D0-9A40-40A1-8A1F-013662BD8E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4B5EEC-4570-4452-B4A2-14D964B30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FCB91-D0E9-464B-B4BB-B1A2CEB54946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F8262C-6F24-4AF9-837D-B018D1E46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CFDA41-C814-4E38-A3F0-BF7A1DA13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AA74A-F935-46B1-9EC3-358168B95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931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343F1-6A52-49E3-BC4F-693DC4D5FE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6A6E32-4EAD-4B36-A0B6-1EC8A62BA1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B892C1-B293-4916-B178-D6F9E0C4C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FCB91-D0E9-464B-B4BB-B1A2CEB54946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0150AF-6CA7-4320-94FB-809AA9F45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5BDAC1-DFF3-421D-97FE-68507563A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AA74A-F935-46B1-9EC3-358168B95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066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BA0F0-7C88-4421-935D-16496445F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FA0C42-E3E3-424A-8D95-F2A6B27FF5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C3D227-60B3-4732-8B03-7B96D62806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7977A9-A57C-4B28-A85B-2E8F8FEC2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FCB91-D0E9-464B-B4BB-B1A2CEB54946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F3AE18-5CFA-4E65-8D32-E58FDAB0F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9ABFD2-4451-40C2-BAB2-CF87C720E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AA74A-F935-46B1-9EC3-358168B95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818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BFF3A-D0F2-4BDB-9EC1-F7059D4D1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A3A1C3-5C89-4717-B1DF-2EFE55FC3A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F03BC2-749E-4BCD-A066-16B00A8A99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F8D19E-BD18-474C-AEC4-6C5E8C073E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365E9E-7C32-46F7-B94C-4B3C2BEA84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5306792-1927-4849-8542-D16A5139C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FCB91-D0E9-464B-B4BB-B1A2CEB54946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CC65DF8-ABA8-4BD6-9436-90DE4D6F7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E5272D-AEC2-4C5A-9584-40ACB3D30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AA74A-F935-46B1-9EC3-358168B95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587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1A9948-C40F-4B40-A81C-7F302625A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74CE9D-2AAC-476D-864F-AB759C393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FCB91-D0E9-464B-B4BB-B1A2CEB54946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DB1A79-3E44-4FBB-BD48-E4778E3A9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C60B88-927D-4798-950D-6646AFE86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AA74A-F935-46B1-9EC3-358168B95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85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E8F1AB-22B7-4E88-9B34-0885C280B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FCB91-D0E9-464B-B4BB-B1A2CEB54946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3912D9-25E7-43CB-BC60-93311C933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2FEB44-AC54-4935-9436-4E840EC77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AA74A-F935-46B1-9EC3-358168B95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505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9C0BF-E6A9-4A33-9DEE-428500B21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023FB-61A0-4C1F-9169-B73415161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84B5B6-4A8E-420A-A5EF-DEE89D77CE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F8E4F-872C-486C-94BA-1A9C7522E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FCB91-D0E9-464B-B4BB-B1A2CEB54946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96AA90-DC82-4326-8C5D-63733002F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5D8468-EEE7-4A98-AB47-137171642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AA74A-F935-46B1-9EC3-358168B95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576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235F6-73D6-45A8-A2A8-6B45F2D6D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4372C31-240D-415B-B47A-F649B54A05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59F81D-B43D-4DCC-8ACA-E5781482F4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B66972-B2B6-45F3-B5BD-D8D445E1B0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FCB91-D0E9-464B-B4BB-B1A2CEB54946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3A5E2D-E327-41B0-A19D-09FB47D54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6F4CA2-4906-45AC-B0D9-A8C692960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AA74A-F935-46B1-9EC3-358168B95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08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55EF52-9248-4FA0-9C7A-08170FCFF7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6AAD33-D677-48C7-8CCF-4A342CCF56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9FE7BE-D39C-4720-B55C-8DAA2810B9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3FCB91-D0E9-464B-B4BB-B1A2CEB54946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53C267-6AD0-4D61-B209-8543A7DDCA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43BA32-5D8F-4AF4-AEEE-D65F7EB4F0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6AA74A-F935-46B1-9EC3-358168B95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131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3C6F3-8B51-4570-9A35-D2901E70746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CAC0FD-8197-4EE7-82B6-50725EE1048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34ECF2-E0E4-4B93-B798-8FC4EBFAF7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100"/>
            <a:ext cx="12192000" cy="6819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1115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562C5-9076-4A5C-9DCF-C112C4E96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1F7090-1A92-42C9-A614-0B2DC785F2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B9F8A1-451B-4F50-AB08-50D05CDB64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13" y="0"/>
            <a:ext cx="121327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0034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4F6BC-1E72-4B3B-85DD-55E79D87D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2A6EFE-F036-48AF-A839-E6F0685516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A05FA6A-6337-41E8-81CD-65EFFDD25D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18" y="0"/>
            <a:ext cx="121689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5754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35D53-C076-4E50-A920-08C436994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65EA29-90F5-4E86-880C-A7A03BB238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D6453D9-741D-41D6-89E2-09EF8115DA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90"/>
            <a:ext cx="12192000" cy="6853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7648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3F622-0F0E-400B-A8E9-ECB0478FC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9062C7-C23E-4B09-9170-25B9CFFEB7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A9E712F-E5D2-4BF5-BF51-C9AE6431B4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58" y="0"/>
            <a:ext cx="121486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6542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F5B1FB-9906-4DBD-A817-2D8C5587D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C0820B-E46A-495F-970C-4C2AA2E463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F8775E-B0E7-405C-8009-DE3291EFA7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4" y="0"/>
            <a:ext cx="121849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8202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A40446-C164-44C9-8643-F1F186D04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98335-27EE-41E1-9916-65A9E7669B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64084B-90D4-4970-A715-220339953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86" y="0"/>
            <a:ext cx="1213522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6945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2FD9D-A53B-4579-8D0E-DF7652CDE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F602D6-7EDA-4717-9FBD-63B009EEE6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333D54-485A-4A74-A243-FF04C001D3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7" y="0"/>
            <a:ext cx="121787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6488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FF07E8-1190-40C8-AF98-C522FC53F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DCF2ED-E887-4ED1-A338-528619C996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EADDE3-020E-45E3-80A0-1F1B1042FB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9"/>
            <a:ext cx="12192000" cy="6857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1986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08F26-41E1-4E35-AEC9-C81850F01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77DC6B-82E6-455B-BACB-C5E90D152D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2D4E11-E665-49A0-83B9-E11306F577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7" y="0"/>
            <a:ext cx="121751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7680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E18A2-BD7F-45F5-B3F4-A516DF3CA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12C165-E8AE-46B5-AA8E-4183CCF148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D109A9-3CF6-439F-941A-6EBA35CE8B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7" y="0"/>
            <a:ext cx="121787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984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2C004-D069-4AF8-A142-C778037C6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070D7E-276B-48A1-BF5E-41A70E0376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A8D7D8C-4A86-4EB9-91FF-087D8D3825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" y="0"/>
            <a:ext cx="121911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9213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88C000-D5D0-4FF9-B0DF-69948B085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26D74D-10DD-457E-8AE9-22A28DADD3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8FEAE2-61A4-4BC2-9CAC-927AE5BEAB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765"/>
            <a:ext cx="12192000" cy="6812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5228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E6E63-BABA-44A8-B24F-681450610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FE6A90-F852-41D8-BD79-E45FA9FB3F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B1F96DC-533E-483F-B9A3-C459D420C9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4" y="0"/>
            <a:ext cx="121849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5376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4DBE79-48B6-430F-B24E-4329577DB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7A7A42-0FB6-4A1D-8A90-25674255EF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A7FD82F-F656-4264-88CE-65DE7BA388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5" y="0"/>
            <a:ext cx="121831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0093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2CFEA-FD6F-4405-B056-E29337265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DE9DED-7D39-4DCD-8FA8-E9B98758CB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7A58E66-82CD-481D-A890-3856E77FC3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3" y="0"/>
            <a:ext cx="1216279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4747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5CE4B4-C4B3-4BCA-A928-6D94A104D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E373FB-CDDA-4D3E-8D13-0A434F0A28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732C9C-1937-44E8-A683-A12405DBAB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85" y="0"/>
            <a:ext cx="121548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1447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680E6-96CD-4E01-A90B-33160E427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A32E16-0799-48B3-A986-7941D18353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CA4BB4-D332-493D-96C1-BBFF27853E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95"/>
            <a:ext cx="12192000" cy="6854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3370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D1B0C-A40F-40ED-A494-E61BDAD47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EA2A24-1F66-46AF-A683-53528AFCFE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97FCF3-41C2-4705-A89B-606137819C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" y="0"/>
            <a:ext cx="121911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4787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1AE9E-E47C-473D-9401-2D634E34F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08D60C-399D-4C99-8563-B74ED16B0A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7EE6DEB-E67F-46F1-BAFA-196054EA82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365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91BB08-424B-40AD-B57D-D053D8AD3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84B579-B769-42AB-8694-770D9170AE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FD642F-8857-4846-B1EE-75DDABA775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91" y="0"/>
            <a:ext cx="121248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0979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6FBB2-45A8-4AFA-9C82-501EBCA7F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A49DB5-FA9C-40D3-A378-4E22A0568B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181F656-E216-4922-BABE-AE9340A0F5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472"/>
            <a:ext cx="12192000" cy="681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73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DA062-AE88-48AA-BF6B-5B3C9A94F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43E9A7-9BF1-4F8A-A1E6-B9462A70F9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36977C-9BA2-43FA-83B4-C0B3BD8620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19"/>
            <a:ext cx="12192000" cy="6847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8679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C8963-DC4A-4638-BCDA-550A37619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3D78B5-CD71-4F79-9EE2-CD4FEFFE3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E42EBD-C435-4DCD-B6A5-91417B7C8B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97" y="0"/>
            <a:ext cx="121094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5516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CBA8C-FA47-4316-8E7D-0FF8CBA02C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388A73-44DC-4B89-AE42-FEFCF335E0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C41915-FC75-40B5-AB95-677CF27249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762"/>
            <a:ext cx="12192000" cy="6820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3583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3B44DA-2088-4394-8EA2-82B792B69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19DDB6-E1BF-4E3E-9A2D-984A29CFF2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222F10D-CA6A-48FB-A98A-3D46E597B7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84"/>
            <a:ext cx="12192000" cy="6852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152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A75D8-35B9-4A50-9F69-24E808E9E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39084E-0D03-4214-A4BB-20CDBD9678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6E9AFD-722C-4A6C-B7BE-AA2242A66A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"/>
            <a:ext cx="12192000" cy="6827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84422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2FB32-7897-4DB3-A685-C236FC4A5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A555BD-F958-4A50-AA13-DD81ED84F8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1FFED2-DEB3-456C-AECE-CAF6BA465F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10"/>
            <a:ext cx="12192000" cy="6849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8227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82D41-4752-4B45-A835-BAA0610EC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BA6386-2F54-433A-9716-C101BF33D8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21E551-E8F1-4C7D-8888-ED82D7700E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"/>
            <a:ext cx="12192000" cy="6827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33991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04CA8-88C3-4EA6-AC83-64626DCF3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A0CDC4-D63C-4769-85D1-EE19E7D70D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88DA3F8-3AF4-4D4A-8FE6-A8B85FCA3E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8" y="0"/>
            <a:ext cx="121813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91841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6331DD-E2CD-46FD-9057-1ADC5AEC8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FE9774-1888-4312-B431-6EC8ED31CF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AC363C-A1BB-4F88-9753-0921FDBD6E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06"/>
            <a:ext cx="12192000" cy="6848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16291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C1A098-88B6-44F5-82B9-3F6207631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full presentation: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F3608-236D-4EFD-B032-5C1B3DF802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https://prezi.com/view/Hu0vo1YANhPJSlteUwHX/</a:t>
            </a:r>
          </a:p>
        </p:txBody>
      </p:sp>
    </p:spTree>
    <p:extLst>
      <p:ext uri="{BB962C8B-B14F-4D97-AF65-F5344CB8AC3E}">
        <p14:creationId xmlns:p14="http://schemas.microsoft.com/office/powerpoint/2010/main" val="739460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F70988-7086-41DF-B0DB-C4302DF7A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D3BD29-B5A8-46ED-AFC5-D748442A43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AC3DB6-4CCF-4AE8-AECE-4C36C833E1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850"/>
            <a:ext cx="12192000" cy="6799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72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D7427-3CF0-432C-A03F-988F7B426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475CC4-51B3-4667-A931-AB1DACD77A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299AF3-858C-4CF2-B692-6E15525F69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40" y="0"/>
            <a:ext cx="121541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096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EB651-8F85-4918-827B-7C6AF2D9D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191898-04CB-4AA0-A23D-A089BDD31F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888E6E-761C-4746-A2D3-B9D8C0AC65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098"/>
            <a:ext cx="12192000" cy="6846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2654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4EA7B6-E011-4F38-92F3-7D9D3906F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829355-244B-4EC2-861B-BDE7314D4E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24D68F-A111-4C9C-A175-2902F5058A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87" y="8389"/>
            <a:ext cx="121126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4856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E1287-077B-425D-8040-4F183E5C5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7DF1FA-02A3-4D6C-A6C5-1319F85D75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023311-7BB8-4C61-A32A-520AF18218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223"/>
            <a:ext cx="12192000" cy="6841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188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186FCE-5946-4E32-BF19-660C4E1E4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117CE6-EE3A-4484-BFA7-27A2A4A6C6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9797C32-34A9-4E58-98A6-9A4AA74A4F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399"/>
            <a:ext cx="12192000" cy="682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2993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14</Words>
  <Application>Microsoft Office PowerPoint</Application>
  <PresentationFormat>Widescreen</PresentationFormat>
  <Paragraphs>2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For full presentation: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</dc:creator>
  <cp:lastModifiedBy>lab</cp:lastModifiedBy>
  <cp:revision>3</cp:revision>
  <dcterms:created xsi:type="dcterms:W3CDTF">2021-01-27T10:14:35Z</dcterms:created>
  <dcterms:modified xsi:type="dcterms:W3CDTF">2021-01-27T10:18:00Z</dcterms:modified>
</cp:coreProperties>
</file>