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26"/>
    <p:sldId id="257" r:id="rId27"/>
    <p:sldId id="258" r:id="rId28"/>
    <p:sldId id="259" r:id="rId29"/>
    <p:sldId id="260" r:id="rId30"/>
    <p:sldId id="261" r:id="rId31"/>
    <p:sldId id="262" r:id="rId32"/>
    <p:sldId id="263" r:id="rId33"/>
    <p:sldId id="264" r:id="rId34"/>
    <p:sldId id="265" r:id="rId35"/>
    <p:sldId id="266" r:id="rId36"/>
    <p:sldId id="267" r:id="rId37"/>
    <p:sldId id="268" r:id="rId38"/>
    <p:sldId id="269" r:id="rId39"/>
    <p:sldId id="270" r:id="rId40"/>
    <p:sldId id="271" r:id="rId41"/>
    <p:sldId id="272" r:id="rId42"/>
    <p:sldId id="273" r:id="rId43"/>
    <p:sldId id="274" r:id="rId44"/>
    <p:sldId id="275" r:id="rId45"/>
    <p:sldId id="276" r:id="rId46"/>
    <p:sldId id="277" r:id="rId47"/>
    <p:sldId id="278" r:id="rId48"/>
    <p:sldId id="279" r:id="rId49"/>
    <p:sldId id="280" r:id="rId50"/>
    <p:sldId id="281" r:id="rId51"/>
    <p:sldId id="282" r:id="rId52"/>
    <p:sldId id="283" r:id="rId53"/>
    <p:sldId id="284" r:id="rId54"/>
    <p:sldId id="285" r:id="rId55"/>
    <p:sldId id="286" r:id="rId56"/>
    <p:sldId id="287" r:id="rId57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Canva Sans" charset="1" panose="020B0503030501040103"/>
      <p:regular r:id="rId10"/>
    </p:embeddedFont>
    <p:embeddedFont>
      <p:font typeface="Canva Sans Bold" charset="1" panose="020B0803030501040103"/>
      <p:regular r:id="rId11"/>
    </p:embeddedFont>
    <p:embeddedFont>
      <p:font typeface="Canva Sans Italics" charset="1" panose="020B0503030501040103"/>
      <p:regular r:id="rId12"/>
    </p:embeddedFont>
    <p:embeddedFont>
      <p:font typeface="Canva Sans Bold Italics" charset="1" panose="020B0803030501040103"/>
      <p:regular r:id="rId13"/>
    </p:embeddedFont>
    <p:embeddedFont>
      <p:font typeface="Fira Sans Bold" charset="1" panose="020B0803050000020004"/>
      <p:regular r:id="rId14"/>
    </p:embeddedFont>
    <p:embeddedFont>
      <p:font typeface="Fira Sans Bold Bold" charset="1" panose="020B0903050000020004"/>
      <p:regular r:id="rId15"/>
    </p:embeddedFont>
    <p:embeddedFont>
      <p:font typeface="Fira Sans Bold Italics" charset="1" panose="020B0803050000020004"/>
      <p:regular r:id="rId16"/>
    </p:embeddedFont>
    <p:embeddedFont>
      <p:font typeface="Fira Sans Bold Bold Italics" charset="1" panose="020B0903050000020004"/>
      <p:regular r:id="rId17"/>
    </p:embeddedFont>
    <p:embeddedFont>
      <p:font typeface="Fira Sans Light" charset="1" panose="020B0403050000020004"/>
      <p:regular r:id="rId18"/>
    </p:embeddedFont>
    <p:embeddedFont>
      <p:font typeface="Fira Sans Light Bold" charset="1" panose="020B0503050000020004"/>
      <p:regular r:id="rId19"/>
    </p:embeddedFont>
    <p:embeddedFont>
      <p:font typeface="Fira Sans Light Italics" charset="1" panose="020B0403050000020004"/>
      <p:regular r:id="rId20"/>
    </p:embeddedFont>
    <p:embeddedFont>
      <p:font typeface="Fira Sans Light Bold Italics" charset="1" panose="020B0503050000020004"/>
      <p:regular r:id="rId21"/>
    </p:embeddedFont>
    <p:embeddedFont>
      <p:font typeface="Fira Sans Medium" charset="1" panose="020B0603050000020004"/>
      <p:regular r:id="rId22"/>
    </p:embeddedFont>
    <p:embeddedFont>
      <p:font typeface="Fira Sans Medium Bold" charset="1" panose="020B0603050000020004"/>
      <p:regular r:id="rId23"/>
    </p:embeddedFont>
    <p:embeddedFont>
      <p:font typeface="Fira Sans Medium Italics" charset="1" panose="020B0603050000020004"/>
      <p:regular r:id="rId24"/>
    </p:embeddedFont>
    <p:embeddedFont>
      <p:font typeface="Fira Sans Medium Bold Italics" charset="1" panose="020B0703050000020004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slides/slide1.xml" Type="http://schemas.openxmlformats.org/officeDocument/2006/relationships/slide"/><Relationship Id="rId27" Target="slides/slide2.xml" Type="http://schemas.openxmlformats.org/officeDocument/2006/relationships/slide"/><Relationship Id="rId28" Target="slides/slide3.xml" Type="http://schemas.openxmlformats.org/officeDocument/2006/relationships/slide"/><Relationship Id="rId29" Target="slides/slide4.xml" Type="http://schemas.openxmlformats.org/officeDocument/2006/relationships/slide"/><Relationship Id="rId3" Target="viewProps.xml" Type="http://schemas.openxmlformats.org/officeDocument/2006/relationships/viewProps"/><Relationship Id="rId30" Target="slides/slide5.xml" Type="http://schemas.openxmlformats.org/officeDocument/2006/relationships/slide"/><Relationship Id="rId31" Target="slides/slide6.xml" Type="http://schemas.openxmlformats.org/officeDocument/2006/relationships/slide"/><Relationship Id="rId32" Target="slides/slide7.xml" Type="http://schemas.openxmlformats.org/officeDocument/2006/relationships/slide"/><Relationship Id="rId33" Target="slides/slide8.xml" Type="http://schemas.openxmlformats.org/officeDocument/2006/relationships/slide"/><Relationship Id="rId34" Target="slides/slide9.xml" Type="http://schemas.openxmlformats.org/officeDocument/2006/relationships/slide"/><Relationship Id="rId35" Target="slides/slide10.xml" Type="http://schemas.openxmlformats.org/officeDocument/2006/relationships/slide"/><Relationship Id="rId36" Target="slides/slide11.xml" Type="http://schemas.openxmlformats.org/officeDocument/2006/relationships/slide"/><Relationship Id="rId37" Target="slides/slide12.xml" Type="http://schemas.openxmlformats.org/officeDocument/2006/relationships/slide"/><Relationship Id="rId38" Target="slides/slide13.xml" Type="http://schemas.openxmlformats.org/officeDocument/2006/relationships/slide"/><Relationship Id="rId39" Target="slides/slide14.xml" Type="http://schemas.openxmlformats.org/officeDocument/2006/relationships/slide"/><Relationship Id="rId4" Target="theme/theme1.xml" Type="http://schemas.openxmlformats.org/officeDocument/2006/relationships/theme"/><Relationship Id="rId40" Target="slides/slide15.xml" Type="http://schemas.openxmlformats.org/officeDocument/2006/relationships/slide"/><Relationship Id="rId41" Target="slides/slide16.xml" Type="http://schemas.openxmlformats.org/officeDocument/2006/relationships/slide"/><Relationship Id="rId42" Target="slides/slide17.xml" Type="http://schemas.openxmlformats.org/officeDocument/2006/relationships/slide"/><Relationship Id="rId43" Target="slides/slide18.xml" Type="http://schemas.openxmlformats.org/officeDocument/2006/relationships/slide"/><Relationship Id="rId44" Target="slides/slide19.xml" Type="http://schemas.openxmlformats.org/officeDocument/2006/relationships/slide"/><Relationship Id="rId45" Target="slides/slide20.xml" Type="http://schemas.openxmlformats.org/officeDocument/2006/relationships/slide"/><Relationship Id="rId46" Target="slides/slide21.xml" Type="http://schemas.openxmlformats.org/officeDocument/2006/relationships/slide"/><Relationship Id="rId47" Target="slides/slide22.xml" Type="http://schemas.openxmlformats.org/officeDocument/2006/relationships/slide"/><Relationship Id="rId48" Target="slides/slide23.xml" Type="http://schemas.openxmlformats.org/officeDocument/2006/relationships/slide"/><Relationship Id="rId49" Target="slides/slide24.xml" Type="http://schemas.openxmlformats.org/officeDocument/2006/relationships/slide"/><Relationship Id="rId5" Target="tableStyles.xml" Type="http://schemas.openxmlformats.org/officeDocument/2006/relationships/tableStyles"/><Relationship Id="rId50" Target="slides/slide25.xml" Type="http://schemas.openxmlformats.org/officeDocument/2006/relationships/slide"/><Relationship Id="rId51" Target="slides/slide26.xml" Type="http://schemas.openxmlformats.org/officeDocument/2006/relationships/slide"/><Relationship Id="rId52" Target="slides/slide27.xml" Type="http://schemas.openxmlformats.org/officeDocument/2006/relationships/slide"/><Relationship Id="rId53" Target="slides/slide28.xml" Type="http://schemas.openxmlformats.org/officeDocument/2006/relationships/slide"/><Relationship Id="rId54" Target="slides/slide29.xml" Type="http://schemas.openxmlformats.org/officeDocument/2006/relationships/slide"/><Relationship Id="rId55" Target="slides/slide30.xml" Type="http://schemas.openxmlformats.org/officeDocument/2006/relationships/slide"/><Relationship Id="rId56" Target="slides/slide31.xml" Type="http://schemas.openxmlformats.org/officeDocument/2006/relationships/slide"/><Relationship Id="rId57" Target="slides/slide32.xml" Type="http://schemas.openxmlformats.org/officeDocument/2006/relationships/slide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9.png" Type="http://schemas.openxmlformats.org/officeDocument/2006/relationships/image"/><Relationship Id="rId3" Target="../media/image30.png" Type="http://schemas.openxmlformats.org/officeDocument/2006/relationships/image"/><Relationship Id="rId4" Target="../media/image31.sv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png" Type="http://schemas.openxmlformats.org/officeDocument/2006/relationships/image"/><Relationship Id="rId3" Target="../media/image3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4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5.png" Type="http://schemas.openxmlformats.org/officeDocument/2006/relationships/image"/><Relationship Id="rId3" Target="../media/image36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/Relationships>
</file>

<file path=ppt/slides/_rels/slide1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39.svg" Type="http://schemas.openxmlformats.org/officeDocument/2006/relationships/image"/></Relationships>
</file>

<file path=ppt/slides/_rels/slide1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png" Type="http://schemas.openxmlformats.org/officeDocument/2006/relationships/image"/><Relationship Id="rId4" Target="../media/image42.png" Type="http://schemas.openxmlformats.org/officeDocument/2006/relationships/image"/><Relationship Id="rId5" Target="../media/image43.png" Type="http://schemas.openxmlformats.org/officeDocument/2006/relationships/image"/><Relationship Id="rId6" Target="../media/image44.png" Type="http://schemas.openxmlformats.org/officeDocument/2006/relationships/image"/></Relationships>
</file>

<file path=ppt/slides/_rels/slide1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5.png" Type="http://schemas.openxmlformats.org/officeDocument/2006/relationships/image"/><Relationship Id="rId3" Target="../media/image46.png" Type="http://schemas.openxmlformats.org/officeDocument/2006/relationships/image"/><Relationship Id="rId4" Target="../media/image47.png" Type="http://schemas.openxmlformats.org/officeDocument/2006/relationships/image"/><Relationship Id="rId5" Target="../media/image48.png" Type="http://schemas.openxmlformats.org/officeDocument/2006/relationships/image"/></Relationships>
</file>

<file path=ppt/slides/_rels/slide1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9.png" Type="http://schemas.openxmlformats.org/officeDocument/2006/relationships/image"/><Relationship Id="rId3" Target="../media/image50.png" Type="http://schemas.openxmlformats.org/officeDocument/2006/relationships/image"/><Relationship Id="rId4" Target="../media/image51.png" Type="http://schemas.openxmlformats.org/officeDocument/2006/relationships/image"/></Relationships>
</file>

<file path=ppt/slides/_rels/slide1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2.png" Type="http://schemas.openxmlformats.org/officeDocument/2006/relationships/image"/><Relationship Id="rId3" Target="../media/image53.png" Type="http://schemas.openxmlformats.org/officeDocument/2006/relationships/image"/><Relationship Id="rId4" Target="../media/image5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/Relationships>
</file>

<file path=ppt/slides/_rels/slide2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5.png" Type="http://schemas.openxmlformats.org/officeDocument/2006/relationships/image"/><Relationship Id="rId3" Target="../media/image56.png" Type="http://schemas.openxmlformats.org/officeDocument/2006/relationships/image"/><Relationship Id="rId4" Target="../media/image57.png" Type="http://schemas.openxmlformats.org/officeDocument/2006/relationships/image"/></Relationships>
</file>

<file path=ppt/slides/_rels/slide2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8.png" Type="http://schemas.openxmlformats.org/officeDocument/2006/relationships/image"/><Relationship Id="rId3" Target="../media/image59.png" Type="http://schemas.openxmlformats.org/officeDocument/2006/relationships/image"/><Relationship Id="rId4" Target="../media/image60.png" Type="http://schemas.openxmlformats.org/officeDocument/2006/relationships/image"/><Relationship Id="rId5" Target="../media/image61.png" Type="http://schemas.openxmlformats.org/officeDocument/2006/relationships/image"/></Relationships>
</file>

<file path=ppt/slides/_rels/slide2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2.png" Type="http://schemas.openxmlformats.org/officeDocument/2006/relationships/image"/><Relationship Id="rId3" Target="../media/image63.png" Type="http://schemas.openxmlformats.org/officeDocument/2006/relationships/image"/><Relationship Id="rId4" Target="../media/image64.png" Type="http://schemas.openxmlformats.org/officeDocument/2006/relationships/image"/><Relationship Id="rId5" Target="../media/image65.png" Type="http://schemas.openxmlformats.org/officeDocument/2006/relationships/image"/></Relationships>
</file>

<file path=ppt/slides/_rels/slide2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6.png" Type="http://schemas.openxmlformats.org/officeDocument/2006/relationships/image"/><Relationship Id="rId3" Target="../media/image67.png" Type="http://schemas.openxmlformats.org/officeDocument/2006/relationships/image"/><Relationship Id="rId4" Target="../media/image68.png" Type="http://schemas.openxmlformats.org/officeDocument/2006/relationships/image"/></Relationships>
</file>

<file path=ppt/slides/_rels/slide2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9.png" Type="http://schemas.openxmlformats.org/officeDocument/2006/relationships/image"/><Relationship Id="rId3" Target="../media/image70.png" Type="http://schemas.openxmlformats.org/officeDocument/2006/relationships/image"/></Relationships>
</file>

<file path=ppt/slides/_rels/slide2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1.png" Type="http://schemas.openxmlformats.org/officeDocument/2006/relationships/image"/><Relationship Id="rId3" Target="../media/image72.png" Type="http://schemas.openxmlformats.org/officeDocument/2006/relationships/image"/></Relationships>
</file>

<file path=ppt/slides/_rels/slide2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3.png" Type="http://schemas.openxmlformats.org/officeDocument/2006/relationships/image"/><Relationship Id="rId3" Target="../media/image74.png" Type="http://schemas.openxmlformats.org/officeDocument/2006/relationships/image"/><Relationship Id="rId4" Target="../media/image75.png" Type="http://schemas.openxmlformats.org/officeDocument/2006/relationships/image"/><Relationship Id="rId5" Target="../media/image76.png" Type="http://schemas.openxmlformats.org/officeDocument/2006/relationships/image"/></Relationships>
</file>

<file path=ppt/slides/_rels/slide2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7.png" Type="http://schemas.openxmlformats.org/officeDocument/2006/relationships/image"/><Relationship Id="rId3" Target="../media/image78.svg" Type="http://schemas.openxmlformats.org/officeDocument/2006/relationships/image"/></Relationships>
</file>

<file path=ppt/slides/_rels/slide2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9.png" Type="http://schemas.openxmlformats.org/officeDocument/2006/relationships/image"/><Relationship Id="rId3" Target="../media/image80.svg" Type="http://schemas.openxmlformats.org/officeDocument/2006/relationships/image"/></Relationships>
</file>

<file path=ppt/slides/_rels/slide2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1.png" Type="http://schemas.openxmlformats.org/officeDocument/2006/relationships/image"/><Relationship Id="rId3" Target="../media/image82.sv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/Relationships>
</file>

<file path=ppt/slides/_rels/slide3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3.png" Type="http://schemas.openxmlformats.org/officeDocument/2006/relationships/image"/><Relationship Id="rId3" Target="../media/image84.svg" Type="http://schemas.openxmlformats.org/officeDocument/2006/relationships/image"/></Relationships>
</file>

<file path=ppt/slides/_rels/slide3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5.png" Type="http://schemas.openxmlformats.org/officeDocument/2006/relationships/image"/><Relationship Id="rId3" Target="../media/image86.svg" Type="http://schemas.openxmlformats.org/officeDocument/2006/relationships/image"/></Relationships>
</file>

<file path=ppt/slides/_rels/slide3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7.png" Type="http://schemas.openxmlformats.org/officeDocument/2006/relationships/image"/><Relationship Id="rId3" Target="../media/image88.svg" Type="http://schemas.openxmlformats.org/officeDocument/2006/relationships/image"/><Relationship Id="rId4" Target="../media/image89.png" Type="http://schemas.openxmlformats.org/officeDocument/2006/relationships/image"/><Relationship Id="rId5" Target="../media/image90.svg" Type="http://schemas.openxmlformats.org/officeDocument/2006/relationships/image"/><Relationship Id="rId6" Target="../media/image91.png" Type="http://schemas.openxmlformats.org/officeDocument/2006/relationships/image"/><Relationship Id="rId7" Target="../media/image92.sv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6.svg" Type="http://schemas.openxmlformats.org/officeDocument/2006/relationships/image"/><Relationship Id="rId11" Target="../media/image17.png" Type="http://schemas.openxmlformats.org/officeDocument/2006/relationships/image"/><Relationship Id="rId12" Target="../media/image18.svg" Type="http://schemas.openxmlformats.org/officeDocument/2006/relationships/image"/><Relationship Id="rId13" Target="../media/image19.png" Type="http://schemas.openxmlformats.org/officeDocument/2006/relationships/image"/><Relationship Id="rId14" Target="../media/image20.svg" Type="http://schemas.openxmlformats.org/officeDocument/2006/relationships/image"/><Relationship Id="rId15" Target="../media/image21.png" Type="http://schemas.openxmlformats.org/officeDocument/2006/relationships/image"/><Relationship Id="rId16" Target="../media/image22.svg" Type="http://schemas.openxmlformats.org/officeDocument/2006/relationships/image"/><Relationship Id="rId17" Target="../media/image23.png" Type="http://schemas.openxmlformats.org/officeDocument/2006/relationships/image"/><Relationship Id="rId2" Target="../media/image8.png" Type="http://schemas.openxmlformats.org/officeDocument/2006/relationships/image"/><Relationship Id="rId3" Target="../media/image9.png" Type="http://schemas.openxmlformats.org/officeDocument/2006/relationships/image"/><Relationship Id="rId4" Target="../media/image10.svg" Type="http://schemas.openxmlformats.org/officeDocument/2006/relationships/image"/><Relationship Id="rId5" Target="../media/image11.png" Type="http://schemas.openxmlformats.org/officeDocument/2006/relationships/image"/><Relationship Id="rId6" Target="../media/image12.svg" Type="http://schemas.openxmlformats.org/officeDocument/2006/relationships/image"/><Relationship Id="rId7" Target="../media/image13.png" Type="http://schemas.openxmlformats.org/officeDocument/2006/relationships/image"/><Relationship Id="rId8" Target="../media/image14.svg" Type="http://schemas.openxmlformats.org/officeDocument/2006/relationships/image"/><Relationship Id="rId9" Target="../media/image15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4.png" Type="http://schemas.openxmlformats.org/officeDocument/2006/relationships/image"/><Relationship Id="rId3" Target="../media/image25.sv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png" Type="http://schemas.openxmlformats.org/officeDocument/2006/relationships/image"/><Relationship Id="rId3" Target="../media/image28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4328902" y="2317173"/>
            <a:ext cx="7321033" cy="6340049"/>
            <a:chOff x="0" y="0"/>
            <a:chExt cx="3619627" cy="313461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4200A1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3737770" y="373605"/>
            <a:ext cx="3799619" cy="3290488"/>
            <a:chOff x="0" y="0"/>
            <a:chExt cx="3619627" cy="313461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C4AAE6"/>
            </a:solidFill>
          </p:spPr>
        </p:sp>
      </p:grpSp>
      <p:sp>
        <p:nvSpPr>
          <p:cNvPr name="Freeform 6" id="6"/>
          <p:cNvSpPr/>
          <p:nvPr/>
        </p:nvSpPr>
        <p:spPr>
          <a:xfrm flipH="false" flipV="false" rot="0">
            <a:off x="2845569" y="6017861"/>
            <a:ext cx="15442431" cy="4400395"/>
          </a:xfrm>
          <a:custGeom>
            <a:avLst/>
            <a:gdLst/>
            <a:ahLst/>
            <a:cxnLst/>
            <a:rect r="r" b="b" t="t" l="l"/>
            <a:pathLst>
              <a:path h="4400395" w="15442431">
                <a:moveTo>
                  <a:pt x="0" y="0"/>
                </a:moveTo>
                <a:lnTo>
                  <a:pt x="15442431" y="0"/>
                </a:lnTo>
                <a:lnTo>
                  <a:pt x="15442431" y="4400396"/>
                </a:lnTo>
                <a:lnTo>
                  <a:pt x="0" y="44003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432" r="-5103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875162" y="171260"/>
            <a:ext cx="11094244" cy="5565115"/>
            <a:chOff x="0" y="0"/>
            <a:chExt cx="14792326" cy="7420153"/>
          </a:xfrm>
        </p:grpSpPr>
        <p:sp>
          <p:nvSpPr>
            <p:cNvPr name="TextBox 8" id="8"/>
            <p:cNvSpPr txBox="true"/>
            <p:nvPr/>
          </p:nvSpPr>
          <p:spPr>
            <a:xfrm rot="0">
              <a:off x="0" y="0"/>
              <a:ext cx="14792326" cy="48768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14399"/>
                </a:lnSpc>
              </a:pPr>
              <a:r>
                <a:rPr lang="en-US" sz="11999">
                  <a:solidFill>
                    <a:srgbClr val="000000"/>
                  </a:solidFill>
                  <a:latin typeface="Fira Sans Bold"/>
                </a:rPr>
                <a:t>Mommy's Bridge</a:t>
              </a:r>
            </a:p>
          </p:txBody>
        </p:sp>
        <p:sp>
          <p:nvSpPr>
            <p:cNvPr name="TextBox 9" id="9"/>
            <p:cNvSpPr txBox="true"/>
            <p:nvPr/>
          </p:nvSpPr>
          <p:spPr>
            <a:xfrm rot="0">
              <a:off x="0" y="5187281"/>
              <a:ext cx="14792326" cy="223287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5739"/>
                </a:lnSpc>
              </a:pPr>
              <a:r>
                <a:rPr lang="en-US" sz="4099">
                  <a:solidFill>
                    <a:srgbClr val="000000"/>
                  </a:solidFill>
                  <a:latin typeface="Fira Sans Light"/>
                </a:rPr>
                <a:t>Prepared by: Rahaf Nasrallah and Masa Masri</a:t>
              </a:r>
            </a:p>
            <a:p>
              <a:pPr>
                <a:lnSpc>
                  <a:spcPts val="2100"/>
                </a:lnSpc>
              </a:pPr>
            </a:p>
            <a:p>
              <a:pPr>
                <a:lnSpc>
                  <a:spcPts val="5739"/>
                </a:lnSpc>
              </a:pPr>
              <a:r>
                <a:rPr lang="en-US" sz="4099">
                  <a:solidFill>
                    <a:srgbClr val="000000"/>
                  </a:solidFill>
                  <a:latin typeface="Fira Sans Light"/>
                </a:rPr>
                <a:t>Supervised by: Dr. Abdallah Rashed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701203" y="3277357"/>
            <a:ext cx="6885594" cy="6185661"/>
          </a:xfrm>
          <a:custGeom>
            <a:avLst/>
            <a:gdLst/>
            <a:ahLst/>
            <a:cxnLst/>
            <a:rect r="r" b="b" t="t" l="l"/>
            <a:pathLst>
              <a:path h="6185661" w="6885594">
                <a:moveTo>
                  <a:pt x="0" y="0"/>
                </a:moveTo>
                <a:lnTo>
                  <a:pt x="6885594" y="0"/>
                </a:lnTo>
                <a:lnTo>
                  <a:pt x="6885594" y="6185661"/>
                </a:lnTo>
                <a:lnTo>
                  <a:pt x="0" y="618566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980263" y="6215339"/>
            <a:ext cx="5073721" cy="4071661"/>
          </a:xfrm>
          <a:custGeom>
            <a:avLst/>
            <a:gdLst/>
            <a:ahLst/>
            <a:cxnLst/>
            <a:rect r="r" b="b" t="t" l="l"/>
            <a:pathLst>
              <a:path h="4071661" w="5073721">
                <a:moveTo>
                  <a:pt x="0" y="0"/>
                </a:moveTo>
                <a:lnTo>
                  <a:pt x="5073721" y="0"/>
                </a:lnTo>
                <a:lnTo>
                  <a:pt x="5073721" y="4071661"/>
                </a:lnTo>
                <a:lnTo>
                  <a:pt x="0" y="407166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896260" y="1019175"/>
            <a:ext cx="10495479" cy="1943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238"/>
              </a:lnSpc>
              <a:spcBef>
                <a:spcPct val="0"/>
              </a:spcBef>
            </a:pPr>
            <a:r>
              <a:rPr lang="en-US" sz="12698" spc="-126">
                <a:solidFill>
                  <a:srgbClr val="000000"/>
                </a:solidFill>
                <a:latin typeface="Fira Sans Medium"/>
              </a:rPr>
              <a:t>Apply for a job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3235492"/>
            <a:ext cx="6658830" cy="6233073"/>
          </a:xfrm>
          <a:custGeom>
            <a:avLst/>
            <a:gdLst/>
            <a:ahLst/>
            <a:cxnLst/>
            <a:rect r="r" b="b" t="t" l="l"/>
            <a:pathLst>
              <a:path h="6233073" w="6658830">
                <a:moveTo>
                  <a:pt x="0" y="0"/>
                </a:moveTo>
                <a:lnTo>
                  <a:pt x="6658830" y="0"/>
                </a:lnTo>
                <a:lnTo>
                  <a:pt x="6658830" y="6233073"/>
                </a:lnTo>
                <a:lnTo>
                  <a:pt x="0" y="62330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687530" y="3235492"/>
            <a:ext cx="9392582" cy="6233073"/>
          </a:xfrm>
          <a:custGeom>
            <a:avLst/>
            <a:gdLst/>
            <a:ahLst/>
            <a:cxnLst/>
            <a:rect r="r" b="b" t="t" l="l"/>
            <a:pathLst>
              <a:path h="6233073" w="9392582">
                <a:moveTo>
                  <a:pt x="0" y="0"/>
                </a:moveTo>
                <a:lnTo>
                  <a:pt x="9392581" y="0"/>
                </a:lnTo>
                <a:lnTo>
                  <a:pt x="9392581" y="6233073"/>
                </a:lnTo>
                <a:lnTo>
                  <a:pt x="0" y="62330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7144" t="0" r="-7144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6717685" y="1019175"/>
            <a:ext cx="4852630" cy="1943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238"/>
              </a:lnSpc>
              <a:spcBef>
                <a:spcPct val="0"/>
              </a:spcBef>
            </a:pPr>
            <a:r>
              <a:rPr lang="en-US" sz="12698" spc="-126">
                <a:solidFill>
                  <a:srgbClr val="000000"/>
                </a:solidFill>
                <a:latin typeface="Fira Sans Medium"/>
              </a:rPr>
              <a:t>Games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946907" y="2962275"/>
            <a:ext cx="7667288" cy="6820773"/>
          </a:xfrm>
          <a:custGeom>
            <a:avLst/>
            <a:gdLst/>
            <a:ahLst/>
            <a:cxnLst/>
            <a:rect r="r" b="b" t="t" l="l"/>
            <a:pathLst>
              <a:path h="6820773" w="7667288">
                <a:moveTo>
                  <a:pt x="0" y="0"/>
                </a:moveTo>
                <a:lnTo>
                  <a:pt x="7667288" y="0"/>
                </a:lnTo>
                <a:lnTo>
                  <a:pt x="7667288" y="6820773"/>
                </a:lnTo>
                <a:lnTo>
                  <a:pt x="0" y="68207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2721411" y="1019175"/>
            <a:ext cx="12845178" cy="1943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238"/>
              </a:lnSpc>
              <a:spcBef>
                <a:spcPct val="0"/>
              </a:spcBef>
            </a:pPr>
            <a:r>
              <a:rPr lang="en-US" sz="12698" spc="-126">
                <a:solidFill>
                  <a:srgbClr val="000000"/>
                </a:solidFill>
                <a:latin typeface="Fira Sans Medium"/>
              </a:rPr>
              <a:t>Admin Dashboard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67638" y="3017736"/>
            <a:ext cx="6698432" cy="6240564"/>
          </a:xfrm>
          <a:custGeom>
            <a:avLst/>
            <a:gdLst/>
            <a:ahLst/>
            <a:cxnLst/>
            <a:rect r="r" b="b" t="t" l="l"/>
            <a:pathLst>
              <a:path h="6240564" w="6698432">
                <a:moveTo>
                  <a:pt x="0" y="0"/>
                </a:moveTo>
                <a:lnTo>
                  <a:pt x="6698431" y="0"/>
                </a:lnTo>
                <a:lnTo>
                  <a:pt x="6698431" y="6240564"/>
                </a:lnTo>
                <a:lnTo>
                  <a:pt x="0" y="62405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6779776" y="822219"/>
            <a:ext cx="4728448" cy="1943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238"/>
              </a:lnSpc>
              <a:spcBef>
                <a:spcPct val="0"/>
              </a:spcBef>
            </a:pPr>
            <a:r>
              <a:rPr lang="en-US" sz="12698" spc="-126">
                <a:solidFill>
                  <a:srgbClr val="000000"/>
                </a:solidFill>
                <a:latin typeface="Fira Sans Medium"/>
              </a:rPr>
              <a:t>Tables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7466069" y="4131376"/>
            <a:ext cx="10259011" cy="4013283"/>
          </a:xfrm>
          <a:custGeom>
            <a:avLst/>
            <a:gdLst/>
            <a:ahLst/>
            <a:cxnLst/>
            <a:rect r="r" b="b" t="t" l="l"/>
            <a:pathLst>
              <a:path h="4013283" w="10259011">
                <a:moveTo>
                  <a:pt x="0" y="0"/>
                </a:moveTo>
                <a:lnTo>
                  <a:pt x="10259011" y="0"/>
                </a:lnTo>
                <a:lnTo>
                  <a:pt x="10259011" y="4013284"/>
                </a:lnTo>
                <a:lnTo>
                  <a:pt x="0" y="401328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5737" t="0" r="-3741" b="0"/>
            </a:stretch>
          </a:blipFill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528290" y="3109902"/>
            <a:ext cx="11231419" cy="5500219"/>
          </a:xfrm>
          <a:custGeom>
            <a:avLst/>
            <a:gdLst/>
            <a:ahLst/>
            <a:cxnLst/>
            <a:rect r="r" b="b" t="t" l="l"/>
            <a:pathLst>
              <a:path h="5500219" w="11231419">
                <a:moveTo>
                  <a:pt x="0" y="0"/>
                </a:moveTo>
                <a:lnTo>
                  <a:pt x="11231420" y="0"/>
                </a:lnTo>
                <a:lnTo>
                  <a:pt x="11231420" y="5500219"/>
                </a:lnTo>
                <a:lnTo>
                  <a:pt x="0" y="550021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2702064" y="712578"/>
            <a:ext cx="12883873" cy="1943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238"/>
              </a:lnSpc>
              <a:spcBef>
                <a:spcPct val="0"/>
              </a:spcBef>
            </a:pPr>
            <a:r>
              <a:rPr lang="en-US" sz="12698" spc="-126">
                <a:solidFill>
                  <a:srgbClr val="000000"/>
                </a:solidFill>
                <a:latin typeface="Fira Sans Medium"/>
              </a:rPr>
              <a:t>Event Mangement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125903" y="3929597"/>
            <a:ext cx="4376198" cy="5328703"/>
          </a:xfrm>
          <a:custGeom>
            <a:avLst/>
            <a:gdLst/>
            <a:ahLst/>
            <a:cxnLst/>
            <a:rect r="r" b="b" t="t" l="l"/>
            <a:pathLst>
              <a:path h="5328703" w="4376198">
                <a:moveTo>
                  <a:pt x="0" y="0"/>
                </a:moveTo>
                <a:lnTo>
                  <a:pt x="4376198" y="0"/>
                </a:lnTo>
                <a:lnTo>
                  <a:pt x="4376198" y="5328703"/>
                </a:lnTo>
                <a:lnTo>
                  <a:pt x="0" y="53287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864670" y="1888690"/>
            <a:ext cx="15637430" cy="20409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659"/>
              </a:lnSpc>
            </a:pPr>
            <a:r>
              <a:rPr lang="en-US" sz="11899">
                <a:solidFill>
                  <a:srgbClr val="000000"/>
                </a:solidFill>
                <a:latin typeface="Canva Sans Bold"/>
              </a:rPr>
              <a:t>2- mobile application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58429" y="2364712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966139" y="2364712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475495" y="2364712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0" y="0"/>
                </a:lnTo>
                <a:lnTo>
                  <a:pt x="3337010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079205" y="2364712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587666" y="2364712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266664" y="772803"/>
            <a:ext cx="9754672" cy="1085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621"/>
              </a:lnSpc>
              <a:spcBef>
                <a:spcPct val="0"/>
              </a:spcBef>
            </a:pPr>
            <a:r>
              <a:rPr lang="en-US" sz="7184" spc="-71">
                <a:solidFill>
                  <a:srgbClr val="000000"/>
                </a:solidFill>
                <a:latin typeface="Fira Sans Medium"/>
              </a:rPr>
              <a:t>1- Logging in as Teacher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2453482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752875" y="2453482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463150" y="2453482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190686" y="2453482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547487" y="839689"/>
            <a:ext cx="16740513" cy="1009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959"/>
              </a:lnSpc>
              <a:spcBef>
                <a:spcPct val="0"/>
              </a:spcBef>
            </a:pPr>
            <a:r>
              <a:rPr lang="en-US" sz="6632" spc="-66">
                <a:solidFill>
                  <a:srgbClr val="000000"/>
                </a:solidFill>
                <a:latin typeface="Fira Sans Medium"/>
              </a:rPr>
              <a:t>Activitities          &amp;        Announcements </a:t>
            </a:r>
          </a:p>
        </p:txBody>
      </p:sp>
      <p:sp>
        <p:nvSpPr>
          <p:cNvPr name="AutoShape 7" id="7"/>
          <p:cNvSpPr/>
          <p:nvPr/>
        </p:nvSpPr>
        <p:spPr>
          <a:xfrm flipV="true">
            <a:off x="9124950" y="2453482"/>
            <a:ext cx="0" cy="649224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806989" y="2751417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181093" y="2751417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145629" y="2751417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4393853" y="754152"/>
            <a:ext cx="9500295" cy="1123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5"/>
              </a:lnSpc>
              <a:spcBef>
                <a:spcPct val="0"/>
              </a:spcBef>
            </a:pPr>
            <a:r>
              <a:rPr lang="en-US" sz="7379" spc="-73">
                <a:solidFill>
                  <a:srgbClr val="F36053"/>
                </a:solidFill>
                <a:latin typeface="Fira Sans Medium"/>
              </a:rPr>
              <a:t>Medicine  &amp; Treatment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5270971" y="1878102"/>
            <a:ext cx="7746057" cy="600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3999" spc="-39">
                <a:solidFill>
                  <a:srgbClr val="000000"/>
                </a:solidFill>
                <a:latin typeface="Fira Sans Medium"/>
              </a:rPr>
              <a:t>added by mom, viewed by teacher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191558" y="2625464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0" y="0"/>
                </a:lnTo>
                <a:lnTo>
                  <a:pt x="3337010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037009" y="2625464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729849" y="2625464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4879955" y="477647"/>
            <a:ext cx="8528090" cy="1543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19"/>
              </a:lnSpc>
              <a:spcBef>
                <a:spcPct val="0"/>
              </a:spcBef>
            </a:pPr>
            <a:r>
              <a:rPr lang="en-US" sz="10099" spc="-100">
                <a:solidFill>
                  <a:srgbClr val="000000"/>
                </a:solidFill>
                <a:latin typeface="Fira Sans Medium"/>
              </a:rPr>
              <a:t>Chat messages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9578">
            <a:off x="1406433" y="1416642"/>
            <a:ext cx="5516873" cy="8024543"/>
          </a:xfrm>
          <a:custGeom>
            <a:avLst/>
            <a:gdLst/>
            <a:ahLst/>
            <a:cxnLst/>
            <a:rect r="r" b="b" t="t" l="l"/>
            <a:pathLst>
              <a:path h="8024543" w="5516873">
                <a:moveTo>
                  <a:pt x="0" y="0"/>
                </a:moveTo>
                <a:lnTo>
                  <a:pt x="5516873" y="0"/>
                </a:lnTo>
                <a:lnTo>
                  <a:pt x="5516873" y="8024543"/>
                </a:lnTo>
                <a:lnTo>
                  <a:pt x="0" y="80245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4367021" y="2209140"/>
            <a:ext cx="4460469" cy="159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2599"/>
              </a:lnSpc>
              <a:spcBef>
                <a:spcPct val="0"/>
              </a:spcBef>
            </a:pPr>
            <a:r>
              <a:rPr lang="en-US" sz="10499" spc="-104">
                <a:solidFill>
                  <a:srgbClr val="000000"/>
                </a:solidFill>
                <a:latin typeface="Fira Sans Medium"/>
              </a:rPr>
              <a:t>Outline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9358439" y="3089274"/>
            <a:ext cx="6109328" cy="61690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1079488" indent="-539744" lvl="1">
              <a:lnSpc>
                <a:spcPts val="6999"/>
              </a:lnSpc>
              <a:buFont typeface="Arial"/>
              <a:buChar char="•"/>
            </a:pPr>
            <a:r>
              <a:rPr lang="en-US" sz="4999">
                <a:solidFill>
                  <a:srgbClr val="000000"/>
                </a:solidFill>
                <a:latin typeface="Fira Sans Light"/>
              </a:rPr>
              <a:t> Introduction </a:t>
            </a:r>
          </a:p>
          <a:p>
            <a:pPr marL="1079488" indent="-539744" lvl="1">
              <a:lnSpc>
                <a:spcPts val="6999"/>
              </a:lnSpc>
              <a:buFont typeface="Arial"/>
              <a:buChar char="•"/>
            </a:pPr>
            <a:r>
              <a:rPr lang="en-US" sz="4999">
                <a:solidFill>
                  <a:srgbClr val="000000"/>
                </a:solidFill>
                <a:latin typeface="Fira Sans Light"/>
              </a:rPr>
              <a:t> Motivation </a:t>
            </a:r>
          </a:p>
          <a:p>
            <a:pPr marL="1079488" indent="-539744" lvl="1">
              <a:lnSpc>
                <a:spcPts val="6999"/>
              </a:lnSpc>
              <a:buFont typeface="Arial"/>
              <a:buChar char="•"/>
            </a:pPr>
            <a:r>
              <a:rPr lang="en-US" sz="4999">
                <a:solidFill>
                  <a:srgbClr val="000000"/>
                </a:solidFill>
                <a:latin typeface="Fira Sans Light"/>
              </a:rPr>
              <a:t> Project Details</a:t>
            </a:r>
          </a:p>
          <a:p>
            <a:pPr marL="1079488" indent="-539744" lvl="1">
              <a:lnSpc>
                <a:spcPts val="6999"/>
              </a:lnSpc>
              <a:buFont typeface="Arial"/>
              <a:buChar char="•"/>
            </a:pPr>
            <a:r>
              <a:rPr lang="en-US" sz="4999">
                <a:solidFill>
                  <a:srgbClr val="000000"/>
                </a:solidFill>
                <a:latin typeface="Fira Sans Light"/>
              </a:rPr>
              <a:t> </a:t>
            </a:r>
            <a:r>
              <a:rPr lang="en-US" sz="4999">
                <a:solidFill>
                  <a:srgbClr val="000000"/>
                </a:solidFill>
                <a:latin typeface="Fira Sans Light"/>
              </a:rPr>
              <a:t>Future Work</a:t>
            </a:r>
          </a:p>
          <a:p>
            <a:pPr marL="1079488" indent="-539744" lvl="1">
              <a:lnSpc>
                <a:spcPts val="6999"/>
              </a:lnSpc>
              <a:buFont typeface="Arial"/>
              <a:buChar char="•"/>
            </a:pPr>
            <a:r>
              <a:rPr lang="en-US" sz="4999">
                <a:solidFill>
                  <a:srgbClr val="000000"/>
                </a:solidFill>
                <a:latin typeface="Fira Sans Light"/>
              </a:rPr>
              <a:t> </a:t>
            </a:r>
            <a:r>
              <a:rPr lang="en-US" sz="4999">
                <a:solidFill>
                  <a:srgbClr val="000000"/>
                </a:solidFill>
                <a:latin typeface="Fira Sans Light"/>
              </a:rPr>
              <a:t>Constraints</a:t>
            </a:r>
          </a:p>
          <a:p>
            <a:pPr marL="1079488" indent="-539744" lvl="1">
              <a:lnSpc>
                <a:spcPts val="6999"/>
              </a:lnSpc>
              <a:buFont typeface="Arial"/>
              <a:buChar char="•"/>
            </a:pPr>
            <a:r>
              <a:rPr lang="en-US" sz="4999">
                <a:solidFill>
                  <a:srgbClr val="000000"/>
                </a:solidFill>
                <a:latin typeface="Fira Sans Light"/>
              </a:rPr>
              <a:t> Demo </a:t>
            </a:r>
          </a:p>
          <a:p>
            <a:pPr>
              <a:lnSpc>
                <a:spcPts val="6999"/>
              </a:lnSpc>
            </a:pP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385836" y="2209828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475495" y="2209828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0" y="0"/>
                </a:lnTo>
                <a:lnTo>
                  <a:pt x="3337010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564980" y="2163768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875261" y="485775"/>
            <a:ext cx="10537478" cy="1076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32"/>
              </a:lnSpc>
              <a:spcBef>
                <a:spcPct val="0"/>
              </a:spcBef>
            </a:pPr>
            <a:r>
              <a:rPr lang="en-US" sz="7027" spc="-70">
                <a:solidFill>
                  <a:srgbClr val="4200A1"/>
                </a:solidFill>
                <a:latin typeface="Fira Sans Medium"/>
              </a:rPr>
              <a:t>Profiles with Editable data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618270" y="2407260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985984" y="2407260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451076" y="2407260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080305" y="2407260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432784" y="574353"/>
            <a:ext cx="9422432" cy="11938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</a:pPr>
            <a:r>
              <a:rPr lang="en-US" sz="6999">
                <a:solidFill>
                  <a:srgbClr val="000000"/>
                </a:solidFill>
                <a:latin typeface="Canva Sans Bold"/>
              </a:rPr>
              <a:t>2-Logging in As Mom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25689" y="3238528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915426" y="3238528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947057" y="3238528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978688" y="3238528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583931" y="500062"/>
            <a:ext cx="6872585" cy="876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1252608" indent="-626304" lvl="1">
              <a:lnSpc>
                <a:spcPts val="6962"/>
              </a:lnSpc>
              <a:buFont typeface="Arial"/>
              <a:buChar char="•"/>
            </a:pPr>
            <a:r>
              <a:rPr lang="en-US" sz="5801" spc="-58">
                <a:solidFill>
                  <a:srgbClr val="000000"/>
                </a:solidFill>
                <a:latin typeface="Fira Sans Medium"/>
              </a:rPr>
              <a:t>Games &amp; Quizzes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640806" y="1471613"/>
            <a:ext cx="13006388" cy="15881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40"/>
              </a:lnSpc>
            </a:pPr>
            <a:r>
              <a:rPr lang="en-US" sz="4600">
                <a:solidFill>
                  <a:srgbClr val="666666"/>
                </a:solidFill>
                <a:latin typeface="Canva Sans Bold"/>
              </a:rPr>
              <a:t>1- Guess the name of this shape, animal, color</a:t>
            </a:r>
          </a:p>
          <a:p>
            <a:pPr algn="ctr">
              <a:lnSpc>
                <a:spcPts val="6440"/>
              </a:lnSpc>
            </a:pPr>
            <a:r>
              <a:rPr lang="en-US" sz="4600">
                <a:solidFill>
                  <a:srgbClr val="666666"/>
                </a:solidFill>
                <a:latin typeface="Canva Sans Bold"/>
              </a:rPr>
              <a:t>using voice recognition with audio prompts</a:t>
            </a:r>
          </a:p>
        </p:txBody>
      </p:sp>
      <p:sp>
        <p:nvSpPr>
          <p:cNvPr name="AutoShape 8" id="8"/>
          <p:cNvSpPr/>
          <p:nvPr/>
        </p:nvSpPr>
        <p:spPr>
          <a:xfrm>
            <a:off x="8210170" y="3238528"/>
            <a:ext cx="0" cy="649224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9" id="9"/>
          <p:cNvSpPr/>
          <p:nvPr/>
        </p:nvSpPr>
        <p:spPr>
          <a:xfrm>
            <a:off x="13128343" y="3238528"/>
            <a:ext cx="0" cy="649224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029790" y="2574824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965968" y="2574824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903054" y="2574824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5198181" y="180975"/>
            <a:ext cx="6872585" cy="876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1252608" indent="-626304" lvl="1">
              <a:lnSpc>
                <a:spcPts val="6962"/>
              </a:lnSpc>
              <a:buFont typeface="Arial"/>
              <a:buChar char="•"/>
            </a:pPr>
            <a:r>
              <a:rPr lang="en-US" sz="5801" spc="-58">
                <a:solidFill>
                  <a:srgbClr val="000000"/>
                </a:solidFill>
                <a:latin typeface="Fira Sans Medium"/>
              </a:rPr>
              <a:t>Games &amp; Quizzes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770034" y="971550"/>
            <a:ext cx="14402098" cy="7785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40"/>
              </a:lnSpc>
            </a:pPr>
            <a:r>
              <a:rPr lang="en-US" sz="4600">
                <a:solidFill>
                  <a:srgbClr val="666666"/>
                </a:solidFill>
                <a:latin typeface="Canva Sans Bold"/>
              </a:rPr>
              <a:t>2- Drawing Space with color picker &amp; save as image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423206" y="2209828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336046" y="2209828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5087193" y="180975"/>
            <a:ext cx="6872585" cy="876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1252608" indent="-626304" lvl="1">
              <a:lnSpc>
                <a:spcPts val="6962"/>
              </a:lnSpc>
              <a:buFont typeface="Arial"/>
              <a:buChar char="•"/>
            </a:pPr>
            <a:r>
              <a:rPr lang="en-US" sz="5801" spc="-58">
                <a:solidFill>
                  <a:srgbClr val="000000"/>
                </a:solidFill>
                <a:latin typeface="Fira Sans Medium"/>
              </a:rPr>
              <a:t>Games &amp; Quizzes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669947" y="971550"/>
            <a:ext cx="14583221" cy="7785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40"/>
              </a:lnSpc>
            </a:pPr>
            <a:r>
              <a:rPr lang="en-US" sz="4600">
                <a:solidFill>
                  <a:srgbClr val="666666"/>
                </a:solidFill>
                <a:latin typeface="Canva Sans Bold"/>
              </a:rPr>
              <a:t>3- Matching games Drag &amp; Drop with voice prompts</a:t>
            </a:r>
          </a:p>
        </p:txBody>
      </p:sp>
      <p:sp>
        <p:nvSpPr>
          <p:cNvPr name="AutoShape 6" id="6"/>
          <p:cNvSpPr/>
          <p:nvPr/>
        </p:nvSpPr>
        <p:spPr>
          <a:xfrm>
            <a:off x="8504436" y="2209828"/>
            <a:ext cx="0" cy="649224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491398" y="1887958"/>
            <a:ext cx="3757579" cy="7936801"/>
          </a:xfrm>
          <a:custGeom>
            <a:avLst/>
            <a:gdLst/>
            <a:ahLst/>
            <a:cxnLst/>
            <a:rect r="r" b="b" t="t" l="l"/>
            <a:pathLst>
              <a:path h="7936801" w="3757579">
                <a:moveTo>
                  <a:pt x="0" y="0"/>
                </a:moveTo>
                <a:lnTo>
                  <a:pt x="3757579" y="0"/>
                </a:lnTo>
                <a:lnTo>
                  <a:pt x="3757579" y="7936800"/>
                </a:lnTo>
                <a:lnTo>
                  <a:pt x="0" y="79368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221103" y="1887958"/>
            <a:ext cx="3976422" cy="7936801"/>
          </a:xfrm>
          <a:custGeom>
            <a:avLst/>
            <a:gdLst/>
            <a:ahLst/>
            <a:cxnLst/>
            <a:rect r="r" b="b" t="t" l="l"/>
            <a:pathLst>
              <a:path h="7936801" w="3976422">
                <a:moveTo>
                  <a:pt x="0" y="0"/>
                </a:moveTo>
                <a:lnTo>
                  <a:pt x="3976421" y="0"/>
                </a:lnTo>
                <a:lnTo>
                  <a:pt x="3976421" y="7936800"/>
                </a:lnTo>
                <a:lnTo>
                  <a:pt x="0" y="79368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-5824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5688657" y="152400"/>
            <a:ext cx="6872585" cy="876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1252608" indent="-626304" lvl="1">
              <a:lnSpc>
                <a:spcPts val="6962"/>
              </a:lnSpc>
              <a:buFont typeface="Arial"/>
              <a:buChar char="•"/>
            </a:pPr>
            <a:r>
              <a:rPr lang="en-US" sz="5801" spc="-58">
                <a:solidFill>
                  <a:srgbClr val="000000"/>
                </a:solidFill>
                <a:latin typeface="Fira Sans Medium"/>
              </a:rPr>
              <a:t>Games &amp; Quizzes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239420" y="888365"/>
            <a:ext cx="5416748" cy="7785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40"/>
              </a:lnSpc>
            </a:pPr>
            <a:r>
              <a:rPr lang="en-US" sz="4600">
                <a:solidFill>
                  <a:srgbClr val="666666"/>
                </a:solidFill>
                <a:latin typeface="Canva Sans Bold"/>
              </a:rPr>
              <a:t>4- Animals Sounds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1867210" y="1028700"/>
            <a:ext cx="1821359" cy="638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98"/>
              </a:lnSpc>
              <a:spcBef>
                <a:spcPct val="0"/>
              </a:spcBef>
            </a:pPr>
            <a:r>
              <a:rPr lang="en-US" sz="4248" spc="-42">
                <a:solidFill>
                  <a:srgbClr val="666666"/>
                </a:solidFill>
                <a:latin typeface="Fira Sans Medium"/>
              </a:rPr>
              <a:t>5</a:t>
            </a:r>
            <a:r>
              <a:rPr lang="en-US" sz="4248" spc="-42">
                <a:solidFill>
                  <a:srgbClr val="666666"/>
                </a:solidFill>
                <a:latin typeface="Fira Sans Medium"/>
              </a:rPr>
              <a:t>- Q&amp;A </a:t>
            </a:r>
          </a:p>
        </p:txBody>
      </p:sp>
      <p:sp>
        <p:nvSpPr>
          <p:cNvPr name="AutoShape 7" id="7"/>
          <p:cNvSpPr/>
          <p:nvPr/>
        </p:nvSpPr>
        <p:spPr>
          <a:xfrm flipH="true" flipV="true">
            <a:off x="9144000" y="1320483"/>
            <a:ext cx="0" cy="8504276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78550" y="2670655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972736" y="2670655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843442" y="2670655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572439" y="2670655"/>
            <a:ext cx="3337011" cy="7048472"/>
          </a:xfrm>
          <a:custGeom>
            <a:avLst/>
            <a:gdLst/>
            <a:ahLst/>
            <a:cxnLst/>
            <a:rect r="r" b="b" t="t" l="l"/>
            <a:pathLst>
              <a:path h="7048472" w="3337011">
                <a:moveTo>
                  <a:pt x="0" y="0"/>
                </a:moveTo>
                <a:lnTo>
                  <a:pt x="3337011" y="0"/>
                </a:lnTo>
                <a:lnTo>
                  <a:pt x="3337011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170963" y="904875"/>
            <a:ext cx="3089196" cy="10782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19"/>
              </a:lnSpc>
            </a:pPr>
            <a:r>
              <a:rPr lang="en-US" sz="6299">
                <a:solidFill>
                  <a:srgbClr val="000000"/>
                </a:solidFill>
                <a:latin typeface="Canva Sans Bold"/>
              </a:rPr>
              <a:t>Reports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79569" y="904875"/>
            <a:ext cx="6629881" cy="10782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19"/>
              </a:lnSpc>
            </a:pPr>
            <a:r>
              <a:rPr lang="en-US" sz="6299">
                <a:solidFill>
                  <a:srgbClr val="000000"/>
                </a:solidFill>
                <a:latin typeface="Canva Sans Bold"/>
              </a:rPr>
              <a:t>Games Analysis</a:t>
            </a:r>
          </a:p>
        </p:txBody>
      </p:sp>
      <p:sp>
        <p:nvSpPr>
          <p:cNvPr name="AutoShape 8" id="8"/>
          <p:cNvSpPr/>
          <p:nvPr/>
        </p:nvSpPr>
        <p:spPr>
          <a:xfrm flipV="true">
            <a:off x="9163050" y="2766060"/>
            <a:ext cx="0" cy="649224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563843" y="2408728"/>
            <a:ext cx="6695457" cy="6849572"/>
          </a:xfrm>
          <a:custGeom>
            <a:avLst/>
            <a:gdLst/>
            <a:ahLst/>
            <a:cxnLst/>
            <a:rect r="r" b="b" t="t" l="l"/>
            <a:pathLst>
              <a:path h="6849572" w="6695457">
                <a:moveTo>
                  <a:pt x="0" y="0"/>
                </a:moveTo>
                <a:lnTo>
                  <a:pt x="6695457" y="0"/>
                </a:lnTo>
                <a:lnTo>
                  <a:pt x="6695457" y="6849572"/>
                </a:lnTo>
                <a:lnTo>
                  <a:pt x="0" y="684957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2708095"/>
            <a:ext cx="12786214" cy="3876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5238"/>
              </a:lnSpc>
            </a:pPr>
            <a:r>
              <a:rPr lang="en-US" sz="12698" spc="-126">
                <a:solidFill>
                  <a:srgbClr val="000000"/>
                </a:solidFill>
                <a:latin typeface="Fira Sans Medium"/>
              </a:rPr>
              <a:t>04.</a:t>
            </a:r>
          </a:p>
          <a:p>
            <a:pPr>
              <a:lnSpc>
                <a:spcPts val="15238"/>
              </a:lnSpc>
              <a:spcBef>
                <a:spcPct val="0"/>
              </a:spcBef>
            </a:pPr>
            <a:r>
              <a:rPr lang="en-US" sz="12698" spc="-126">
                <a:solidFill>
                  <a:srgbClr val="000000"/>
                </a:solidFill>
                <a:latin typeface="Fira Sans Medium"/>
              </a:rPr>
              <a:t>Future Work</a:t>
            </a:r>
          </a:p>
        </p:txBody>
      </p:sp>
      <p:sp>
        <p:nvSpPr>
          <p:cNvPr name="AutoShape 4" id="4"/>
          <p:cNvSpPr/>
          <p:nvPr/>
        </p:nvSpPr>
        <p:spPr>
          <a:xfrm flipV="true">
            <a:off x="1028700" y="6934779"/>
            <a:ext cx="9535143" cy="25590"/>
          </a:xfrm>
          <a:prstGeom prst="line">
            <a:avLst/>
          </a:prstGeom>
          <a:ln cap="flat" w="228600">
            <a:solidFill>
              <a:srgbClr val="DBC1E5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8382663" y="8363160"/>
            <a:ext cx="9905337" cy="9346"/>
          </a:xfrm>
          <a:prstGeom prst="line">
            <a:avLst/>
          </a:prstGeom>
          <a:ln cap="rnd" w="19050">
            <a:solidFill>
              <a:srgbClr val="4200A1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8002564" y="8198352"/>
            <a:ext cx="380203" cy="329258"/>
            <a:chOff x="0" y="0"/>
            <a:chExt cx="3619627" cy="313461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4200A1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2955129" y="8217402"/>
            <a:ext cx="380203" cy="329258"/>
            <a:chOff x="0" y="0"/>
            <a:chExt cx="3619627" cy="313461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4200A1"/>
            </a:solidFill>
          </p:spPr>
        </p:sp>
      </p:grpSp>
      <p:sp>
        <p:nvSpPr>
          <p:cNvPr name="Freeform 7" id="7"/>
          <p:cNvSpPr/>
          <p:nvPr/>
        </p:nvSpPr>
        <p:spPr>
          <a:xfrm flipH="false" flipV="false" rot="0">
            <a:off x="628067" y="2849141"/>
            <a:ext cx="6695758" cy="5076602"/>
          </a:xfrm>
          <a:custGeom>
            <a:avLst/>
            <a:gdLst/>
            <a:ahLst/>
            <a:cxnLst/>
            <a:rect r="r" b="b" t="t" l="l"/>
            <a:pathLst>
              <a:path h="5076602" w="6695758">
                <a:moveTo>
                  <a:pt x="0" y="0"/>
                </a:moveTo>
                <a:lnTo>
                  <a:pt x="6695758" y="0"/>
                </a:lnTo>
                <a:lnTo>
                  <a:pt x="6695758" y="5076603"/>
                </a:lnTo>
                <a:lnTo>
                  <a:pt x="0" y="50766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8382654" y="5396788"/>
            <a:ext cx="4126270" cy="2966192"/>
            <a:chOff x="0" y="0"/>
            <a:chExt cx="5501694" cy="3954923"/>
          </a:xfrm>
        </p:grpSpPr>
        <p:sp>
          <p:nvSpPr>
            <p:cNvPr name="TextBox 9" id="9"/>
            <p:cNvSpPr txBox="true"/>
            <p:nvPr/>
          </p:nvSpPr>
          <p:spPr>
            <a:xfrm rot="0">
              <a:off x="0" y="0"/>
              <a:ext cx="5501694" cy="11049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0" indent="0" lvl="0">
                <a:lnSpc>
                  <a:spcPts val="6599"/>
                </a:lnSpc>
                <a:spcBef>
                  <a:spcPct val="0"/>
                </a:spcBef>
              </a:pPr>
              <a:r>
                <a:rPr lang="en-US" sz="5499">
                  <a:solidFill>
                    <a:srgbClr val="4200A1"/>
                  </a:solidFill>
                  <a:latin typeface="Fira Sans Medium"/>
                </a:rPr>
                <a:t>01</a:t>
              </a:r>
            </a:p>
          </p:txBody>
        </p:sp>
        <p:sp>
          <p:nvSpPr>
            <p:cNvPr name="TextBox 10" id="10"/>
            <p:cNvSpPr txBox="true"/>
            <p:nvPr/>
          </p:nvSpPr>
          <p:spPr>
            <a:xfrm rot="0">
              <a:off x="0" y="1388674"/>
              <a:ext cx="5501694" cy="25662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0" indent="0" lvl="0">
                <a:lnSpc>
                  <a:spcPts val="7839"/>
                </a:lnSpc>
                <a:spcBef>
                  <a:spcPct val="0"/>
                </a:spcBef>
              </a:pPr>
              <a:r>
                <a:rPr lang="en-US" sz="5599">
                  <a:solidFill>
                    <a:srgbClr val="000000"/>
                  </a:solidFill>
                  <a:latin typeface="Fira Sans Light"/>
                </a:rPr>
                <a:t>On demand live videos</a:t>
              </a: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4135432" y="5387443"/>
            <a:ext cx="3364925" cy="2966192"/>
            <a:chOff x="0" y="0"/>
            <a:chExt cx="4486566" cy="3954923"/>
          </a:xfrm>
        </p:grpSpPr>
        <p:sp>
          <p:nvSpPr>
            <p:cNvPr name="TextBox 12" id="12"/>
            <p:cNvSpPr txBox="true"/>
            <p:nvPr/>
          </p:nvSpPr>
          <p:spPr>
            <a:xfrm rot="0">
              <a:off x="0" y="0"/>
              <a:ext cx="4486566" cy="11049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0" indent="0" lvl="0">
                <a:lnSpc>
                  <a:spcPts val="6599"/>
                </a:lnSpc>
                <a:spcBef>
                  <a:spcPct val="0"/>
                </a:spcBef>
              </a:pPr>
              <a:r>
                <a:rPr lang="en-US" sz="5499">
                  <a:solidFill>
                    <a:srgbClr val="4200A1"/>
                  </a:solidFill>
                  <a:latin typeface="Fira Sans Medium"/>
                </a:rPr>
                <a:t>02</a:t>
              </a:r>
            </a:p>
          </p:txBody>
        </p:sp>
        <p:sp>
          <p:nvSpPr>
            <p:cNvPr name="TextBox 13" id="13"/>
            <p:cNvSpPr txBox="true"/>
            <p:nvPr/>
          </p:nvSpPr>
          <p:spPr>
            <a:xfrm rot="0">
              <a:off x="0" y="1388674"/>
              <a:ext cx="4486566" cy="25662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0" indent="0" lvl="0">
                <a:lnSpc>
                  <a:spcPts val="7839"/>
                </a:lnSpc>
                <a:spcBef>
                  <a:spcPct val="0"/>
                </a:spcBef>
              </a:pPr>
              <a:r>
                <a:rPr lang="en-US" sz="5599">
                  <a:solidFill>
                    <a:srgbClr val="000000"/>
                  </a:solidFill>
                  <a:latin typeface="Fira Sans Light"/>
                </a:rPr>
                <a:t>More Games</a:t>
              </a:r>
            </a:p>
          </p:txBody>
        </p:sp>
      </p:grp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650733" y="1878607"/>
            <a:ext cx="5608567" cy="7379693"/>
          </a:xfrm>
          <a:custGeom>
            <a:avLst/>
            <a:gdLst/>
            <a:ahLst/>
            <a:cxnLst/>
            <a:rect r="r" b="b" t="t" l="l"/>
            <a:pathLst>
              <a:path h="7379693" w="5608567">
                <a:moveTo>
                  <a:pt x="0" y="0"/>
                </a:moveTo>
                <a:lnTo>
                  <a:pt x="5608567" y="0"/>
                </a:lnTo>
                <a:lnTo>
                  <a:pt x="5608567" y="7379693"/>
                </a:lnTo>
                <a:lnTo>
                  <a:pt x="0" y="737969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2708095"/>
            <a:ext cx="12786214" cy="3876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5238"/>
              </a:lnSpc>
            </a:pPr>
            <a:r>
              <a:rPr lang="en-US" sz="12698" spc="-126">
                <a:solidFill>
                  <a:srgbClr val="000000"/>
                </a:solidFill>
                <a:latin typeface="Fira Sans Medium"/>
              </a:rPr>
              <a:t>05.</a:t>
            </a:r>
          </a:p>
          <a:p>
            <a:pPr>
              <a:lnSpc>
                <a:spcPts val="15238"/>
              </a:lnSpc>
              <a:spcBef>
                <a:spcPct val="0"/>
              </a:spcBef>
            </a:pPr>
            <a:r>
              <a:rPr lang="en-US" sz="12698" spc="-126">
                <a:solidFill>
                  <a:srgbClr val="000000"/>
                </a:solidFill>
                <a:latin typeface="Fira Sans Medium"/>
              </a:rPr>
              <a:t>Constraints</a:t>
            </a:r>
          </a:p>
        </p:txBody>
      </p:sp>
      <p:sp>
        <p:nvSpPr>
          <p:cNvPr name="AutoShape 4" id="4"/>
          <p:cNvSpPr/>
          <p:nvPr/>
        </p:nvSpPr>
        <p:spPr>
          <a:xfrm flipV="true">
            <a:off x="1028700" y="6934779"/>
            <a:ext cx="9535143" cy="25590"/>
          </a:xfrm>
          <a:prstGeom prst="line">
            <a:avLst/>
          </a:prstGeom>
          <a:ln cap="flat" w="228600">
            <a:solidFill>
              <a:srgbClr val="DBC1E5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6374174" y="1751867"/>
            <a:ext cx="10190121" cy="5810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5238"/>
              </a:lnSpc>
            </a:pPr>
            <a:r>
              <a:rPr lang="en-US" sz="12698" spc="-126">
                <a:solidFill>
                  <a:srgbClr val="C4AAE6"/>
                </a:solidFill>
                <a:latin typeface="Fira Sans Medium"/>
              </a:rPr>
              <a:t>01.</a:t>
            </a:r>
          </a:p>
          <a:p>
            <a:pPr>
              <a:lnSpc>
                <a:spcPts val="15238"/>
              </a:lnSpc>
            </a:pPr>
            <a:r>
              <a:rPr lang="en-US" sz="12698" spc="-126">
                <a:solidFill>
                  <a:srgbClr val="000000"/>
                </a:solidFill>
                <a:latin typeface="Fira Sans Medium"/>
              </a:rPr>
              <a:t> Introduction</a:t>
            </a:r>
          </a:p>
          <a:p>
            <a:pPr>
              <a:lnSpc>
                <a:spcPts val="15238"/>
              </a:lnSpc>
              <a:spcBef>
                <a:spcPct val="0"/>
              </a:spcBef>
            </a:pPr>
          </a:p>
        </p:txBody>
      </p:sp>
      <p:sp>
        <p:nvSpPr>
          <p:cNvPr name="AutoShape 3" id="3"/>
          <p:cNvSpPr/>
          <p:nvPr/>
        </p:nvSpPr>
        <p:spPr>
          <a:xfrm>
            <a:off x="6374174" y="5885601"/>
            <a:ext cx="10190121" cy="25590"/>
          </a:xfrm>
          <a:prstGeom prst="line">
            <a:avLst/>
          </a:prstGeom>
          <a:ln cap="flat" w="238125">
            <a:solidFill>
              <a:srgbClr val="C4AAE6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1310187" y="2869317"/>
            <a:ext cx="4449055" cy="6388983"/>
          </a:xfrm>
          <a:custGeom>
            <a:avLst/>
            <a:gdLst/>
            <a:ahLst/>
            <a:cxnLst/>
            <a:rect r="r" b="b" t="t" l="l"/>
            <a:pathLst>
              <a:path h="6388983" w="4449055">
                <a:moveTo>
                  <a:pt x="0" y="0"/>
                </a:moveTo>
                <a:lnTo>
                  <a:pt x="4449055" y="0"/>
                </a:lnTo>
                <a:lnTo>
                  <a:pt x="4449055" y="6388983"/>
                </a:lnTo>
                <a:lnTo>
                  <a:pt x="0" y="63889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597424" y="3971734"/>
            <a:ext cx="7484760" cy="6315266"/>
          </a:xfrm>
          <a:custGeom>
            <a:avLst/>
            <a:gdLst/>
            <a:ahLst/>
            <a:cxnLst/>
            <a:rect r="r" b="b" t="t" l="l"/>
            <a:pathLst>
              <a:path h="6315266" w="7484760">
                <a:moveTo>
                  <a:pt x="0" y="0"/>
                </a:moveTo>
                <a:lnTo>
                  <a:pt x="7484760" y="0"/>
                </a:lnTo>
                <a:lnTo>
                  <a:pt x="7484760" y="6315266"/>
                </a:lnTo>
                <a:lnTo>
                  <a:pt x="0" y="631526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2500312"/>
            <a:ext cx="12146472" cy="5286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1511299" indent="-755650" lvl="1">
              <a:lnSpc>
                <a:spcPts val="8399"/>
              </a:lnSpc>
              <a:buFont typeface="Arial"/>
              <a:buChar char="•"/>
            </a:pPr>
            <a:r>
              <a:rPr lang="en-US" sz="6999" spc="-69">
                <a:solidFill>
                  <a:srgbClr val="000000"/>
                </a:solidFill>
                <a:latin typeface="Fira Sans Medium"/>
              </a:rPr>
              <a:t>Limiting Time</a:t>
            </a:r>
          </a:p>
          <a:p>
            <a:pPr>
              <a:lnSpc>
                <a:spcPts val="8399"/>
              </a:lnSpc>
            </a:pPr>
          </a:p>
          <a:p>
            <a:pPr marL="1511299" indent="-755650" lvl="1">
              <a:lnSpc>
                <a:spcPts val="8399"/>
              </a:lnSpc>
              <a:spcBef>
                <a:spcPct val="0"/>
              </a:spcBef>
              <a:buFont typeface="Arial"/>
              <a:buChar char="•"/>
            </a:pPr>
            <a:r>
              <a:rPr lang="en-US" sz="6999" spc="-69">
                <a:solidFill>
                  <a:srgbClr val="000000"/>
                </a:solidFill>
                <a:latin typeface="Fira Sans Medium"/>
              </a:rPr>
              <a:t>Learning New Technologies and Frameworks</a:t>
            </a:r>
          </a:p>
        </p:txBody>
      </p:sp>
      <p:sp>
        <p:nvSpPr>
          <p:cNvPr name="TextBox 4" id="4"/>
          <p:cNvSpPr txBox="true"/>
          <p:nvPr/>
        </p:nvSpPr>
        <p:spPr>
          <a:xfrm rot="-221897">
            <a:off x="10779628" y="4637327"/>
            <a:ext cx="2614374" cy="647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60"/>
              </a:lnSpc>
              <a:spcBef>
                <a:spcPct val="0"/>
              </a:spcBef>
            </a:pPr>
            <a:r>
              <a:rPr lang="en-US" sz="4300" spc="-43">
                <a:solidFill>
                  <a:srgbClr val="F4F4F4"/>
                </a:solidFill>
                <a:latin typeface="Fira Sans Medium"/>
              </a:rPr>
              <a:t>challenges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498366" y="3295206"/>
            <a:ext cx="9427817" cy="5963094"/>
          </a:xfrm>
          <a:custGeom>
            <a:avLst/>
            <a:gdLst/>
            <a:ahLst/>
            <a:cxnLst/>
            <a:rect r="r" b="b" t="t" l="l"/>
            <a:pathLst>
              <a:path h="5963094" w="9427817">
                <a:moveTo>
                  <a:pt x="0" y="0"/>
                </a:moveTo>
                <a:lnTo>
                  <a:pt x="9427817" y="0"/>
                </a:lnTo>
                <a:lnTo>
                  <a:pt x="9427817" y="5963094"/>
                </a:lnTo>
                <a:lnTo>
                  <a:pt x="0" y="596309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310187" y="1852612"/>
            <a:ext cx="10190121" cy="6572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7278"/>
              </a:lnSpc>
            </a:pPr>
            <a:r>
              <a:rPr lang="en-US" sz="14398" spc="-143">
                <a:solidFill>
                  <a:srgbClr val="C4AAE6"/>
                </a:solidFill>
                <a:latin typeface="Fira Sans Medium"/>
              </a:rPr>
              <a:t>07.</a:t>
            </a:r>
          </a:p>
          <a:p>
            <a:pPr>
              <a:lnSpc>
                <a:spcPts val="17278"/>
              </a:lnSpc>
            </a:pPr>
            <a:r>
              <a:rPr lang="en-US" sz="14398" spc="-143">
                <a:solidFill>
                  <a:srgbClr val="000000"/>
                </a:solidFill>
                <a:latin typeface="Fira Sans Medium"/>
              </a:rPr>
              <a:t>Demo</a:t>
            </a:r>
          </a:p>
          <a:p>
            <a:pPr>
              <a:lnSpc>
                <a:spcPts val="17278"/>
              </a:lnSpc>
              <a:spcBef>
                <a:spcPct val="0"/>
              </a:spcBef>
            </a:pPr>
          </a:p>
        </p:txBody>
      </p:sp>
      <p:sp>
        <p:nvSpPr>
          <p:cNvPr name="AutoShape 4" id="4"/>
          <p:cNvSpPr/>
          <p:nvPr/>
        </p:nvSpPr>
        <p:spPr>
          <a:xfrm>
            <a:off x="1006126" y="6276753"/>
            <a:ext cx="5724549" cy="0"/>
          </a:xfrm>
          <a:prstGeom prst="line">
            <a:avLst/>
          </a:prstGeom>
          <a:ln cap="flat" w="276225">
            <a:solidFill>
              <a:srgbClr val="C4AAE6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272603" y="417543"/>
            <a:ext cx="3640053" cy="4418880"/>
          </a:xfrm>
          <a:custGeom>
            <a:avLst/>
            <a:gdLst/>
            <a:ahLst/>
            <a:cxnLst/>
            <a:rect r="r" b="b" t="t" l="l"/>
            <a:pathLst>
              <a:path h="4418880" w="3640053">
                <a:moveTo>
                  <a:pt x="0" y="0"/>
                </a:moveTo>
                <a:lnTo>
                  <a:pt x="3640053" y="0"/>
                </a:lnTo>
                <a:lnTo>
                  <a:pt x="3640053" y="4418881"/>
                </a:lnTo>
                <a:lnTo>
                  <a:pt x="0" y="441888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508919" y="3278193"/>
            <a:ext cx="5527368" cy="7290293"/>
          </a:xfrm>
          <a:custGeom>
            <a:avLst/>
            <a:gdLst/>
            <a:ahLst/>
            <a:cxnLst/>
            <a:rect r="r" b="b" t="t" l="l"/>
            <a:pathLst>
              <a:path h="7290293" w="5527368">
                <a:moveTo>
                  <a:pt x="0" y="0"/>
                </a:moveTo>
                <a:lnTo>
                  <a:pt x="5527368" y="0"/>
                </a:lnTo>
                <a:lnTo>
                  <a:pt x="5527368" y="7290294"/>
                </a:lnTo>
                <a:lnTo>
                  <a:pt x="0" y="729029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369251" y="728045"/>
            <a:ext cx="7153531" cy="5423677"/>
          </a:xfrm>
          <a:custGeom>
            <a:avLst/>
            <a:gdLst/>
            <a:ahLst/>
            <a:cxnLst/>
            <a:rect r="r" b="b" t="t" l="l"/>
            <a:pathLst>
              <a:path h="5423677" w="7153531">
                <a:moveTo>
                  <a:pt x="0" y="0"/>
                </a:moveTo>
                <a:lnTo>
                  <a:pt x="7153531" y="0"/>
                </a:lnTo>
                <a:lnTo>
                  <a:pt x="7153531" y="5423677"/>
                </a:lnTo>
                <a:lnTo>
                  <a:pt x="0" y="542367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369251" y="7297661"/>
            <a:ext cx="8271867" cy="1485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639"/>
              </a:lnSpc>
              <a:spcBef>
                <a:spcPct val="0"/>
              </a:spcBef>
            </a:pPr>
            <a:r>
              <a:rPr lang="en-US" sz="9699" spc="-96">
                <a:solidFill>
                  <a:srgbClr val="4200A1"/>
                </a:solidFill>
                <a:latin typeface="Fira Sans Medium Italics"/>
              </a:rPr>
              <a:t>Any Questions?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348877">
            <a:off x="11004351" y="4323905"/>
            <a:ext cx="7701913" cy="6311187"/>
          </a:xfrm>
          <a:custGeom>
            <a:avLst/>
            <a:gdLst/>
            <a:ahLst/>
            <a:cxnLst/>
            <a:rect r="r" b="b" t="t" l="l"/>
            <a:pathLst>
              <a:path h="6311187" w="7701913">
                <a:moveTo>
                  <a:pt x="0" y="0"/>
                </a:moveTo>
                <a:lnTo>
                  <a:pt x="7701913" y="0"/>
                </a:lnTo>
                <a:lnTo>
                  <a:pt x="7701913" y="6311187"/>
                </a:lnTo>
                <a:lnTo>
                  <a:pt x="0" y="63111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51" r="-5568" b="-4807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514350" y="1028700"/>
            <a:ext cx="10190121" cy="5000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3199"/>
              </a:lnSpc>
            </a:pPr>
            <a:r>
              <a:rPr lang="en-US" sz="10999" spc="-109">
                <a:solidFill>
                  <a:srgbClr val="C4AAE6"/>
                </a:solidFill>
                <a:latin typeface="Fira Sans Medium"/>
              </a:rPr>
              <a:t>02.</a:t>
            </a:r>
          </a:p>
          <a:p>
            <a:pPr>
              <a:lnSpc>
                <a:spcPts val="13199"/>
              </a:lnSpc>
            </a:pPr>
            <a:r>
              <a:rPr lang="en-US" sz="10999" spc="-109">
                <a:solidFill>
                  <a:srgbClr val="000000"/>
                </a:solidFill>
                <a:latin typeface="Fira Sans Medium"/>
              </a:rPr>
              <a:t>Motivation</a:t>
            </a:r>
          </a:p>
          <a:p>
            <a:pPr>
              <a:lnSpc>
                <a:spcPts val="13199"/>
              </a:lnSpc>
              <a:spcBef>
                <a:spcPct val="0"/>
              </a:spcBef>
            </a:pPr>
          </a:p>
        </p:txBody>
      </p:sp>
      <p:sp>
        <p:nvSpPr>
          <p:cNvPr name="AutoShape 4" id="4"/>
          <p:cNvSpPr/>
          <p:nvPr/>
        </p:nvSpPr>
        <p:spPr>
          <a:xfrm>
            <a:off x="514642" y="4478082"/>
            <a:ext cx="8399074" cy="19050"/>
          </a:xfrm>
          <a:prstGeom prst="line">
            <a:avLst/>
          </a:prstGeom>
          <a:ln cap="flat" w="257175">
            <a:solidFill>
              <a:srgbClr val="C4AAE6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5" id="5"/>
          <p:cNvSpPr txBox="true"/>
          <p:nvPr/>
        </p:nvSpPr>
        <p:spPr>
          <a:xfrm rot="0">
            <a:off x="514350" y="5166360"/>
            <a:ext cx="10941787" cy="40919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459"/>
              </a:lnSpc>
              <a:spcBef>
                <a:spcPct val="0"/>
              </a:spcBef>
            </a:pPr>
            <a:r>
              <a:rPr lang="en-US" sz="3899">
                <a:solidFill>
                  <a:srgbClr val="000000"/>
                </a:solidFill>
                <a:latin typeface="Fira Sans Light"/>
              </a:rPr>
              <a:t>Motivated by the desire to support working moms and ensure their peace of mind, Mommy's Bridge offers a convenient app for managing nursery schools and providing real-time updates on their children, bridging the gap between professional life and parental responsibilities.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833075"/>
            <a:ext cx="4730039" cy="3314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8766"/>
              </a:lnSpc>
            </a:pPr>
            <a:r>
              <a:rPr lang="en-US" sz="7305" spc="-73">
                <a:solidFill>
                  <a:srgbClr val="C4AAE6"/>
                </a:solidFill>
                <a:latin typeface="Fira Sans Medium"/>
              </a:rPr>
              <a:t>03.</a:t>
            </a:r>
          </a:p>
          <a:p>
            <a:pPr>
              <a:lnSpc>
                <a:spcPts val="8766"/>
              </a:lnSpc>
            </a:pPr>
            <a:r>
              <a:rPr lang="en-US" sz="7305" spc="-73">
                <a:solidFill>
                  <a:srgbClr val="000000"/>
                </a:solidFill>
                <a:latin typeface="Fira Sans Medium"/>
              </a:rPr>
              <a:t>Features</a:t>
            </a:r>
          </a:p>
          <a:p>
            <a:pPr>
              <a:lnSpc>
                <a:spcPts val="8766"/>
              </a:lnSpc>
              <a:spcBef>
                <a:spcPct val="0"/>
              </a:spcBef>
            </a:pPr>
          </a:p>
        </p:txBody>
      </p:sp>
      <p:sp>
        <p:nvSpPr>
          <p:cNvPr name="AutoShape 3" id="3"/>
          <p:cNvSpPr/>
          <p:nvPr/>
        </p:nvSpPr>
        <p:spPr>
          <a:xfrm>
            <a:off x="1028992" y="3151068"/>
            <a:ext cx="8399074" cy="19050"/>
          </a:xfrm>
          <a:prstGeom prst="line">
            <a:avLst/>
          </a:prstGeom>
          <a:ln cap="flat" w="257175">
            <a:solidFill>
              <a:srgbClr val="C4AAE6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12224640" y="1628548"/>
            <a:ext cx="3740123" cy="5551203"/>
          </a:xfrm>
          <a:custGeom>
            <a:avLst/>
            <a:gdLst/>
            <a:ahLst/>
            <a:cxnLst/>
            <a:rect r="r" b="b" t="t" l="l"/>
            <a:pathLst>
              <a:path h="5551203" w="3740123">
                <a:moveTo>
                  <a:pt x="0" y="0"/>
                </a:moveTo>
                <a:lnTo>
                  <a:pt x="3740123" y="0"/>
                </a:lnTo>
                <a:lnTo>
                  <a:pt x="3740123" y="5551203"/>
                </a:lnTo>
                <a:lnTo>
                  <a:pt x="0" y="55512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504543" y="4394624"/>
            <a:ext cx="11720097" cy="42637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1015616" indent="-507808" lvl="1">
              <a:lnSpc>
                <a:spcPts val="5644"/>
              </a:lnSpc>
              <a:buFont typeface="Arial"/>
              <a:buChar char="•"/>
            </a:pPr>
            <a:r>
              <a:rPr lang="en-US" sz="4704" spc="-47">
                <a:solidFill>
                  <a:srgbClr val="000000"/>
                </a:solidFill>
                <a:latin typeface="Fira Sans Medium"/>
              </a:rPr>
              <a:t>Localized (English&amp;Arabic support).</a:t>
            </a:r>
          </a:p>
          <a:p>
            <a:pPr>
              <a:lnSpc>
                <a:spcPts val="5644"/>
              </a:lnSpc>
            </a:pPr>
          </a:p>
          <a:p>
            <a:pPr marL="1015616" indent="-507808" lvl="1">
              <a:lnSpc>
                <a:spcPts val="5644"/>
              </a:lnSpc>
              <a:buFont typeface="Arial"/>
              <a:buChar char="•"/>
            </a:pPr>
            <a:r>
              <a:rPr lang="en-US" sz="4704" spc="-47">
                <a:solidFill>
                  <a:srgbClr val="000000"/>
                </a:solidFill>
                <a:latin typeface="Fira Sans Medium"/>
              </a:rPr>
              <a:t>Speech Recognition.</a:t>
            </a:r>
          </a:p>
          <a:p>
            <a:pPr>
              <a:lnSpc>
                <a:spcPts val="5644"/>
              </a:lnSpc>
            </a:pPr>
          </a:p>
          <a:p>
            <a:pPr marL="1015616" indent="-507808" lvl="1">
              <a:lnSpc>
                <a:spcPts val="5644"/>
              </a:lnSpc>
              <a:buFont typeface="Arial"/>
              <a:buChar char="•"/>
            </a:pPr>
            <a:r>
              <a:rPr lang="en-US" sz="4704" spc="-47">
                <a:solidFill>
                  <a:srgbClr val="000000"/>
                </a:solidFill>
                <a:latin typeface="Fira Sans Medium"/>
              </a:rPr>
              <a:t>Text to Speech.</a:t>
            </a:r>
          </a:p>
          <a:p>
            <a:pPr>
              <a:lnSpc>
                <a:spcPts val="5644"/>
              </a:lnSpc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504543" y="8392471"/>
            <a:ext cx="16754757" cy="1438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1014731" indent="-507365" lvl="1">
              <a:lnSpc>
                <a:spcPts val="5640"/>
              </a:lnSpc>
              <a:buFont typeface="Arial"/>
              <a:buChar char="•"/>
            </a:pPr>
            <a:r>
              <a:rPr lang="en-US" sz="4700" spc="-47">
                <a:solidFill>
                  <a:srgbClr val="000000"/>
                </a:solidFill>
                <a:latin typeface="Fira Sans Medium"/>
              </a:rPr>
              <a:t>Audio prompts using Kids friendly voice (Good job,Try again, drag&amp;drop,...)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20401" y="4425176"/>
            <a:ext cx="18928802" cy="7282781"/>
          </a:xfrm>
          <a:custGeom>
            <a:avLst/>
            <a:gdLst/>
            <a:ahLst/>
            <a:cxnLst/>
            <a:rect r="r" b="b" t="t" l="l"/>
            <a:pathLst>
              <a:path h="7282781" w="18928802">
                <a:moveTo>
                  <a:pt x="0" y="0"/>
                </a:moveTo>
                <a:lnTo>
                  <a:pt x="18928802" y="0"/>
                </a:lnTo>
                <a:lnTo>
                  <a:pt x="18928802" y="7282781"/>
                </a:lnTo>
                <a:lnTo>
                  <a:pt x="0" y="728278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60789" r="0" b="-47789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153778" y="5327272"/>
            <a:ext cx="4776750" cy="1667520"/>
          </a:xfrm>
          <a:custGeom>
            <a:avLst/>
            <a:gdLst/>
            <a:ahLst/>
            <a:cxnLst/>
            <a:rect r="r" b="b" t="t" l="l"/>
            <a:pathLst>
              <a:path h="1667520" w="4776750">
                <a:moveTo>
                  <a:pt x="0" y="0"/>
                </a:moveTo>
                <a:lnTo>
                  <a:pt x="4776750" y="0"/>
                </a:lnTo>
                <a:lnTo>
                  <a:pt x="4776750" y="1667521"/>
                </a:lnTo>
                <a:lnTo>
                  <a:pt x="0" y="166752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244798" y="7868806"/>
            <a:ext cx="4594709" cy="1654095"/>
          </a:xfrm>
          <a:custGeom>
            <a:avLst/>
            <a:gdLst/>
            <a:ahLst/>
            <a:cxnLst/>
            <a:rect r="r" b="b" t="t" l="l"/>
            <a:pathLst>
              <a:path h="1654095" w="4594709">
                <a:moveTo>
                  <a:pt x="0" y="0"/>
                </a:moveTo>
                <a:lnTo>
                  <a:pt x="4594710" y="0"/>
                </a:lnTo>
                <a:lnTo>
                  <a:pt x="4594710" y="1654095"/>
                </a:lnTo>
                <a:lnTo>
                  <a:pt x="0" y="165409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982547" y="5847853"/>
            <a:ext cx="3992511" cy="1146939"/>
          </a:xfrm>
          <a:custGeom>
            <a:avLst/>
            <a:gdLst/>
            <a:ahLst/>
            <a:cxnLst/>
            <a:rect r="r" b="b" t="t" l="l"/>
            <a:pathLst>
              <a:path h="1146939" w="3992511">
                <a:moveTo>
                  <a:pt x="0" y="0"/>
                </a:moveTo>
                <a:lnTo>
                  <a:pt x="3992511" y="0"/>
                </a:lnTo>
                <a:lnTo>
                  <a:pt x="3992511" y="1146940"/>
                </a:lnTo>
                <a:lnTo>
                  <a:pt x="0" y="114694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566360" y="7735111"/>
            <a:ext cx="4628584" cy="1787791"/>
          </a:xfrm>
          <a:custGeom>
            <a:avLst/>
            <a:gdLst/>
            <a:ahLst/>
            <a:cxnLst/>
            <a:rect r="r" b="b" t="t" l="l"/>
            <a:pathLst>
              <a:path h="1787791" w="4628584">
                <a:moveTo>
                  <a:pt x="0" y="0"/>
                </a:moveTo>
                <a:lnTo>
                  <a:pt x="4628584" y="0"/>
                </a:lnTo>
                <a:lnTo>
                  <a:pt x="4628584" y="1787790"/>
                </a:lnTo>
                <a:lnTo>
                  <a:pt x="0" y="178779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78048" y="6618777"/>
            <a:ext cx="1796680" cy="1850513"/>
          </a:xfrm>
          <a:custGeom>
            <a:avLst/>
            <a:gdLst/>
            <a:ahLst/>
            <a:cxnLst/>
            <a:rect r="r" b="b" t="t" l="l"/>
            <a:pathLst>
              <a:path h="1850513" w="1796680">
                <a:moveTo>
                  <a:pt x="0" y="0"/>
                </a:moveTo>
                <a:lnTo>
                  <a:pt x="1796680" y="0"/>
                </a:lnTo>
                <a:lnTo>
                  <a:pt x="1796680" y="1850513"/>
                </a:lnTo>
                <a:lnTo>
                  <a:pt x="0" y="1850513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657948" y="5291323"/>
            <a:ext cx="4070130" cy="2035065"/>
          </a:xfrm>
          <a:custGeom>
            <a:avLst/>
            <a:gdLst/>
            <a:ahLst/>
            <a:cxnLst/>
            <a:rect r="r" b="b" t="t" l="l"/>
            <a:pathLst>
              <a:path h="2035065" w="4070130">
                <a:moveTo>
                  <a:pt x="0" y="0"/>
                </a:moveTo>
                <a:lnTo>
                  <a:pt x="4070130" y="0"/>
                </a:lnTo>
                <a:lnTo>
                  <a:pt x="4070130" y="2035065"/>
                </a:lnTo>
                <a:lnTo>
                  <a:pt x="0" y="2035065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28700" y="3829571"/>
            <a:ext cx="11699378" cy="595605"/>
          </a:xfrm>
          <a:custGeom>
            <a:avLst/>
            <a:gdLst/>
            <a:ahLst/>
            <a:cxnLst/>
            <a:rect r="r" b="b" t="t" l="l"/>
            <a:pathLst>
              <a:path h="595605" w="11699378">
                <a:moveTo>
                  <a:pt x="0" y="0"/>
                </a:moveTo>
                <a:lnTo>
                  <a:pt x="11699378" y="0"/>
                </a:lnTo>
                <a:lnTo>
                  <a:pt x="11699378" y="595605"/>
                </a:lnTo>
                <a:lnTo>
                  <a:pt x="0" y="595605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3636753" y="7575395"/>
            <a:ext cx="2879752" cy="2285804"/>
          </a:xfrm>
          <a:custGeom>
            <a:avLst/>
            <a:gdLst/>
            <a:ahLst/>
            <a:cxnLst/>
            <a:rect r="r" b="b" t="t" l="l"/>
            <a:pathLst>
              <a:path h="2285804" w="2879752">
                <a:moveTo>
                  <a:pt x="0" y="0"/>
                </a:moveTo>
                <a:lnTo>
                  <a:pt x="2879752" y="0"/>
                </a:lnTo>
                <a:lnTo>
                  <a:pt x="2879752" y="2285803"/>
                </a:lnTo>
                <a:lnTo>
                  <a:pt x="0" y="2285803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028700" y="614240"/>
            <a:ext cx="11414332" cy="3438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3559"/>
              </a:lnSpc>
              <a:spcBef>
                <a:spcPct val="0"/>
              </a:spcBef>
            </a:pPr>
            <a:r>
              <a:rPr lang="en-US" sz="11299" spc="-112">
                <a:solidFill>
                  <a:srgbClr val="000000"/>
                </a:solidFill>
                <a:latin typeface="Fira Sans Medium"/>
              </a:rPr>
              <a:t>Technologies and Frameworks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533323" y="2245239"/>
            <a:ext cx="7088066" cy="6299518"/>
          </a:xfrm>
          <a:custGeom>
            <a:avLst/>
            <a:gdLst/>
            <a:ahLst/>
            <a:cxnLst/>
            <a:rect r="r" b="b" t="t" l="l"/>
            <a:pathLst>
              <a:path h="6299518" w="7088066">
                <a:moveTo>
                  <a:pt x="0" y="0"/>
                </a:moveTo>
                <a:lnTo>
                  <a:pt x="7088066" y="0"/>
                </a:lnTo>
                <a:lnTo>
                  <a:pt x="7088066" y="6299518"/>
                </a:lnTo>
                <a:lnTo>
                  <a:pt x="0" y="629951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910173" y="2007114"/>
            <a:ext cx="8230910" cy="21729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778"/>
              </a:lnSpc>
            </a:pPr>
            <a:r>
              <a:rPr lang="en-US" sz="12699">
                <a:solidFill>
                  <a:srgbClr val="000000"/>
                </a:solidFill>
                <a:latin typeface="Canva Sans Bold"/>
              </a:rPr>
              <a:t>1- Website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520296" y="3785423"/>
            <a:ext cx="11247409" cy="5472877"/>
          </a:xfrm>
          <a:custGeom>
            <a:avLst/>
            <a:gdLst/>
            <a:ahLst/>
            <a:cxnLst/>
            <a:rect r="r" b="b" t="t" l="l"/>
            <a:pathLst>
              <a:path h="5472877" w="11247409">
                <a:moveTo>
                  <a:pt x="0" y="0"/>
                </a:moveTo>
                <a:lnTo>
                  <a:pt x="11247408" y="0"/>
                </a:lnTo>
                <a:lnTo>
                  <a:pt x="11247408" y="5472877"/>
                </a:lnTo>
                <a:lnTo>
                  <a:pt x="0" y="547287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4317980" y="1019175"/>
            <a:ext cx="9652040" cy="1943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238"/>
              </a:lnSpc>
              <a:spcBef>
                <a:spcPct val="0"/>
              </a:spcBef>
            </a:pPr>
            <a:r>
              <a:rPr lang="en-US" sz="12698" spc="-126">
                <a:solidFill>
                  <a:srgbClr val="000000"/>
                </a:solidFill>
                <a:latin typeface="Fira Sans Medium"/>
              </a:rPr>
              <a:t>Landing Page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533104" y="3232730"/>
            <a:ext cx="11221792" cy="4662474"/>
          </a:xfrm>
          <a:custGeom>
            <a:avLst/>
            <a:gdLst/>
            <a:ahLst/>
            <a:cxnLst/>
            <a:rect r="r" b="b" t="t" l="l"/>
            <a:pathLst>
              <a:path h="4662474" w="11221792">
                <a:moveTo>
                  <a:pt x="0" y="0"/>
                </a:moveTo>
                <a:lnTo>
                  <a:pt x="11221792" y="0"/>
                </a:lnTo>
                <a:lnTo>
                  <a:pt x="11221792" y="4662474"/>
                </a:lnTo>
                <a:lnTo>
                  <a:pt x="0" y="46624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497926" y="7895204"/>
            <a:ext cx="11256970" cy="1890483"/>
          </a:xfrm>
          <a:custGeom>
            <a:avLst/>
            <a:gdLst/>
            <a:ahLst/>
            <a:cxnLst/>
            <a:rect r="r" b="b" t="t" l="l"/>
            <a:pathLst>
              <a:path h="1890483" w="11256970">
                <a:moveTo>
                  <a:pt x="0" y="0"/>
                </a:moveTo>
                <a:lnTo>
                  <a:pt x="11256970" y="0"/>
                </a:lnTo>
                <a:lnTo>
                  <a:pt x="11256970" y="1890483"/>
                </a:lnTo>
                <a:lnTo>
                  <a:pt x="0" y="189048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297025" y="1019175"/>
            <a:ext cx="9693950" cy="1943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238"/>
              </a:lnSpc>
              <a:spcBef>
                <a:spcPct val="0"/>
              </a:spcBef>
            </a:pPr>
            <a:r>
              <a:rPr lang="en-US" sz="12698" spc="-126">
                <a:solidFill>
                  <a:srgbClr val="000000"/>
                </a:solidFill>
                <a:latin typeface="Fira Sans Medium"/>
              </a:rPr>
              <a:t>Registeration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DAFktGFFFn8</dc:identifier>
  <dcterms:modified xsi:type="dcterms:W3CDTF">2011-08-01T06:04:30Z</dcterms:modified>
  <cp:revision>1</cp:revision>
  <dc:title>Outline</dc:title>
</cp:coreProperties>
</file>