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rawings/drawing4.xml" ContentType="application/vnd.openxmlformats-officedocument.drawingml.chartshape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7.xml" ContentType="application/vnd.openxmlformats-officedocument.drawingml.chart+xml"/>
  <Override PartName="/ppt/diagrams/layout1.xml" ContentType="application/vnd.openxmlformats-officedocument.drawingml.diagramLayou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rawings/drawing5.xml" ContentType="application/vnd.openxmlformats-officedocument.drawingml.chartshap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rawings/drawing3.xml" ContentType="application/vnd.openxmlformats-officedocument.drawingml.chartshape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7"/>
  </p:notesMasterIdLst>
  <p:sldIdLst>
    <p:sldId id="256" r:id="rId2"/>
    <p:sldId id="257" r:id="rId3"/>
    <p:sldId id="297" r:id="rId4"/>
    <p:sldId id="258" r:id="rId5"/>
    <p:sldId id="344" r:id="rId6"/>
    <p:sldId id="262" r:id="rId7"/>
    <p:sldId id="347" r:id="rId8"/>
    <p:sldId id="345" r:id="rId9"/>
    <p:sldId id="346" r:id="rId10"/>
    <p:sldId id="261" r:id="rId11"/>
    <p:sldId id="263" r:id="rId12"/>
    <p:sldId id="317" r:id="rId13"/>
    <p:sldId id="319" r:id="rId14"/>
    <p:sldId id="320" r:id="rId15"/>
    <p:sldId id="321" r:id="rId16"/>
    <p:sldId id="322" r:id="rId17"/>
    <p:sldId id="300" r:id="rId18"/>
    <p:sldId id="278" r:id="rId19"/>
    <p:sldId id="264" r:id="rId20"/>
    <p:sldId id="323" r:id="rId21"/>
    <p:sldId id="273" r:id="rId22"/>
    <p:sldId id="268" r:id="rId23"/>
    <p:sldId id="269" r:id="rId24"/>
    <p:sldId id="301" r:id="rId25"/>
    <p:sldId id="260" r:id="rId26"/>
    <p:sldId id="270" r:id="rId27"/>
    <p:sldId id="307" r:id="rId28"/>
    <p:sldId id="333" r:id="rId29"/>
    <p:sldId id="315" r:id="rId30"/>
    <p:sldId id="324" r:id="rId31"/>
    <p:sldId id="325" r:id="rId32"/>
    <p:sldId id="326" r:id="rId33"/>
    <p:sldId id="327" r:id="rId34"/>
    <p:sldId id="328" r:id="rId35"/>
    <p:sldId id="329" r:id="rId36"/>
    <p:sldId id="330" r:id="rId37"/>
    <p:sldId id="331" r:id="rId38"/>
    <p:sldId id="332" r:id="rId39"/>
    <p:sldId id="334" r:id="rId40"/>
    <p:sldId id="335" r:id="rId41"/>
    <p:sldId id="336" r:id="rId42"/>
    <p:sldId id="337" r:id="rId43"/>
    <p:sldId id="338" r:id="rId44"/>
    <p:sldId id="343" r:id="rId45"/>
    <p:sldId id="272"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971" autoAdjust="0"/>
    <p:restoredTop sz="95772" autoAdjust="0"/>
  </p:normalViewPr>
  <p:slideViewPr>
    <p:cSldViewPr>
      <p:cViewPr varScale="1">
        <p:scale>
          <a:sx n="70" d="100"/>
          <a:sy n="70" d="100"/>
        </p:scale>
        <p:origin x="-1410" y="-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almostaqpal\AppData\Roaming\Microsoft\Excel\Book1%20(version%201).xlsb"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Users\almostaqpal\AppData\Roaming\Microsoft\Excel\Book1%20(version%201).xlsb"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style val="1"/>
  <c:chart>
    <c:autoTitleDeleted val="1"/>
    <c:plotArea>
      <c:layout>
        <c:manualLayout>
          <c:layoutTarget val="inner"/>
          <c:xMode val="edge"/>
          <c:yMode val="edge"/>
          <c:x val="4.3212785717256022E-2"/>
          <c:y val="3.2789671763327255E-2"/>
          <c:w val="0.81389814748560574"/>
          <c:h val="0.71433415233633601"/>
        </c:manualLayout>
      </c:layout>
      <c:scatterChart>
        <c:scatterStyle val="lineMarker"/>
        <c:ser>
          <c:idx val="0"/>
          <c:order val="0"/>
          <c:spPr>
            <a:ln w="38100">
              <a:noFill/>
            </a:ln>
          </c:spPr>
          <c:yVal>
            <c:numRef>
              <c:f>ورقة1!$H$8:$H$118</c:f>
              <c:numCache>
                <c:formatCode>General</c:formatCode>
                <c:ptCount val="111"/>
                <c:pt idx="0">
                  <c:v>0</c:v>
                </c:pt>
                <c:pt idx="1">
                  <c:v>1.0000000000000021E-2</c:v>
                </c:pt>
                <c:pt idx="2">
                  <c:v>1.0000000000000021E-2</c:v>
                </c:pt>
                <c:pt idx="3">
                  <c:v>1.0000000000000021E-2</c:v>
                </c:pt>
                <c:pt idx="4">
                  <c:v>1.0000000000000021E-2</c:v>
                </c:pt>
                <c:pt idx="5">
                  <c:v>2.0000000000000039E-2</c:v>
                </c:pt>
                <c:pt idx="6">
                  <c:v>2.0000000000000039E-2</c:v>
                </c:pt>
                <c:pt idx="7">
                  <c:v>2.0000000000000039E-2</c:v>
                </c:pt>
                <c:pt idx="8">
                  <c:v>2.0000000000000039E-2</c:v>
                </c:pt>
                <c:pt idx="9">
                  <c:v>2.0000000000000039E-2</c:v>
                </c:pt>
                <c:pt idx="10">
                  <c:v>2.0000000000000039E-2</c:v>
                </c:pt>
                <c:pt idx="11">
                  <c:v>2.0000000000000039E-2</c:v>
                </c:pt>
                <c:pt idx="12">
                  <c:v>3.0000000000000079E-2</c:v>
                </c:pt>
                <c:pt idx="13">
                  <c:v>3.0000000000000079E-2</c:v>
                </c:pt>
                <c:pt idx="14">
                  <c:v>3.0000000000000079E-2</c:v>
                </c:pt>
                <c:pt idx="15">
                  <c:v>3.0000000000000079E-2</c:v>
                </c:pt>
                <c:pt idx="16">
                  <c:v>3.0000000000000079E-2</c:v>
                </c:pt>
                <c:pt idx="17">
                  <c:v>3.0000000000000079E-2</c:v>
                </c:pt>
                <c:pt idx="18">
                  <c:v>3.0000000000000079E-2</c:v>
                </c:pt>
                <c:pt idx="19">
                  <c:v>3.0000000000000079E-2</c:v>
                </c:pt>
                <c:pt idx="20">
                  <c:v>4.0000000000000077E-2</c:v>
                </c:pt>
                <c:pt idx="21">
                  <c:v>4.0000000000000077E-2</c:v>
                </c:pt>
                <c:pt idx="22">
                  <c:v>4.0000000000000077E-2</c:v>
                </c:pt>
                <c:pt idx="23">
                  <c:v>5.0000000000000086E-2</c:v>
                </c:pt>
                <c:pt idx="24">
                  <c:v>5.0000000000000086E-2</c:v>
                </c:pt>
                <c:pt idx="25">
                  <c:v>5.0000000000000086E-2</c:v>
                </c:pt>
                <c:pt idx="26">
                  <c:v>5.0000000000000086E-2</c:v>
                </c:pt>
                <c:pt idx="27">
                  <c:v>5.0000000000000086E-2</c:v>
                </c:pt>
                <c:pt idx="28">
                  <c:v>6.0000000000000102E-2</c:v>
                </c:pt>
                <c:pt idx="29">
                  <c:v>6.0000000000000102E-2</c:v>
                </c:pt>
                <c:pt idx="30">
                  <c:v>6.0000000000000102E-2</c:v>
                </c:pt>
                <c:pt idx="31">
                  <c:v>6.0000000000000102E-2</c:v>
                </c:pt>
                <c:pt idx="32">
                  <c:v>6.0000000000000102E-2</c:v>
                </c:pt>
                <c:pt idx="33">
                  <c:v>7.0000000000000034E-2</c:v>
                </c:pt>
                <c:pt idx="34">
                  <c:v>7.0000000000000034E-2</c:v>
                </c:pt>
                <c:pt idx="35">
                  <c:v>7.0000000000000034E-2</c:v>
                </c:pt>
                <c:pt idx="36">
                  <c:v>7.0000000000000034E-2</c:v>
                </c:pt>
                <c:pt idx="37">
                  <c:v>7.0000000000000034E-2</c:v>
                </c:pt>
                <c:pt idx="38">
                  <c:v>7.0000000000000034E-2</c:v>
                </c:pt>
                <c:pt idx="39">
                  <c:v>7.0000000000000034E-2</c:v>
                </c:pt>
                <c:pt idx="40">
                  <c:v>8.0000000000000154E-2</c:v>
                </c:pt>
                <c:pt idx="41">
                  <c:v>8.0000000000000154E-2</c:v>
                </c:pt>
                <c:pt idx="42">
                  <c:v>8.0000000000000154E-2</c:v>
                </c:pt>
                <c:pt idx="43">
                  <c:v>8.0000000000000154E-2</c:v>
                </c:pt>
                <c:pt idx="44">
                  <c:v>8.0000000000000154E-2</c:v>
                </c:pt>
                <c:pt idx="45">
                  <c:v>9.0000000000000066E-2</c:v>
                </c:pt>
                <c:pt idx="46">
                  <c:v>9.0000000000000066E-2</c:v>
                </c:pt>
                <c:pt idx="47">
                  <c:v>0.1</c:v>
                </c:pt>
                <c:pt idx="48">
                  <c:v>0.1</c:v>
                </c:pt>
                <c:pt idx="49">
                  <c:v>0.1</c:v>
                </c:pt>
                <c:pt idx="50">
                  <c:v>0.1</c:v>
                </c:pt>
                <c:pt idx="51">
                  <c:v>0.11000000000000006</c:v>
                </c:pt>
                <c:pt idx="52">
                  <c:v>0.11000000000000006</c:v>
                </c:pt>
                <c:pt idx="53">
                  <c:v>0.12000000000000002</c:v>
                </c:pt>
                <c:pt idx="54">
                  <c:v>0.12000000000000002</c:v>
                </c:pt>
                <c:pt idx="55">
                  <c:v>0.13</c:v>
                </c:pt>
                <c:pt idx="56">
                  <c:v>0.14000000000000001</c:v>
                </c:pt>
                <c:pt idx="57">
                  <c:v>0.14000000000000001</c:v>
                </c:pt>
                <c:pt idx="58">
                  <c:v>0.14000000000000001</c:v>
                </c:pt>
                <c:pt idx="59">
                  <c:v>0.14000000000000001</c:v>
                </c:pt>
                <c:pt idx="60">
                  <c:v>0.14000000000000001</c:v>
                </c:pt>
                <c:pt idx="61">
                  <c:v>0.14000000000000001</c:v>
                </c:pt>
                <c:pt idx="62">
                  <c:v>0.14000000000000001</c:v>
                </c:pt>
                <c:pt idx="63">
                  <c:v>0.14000000000000001</c:v>
                </c:pt>
                <c:pt idx="64">
                  <c:v>0.15000000000000024</c:v>
                </c:pt>
                <c:pt idx="65">
                  <c:v>0.15000000000000024</c:v>
                </c:pt>
                <c:pt idx="66">
                  <c:v>0.16000000000000011</c:v>
                </c:pt>
                <c:pt idx="67">
                  <c:v>0.16000000000000011</c:v>
                </c:pt>
                <c:pt idx="68">
                  <c:v>0.16000000000000011</c:v>
                </c:pt>
                <c:pt idx="69">
                  <c:v>0.16000000000000011</c:v>
                </c:pt>
                <c:pt idx="70">
                  <c:v>0.17</c:v>
                </c:pt>
                <c:pt idx="71">
                  <c:v>0.17</c:v>
                </c:pt>
                <c:pt idx="72">
                  <c:v>0.17</c:v>
                </c:pt>
                <c:pt idx="73">
                  <c:v>0.18000000000000024</c:v>
                </c:pt>
                <c:pt idx="74">
                  <c:v>0.19000000000000011</c:v>
                </c:pt>
                <c:pt idx="75">
                  <c:v>0.19000000000000011</c:v>
                </c:pt>
                <c:pt idx="76">
                  <c:v>0.19000000000000011</c:v>
                </c:pt>
                <c:pt idx="77">
                  <c:v>0.19000000000000011</c:v>
                </c:pt>
                <c:pt idx="78">
                  <c:v>0.19000000000000011</c:v>
                </c:pt>
                <c:pt idx="79">
                  <c:v>0.19000000000000011</c:v>
                </c:pt>
                <c:pt idx="80">
                  <c:v>0.19000000000000011</c:v>
                </c:pt>
                <c:pt idx="81">
                  <c:v>0.2</c:v>
                </c:pt>
                <c:pt idx="82">
                  <c:v>0.21000000000000021</c:v>
                </c:pt>
                <c:pt idx="83">
                  <c:v>0.22000000000000011</c:v>
                </c:pt>
                <c:pt idx="84">
                  <c:v>0.25</c:v>
                </c:pt>
                <c:pt idx="85">
                  <c:v>0.25</c:v>
                </c:pt>
                <c:pt idx="86">
                  <c:v>0.25</c:v>
                </c:pt>
                <c:pt idx="87">
                  <c:v>0.25</c:v>
                </c:pt>
                <c:pt idx="88">
                  <c:v>0.26</c:v>
                </c:pt>
                <c:pt idx="89">
                  <c:v>0.26</c:v>
                </c:pt>
                <c:pt idx="90">
                  <c:v>0.26</c:v>
                </c:pt>
                <c:pt idx="91">
                  <c:v>0.26</c:v>
                </c:pt>
                <c:pt idx="92">
                  <c:v>0.27</c:v>
                </c:pt>
                <c:pt idx="93">
                  <c:v>0.28000000000000008</c:v>
                </c:pt>
                <c:pt idx="94">
                  <c:v>0.28000000000000008</c:v>
                </c:pt>
                <c:pt idx="95">
                  <c:v>0.29000000000000031</c:v>
                </c:pt>
                <c:pt idx="96">
                  <c:v>0.30000000000000032</c:v>
                </c:pt>
                <c:pt idx="97">
                  <c:v>0.31000000000000111</c:v>
                </c:pt>
                <c:pt idx="98">
                  <c:v>0.33000000000000146</c:v>
                </c:pt>
                <c:pt idx="99">
                  <c:v>0.34000000000000041</c:v>
                </c:pt>
                <c:pt idx="100">
                  <c:v>0.34000000000000041</c:v>
                </c:pt>
                <c:pt idx="101">
                  <c:v>0.36000000000000032</c:v>
                </c:pt>
                <c:pt idx="102">
                  <c:v>0.37000000000000038</c:v>
                </c:pt>
                <c:pt idx="103">
                  <c:v>0.38000000000000123</c:v>
                </c:pt>
                <c:pt idx="104">
                  <c:v>0.39000000000000123</c:v>
                </c:pt>
                <c:pt idx="105">
                  <c:v>0.41000000000000031</c:v>
                </c:pt>
                <c:pt idx="106">
                  <c:v>0.42000000000000032</c:v>
                </c:pt>
                <c:pt idx="107">
                  <c:v>0.45</c:v>
                </c:pt>
                <c:pt idx="108">
                  <c:v>0.66000000000000292</c:v>
                </c:pt>
                <c:pt idx="109">
                  <c:v>0.69000000000000095</c:v>
                </c:pt>
                <c:pt idx="110">
                  <c:v>1.1700000000000021</c:v>
                </c:pt>
              </c:numCache>
            </c:numRef>
          </c:yVal>
        </c:ser>
        <c:axId val="58948224"/>
        <c:axId val="57872768"/>
        <c:extLst>
          <c:ext xmlns:c15="http://schemas.microsoft.com/office/drawing/2012/chart" uri="{02D57815-91ED-43cb-92C2-25804820EDAC}">
            <c15:filteredScatterSeries>
              <c15:ser>
                <c:idx val="0"/>
                <c:order val="0"/>
                <c:tx>
                  <c:strRef>
                    <c:extLst>
                      <c:ext uri="{02D57815-91ED-43cb-92C2-25804820EDAC}">
                        <c15:formulaRef>
                          <c15:sqref>Sheet1!$U$1</c15:sqref>
                        </c15:formulaRef>
                      </c:ext>
                    </c:extLst>
                    <c:strCache>
                      <c:ptCount val="1"/>
                      <c:pt idx="0">
                        <c:v>Flow (m³/day)</c:v>
                      </c:pt>
                    </c:strCache>
                  </c:strRef>
                </c:tx>
                <c:spPr>
                  <a:ln w="25400" cap="rnd">
                    <a:noFill/>
                    <a:round/>
                  </a:ln>
                  <a:effectLst/>
                </c:spPr>
                <c:marker>
                  <c:symbol val="circle"/>
                  <c:size val="5"/>
                  <c:spPr>
                    <a:solidFill>
                      <a:schemeClr val="accent1"/>
                    </a:solidFill>
                    <a:ln w="9525">
                      <a:solidFill>
                        <a:schemeClr val="accent1"/>
                      </a:solidFill>
                    </a:ln>
                    <a:effectLst/>
                  </c:spPr>
                </c:marker>
                <c:xVal>
                  <c:multiLvlStrRef>
                    <c:extLst>
                      <c:ext uri="{02D57815-91ED-43cb-92C2-25804820EDAC}">
                        <c15:formulaRef>
                          <c15:sqref>Sheet1!$N$2:$T$165</c15:sqref>
                        </c15:formulaRef>
                      </c:ext>
                    </c:extLst>
                    <c:multiLvlStrCache>
                      <c:ptCount val="164"/>
                      <c:lvl>
                        <c:pt idx="0">
                          <c:v>90</c:v>
                        </c:pt>
                        <c:pt idx="1">
                          <c:v>90</c:v>
                        </c:pt>
                        <c:pt idx="2">
                          <c:v>90</c:v>
                        </c:pt>
                        <c:pt idx="3">
                          <c:v>90</c:v>
                        </c:pt>
                        <c:pt idx="4">
                          <c:v>90</c:v>
                        </c:pt>
                        <c:pt idx="5">
                          <c:v>90</c:v>
                        </c:pt>
                        <c:pt idx="6">
                          <c:v>90</c:v>
                        </c:pt>
                        <c:pt idx="7">
                          <c:v>90</c:v>
                        </c:pt>
                        <c:pt idx="8">
                          <c:v>90</c:v>
                        </c:pt>
                        <c:pt idx="9">
                          <c:v>90</c:v>
                        </c:pt>
                        <c:pt idx="10">
                          <c:v>90</c:v>
                        </c:pt>
                        <c:pt idx="11">
                          <c:v>90</c:v>
                        </c:pt>
                        <c:pt idx="12">
                          <c:v>90</c:v>
                        </c:pt>
                        <c:pt idx="13">
                          <c:v>90</c:v>
                        </c:pt>
                        <c:pt idx="14">
                          <c:v>90</c:v>
                        </c:pt>
                        <c:pt idx="15">
                          <c:v>90</c:v>
                        </c:pt>
                        <c:pt idx="16">
                          <c:v>90</c:v>
                        </c:pt>
                        <c:pt idx="17">
                          <c:v>90</c:v>
                        </c:pt>
                        <c:pt idx="18">
                          <c:v>90</c:v>
                        </c:pt>
                        <c:pt idx="19">
                          <c:v>90</c:v>
                        </c:pt>
                        <c:pt idx="20">
                          <c:v>90</c:v>
                        </c:pt>
                        <c:pt idx="21">
                          <c:v>90</c:v>
                        </c:pt>
                        <c:pt idx="22">
                          <c:v>90</c:v>
                        </c:pt>
                        <c:pt idx="23">
                          <c:v>90</c:v>
                        </c:pt>
                        <c:pt idx="24">
                          <c:v>90</c:v>
                        </c:pt>
                        <c:pt idx="25">
                          <c:v>90</c:v>
                        </c:pt>
                        <c:pt idx="26">
                          <c:v>90</c:v>
                        </c:pt>
                        <c:pt idx="27">
                          <c:v>90</c:v>
                        </c:pt>
                        <c:pt idx="28">
                          <c:v>90</c:v>
                        </c:pt>
                        <c:pt idx="29">
                          <c:v>90</c:v>
                        </c:pt>
                        <c:pt idx="30">
                          <c:v>90</c:v>
                        </c:pt>
                        <c:pt idx="31">
                          <c:v>90</c:v>
                        </c:pt>
                        <c:pt idx="32">
                          <c:v>90</c:v>
                        </c:pt>
                        <c:pt idx="33">
                          <c:v>90</c:v>
                        </c:pt>
                        <c:pt idx="34">
                          <c:v>90</c:v>
                        </c:pt>
                        <c:pt idx="35">
                          <c:v>90</c:v>
                        </c:pt>
                        <c:pt idx="36">
                          <c:v>90</c:v>
                        </c:pt>
                        <c:pt idx="37">
                          <c:v>90</c:v>
                        </c:pt>
                        <c:pt idx="38">
                          <c:v>90</c:v>
                        </c:pt>
                        <c:pt idx="39">
                          <c:v>90</c:v>
                        </c:pt>
                        <c:pt idx="40">
                          <c:v>90</c:v>
                        </c:pt>
                        <c:pt idx="41">
                          <c:v>90</c:v>
                        </c:pt>
                        <c:pt idx="42">
                          <c:v>90</c:v>
                        </c:pt>
                        <c:pt idx="43">
                          <c:v>90</c:v>
                        </c:pt>
                        <c:pt idx="44">
                          <c:v>90</c:v>
                        </c:pt>
                        <c:pt idx="45">
                          <c:v>90</c:v>
                        </c:pt>
                        <c:pt idx="46">
                          <c:v>90</c:v>
                        </c:pt>
                        <c:pt idx="47">
                          <c:v>90</c:v>
                        </c:pt>
                        <c:pt idx="48">
                          <c:v>90</c:v>
                        </c:pt>
                        <c:pt idx="49">
                          <c:v>90</c:v>
                        </c:pt>
                        <c:pt idx="50">
                          <c:v>90</c:v>
                        </c:pt>
                        <c:pt idx="51">
                          <c:v>90</c:v>
                        </c:pt>
                        <c:pt idx="52">
                          <c:v>90</c:v>
                        </c:pt>
                        <c:pt idx="53">
                          <c:v>90</c:v>
                        </c:pt>
                        <c:pt idx="54">
                          <c:v>90</c:v>
                        </c:pt>
                        <c:pt idx="55">
                          <c:v>90</c:v>
                        </c:pt>
                        <c:pt idx="56">
                          <c:v>90</c:v>
                        </c:pt>
                        <c:pt idx="57">
                          <c:v>90</c:v>
                        </c:pt>
                        <c:pt idx="58">
                          <c:v>90</c:v>
                        </c:pt>
                        <c:pt idx="59">
                          <c:v>90</c:v>
                        </c:pt>
                        <c:pt idx="60">
                          <c:v>90</c:v>
                        </c:pt>
                        <c:pt idx="61">
                          <c:v>90</c:v>
                        </c:pt>
                        <c:pt idx="62">
                          <c:v>90</c:v>
                        </c:pt>
                        <c:pt idx="63">
                          <c:v>90</c:v>
                        </c:pt>
                        <c:pt idx="64">
                          <c:v>90</c:v>
                        </c:pt>
                        <c:pt idx="65">
                          <c:v>90</c:v>
                        </c:pt>
                        <c:pt idx="66">
                          <c:v>90</c:v>
                        </c:pt>
                        <c:pt idx="67">
                          <c:v>90</c:v>
                        </c:pt>
                        <c:pt idx="68">
                          <c:v>90</c:v>
                        </c:pt>
                        <c:pt idx="69">
                          <c:v>90</c:v>
                        </c:pt>
                        <c:pt idx="70">
                          <c:v>90</c:v>
                        </c:pt>
                        <c:pt idx="71">
                          <c:v>90</c:v>
                        </c:pt>
                        <c:pt idx="72">
                          <c:v>90</c:v>
                        </c:pt>
                        <c:pt idx="73">
                          <c:v>90</c:v>
                        </c:pt>
                        <c:pt idx="74">
                          <c:v>90</c:v>
                        </c:pt>
                        <c:pt idx="75">
                          <c:v>90</c:v>
                        </c:pt>
                        <c:pt idx="76">
                          <c:v>90</c:v>
                        </c:pt>
                        <c:pt idx="77">
                          <c:v>90</c:v>
                        </c:pt>
                        <c:pt idx="78">
                          <c:v>90</c:v>
                        </c:pt>
                        <c:pt idx="79">
                          <c:v>90</c:v>
                        </c:pt>
                        <c:pt idx="80">
                          <c:v>90</c:v>
                        </c:pt>
                        <c:pt idx="81">
                          <c:v>90</c:v>
                        </c:pt>
                        <c:pt idx="82">
                          <c:v>90</c:v>
                        </c:pt>
                        <c:pt idx="83">
                          <c:v>90</c:v>
                        </c:pt>
                        <c:pt idx="84">
                          <c:v>90</c:v>
                        </c:pt>
                        <c:pt idx="85">
                          <c:v>90</c:v>
                        </c:pt>
                        <c:pt idx="86">
                          <c:v>90</c:v>
                        </c:pt>
                        <c:pt idx="87">
                          <c:v>90</c:v>
                        </c:pt>
                        <c:pt idx="88">
                          <c:v>90</c:v>
                        </c:pt>
                        <c:pt idx="89">
                          <c:v>90</c:v>
                        </c:pt>
                        <c:pt idx="90">
                          <c:v>90</c:v>
                        </c:pt>
                        <c:pt idx="91">
                          <c:v>90</c:v>
                        </c:pt>
                        <c:pt idx="92">
                          <c:v>90</c:v>
                        </c:pt>
                        <c:pt idx="93">
                          <c:v>90</c:v>
                        </c:pt>
                        <c:pt idx="94">
                          <c:v>90</c:v>
                        </c:pt>
                        <c:pt idx="95">
                          <c:v>90</c:v>
                        </c:pt>
                        <c:pt idx="96">
                          <c:v>90</c:v>
                        </c:pt>
                        <c:pt idx="97">
                          <c:v>90</c:v>
                        </c:pt>
                        <c:pt idx="98">
                          <c:v>90</c:v>
                        </c:pt>
                        <c:pt idx="99">
                          <c:v>90</c:v>
                        </c:pt>
                        <c:pt idx="100">
                          <c:v>90</c:v>
                        </c:pt>
                        <c:pt idx="101">
                          <c:v>90</c:v>
                        </c:pt>
                        <c:pt idx="102">
                          <c:v>90</c:v>
                        </c:pt>
                        <c:pt idx="103">
                          <c:v>90</c:v>
                        </c:pt>
                        <c:pt idx="104">
                          <c:v>90</c:v>
                        </c:pt>
                        <c:pt idx="105">
                          <c:v>90</c:v>
                        </c:pt>
                        <c:pt idx="106">
                          <c:v>90</c:v>
                        </c:pt>
                        <c:pt idx="107">
                          <c:v>90</c:v>
                        </c:pt>
                        <c:pt idx="108">
                          <c:v>90</c:v>
                        </c:pt>
                        <c:pt idx="109">
                          <c:v>90</c:v>
                        </c:pt>
                        <c:pt idx="110">
                          <c:v>90</c:v>
                        </c:pt>
                        <c:pt idx="111">
                          <c:v>90</c:v>
                        </c:pt>
                        <c:pt idx="112">
                          <c:v>90</c:v>
                        </c:pt>
                        <c:pt idx="113">
                          <c:v>90</c:v>
                        </c:pt>
                        <c:pt idx="114">
                          <c:v>90</c:v>
                        </c:pt>
                        <c:pt idx="115">
                          <c:v>90</c:v>
                        </c:pt>
                        <c:pt idx="116">
                          <c:v>90</c:v>
                        </c:pt>
                        <c:pt idx="117">
                          <c:v>90</c:v>
                        </c:pt>
                        <c:pt idx="118">
                          <c:v>90</c:v>
                        </c:pt>
                        <c:pt idx="119">
                          <c:v>90</c:v>
                        </c:pt>
                        <c:pt idx="120">
                          <c:v>90</c:v>
                        </c:pt>
                        <c:pt idx="121">
                          <c:v>90</c:v>
                        </c:pt>
                        <c:pt idx="122">
                          <c:v>90</c:v>
                        </c:pt>
                        <c:pt idx="123">
                          <c:v>90</c:v>
                        </c:pt>
                        <c:pt idx="124">
                          <c:v>90</c:v>
                        </c:pt>
                        <c:pt idx="125">
                          <c:v>90</c:v>
                        </c:pt>
                        <c:pt idx="126">
                          <c:v>90</c:v>
                        </c:pt>
                        <c:pt idx="127">
                          <c:v>90</c:v>
                        </c:pt>
                        <c:pt idx="128">
                          <c:v>90</c:v>
                        </c:pt>
                        <c:pt idx="129">
                          <c:v>90</c:v>
                        </c:pt>
                        <c:pt idx="130">
                          <c:v>90</c:v>
                        </c:pt>
                        <c:pt idx="131">
                          <c:v>90</c:v>
                        </c:pt>
                        <c:pt idx="132">
                          <c:v>90</c:v>
                        </c:pt>
                        <c:pt idx="133">
                          <c:v>90</c:v>
                        </c:pt>
                        <c:pt idx="134">
                          <c:v>90</c:v>
                        </c:pt>
                        <c:pt idx="135">
                          <c:v>90</c:v>
                        </c:pt>
                        <c:pt idx="136">
                          <c:v>90</c:v>
                        </c:pt>
                        <c:pt idx="137">
                          <c:v>90</c:v>
                        </c:pt>
                        <c:pt idx="138">
                          <c:v>90</c:v>
                        </c:pt>
                        <c:pt idx="139">
                          <c:v>90</c:v>
                        </c:pt>
                        <c:pt idx="140">
                          <c:v>90</c:v>
                        </c:pt>
                        <c:pt idx="141">
                          <c:v>90</c:v>
                        </c:pt>
                        <c:pt idx="142">
                          <c:v>90</c:v>
                        </c:pt>
                        <c:pt idx="143">
                          <c:v>90</c:v>
                        </c:pt>
                        <c:pt idx="144">
                          <c:v>90</c:v>
                        </c:pt>
                        <c:pt idx="145">
                          <c:v>90</c:v>
                        </c:pt>
                        <c:pt idx="146">
                          <c:v>90</c:v>
                        </c:pt>
                        <c:pt idx="147">
                          <c:v>90</c:v>
                        </c:pt>
                        <c:pt idx="148">
                          <c:v>90</c:v>
                        </c:pt>
                        <c:pt idx="149">
                          <c:v>90</c:v>
                        </c:pt>
                        <c:pt idx="150">
                          <c:v>90</c:v>
                        </c:pt>
                        <c:pt idx="151">
                          <c:v>90</c:v>
                        </c:pt>
                        <c:pt idx="152">
                          <c:v>90</c:v>
                        </c:pt>
                        <c:pt idx="153">
                          <c:v>90</c:v>
                        </c:pt>
                        <c:pt idx="154">
                          <c:v>90</c:v>
                        </c:pt>
                        <c:pt idx="155">
                          <c:v>90</c:v>
                        </c:pt>
                        <c:pt idx="156">
                          <c:v>90</c:v>
                        </c:pt>
                        <c:pt idx="157">
                          <c:v>90</c:v>
                        </c:pt>
                        <c:pt idx="158">
                          <c:v>90</c:v>
                        </c:pt>
                        <c:pt idx="159">
                          <c:v>90</c:v>
                        </c:pt>
                        <c:pt idx="160">
                          <c:v>90</c:v>
                        </c:pt>
                        <c:pt idx="161">
                          <c:v>90</c:v>
                        </c:pt>
                        <c:pt idx="162">
                          <c:v>90</c:v>
                        </c:pt>
                        <c:pt idx="163">
                          <c:v>90</c:v>
                        </c:pt>
                      </c:lvl>
                      <c:lvl>
                        <c:pt idx="0">
                          <c:v>Galvanit irons</c:v>
                        </c:pt>
                        <c:pt idx="1">
                          <c:v>Galvanit irons</c:v>
                        </c:pt>
                        <c:pt idx="2">
                          <c:v>Galvanit irons</c:v>
                        </c:pt>
                        <c:pt idx="3">
                          <c:v>Galvanit irons</c:v>
                        </c:pt>
                        <c:pt idx="4">
                          <c:v>Galvanit irons</c:v>
                        </c:pt>
                        <c:pt idx="5">
                          <c:v>Galvanit irons</c:v>
                        </c:pt>
                        <c:pt idx="6">
                          <c:v>Galvanit irons</c:v>
                        </c:pt>
                        <c:pt idx="7">
                          <c:v>Galvanit irons</c:v>
                        </c:pt>
                        <c:pt idx="8">
                          <c:v>Galvanit irons</c:v>
                        </c:pt>
                        <c:pt idx="9">
                          <c:v>Galvanit irons</c:v>
                        </c:pt>
                        <c:pt idx="10">
                          <c:v>Galvanit irons</c:v>
                        </c:pt>
                        <c:pt idx="11">
                          <c:v>Galvanit irons</c:v>
                        </c:pt>
                        <c:pt idx="12">
                          <c:v>Galvanit irons</c:v>
                        </c:pt>
                        <c:pt idx="13">
                          <c:v>Galvanit irons</c:v>
                        </c:pt>
                        <c:pt idx="14">
                          <c:v>Galvanit irons</c:v>
                        </c:pt>
                        <c:pt idx="15">
                          <c:v>Galvanit irons</c:v>
                        </c:pt>
                        <c:pt idx="16">
                          <c:v>Galvanit irons</c:v>
                        </c:pt>
                        <c:pt idx="17">
                          <c:v>Galvanit irons</c:v>
                        </c:pt>
                        <c:pt idx="18">
                          <c:v>Galvanit irons</c:v>
                        </c:pt>
                        <c:pt idx="19">
                          <c:v>Galvanit irons</c:v>
                        </c:pt>
                        <c:pt idx="20">
                          <c:v>Galvanit irons</c:v>
                        </c:pt>
                        <c:pt idx="21">
                          <c:v>Galvanit irons</c:v>
                        </c:pt>
                        <c:pt idx="22">
                          <c:v>Galvanit irons</c:v>
                        </c:pt>
                        <c:pt idx="23">
                          <c:v>Galvanit irons</c:v>
                        </c:pt>
                        <c:pt idx="24">
                          <c:v>Galvanit irons</c:v>
                        </c:pt>
                        <c:pt idx="25">
                          <c:v>Galvanit irons</c:v>
                        </c:pt>
                        <c:pt idx="26">
                          <c:v>Galvanit irons</c:v>
                        </c:pt>
                        <c:pt idx="27">
                          <c:v>Galvanit irons</c:v>
                        </c:pt>
                        <c:pt idx="28">
                          <c:v>Galvanit irons</c:v>
                        </c:pt>
                        <c:pt idx="29">
                          <c:v>Galvanit irons</c:v>
                        </c:pt>
                        <c:pt idx="30">
                          <c:v>Galvanit irons</c:v>
                        </c:pt>
                        <c:pt idx="31">
                          <c:v>Galvanit irons</c:v>
                        </c:pt>
                        <c:pt idx="32">
                          <c:v>Galvanit irons</c:v>
                        </c:pt>
                        <c:pt idx="33">
                          <c:v>Galvanit irons</c:v>
                        </c:pt>
                        <c:pt idx="34">
                          <c:v>Galvanit irons</c:v>
                        </c:pt>
                        <c:pt idx="35">
                          <c:v>Galvanit irons</c:v>
                        </c:pt>
                        <c:pt idx="36">
                          <c:v>Galvanit irons</c:v>
                        </c:pt>
                        <c:pt idx="37">
                          <c:v>Galvanit irons</c:v>
                        </c:pt>
                        <c:pt idx="38">
                          <c:v>Galvanit irons</c:v>
                        </c:pt>
                        <c:pt idx="39">
                          <c:v>Galvanit irons</c:v>
                        </c:pt>
                        <c:pt idx="40">
                          <c:v>Galvanit irons</c:v>
                        </c:pt>
                        <c:pt idx="41">
                          <c:v>Galvanit irons</c:v>
                        </c:pt>
                        <c:pt idx="42">
                          <c:v>Galvanit irons</c:v>
                        </c:pt>
                        <c:pt idx="43">
                          <c:v>Galvanit irons</c:v>
                        </c:pt>
                        <c:pt idx="44">
                          <c:v>Galvanit irons</c:v>
                        </c:pt>
                        <c:pt idx="45">
                          <c:v>Galvanit irons</c:v>
                        </c:pt>
                        <c:pt idx="46">
                          <c:v>Galvanit irons</c:v>
                        </c:pt>
                        <c:pt idx="47">
                          <c:v>Galvanit irons</c:v>
                        </c:pt>
                        <c:pt idx="48">
                          <c:v>Galvanit irons</c:v>
                        </c:pt>
                        <c:pt idx="49">
                          <c:v>Galvanit irons</c:v>
                        </c:pt>
                        <c:pt idx="50">
                          <c:v>Ductile Iron</c:v>
                        </c:pt>
                        <c:pt idx="51">
                          <c:v>Galvanit irons</c:v>
                        </c:pt>
                        <c:pt idx="52">
                          <c:v>Galvanit irons</c:v>
                        </c:pt>
                        <c:pt idx="53">
                          <c:v>Galvanit irons</c:v>
                        </c:pt>
                        <c:pt idx="54">
                          <c:v>Galvanit irons</c:v>
                        </c:pt>
                        <c:pt idx="55">
                          <c:v>Galvanit irons</c:v>
                        </c:pt>
                        <c:pt idx="56">
                          <c:v>Galvanit irons</c:v>
                        </c:pt>
                        <c:pt idx="57">
                          <c:v>Galvanit irons</c:v>
                        </c:pt>
                        <c:pt idx="58">
                          <c:v>Galvanit irons</c:v>
                        </c:pt>
                        <c:pt idx="59">
                          <c:v>Galvanit irons</c:v>
                        </c:pt>
                        <c:pt idx="60">
                          <c:v>Galvanit irons</c:v>
                        </c:pt>
                        <c:pt idx="61">
                          <c:v>Galvanit irons</c:v>
                        </c:pt>
                        <c:pt idx="62">
                          <c:v>Galvanit irons</c:v>
                        </c:pt>
                        <c:pt idx="63">
                          <c:v>Galvanit irons</c:v>
                        </c:pt>
                        <c:pt idx="64">
                          <c:v>Galvanit irons</c:v>
                        </c:pt>
                        <c:pt idx="65">
                          <c:v>Galvanit irons</c:v>
                        </c:pt>
                        <c:pt idx="66">
                          <c:v>Galvanit irons</c:v>
                        </c:pt>
                        <c:pt idx="67">
                          <c:v>Galvanit irons</c:v>
                        </c:pt>
                        <c:pt idx="68">
                          <c:v>Galvanit irons</c:v>
                        </c:pt>
                        <c:pt idx="69">
                          <c:v>Galvanit irons</c:v>
                        </c:pt>
                        <c:pt idx="70">
                          <c:v>Galvanit irons</c:v>
                        </c:pt>
                        <c:pt idx="71">
                          <c:v>Galvanit irons</c:v>
                        </c:pt>
                        <c:pt idx="72">
                          <c:v>Galvanit irons</c:v>
                        </c:pt>
                        <c:pt idx="73">
                          <c:v>Galvanit irons</c:v>
                        </c:pt>
                        <c:pt idx="74">
                          <c:v>Galvanit irons</c:v>
                        </c:pt>
                        <c:pt idx="75">
                          <c:v>Galvanit irons</c:v>
                        </c:pt>
                        <c:pt idx="76">
                          <c:v>Galvanit irons</c:v>
                        </c:pt>
                        <c:pt idx="77">
                          <c:v>Galvanit irons</c:v>
                        </c:pt>
                        <c:pt idx="78">
                          <c:v>Galvanit irons</c:v>
                        </c:pt>
                        <c:pt idx="79">
                          <c:v>Galvanit irons</c:v>
                        </c:pt>
                        <c:pt idx="80">
                          <c:v>Galvanit irons</c:v>
                        </c:pt>
                        <c:pt idx="81">
                          <c:v>Galvanit irons</c:v>
                        </c:pt>
                        <c:pt idx="82">
                          <c:v>Galvanit irons</c:v>
                        </c:pt>
                        <c:pt idx="83">
                          <c:v>Galvanit irons</c:v>
                        </c:pt>
                        <c:pt idx="84">
                          <c:v>Galvanit irons</c:v>
                        </c:pt>
                        <c:pt idx="85">
                          <c:v>Galvanit irons</c:v>
                        </c:pt>
                        <c:pt idx="86">
                          <c:v>Galvanit irons</c:v>
                        </c:pt>
                        <c:pt idx="87">
                          <c:v>Galvanit irons</c:v>
                        </c:pt>
                        <c:pt idx="88">
                          <c:v>Galvanit irons</c:v>
                        </c:pt>
                        <c:pt idx="89">
                          <c:v>Galvanit irons</c:v>
                        </c:pt>
                        <c:pt idx="90">
                          <c:v>Galvanit irons</c:v>
                        </c:pt>
                        <c:pt idx="91">
                          <c:v>Galvanit irons</c:v>
                        </c:pt>
                        <c:pt idx="92">
                          <c:v>Galvanit irons</c:v>
                        </c:pt>
                        <c:pt idx="93">
                          <c:v>Galvanit irons</c:v>
                        </c:pt>
                        <c:pt idx="94">
                          <c:v>Galvanit irons</c:v>
                        </c:pt>
                        <c:pt idx="95">
                          <c:v>Galvanit irons</c:v>
                        </c:pt>
                        <c:pt idx="96">
                          <c:v>Galvanit irons</c:v>
                        </c:pt>
                        <c:pt idx="97">
                          <c:v>Galvanit irons</c:v>
                        </c:pt>
                        <c:pt idx="98">
                          <c:v>Galvanit irons</c:v>
                        </c:pt>
                        <c:pt idx="99">
                          <c:v>Galvanit irons</c:v>
                        </c:pt>
                        <c:pt idx="100">
                          <c:v>Galvanit irons</c:v>
                        </c:pt>
                        <c:pt idx="101">
                          <c:v>Galvanit irons</c:v>
                        </c:pt>
                        <c:pt idx="102">
                          <c:v>Galvanit irons</c:v>
                        </c:pt>
                        <c:pt idx="103">
                          <c:v>Galvanit irons</c:v>
                        </c:pt>
                        <c:pt idx="104">
                          <c:v>Galvanit irons</c:v>
                        </c:pt>
                        <c:pt idx="105">
                          <c:v>Galvanit irons</c:v>
                        </c:pt>
                        <c:pt idx="106">
                          <c:v>Galvanit irons</c:v>
                        </c:pt>
                        <c:pt idx="107">
                          <c:v>Galvanit irons</c:v>
                        </c:pt>
                        <c:pt idx="108">
                          <c:v>Galvanit irons</c:v>
                        </c:pt>
                        <c:pt idx="109">
                          <c:v>Galvanit irons</c:v>
                        </c:pt>
                        <c:pt idx="110">
                          <c:v>Galvanit irons</c:v>
                        </c:pt>
                        <c:pt idx="111">
                          <c:v>Galvanit irons</c:v>
                        </c:pt>
                        <c:pt idx="112">
                          <c:v>Galvanit irons</c:v>
                        </c:pt>
                        <c:pt idx="113">
                          <c:v>Galvanit irons</c:v>
                        </c:pt>
                        <c:pt idx="114">
                          <c:v>Galvanit irons</c:v>
                        </c:pt>
                        <c:pt idx="115">
                          <c:v>Galvanit irons</c:v>
                        </c:pt>
                        <c:pt idx="116">
                          <c:v>Galvanit irons</c:v>
                        </c:pt>
                        <c:pt idx="117">
                          <c:v>Galvanit irons</c:v>
                        </c:pt>
                        <c:pt idx="118">
                          <c:v>Galvanit irons</c:v>
                        </c:pt>
                        <c:pt idx="119">
                          <c:v>Galvanit irons</c:v>
                        </c:pt>
                        <c:pt idx="120">
                          <c:v>Galvanit irons</c:v>
                        </c:pt>
                        <c:pt idx="121">
                          <c:v>Galvanit irons</c:v>
                        </c:pt>
                        <c:pt idx="122">
                          <c:v>Galvanit irons</c:v>
                        </c:pt>
                        <c:pt idx="123">
                          <c:v>Galvanit irons</c:v>
                        </c:pt>
                        <c:pt idx="124">
                          <c:v>Galvanit irons</c:v>
                        </c:pt>
                        <c:pt idx="125">
                          <c:v>Galvanit irons</c:v>
                        </c:pt>
                        <c:pt idx="126">
                          <c:v>Galvanit irons</c:v>
                        </c:pt>
                        <c:pt idx="127">
                          <c:v>Galvanit irons</c:v>
                        </c:pt>
                        <c:pt idx="128">
                          <c:v>Galvanit irons</c:v>
                        </c:pt>
                        <c:pt idx="129">
                          <c:v>Galvanit irons</c:v>
                        </c:pt>
                        <c:pt idx="130">
                          <c:v>Galvanit irons</c:v>
                        </c:pt>
                        <c:pt idx="131">
                          <c:v>Galvanit irons</c:v>
                        </c:pt>
                        <c:pt idx="132">
                          <c:v>Galvanit irons</c:v>
                        </c:pt>
                        <c:pt idx="133">
                          <c:v>Galvanit irons</c:v>
                        </c:pt>
                        <c:pt idx="134">
                          <c:v>Galvanit irons</c:v>
                        </c:pt>
                        <c:pt idx="135">
                          <c:v>Galvanit irons</c:v>
                        </c:pt>
                        <c:pt idx="136">
                          <c:v>Galvanit irons</c:v>
                        </c:pt>
                        <c:pt idx="137">
                          <c:v>Galvanit irons</c:v>
                        </c:pt>
                        <c:pt idx="138">
                          <c:v>Galvanit irons</c:v>
                        </c:pt>
                        <c:pt idx="139">
                          <c:v>Galvanit irons</c:v>
                        </c:pt>
                        <c:pt idx="140">
                          <c:v>Galvanit irons</c:v>
                        </c:pt>
                        <c:pt idx="141">
                          <c:v>Galvanit irons</c:v>
                        </c:pt>
                        <c:pt idx="142">
                          <c:v>Galvanit irons</c:v>
                        </c:pt>
                        <c:pt idx="143">
                          <c:v>Galvanit irons</c:v>
                        </c:pt>
                        <c:pt idx="144">
                          <c:v>Galvanit irons</c:v>
                        </c:pt>
                        <c:pt idx="145">
                          <c:v>Galvanit irons</c:v>
                        </c:pt>
                        <c:pt idx="146">
                          <c:v>Galvanit irons</c:v>
                        </c:pt>
                        <c:pt idx="147">
                          <c:v>Galvanit irons</c:v>
                        </c:pt>
                        <c:pt idx="148">
                          <c:v>Galvanit irons</c:v>
                        </c:pt>
                        <c:pt idx="149">
                          <c:v>Galvanit irons</c:v>
                        </c:pt>
                        <c:pt idx="150">
                          <c:v>Galvanit irons</c:v>
                        </c:pt>
                        <c:pt idx="151">
                          <c:v>Galvanit irons</c:v>
                        </c:pt>
                        <c:pt idx="152">
                          <c:v>Galvanit irons</c:v>
                        </c:pt>
                        <c:pt idx="153">
                          <c:v>Galvanit irons</c:v>
                        </c:pt>
                        <c:pt idx="154">
                          <c:v>Galvanit irons</c:v>
                        </c:pt>
                        <c:pt idx="155">
                          <c:v>Galvanit irons</c:v>
                        </c:pt>
                        <c:pt idx="156">
                          <c:v>Galvanit irons</c:v>
                        </c:pt>
                        <c:pt idx="157">
                          <c:v>Galvanit irons</c:v>
                        </c:pt>
                        <c:pt idx="158">
                          <c:v>Galvanit irons</c:v>
                        </c:pt>
                        <c:pt idx="159">
                          <c:v>Galvanit irons</c:v>
                        </c:pt>
                        <c:pt idx="160">
                          <c:v>Galvanit irons</c:v>
                        </c:pt>
                        <c:pt idx="161">
                          <c:v>Galvanit irons</c:v>
                        </c:pt>
                        <c:pt idx="162">
                          <c:v>Galvanit irons</c:v>
                        </c:pt>
                        <c:pt idx="163">
                          <c:v>Galvanite irons</c:v>
                        </c:pt>
                      </c:lvl>
                      <c:lvl>
                        <c:pt idx="0">
                          <c:v>3</c:v>
                        </c:pt>
                        <c:pt idx="1">
                          <c:v>3</c:v>
                        </c:pt>
                        <c:pt idx="2">
                          <c:v>3</c:v>
                        </c:pt>
                        <c:pt idx="3">
                          <c:v>2</c:v>
                        </c:pt>
                        <c:pt idx="4">
                          <c:v>2</c:v>
                        </c:pt>
                        <c:pt idx="5">
                          <c:v>3</c:v>
                        </c:pt>
                        <c:pt idx="6">
                          <c:v>3</c:v>
                        </c:pt>
                        <c:pt idx="7">
                          <c:v>2</c:v>
                        </c:pt>
                        <c:pt idx="8">
                          <c:v>2</c:v>
                        </c:pt>
                        <c:pt idx="9">
                          <c:v>2</c:v>
                        </c:pt>
                        <c:pt idx="10">
                          <c:v>3</c:v>
                        </c:pt>
                        <c:pt idx="11">
                          <c:v>2</c:v>
                        </c:pt>
                        <c:pt idx="12">
                          <c:v>2</c:v>
                        </c:pt>
                        <c:pt idx="13">
                          <c:v>2</c:v>
                        </c:pt>
                        <c:pt idx="14">
                          <c:v>2</c:v>
                        </c:pt>
                        <c:pt idx="15">
                          <c:v>2</c:v>
                        </c:pt>
                        <c:pt idx="16">
                          <c:v>2</c:v>
                        </c:pt>
                        <c:pt idx="17">
                          <c:v>2</c:v>
                        </c:pt>
                        <c:pt idx="18">
                          <c:v>2</c:v>
                        </c:pt>
                        <c:pt idx="19">
                          <c:v>2</c:v>
                        </c:pt>
                        <c:pt idx="20">
                          <c:v>2</c:v>
                        </c:pt>
                        <c:pt idx="21">
                          <c:v>2</c:v>
                        </c:pt>
                        <c:pt idx="22">
                          <c:v>3</c:v>
                        </c:pt>
                        <c:pt idx="23">
                          <c:v>2</c:v>
                        </c:pt>
                        <c:pt idx="24">
                          <c:v>2</c:v>
                        </c:pt>
                        <c:pt idx="25">
                          <c:v>2</c:v>
                        </c:pt>
                        <c:pt idx="26">
                          <c:v>2</c:v>
                        </c:pt>
                        <c:pt idx="27">
                          <c:v>2</c:v>
                        </c:pt>
                        <c:pt idx="28">
                          <c:v>2</c:v>
                        </c:pt>
                        <c:pt idx="29">
                          <c:v>3</c:v>
                        </c:pt>
                        <c:pt idx="30">
                          <c:v>2</c:v>
                        </c:pt>
                        <c:pt idx="31">
                          <c:v>2</c:v>
                        </c:pt>
                        <c:pt idx="32">
                          <c:v>3</c:v>
                        </c:pt>
                        <c:pt idx="33">
                          <c:v>2</c:v>
                        </c:pt>
                        <c:pt idx="34">
                          <c:v>2</c:v>
                        </c:pt>
                        <c:pt idx="35">
                          <c:v>2</c:v>
                        </c:pt>
                        <c:pt idx="36">
                          <c:v>2</c:v>
                        </c:pt>
                        <c:pt idx="37">
                          <c:v>2</c:v>
                        </c:pt>
                        <c:pt idx="38">
                          <c:v>2</c:v>
                        </c:pt>
                        <c:pt idx="39">
                          <c:v>2</c:v>
                        </c:pt>
                        <c:pt idx="40">
                          <c:v>2</c:v>
                        </c:pt>
                        <c:pt idx="41">
                          <c:v>2</c:v>
                        </c:pt>
                        <c:pt idx="42">
                          <c:v>3</c:v>
                        </c:pt>
                        <c:pt idx="43">
                          <c:v>3</c:v>
                        </c:pt>
                        <c:pt idx="44">
                          <c:v>3</c:v>
                        </c:pt>
                        <c:pt idx="45">
                          <c:v>2</c:v>
                        </c:pt>
                        <c:pt idx="46">
                          <c:v>3</c:v>
                        </c:pt>
                        <c:pt idx="47">
                          <c:v>2</c:v>
                        </c:pt>
                        <c:pt idx="48">
                          <c:v>3</c:v>
                        </c:pt>
                        <c:pt idx="49">
                          <c:v>3</c:v>
                        </c:pt>
                        <c:pt idx="50">
                          <c:v>2</c:v>
                        </c:pt>
                        <c:pt idx="51">
                          <c:v>2</c:v>
                        </c:pt>
                        <c:pt idx="52">
                          <c:v>3</c:v>
                        </c:pt>
                        <c:pt idx="53">
                          <c:v>3</c:v>
                        </c:pt>
                        <c:pt idx="54">
                          <c:v>2</c:v>
                        </c:pt>
                        <c:pt idx="55">
                          <c:v>2</c:v>
                        </c:pt>
                        <c:pt idx="56">
                          <c:v>2</c:v>
                        </c:pt>
                        <c:pt idx="57">
                          <c:v>3</c:v>
                        </c:pt>
                        <c:pt idx="58">
                          <c:v>3</c:v>
                        </c:pt>
                        <c:pt idx="59">
                          <c:v>2</c:v>
                        </c:pt>
                        <c:pt idx="60">
                          <c:v>3</c:v>
                        </c:pt>
                        <c:pt idx="61">
                          <c:v>2</c:v>
                        </c:pt>
                        <c:pt idx="62">
                          <c:v>2</c:v>
                        </c:pt>
                        <c:pt idx="63">
                          <c:v>3</c:v>
                        </c:pt>
                        <c:pt idx="64">
                          <c:v>3</c:v>
                        </c:pt>
                        <c:pt idx="65">
                          <c:v>3</c:v>
                        </c:pt>
                        <c:pt idx="66">
                          <c:v>2</c:v>
                        </c:pt>
                        <c:pt idx="67">
                          <c:v>2</c:v>
                        </c:pt>
                        <c:pt idx="68">
                          <c:v>3</c:v>
                        </c:pt>
                        <c:pt idx="69">
                          <c:v>2</c:v>
                        </c:pt>
                        <c:pt idx="70">
                          <c:v>3</c:v>
                        </c:pt>
                        <c:pt idx="71">
                          <c:v>3</c:v>
                        </c:pt>
                        <c:pt idx="72">
                          <c:v>2</c:v>
                        </c:pt>
                        <c:pt idx="73">
                          <c:v>3</c:v>
                        </c:pt>
                        <c:pt idx="74">
                          <c:v>3</c:v>
                        </c:pt>
                        <c:pt idx="75">
                          <c:v>4</c:v>
                        </c:pt>
                        <c:pt idx="76">
                          <c:v>3</c:v>
                        </c:pt>
                        <c:pt idx="77">
                          <c:v>3</c:v>
                        </c:pt>
                        <c:pt idx="78">
                          <c:v>3</c:v>
                        </c:pt>
                        <c:pt idx="79">
                          <c:v>4</c:v>
                        </c:pt>
                        <c:pt idx="80">
                          <c:v>2</c:v>
                        </c:pt>
                        <c:pt idx="81">
                          <c:v>3</c:v>
                        </c:pt>
                        <c:pt idx="82">
                          <c:v>4</c:v>
                        </c:pt>
                        <c:pt idx="83">
                          <c:v>3</c:v>
                        </c:pt>
                        <c:pt idx="84">
                          <c:v>3</c:v>
                        </c:pt>
                        <c:pt idx="85">
                          <c:v>2</c:v>
                        </c:pt>
                        <c:pt idx="86">
                          <c:v>3</c:v>
                        </c:pt>
                        <c:pt idx="87">
                          <c:v>3</c:v>
                        </c:pt>
                        <c:pt idx="88">
                          <c:v>3</c:v>
                        </c:pt>
                        <c:pt idx="89">
                          <c:v>3</c:v>
                        </c:pt>
                        <c:pt idx="90">
                          <c:v>3</c:v>
                        </c:pt>
                        <c:pt idx="91">
                          <c:v>3</c:v>
                        </c:pt>
                        <c:pt idx="92">
                          <c:v>3</c:v>
                        </c:pt>
                        <c:pt idx="93">
                          <c:v>3</c:v>
                        </c:pt>
                        <c:pt idx="94">
                          <c:v>3</c:v>
                        </c:pt>
                        <c:pt idx="95">
                          <c:v>4</c:v>
                        </c:pt>
                        <c:pt idx="96">
                          <c:v>2</c:v>
                        </c:pt>
                        <c:pt idx="97">
                          <c:v>3</c:v>
                        </c:pt>
                        <c:pt idx="98">
                          <c:v>3</c:v>
                        </c:pt>
                        <c:pt idx="99">
                          <c:v>3</c:v>
                        </c:pt>
                        <c:pt idx="100">
                          <c:v>4</c:v>
                        </c:pt>
                        <c:pt idx="101">
                          <c:v>3</c:v>
                        </c:pt>
                        <c:pt idx="102">
                          <c:v>2</c:v>
                        </c:pt>
                        <c:pt idx="103">
                          <c:v>4</c:v>
                        </c:pt>
                        <c:pt idx="104">
                          <c:v>2</c:v>
                        </c:pt>
                        <c:pt idx="105">
                          <c:v>2</c:v>
                        </c:pt>
                        <c:pt idx="106">
                          <c:v>3</c:v>
                        </c:pt>
                        <c:pt idx="107">
                          <c:v>4</c:v>
                        </c:pt>
                        <c:pt idx="108">
                          <c:v>3</c:v>
                        </c:pt>
                        <c:pt idx="109">
                          <c:v>2</c:v>
                        </c:pt>
                        <c:pt idx="110">
                          <c:v>2</c:v>
                        </c:pt>
                        <c:pt idx="111">
                          <c:v>4</c:v>
                        </c:pt>
                        <c:pt idx="112">
                          <c:v>3</c:v>
                        </c:pt>
                        <c:pt idx="113">
                          <c:v>4</c:v>
                        </c:pt>
                        <c:pt idx="114">
                          <c:v>4</c:v>
                        </c:pt>
                        <c:pt idx="115">
                          <c:v>2</c:v>
                        </c:pt>
                        <c:pt idx="116">
                          <c:v>2</c:v>
                        </c:pt>
                        <c:pt idx="117">
                          <c:v>4</c:v>
                        </c:pt>
                        <c:pt idx="118">
                          <c:v>4</c:v>
                        </c:pt>
                        <c:pt idx="119">
                          <c:v>3</c:v>
                        </c:pt>
                        <c:pt idx="120">
                          <c:v>4</c:v>
                        </c:pt>
                        <c:pt idx="121">
                          <c:v>2</c:v>
                        </c:pt>
                        <c:pt idx="122">
                          <c:v>4</c:v>
                        </c:pt>
                        <c:pt idx="123">
                          <c:v>2</c:v>
                        </c:pt>
                        <c:pt idx="124">
                          <c:v>4</c:v>
                        </c:pt>
                        <c:pt idx="125">
                          <c:v>3</c:v>
                        </c:pt>
                        <c:pt idx="126">
                          <c:v>4</c:v>
                        </c:pt>
                        <c:pt idx="127">
                          <c:v>4</c:v>
                        </c:pt>
                        <c:pt idx="128">
                          <c:v>3</c:v>
                        </c:pt>
                        <c:pt idx="129">
                          <c:v>4</c:v>
                        </c:pt>
                        <c:pt idx="130">
                          <c:v>4</c:v>
                        </c:pt>
                        <c:pt idx="131">
                          <c:v>4</c:v>
                        </c:pt>
                        <c:pt idx="132">
                          <c:v>3</c:v>
                        </c:pt>
                        <c:pt idx="133">
                          <c:v>3</c:v>
                        </c:pt>
                        <c:pt idx="134">
                          <c:v>2</c:v>
                        </c:pt>
                        <c:pt idx="135">
                          <c:v>3</c:v>
                        </c:pt>
                        <c:pt idx="136">
                          <c:v>2</c:v>
                        </c:pt>
                        <c:pt idx="137">
                          <c:v>3</c:v>
                        </c:pt>
                        <c:pt idx="138">
                          <c:v>3</c:v>
                        </c:pt>
                        <c:pt idx="139">
                          <c:v>3</c:v>
                        </c:pt>
                        <c:pt idx="140">
                          <c:v>3</c:v>
                        </c:pt>
                        <c:pt idx="141">
                          <c:v>3</c:v>
                        </c:pt>
                        <c:pt idx="142">
                          <c:v>3</c:v>
                        </c:pt>
                        <c:pt idx="143">
                          <c:v>2</c:v>
                        </c:pt>
                        <c:pt idx="144">
                          <c:v>3</c:v>
                        </c:pt>
                        <c:pt idx="145">
                          <c:v>3</c:v>
                        </c:pt>
                        <c:pt idx="146">
                          <c:v>3</c:v>
                        </c:pt>
                        <c:pt idx="147">
                          <c:v>2</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c:v>
                        </c:pt>
                        <c:pt idx="162">
                          <c:v>4</c:v>
                        </c:pt>
                        <c:pt idx="163">
                          <c:v>4</c:v>
                        </c:pt>
                      </c:lvl>
                      <c:lvl>
                        <c:pt idx="0">
                          <c:v>J-64</c:v>
                        </c:pt>
                        <c:pt idx="1">
                          <c:v>J-82</c:v>
                        </c:pt>
                        <c:pt idx="2">
                          <c:v>J-78</c:v>
                        </c:pt>
                        <c:pt idx="3">
                          <c:v>J-146</c:v>
                        </c:pt>
                        <c:pt idx="4">
                          <c:v>J-40</c:v>
                        </c:pt>
                        <c:pt idx="5">
                          <c:v>J-77</c:v>
                        </c:pt>
                        <c:pt idx="6">
                          <c:v>J-63</c:v>
                        </c:pt>
                        <c:pt idx="7">
                          <c:v>J-148</c:v>
                        </c:pt>
                        <c:pt idx="8">
                          <c:v>J-39</c:v>
                        </c:pt>
                        <c:pt idx="9">
                          <c:v>J-150</c:v>
                        </c:pt>
                        <c:pt idx="10">
                          <c:v>J-82</c:v>
                        </c:pt>
                        <c:pt idx="11">
                          <c:v>J-109</c:v>
                        </c:pt>
                        <c:pt idx="12">
                          <c:v>J-116</c:v>
                        </c:pt>
                        <c:pt idx="13">
                          <c:v>J-117</c:v>
                        </c:pt>
                        <c:pt idx="14">
                          <c:v>J-119</c:v>
                        </c:pt>
                        <c:pt idx="15">
                          <c:v>J-120</c:v>
                        </c:pt>
                        <c:pt idx="16">
                          <c:v>J-131</c:v>
                        </c:pt>
                        <c:pt idx="17">
                          <c:v>J-152</c:v>
                        </c:pt>
                        <c:pt idx="18">
                          <c:v>J-128</c:v>
                        </c:pt>
                        <c:pt idx="19">
                          <c:v>J-104</c:v>
                        </c:pt>
                        <c:pt idx="20">
                          <c:v>J-154</c:v>
                        </c:pt>
                        <c:pt idx="21">
                          <c:v>J-38</c:v>
                        </c:pt>
                        <c:pt idx="22">
                          <c:v>J-81</c:v>
                        </c:pt>
                        <c:pt idx="23">
                          <c:v>J-123</c:v>
                        </c:pt>
                        <c:pt idx="24">
                          <c:v>J-106</c:v>
                        </c:pt>
                        <c:pt idx="25">
                          <c:v>J-118</c:v>
                        </c:pt>
                        <c:pt idx="26">
                          <c:v>J-144</c:v>
                        </c:pt>
                        <c:pt idx="27">
                          <c:v>J-155</c:v>
                        </c:pt>
                        <c:pt idx="28">
                          <c:v>J-159</c:v>
                        </c:pt>
                        <c:pt idx="29">
                          <c:v>J-62</c:v>
                        </c:pt>
                        <c:pt idx="30">
                          <c:v>J-145</c:v>
                        </c:pt>
                        <c:pt idx="31">
                          <c:v>J-147</c:v>
                        </c:pt>
                        <c:pt idx="32">
                          <c:v>J-83</c:v>
                        </c:pt>
                        <c:pt idx="33">
                          <c:v>J-37</c:v>
                        </c:pt>
                        <c:pt idx="34">
                          <c:v>J-158</c:v>
                        </c:pt>
                        <c:pt idx="35">
                          <c:v>J-127</c:v>
                        </c:pt>
                        <c:pt idx="36">
                          <c:v>J-141</c:v>
                        </c:pt>
                        <c:pt idx="37">
                          <c:v>J-126</c:v>
                        </c:pt>
                        <c:pt idx="38">
                          <c:v>J-122</c:v>
                        </c:pt>
                        <c:pt idx="39">
                          <c:v>J-143</c:v>
                        </c:pt>
                        <c:pt idx="40">
                          <c:v>J-36</c:v>
                        </c:pt>
                        <c:pt idx="41">
                          <c:v>J-130</c:v>
                        </c:pt>
                        <c:pt idx="42">
                          <c:v>J-80</c:v>
                        </c:pt>
                        <c:pt idx="43">
                          <c:v>J-76</c:v>
                        </c:pt>
                        <c:pt idx="44">
                          <c:v>J-70</c:v>
                        </c:pt>
                        <c:pt idx="45">
                          <c:v>J-125</c:v>
                        </c:pt>
                        <c:pt idx="46">
                          <c:v>J-30</c:v>
                        </c:pt>
                        <c:pt idx="47">
                          <c:v>J-153</c:v>
                        </c:pt>
                        <c:pt idx="48">
                          <c:v>J-102</c:v>
                        </c:pt>
                        <c:pt idx="49">
                          <c:v>J-75</c:v>
                        </c:pt>
                        <c:pt idx="50">
                          <c:v>J-123</c:v>
                        </c:pt>
                        <c:pt idx="51">
                          <c:v>J-157</c:v>
                        </c:pt>
                        <c:pt idx="52">
                          <c:v>J-69</c:v>
                        </c:pt>
                        <c:pt idx="53">
                          <c:v>J-101</c:v>
                        </c:pt>
                        <c:pt idx="54">
                          <c:v>J-121</c:v>
                        </c:pt>
                        <c:pt idx="55">
                          <c:v>J-124</c:v>
                        </c:pt>
                        <c:pt idx="56">
                          <c:v>J-17</c:v>
                        </c:pt>
                        <c:pt idx="57">
                          <c:v>J-61</c:v>
                        </c:pt>
                        <c:pt idx="58">
                          <c:v>J-100</c:v>
                        </c:pt>
                        <c:pt idx="59">
                          <c:v>J-128</c:v>
                        </c:pt>
                        <c:pt idx="60">
                          <c:v>J-99</c:v>
                        </c:pt>
                        <c:pt idx="61">
                          <c:v>J-129</c:v>
                        </c:pt>
                        <c:pt idx="62">
                          <c:v>J-142</c:v>
                        </c:pt>
                        <c:pt idx="63">
                          <c:v>J-68</c:v>
                        </c:pt>
                        <c:pt idx="64">
                          <c:v>J-98</c:v>
                        </c:pt>
                        <c:pt idx="65">
                          <c:v>J-31</c:v>
                        </c:pt>
                        <c:pt idx="66">
                          <c:v>J-107</c:v>
                        </c:pt>
                        <c:pt idx="67">
                          <c:v>J-151</c:v>
                        </c:pt>
                        <c:pt idx="68">
                          <c:v>J-60</c:v>
                        </c:pt>
                        <c:pt idx="69">
                          <c:v>J-103</c:v>
                        </c:pt>
                        <c:pt idx="70">
                          <c:v>J-97</c:v>
                        </c:pt>
                        <c:pt idx="71">
                          <c:v>J-91</c:v>
                        </c:pt>
                        <c:pt idx="72">
                          <c:v>J-132</c:v>
                        </c:pt>
                        <c:pt idx="73">
                          <c:v>J-67</c:v>
                        </c:pt>
                        <c:pt idx="74">
                          <c:v>J-64</c:v>
                        </c:pt>
                        <c:pt idx="75">
                          <c:v>J-35</c:v>
                        </c:pt>
                        <c:pt idx="76">
                          <c:v>J-96</c:v>
                        </c:pt>
                        <c:pt idx="77">
                          <c:v>J-59</c:v>
                        </c:pt>
                        <c:pt idx="78">
                          <c:v>J-90</c:v>
                        </c:pt>
                        <c:pt idx="79">
                          <c:v>J-34</c:v>
                        </c:pt>
                        <c:pt idx="80">
                          <c:v>J-149</c:v>
                        </c:pt>
                        <c:pt idx="81">
                          <c:v>J-65</c:v>
                        </c:pt>
                        <c:pt idx="82">
                          <c:v>J-33</c:v>
                        </c:pt>
                        <c:pt idx="83">
                          <c:v>J-74</c:v>
                        </c:pt>
                        <c:pt idx="84">
                          <c:v>J-95</c:v>
                        </c:pt>
                        <c:pt idx="85">
                          <c:v>J-108</c:v>
                        </c:pt>
                        <c:pt idx="86">
                          <c:v>J-89</c:v>
                        </c:pt>
                        <c:pt idx="87">
                          <c:v>J-73</c:v>
                        </c:pt>
                        <c:pt idx="88">
                          <c:v>J-58</c:v>
                        </c:pt>
                        <c:pt idx="89">
                          <c:v>J-66</c:v>
                        </c:pt>
                        <c:pt idx="90">
                          <c:v>J-94</c:v>
                        </c:pt>
                        <c:pt idx="91">
                          <c:v>J-72</c:v>
                        </c:pt>
                        <c:pt idx="92">
                          <c:v>J-57</c:v>
                        </c:pt>
                        <c:pt idx="93">
                          <c:v>J-88</c:v>
                        </c:pt>
                        <c:pt idx="94">
                          <c:v>J-71</c:v>
                        </c:pt>
                        <c:pt idx="95">
                          <c:v>J-30</c:v>
                        </c:pt>
                        <c:pt idx="96">
                          <c:v>J-110</c:v>
                        </c:pt>
                        <c:pt idx="97">
                          <c:v>J-56</c:v>
                        </c:pt>
                        <c:pt idx="98">
                          <c:v>J-55</c:v>
                        </c:pt>
                        <c:pt idx="99">
                          <c:v>J-87</c:v>
                        </c:pt>
                        <c:pt idx="100">
                          <c:v>J-29</c:v>
                        </c:pt>
                        <c:pt idx="101">
                          <c:v>J-54</c:v>
                        </c:pt>
                        <c:pt idx="102">
                          <c:v>J-133</c:v>
                        </c:pt>
                        <c:pt idx="103">
                          <c:v>J-31</c:v>
                        </c:pt>
                        <c:pt idx="104">
                          <c:v>J-111</c:v>
                        </c:pt>
                        <c:pt idx="105">
                          <c:v>J-134</c:v>
                        </c:pt>
                        <c:pt idx="106">
                          <c:v>J-86</c:v>
                        </c:pt>
                        <c:pt idx="107">
                          <c:v>J-28</c:v>
                        </c:pt>
                        <c:pt idx="108">
                          <c:v>J-53</c:v>
                        </c:pt>
                        <c:pt idx="109">
                          <c:v>J-112</c:v>
                        </c:pt>
                        <c:pt idx="110">
                          <c:v>J-135</c:v>
                        </c:pt>
                        <c:pt idx="111">
                          <c:v>J-27</c:v>
                        </c:pt>
                        <c:pt idx="112">
                          <c:v>J-85</c:v>
                        </c:pt>
                        <c:pt idx="113">
                          <c:v>J-32</c:v>
                        </c:pt>
                        <c:pt idx="114">
                          <c:v>J-24</c:v>
                        </c:pt>
                        <c:pt idx="115">
                          <c:v>J-136</c:v>
                        </c:pt>
                        <c:pt idx="116">
                          <c:v>J-113</c:v>
                        </c:pt>
                        <c:pt idx="117">
                          <c:v>J-23</c:v>
                        </c:pt>
                        <c:pt idx="118">
                          <c:v>J-26</c:v>
                        </c:pt>
                        <c:pt idx="119">
                          <c:v>J-24</c:v>
                        </c:pt>
                        <c:pt idx="120">
                          <c:v>J-22</c:v>
                        </c:pt>
                        <c:pt idx="121">
                          <c:v>J-137</c:v>
                        </c:pt>
                        <c:pt idx="122">
                          <c:v>J-19</c:v>
                        </c:pt>
                        <c:pt idx="123">
                          <c:v>J-114</c:v>
                        </c:pt>
                        <c:pt idx="124">
                          <c:v>J-21</c:v>
                        </c:pt>
                        <c:pt idx="125">
                          <c:v>J-84</c:v>
                        </c:pt>
                        <c:pt idx="126">
                          <c:v>J-17</c:v>
                        </c:pt>
                        <c:pt idx="127">
                          <c:v>J-16</c:v>
                        </c:pt>
                        <c:pt idx="128">
                          <c:v>J-52</c:v>
                        </c:pt>
                        <c:pt idx="129">
                          <c:v>J-20</c:v>
                        </c:pt>
                        <c:pt idx="130">
                          <c:v>J-18</c:v>
                        </c:pt>
                        <c:pt idx="131">
                          <c:v>J-105</c:v>
                        </c:pt>
                        <c:pt idx="132">
                          <c:v>J-92</c:v>
                        </c:pt>
                        <c:pt idx="133">
                          <c:v>J-51</c:v>
                        </c:pt>
                        <c:pt idx="134">
                          <c:v>J-115</c:v>
                        </c:pt>
                        <c:pt idx="135">
                          <c:v>J-46</c:v>
                        </c:pt>
                        <c:pt idx="136">
                          <c:v>J-138</c:v>
                        </c:pt>
                        <c:pt idx="137">
                          <c:v>J-50</c:v>
                        </c:pt>
                        <c:pt idx="138">
                          <c:v>J-93</c:v>
                        </c:pt>
                        <c:pt idx="139">
                          <c:v>J-45</c:v>
                        </c:pt>
                        <c:pt idx="140">
                          <c:v>J-49</c:v>
                        </c:pt>
                        <c:pt idx="141">
                          <c:v>J-44</c:v>
                        </c:pt>
                        <c:pt idx="142">
                          <c:v>J-48</c:v>
                        </c:pt>
                        <c:pt idx="143">
                          <c:v>J-139</c:v>
                        </c:pt>
                        <c:pt idx="144">
                          <c:v>J-43</c:v>
                        </c:pt>
                        <c:pt idx="145">
                          <c:v>J-47</c:v>
                        </c:pt>
                        <c:pt idx="146">
                          <c:v>J-42</c:v>
                        </c:pt>
                        <c:pt idx="147">
                          <c:v>J-140</c:v>
                        </c:pt>
                        <c:pt idx="148">
                          <c:v>J-25</c:v>
                        </c:pt>
                        <c:pt idx="149">
                          <c:v>J-15</c:v>
                        </c:pt>
                        <c:pt idx="150">
                          <c:v>J-14</c:v>
                        </c:pt>
                        <c:pt idx="151">
                          <c:v>J-13</c:v>
                        </c:pt>
                        <c:pt idx="152">
                          <c:v>J-11</c:v>
                        </c:pt>
                        <c:pt idx="153">
                          <c:v>J-12</c:v>
                        </c:pt>
                        <c:pt idx="154">
                          <c:v>J-10</c:v>
                        </c:pt>
                        <c:pt idx="155">
                          <c:v>J-8</c:v>
                        </c:pt>
                        <c:pt idx="156">
                          <c:v>J-9</c:v>
                        </c:pt>
                        <c:pt idx="157">
                          <c:v>J-7</c:v>
                        </c:pt>
                        <c:pt idx="158">
                          <c:v>J-6</c:v>
                        </c:pt>
                        <c:pt idx="159">
                          <c:v>J-5</c:v>
                        </c:pt>
                        <c:pt idx="160">
                          <c:v>J-4</c:v>
                        </c:pt>
                        <c:pt idx="161">
                          <c:v>J-3</c:v>
                        </c:pt>
                        <c:pt idx="162">
                          <c:v>J-2</c:v>
                        </c:pt>
                        <c:pt idx="163">
                          <c:v>J-1</c:v>
                        </c:pt>
                      </c:lvl>
                      <c:lvl>
                        <c:pt idx="0">
                          <c:v>J-63</c:v>
                        </c:pt>
                        <c:pt idx="1">
                          <c:v>J-83</c:v>
                        </c:pt>
                        <c:pt idx="2">
                          <c:v>J-77</c:v>
                        </c:pt>
                        <c:pt idx="3">
                          <c:v>J-145</c:v>
                        </c:pt>
                        <c:pt idx="4">
                          <c:v>J-39</c:v>
                        </c:pt>
                        <c:pt idx="5">
                          <c:v>J-76</c:v>
                        </c:pt>
                        <c:pt idx="6">
                          <c:v>J-62</c:v>
                        </c:pt>
                        <c:pt idx="7">
                          <c:v>J-147</c:v>
                        </c:pt>
                        <c:pt idx="8">
                          <c:v>J-38</c:v>
                        </c:pt>
                        <c:pt idx="9">
                          <c:v>J-149</c:v>
                        </c:pt>
                        <c:pt idx="10">
                          <c:v>J-81</c:v>
                        </c:pt>
                        <c:pt idx="11">
                          <c:v>J-108</c:v>
                        </c:pt>
                        <c:pt idx="12">
                          <c:v>J-96</c:v>
                        </c:pt>
                        <c:pt idx="13">
                          <c:v>J-116</c:v>
                        </c:pt>
                        <c:pt idx="14">
                          <c:v>J-118</c:v>
                        </c:pt>
                        <c:pt idx="15">
                          <c:v>J-103</c:v>
                        </c:pt>
                        <c:pt idx="16">
                          <c:v>J-130</c:v>
                        </c:pt>
                        <c:pt idx="17">
                          <c:v>J-151</c:v>
                        </c:pt>
                        <c:pt idx="18">
                          <c:v>J-127</c:v>
                        </c:pt>
                        <c:pt idx="19">
                          <c:v>J-4</c:v>
                        </c:pt>
                        <c:pt idx="20">
                          <c:v>J-153</c:v>
                        </c:pt>
                        <c:pt idx="21">
                          <c:v>J-37</c:v>
                        </c:pt>
                        <c:pt idx="22">
                          <c:v>J-80</c:v>
                        </c:pt>
                        <c:pt idx="23">
                          <c:v>J-122</c:v>
                        </c:pt>
                        <c:pt idx="24">
                          <c:v>J-105</c:v>
                        </c:pt>
                        <c:pt idx="25">
                          <c:v>J-97</c:v>
                        </c:pt>
                        <c:pt idx="26">
                          <c:v>J-143</c:v>
                        </c:pt>
                        <c:pt idx="27">
                          <c:v>J-153</c:v>
                        </c:pt>
                        <c:pt idx="28">
                          <c:v>J-158</c:v>
                        </c:pt>
                        <c:pt idx="29">
                          <c:v>J-35</c:v>
                        </c:pt>
                        <c:pt idx="30">
                          <c:v>J-142</c:v>
                        </c:pt>
                        <c:pt idx="31">
                          <c:v>J-74</c:v>
                        </c:pt>
                        <c:pt idx="32">
                          <c:v>J-84</c:v>
                        </c:pt>
                        <c:pt idx="33">
                          <c:v>J-36</c:v>
                        </c:pt>
                        <c:pt idx="34">
                          <c:v>J-157</c:v>
                        </c:pt>
                        <c:pt idx="35">
                          <c:v>J-126</c:v>
                        </c:pt>
                        <c:pt idx="36">
                          <c:v>J-67</c:v>
                        </c:pt>
                        <c:pt idx="37">
                          <c:v>J-125</c:v>
                        </c:pt>
                        <c:pt idx="38">
                          <c:v>J-121</c:v>
                        </c:pt>
                        <c:pt idx="39">
                          <c:v>J-142</c:v>
                        </c:pt>
                        <c:pt idx="40">
                          <c:v>J-6</c:v>
                        </c:pt>
                        <c:pt idx="41">
                          <c:v>J-129</c:v>
                        </c:pt>
                        <c:pt idx="42">
                          <c:v>J-26</c:v>
                        </c:pt>
                        <c:pt idx="43">
                          <c:v>J-75</c:v>
                        </c:pt>
                        <c:pt idx="44">
                          <c:v>J-69</c:v>
                        </c:pt>
                        <c:pt idx="45">
                          <c:v>J-124</c:v>
                        </c:pt>
                        <c:pt idx="46">
                          <c:v>J-61</c:v>
                        </c:pt>
                        <c:pt idx="47">
                          <c:v>J-151</c:v>
                        </c:pt>
                        <c:pt idx="48">
                          <c:v>J-101</c:v>
                        </c:pt>
                        <c:pt idx="49">
                          <c:v>J-74</c:v>
                        </c:pt>
                        <c:pt idx="50">
                          <c:v>J-133</c:v>
                        </c:pt>
                        <c:pt idx="51">
                          <c:v>J-76</c:v>
                        </c:pt>
                        <c:pt idx="52">
                          <c:v>J-68</c:v>
                        </c:pt>
                        <c:pt idx="53">
                          <c:v>J-100</c:v>
                        </c:pt>
                        <c:pt idx="54">
                          <c:v>J-103</c:v>
                        </c:pt>
                        <c:pt idx="55">
                          <c:v>J-123</c:v>
                        </c:pt>
                        <c:pt idx="56">
                          <c:v>J-107</c:v>
                        </c:pt>
                        <c:pt idx="57">
                          <c:v>J-60</c:v>
                        </c:pt>
                        <c:pt idx="58">
                          <c:v>J-99</c:v>
                        </c:pt>
                        <c:pt idx="59">
                          <c:v>J-132</c:v>
                        </c:pt>
                        <c:pt idx="60">
                          <c:v>J-98</c:v>
                        </c:pt>
                        <c:pt idx="61">
                          <c:v>J-128</c:v>
                        </c:pt>
                        <c:pt idx="62">
                          <c:v>J-70</c:v>
                        </c:pt>
                        <c:pt idx="63">
                          <c:v>J-67</c:v>
                        </c:pt>
                        <c:pt idx="64">
                          <c:v>J-97</c:v>
                        </c:pt>
                        <c:pt idx="65">
                          <c:v>J-91</c:v>
                        </c:pt>
                        <c:pt idx="66">
                          <c:v>J-108</c:v>
                        </c:pt>
                        <c:pt idx="67">
                          <c:v>J-149</c:v>
                        </c:pt>
                        <c:pt idx="68">
                          <c:v>J-59</c:v>
                        </c:pt>
                        <c:pt idx="69">
                          <c:v>J-102</c:v>
                        </c:pt>
                        <c:pt idx="70">
                          <c:v>J-96</c:v>
                        </c:pt>
                        <c:pt idx="71">
                          <c:v>J-90</c:v>
                        </c:pt>
                        <c:pt idx="72">
                          <c:v>J-133</c:v>
                        </c:pt>
                        <c:pt idx="73">
                          <c:v>J-64</c:v>
                        </c:pt>
                        <c:pt idx="74">
                          <c:v>J-65</c:v>
                        </c:pt>
                        <c:pt idx="75">
                          <c:v>J-34</c:v>
                        </c:pt>
                        <c:pt idx="76">
                          <c:v>J-95</c:v>
                        </c:pt>
                        <c:pt idx="77">
                          <c:v>J-58</c:v>
                        </c:pt>
                        <c:pt idx="78">
                          <c:v>J-89</c:v>
                        </c:pt>
                        <c:pt idx="79">
                          <c:v>J-33</c:v>
                        </c:pt>
                        <c:pt idx="80">
                          <c:v>J-74</c:v>
                        </c:pt>
                        <c:pt idx="81">
                          <c:v>J-66</c:v>
                        </c:pt>
                        <c:pt idx="82">
                          <c:v>J-32</c:v>
                        </c:pt>
                        <c:pt idx="83">
                          <c:v>J-73</c:v>
                        </c:pt>
                        <c:pt idx="84">
                          <c:v>J-94</c:v>
                        </c:pt>
                        <c:pt idx="85">
                          <c:v>J-110</c:v>
                        </c:pt>
                        <c:pt idx="86">
                          <c:v>J-88</c:v>
                        </c:pt>
                        <c:pt idx="87">
                          <c:v>J-72</c:v>
                        </c:pt>
                        <c:pt idx="88">
                          <c:v>J-57</c:v>
                        </c:pt>
                        <c:pt idx="89">
                          <c:v>J-32</c:v>
                        </c:pt>
                        <c:pt idx="90">
                          <c:v>J-19</c:v>
                        </c:pt>
                        <c:pt idx="91">
                          <c:v>J-71</c:v>
                        </c:pt>
                        <c:pt idx="92">
                          <c:v>J-56</c:v>
                        </c:pt>
                        <c:pt idx="93">
                          <c:v>J-87</c:v>
                        </c:pt>
                        <c:pt idx="94">
                          <c:v>J-35</c:v>
                        </c:pt>
                        <c:pt idx="95">
                          <c:v>J-29</c:v>
                        </c:pt>
                        <c:pt idx="96">
                          <c:v>J-111</c:v>
                        </c:pt>
                        <c:pt idx="97">
                          <c:v>J-55</c:v>
                        </c:pt>
                        <c:pt idx="98">
                          <c:v>J-54</c:v>
                        </c:pt>
                        <c:pt idx="99">
                          <c:v>J-86</c:v>
                        </c:pt>
                        <c:pt idx="100">
                          <c:v>J-28</c:v>
                        </c:pt>
                        <c:pt idx="101">
                          <c:v>J-53</c:v>
                        </c:pt>
                        <c:pt idx="102">
                          <c:v>J-134</c:v>
                        </c:pt>
                        <c:pt idx="103">
                          <c:v>J-30</c:v>
                        </c:pt>
                        <c:pt idx="104">
                          <c:v>J-112</c:v>
                        </c:pt>
                        <c:pt idx="105">
                          <c:v>J-135</c:v>
                        </c:pt>
                        <c:pt idx="106">
                          <c:v>J-85</c:v>
                        </c:pt>
                        <c:pt idx="107">
                          <c:v>J-27</c:v>
                        </c:pt>
                        <c:pt idx="108">
                          <c:v>J-25</c:v>
                        </c:pt>
                        <c:pt idx="109">
                          <c:v>J-113</c:v>
                        </c:pt>
                        <c:pt idx="110">
                          <c:v>J-136</c:v>
                        </c:pt>
                        <c:pt idx="111">
                          <c:v>J-26</c:v>
                        </c:pt>
                        <c:pt idx="112">
                          <c:v>J-84</c:v>
                        </c:pt>
                        <c:pt idx="113">
                          <c:v>J-31</c:v>
                        </c:pt>
                        <c:pt idx="114">
                          <c:v>J-23</c:v>
                        </c:pt>
                        <c:pt idx="115">
                          <c:v>J-137</c:v>
                        </c:pt>
                        <c:pt idx="116">
                          <c:v>J-114</c:v>
                        </c:pt>
                        <c:pt idx="117">
                          <c:v>J-22</c:v>
                        </c:pt>
                        <c:pt idx="118">
                          <c:v>J-25</c:v>
                        </c:pt>
                        <c:pt idx="119">
                          <c:v>J-52</c:v>
                        </c:pt>
                        <c:pt idx="120">
                          <c:v>J-21</c:v>
                        </c:pt>
                        <c:pt idx="121">
                          <c:v>J-138</c:v>
                        </c:pt>
                        <c:pt idx="122">
                          <c:v>J-18</c:v>
                        </c:pt>
                        <c:pt idx="123">
                          <c:v>J-115</c:v>
                        </c:pt>
                        <c:pt idx="124">
                          <c:v>J-20</c:v>
                        </c:pt>
                        <c:pt idx="125">
                          <c:v>J-92</c:v>
                        </c:pt>
                        <c:pt idx="126">
                          <c:v>J-16</c:v>
                        </c:pt>
                        <c:pt idx="127">
                          <c:v>J-105</c:v>
                        </c:pt>
                        <c:pt idx="128">
                          <c:v>J-51</c:v>
                        </c:pt>
                        <c:pt idx="129">
                          <c:v>J-15</c:v>
                        </c:pt>
                        <c:pt idx="130">
                          <c:v>J-17</c:v>
                        </c:pt>
                        <c:pt idx="131">
                          <c:v>J-15</c:v>
                        </c:pt>
                        <c:pt idx="132">
                          <c:v>J-93</c:v>
                        </c:pt>
                        <c:pt idx="133">
                          <c:v>J-50</c:v>
                        </c:pt>
                        <c:pt idx="134">
                          <c:v>J-46</c:v>
                        </c:pt>
                        <c:pt idx="135">
                          <c:v>J-45</c:v>
                        </c:pt>
                        <c:pt idx="136">
                          <c:v>J-139</c:v>
                        </c:pt>
                        <c:pt idx="137">
                          <c:v>J-49</c:v>
                        </c:pt>
                        <c:pt idx="138">
                          <c:v>J-19</c:v>
                        </c:pt>
                        <c:pt idx="139">
                          <c:v>J-44</c:v>
                        </c:pt>
                        <c:pt idx="140">
                          <c:v>J-48</c:v>
                        </c:pt>
                        <c:pt idx="141">
                          <c:v>J-43</c:v>
                        </c:pt>
                        <c:pt idx="142">
                          <c:v>J-47</c:v>
                        </c:pt>
                        <c:pt idx="143">
                          <c:v>J-140</c:v>
                        </c:pt>
                        <c:pt idx="144">
                          <c:v>J-42</c:v>
                        </c:pt>
                        <c:pt idx="145">
                          <c:v>J-13</c:v>
                        </c:pt>
                        <c:pt idx="146">
                          <c:v>J-11</c:v>
                        </c:pt>
                        <c:pt idx="147">
                          <c:v>J-46</c:v>
                        </c:pt>
                        <c:pt idx="148">
                          <c:v>J-24</c:v>
                        </c:pt>
                        <c:pt idx="149">
                          <c:v>J-14</c:v>
                        </c:pt>
                        <c:pt idx="150">
                          <c:v>J-13</c:v>
                        </c:pt>
                        <c:pt idx="151">
                          <c:v>J-11</c:v>
                        </c:pt>
                        <c:pt idx="152">
                          <c:v>J-12</c:v>
                        </c:pt>
                        <c:pt idx="153">
                          <c:v>J-10</c:v>
                        </c:pt>
                        <c:pt idx="154">
                          <c:v>J-8</c:v>
                        </c:pt>
                        <c:pt idx="155">
                          <c:v>J-9</c:v>
                        </c:pt>
                        <c:pt idx="156">
                          <c:v>J-7</c:v>
                        </c:pt>
                        <c:pt idx="157">
                          <c:v>J-6</c:v>
                        </c:pt>
                        <c:pt idx="158">
                          <c:v>J-5</c:v>
                        </c:pt>
                        <c:pt idx="159">
                          <c:v>J-4</c:v>
                        </c:pt>
                        <c:pt idx="160">
                          <c:v>J-3</c:v>
                        </c:pt>
                        <c:pt idx="161">
                          <c:v>J-2</c:v>
                        </c:pt>
                        <c:pt idx="162">
                          <c:v>J-1</c:v>
                        </c:pt>
                        <c:pt idx="163">
                          <c:v>R-1</c:v>
                        </c:pt>
                      </c:lvl>
                      <c:lvl>
                        <c:pt idx="0">
                          <c:v>P-60</c:v>
                        </c:pt>
                        <c:pt idx="1">
                          <c:v>P-80</c:v>
                        </c:pt>
                        <c:pt idx="2">
                          <c:v>P-75</c:v>
                        </c:pt>
                        <c:pt idx="3">
                          <c:v>P-152</c:v>
                        </c:pt>
                        <c:pt idx="4">
                          <c:v>P-166</c:v>
                        </c:pt>
                        <c:pt idx="5">
                          <c:v>P-74</c:v>
                        </c:pt>
                        <c:pt idx="6">
                          <c:v>P-59</c:v>
                        </c:pt>
                        <c:pt idx="7">
                          <c:v>P-154</c:v>
                        </c:pt>
                        <c:pt idx="8">
                          <c:v>P-165</c:v>
                        </c:pt>
                        <c:pt idx="9">
                          <c:v>P-168</c:v>
                        </c:pt>
                        <c:pt idx="10">
                          <c:v>P-79</c:v>
                        </c:pt>
                        <c:pt idx="11">
                          <c:v>P-110</c:v>
                        </c:pt>
                        <c:pt idx="12">
                          <c:v>P-118</c:v>
                        </c:pt>
                        <c:pt idx="13">
                          <c:v>P-119</c:v>
                        </c:pt>
                        <c:pt idx="14">
                          <c:v>P-121</c:v>
                        </c:pt>
                        <c:pt idx="15">
                          <c:v>P-122</c:v>
                        </c:pt>
                        <c:pt idx="16">
                          <c:v>P-134</c:v>
                        </c:pt>
                        <c:pt idx="17">
                          <c:v>P-157</c:v>
                        </c:pt>
                        <c:pt idx="18">
                          <c:v>P-131</c:v>
                        </c:pt>
                        <c:pt idx="19">
                          <c:v>P-103</c:v>
                        </c:pt>
                        <c:pt idx="20">
                          <c:v>P-159</c:v>
                        </c:pt>
                        <c:pt idx="21">
                          <c:v>P-106</c:v>
                        </c:pt>
                        <c:pt idx="22">
                          <c:v>P-78</c:v>
                        </c:pt>
                        <c:pt idx="23">
                          <c:v>P-126</c:v>
                        </c:pt>
                        <c:pt idx="24">
                          <c:v>P-107</c:v>
                        </c:pt>
                        <c:pt idx="25">
                          <c:v>P-120</c:v>
                        </c:pt>
                        <c:pt idx="26">
                          <c:v>P-149</c:v>
                        </c:pt>
                        <c:pt idx="27">
                          <c:v>P-160</c:v>
                        </c:pt>
                        <c:pt idx="28">
                          <c:v>P-164</c:v>
                        </c:pt>
                        <c:pt idx="29">
                          <c:v>P-58</c:v>
                        </c:pt>
                        <c:pt idx="30">
                          <c:v>P-150</c:v>
                        </c:pt>
                        <c:pt idx="31">
                          <c:v>P-153</c:v>
                        </c:pt>
                        <c:pt idx="32">
                          <c:v>P-81</c:v>
                        </c:pt>
                        <c:pt idx="33">
                          <c:v>P-105</c:v>
                        </c:pt>
                        <c:pt idx="34">
                          <c:v>P-163</c:v>
                        </c:pt>
                        <c:pt idx="35">
                          <c:v>P-130</c:v>
                        </c:pt>
                        <c:pt idx="36">
                          <c:v>P-146</c:v>
                        </c:pt>
                        <c:pt idx="37">
                          <c:v>P-129</c:v>
                        </c:pt>
                        <c:pt idx="38">
                          <c:v>P-125</c:v>
                        </c:pt>
                        <c:pt idx="39">
                          <c:v>P-148</c:v>
                        </c:pt>
                        <c:pt idx="40">
                          <c:v>P-104</c:v>
                        </c:pt>
                        <c:pt idx="41">
                          <c:v>P-133</c:v>
                        </c:pt>
                        <c:pt idx="42">
                          <c:v>P-77</c:v>
                        </c:pt>
                        <c:pt idx="43">
                          <c:v>P-73</c:v>
                        </c:pt>
                        <c:pt idx="44">
                          <c:v>P-67</c:v>
                        </c:pt>
                        <c:pt idx="45">
                          <c:v>P-128</c:v>
                        </c:pt>
                        <c:pt idx="46">
                          <c:v>P-57</c:v>
                        </c:pt>
                        <c:pt idx="47">
                          <c:v>P-158</c:v>
                        </c:pt>
                        <c:pt idx="48">
                          <c:v>P-101</c:v>
                        </c:pt>
                        <c:pt idx="49">
                          <c:v>P-72</c:v>
                        </c:pt>
                        <c:pt idx="50">
                          <c:v>P-170</c:v>
                        </c:pt>
                        <c:pt idx="51">
                          <c:v>P-162</c:v>
                        </c:pt>
                        <c:pt idx="52">
                          <c:v>P-66</c:v>
                        </c:pt>
                        <c:pt idx="53">
                          <c:v>P-100</c:v>
                        </c:pt>
                        <c:pt idx="54">
                          <c:v>P-123</c:v>
                        </c:pt>
                        <c:pt idx="55">
                          <c:v>P-127</c:v>
                        </c:pt>
                        <c:pt idx="56">
                          <c:v>P-108</c:v>
                        </c:pt>
                        <c:pt idx="57">
                          <c:v>P-56</c:v>
                        </c:pt>
                        <c:pt idx="58">
                          <c:v>P-99</c:v>
                        </c:pt>
                        <c:pt idx="59">
                          <c:v>P-135</c:v>
                        </c:pt>
                        <c:pt idx="60">
                          <c:v>P-98</c:v>
                        </c:pt>
                        <c:pt idx="61">
                          <c:v>P-132</c:v>
                        </c:pt>
                        <c:pt idx="62">
                          <c:v>P-147</c:v>
                        </c:pt>
                        <c:pt idx="63">
                          <c:v>P-65</c:v>
                        </c:pt>
                        <c:pt idx="64">
                          <c:v>P-97</c:v>
                        </c:pt>
                        <c:pt idx="65">
                          <c:v>P-89</c:v>
                        </c:pt>
                        <c:pt idx="66">
                          <c:v>P-109</c:v>
                        </c:pt>
                        <c:pt idx="67">
                          <c:v>P-156</c:v>
                        </c:pt>
                        <c:pt idx="68">
                          <c:v>P-55</c:v>
                        </c:pt>
                        <c:pt idx="69">
                          <c:v>P-102</c:v>
                        </c:pt>
                        <c:pt idx="70">
                          <c:v>P-96</c:v>
                        </c:pt>
                        <c:pt idx="71">
                          <c:v>P-88</c:v>
                        </c:pt>
                        <c:pt idx="72">
                          <c:v>P-136</c:v>
                        </c:pt>
                        <c:pt idx="73">
                          <c:v>P-64</c:v>
                        </c:pt>
                        <c:pt idx="74">
                          <c:v>P-61</c:v>
                        </c:pt>
                        <c:pt idx="75">
                          <c:v>P-35</c:v>
                        </c:pt>
                        <c:pt idx="76">
                          <c:v>P-95</c:v>
                        </c:pt>
                        <c:pt idx="77">
                          <c:v>P-54</c:v>
                        </c:pt>
                        <c:pt idx="78">
                          <c:v>P-87</c:v>
                        </c:pt>
                        <c:pt idx="79">
                          <c:v>P-34</c:v>
                        </c:pt>
                        <c:pt idx="80">
                          <c:v>P-155</c:v>
                        </c:pt>
                        <c:pt idx="81">
                          <c:v>P-62</c:v>
                        </c:pt>
                        <c:pt idx="82">
                          <c:v>P-33</c:v>
                        </c:pt>
                        <c:pt idx="83">
                          <c:v>P-71</c:v>
                        </c:pt>
                        <c:pt idx="84">
                          <c:v>P-94</c:v>
                        </c:pt>
                        <c:pt idx="85">
                          <c:v>P-111</c:v>
                        </c:pt>
                        <c:pt idx="86">
                          <c:v>P-86</c:v>
                        </c:pt>
                        <c:pt idx="87">
                          <c:v>P-70</c:v>
                        </c:pt>
                        <c:pt idx="88">
                          <c:v>P-53</c:v>
                        </c:pt>
                        <c:pt idx="89">
                          <c:v>P-63</c:v>
                        </c:pt>
                        <c:pt idx="90">
                          <c:v>P-93</c:v>
                        </c:pt>
                        <c:pt idx="91">
                          <c:v>P-69</c:v>
                        </c:pt>
                        <c:pt idx="92">
                          <c:v>P-52</c:v>
                        </c:pt>
                        <c:pt idx="93">
                          <c:v>P-85</c:v>
                        </c:pt>
                        <c:pt idx="94">
                          <c:v>P-68</c:v>
                        </c:pt>
                        <c:pt idx="95">
                          <c:v>P-30</c:v>
                        </c:pt>
                        <c:pt idx="96">
                          <c:v>P-112</c:v>
                        </c:pt>
                        <c:pt idx="97">
                          <c:v>P-51</c:v>
                        </c:pt>
                        <c:pt idx="98">
                          <c:v>P-50</c:v>
                        </c:pt>
                        <c:pt idx="99">
                          <c:v>P-84</c:v>
                        </c:pt>
                        <c:pt idx="100">
                          <c:v>P-29</c:v>
                        </c:pt>
                        <c:pt idx="101">
                          <c:v>P-49</c:v>
                        </c:pt>
                        <c:pt idx="102">
                          <c:v>P-137</c:v>
                        </c:pt>
                        <c:pt idx="103">
                          <c:v>P-31</c:v>
                        </c:pt>
                        <c:pt idx="104">
                          <c:v>P-113</c:v>
                        </c:pt>
                        <c:pt idx="105">
                          <c:v>P-138</c:v>
                        </c:pt>
                        <c:pt idx="106">
                          <c:v>P-83</c:v>
                        </c:pt>
                        <c:pt idx="107">
                          <c:v>P-28</c:v>
                        </c:pt>
                        <c:pt idx="108">
                          <c:v>P-48</c:v>
                        </c:pt>
                        <c:pt idx="109">
                          <c:v>P-114</c:v>
                        </c:pt>
                        <c:pt idx="110">
                          <c:v>P-139</c:v>
                        </c:pt>
                        <c:pt idx="111">
                          <c:v>P-27</c:v>
                        </c:pt>
                        <c:pt idx="112">
                          <c:v>P-82</c:v>
                        </c:pt>
                        <c:pt idx="113">
                          <c:v>P-32</c:v>
                        </c:pt>
                        <c:pt idx="114">
                          <c:v>P-24</c:v>
                        </c:pt>
                        <c:pt idx="115">
                          <c:v>P-140</c:v>
                        </c:pt>
                        <c:pt idx="116">
                          <c:v>P-115</c:v>
                        </c:pt>
                        <c:pt idx="117">
                          <c:v>P-23</c:v>
                        </c:pt>
                        <c:pt idx="118">
                          <c:v>P-26</c:v>
                        </c:pt>
                        <c:pt idx="119">
                          <c:v>P-47</c:v>
                        </c:pt>
                        <c:pt idx="120">
                          <c:v>P-22</c:v>
                        </c:pt>
                        <c:pt idx="121">
                          <c:v>P-142</c:v>
                        </c:pt>
                        <c:pt idx="122">
                          <c:v>P-19</c:v>
                        </c:pt>
                        <c:pt idx="123">
                          <c:v>P-116</c:v>
                        </c:pt>
                        <c:pt idx="124">
                          <c:v>P-21</c:v>
                        </c:pt>
                        <c:pt idx="125">
                          <c:v>P-90</c:v>
                        </c:pt>
                        <c:pt idx="126">
                          <c:v>P-17</c:v>
                        </c:pt>
                        <c:pt idx="127">
                          <c:v>P-16</c:v>
                        </c:pt>
                        <c:pt idx="128">
                          <c:v>P-46</c:v>
                        </c:pt>
                        <c:pt idx="129">
                          <c:v>P-20</c:v>
                        </c:pt>
                        <c:pt idx="130">
                          <c:v>P-18</c:v>
                        </c:pt>
                        <c:pt idx="131">
                          <c:v>P-15</c:v>
                        </c:pt>
                        <c:pt idx="132">
                          <c:v>P-91</c:v>
                        </c:pt>
                        <c:pt idx="133">
                          <c:v>P-45</c:v>
                        </c:pt>
                        <c:pt idx="134">
                          <c:v>P-117</c:v>
                        </c:pt>
                        <c:pt idx="135">
                          <c:v>P-40</c:v>
                        </c:pt>
                        <c:pt idx="136">
                          <c:v>P-143</c:v>
                        </c:pt>
                        <c:pt idx="137">
                          <c:v>P-44</c:v>
                        </c:pt>
                        <c:pt idx="138">
                          <c:v>P-92</c:v>
                        </c:pt>
                        <c:pt idx="139">
                          <c:v>P-39</c:v>
                        </c:pt>
                        <c:pt idx="140">
                          <c:v>P-43</c:v>
                        </c:pt>
                        <c:pt idx="141">
                          <c:v>P-38</c:v>
                        </c:pt>
                        <c:pt idx="142">
                          <c:v>P-42</c:v>
                        </c:pt>
                        <c:pt idx="143">
                          <c:v>P-144</c:v>
                        </c:pt>
                        <c:pt idx="144">
                          <c:v>P-37</c:v>
                        </c:pt>
                        <c:pt idx="145">
                          <c:v>P-41</c:v>
                        </c:pt>
                        <c:pt idx="146">
                          <c:v>P-36</c:v>
                        </c:pt>
                        <c:pt idx="147">
                          <c:v>P-145</c:v>
                        </c:pt>
                        <c:pt idx="148">
                          <c:v>P-25</c:v>
                        </c:pt>
                        <c:pt idx="149">
                          <c:v>P-14</c:v>
                        </c:pt>
                        <c:pt idx="150">
                          <c:v>P-13</c:v>
                        </c:pt>
                        <c:pt idx="151">
                          <c:v>P-12</c:v>
                        </c:pt>
                        <c:pt idx="152">
                          <c:v>P-11</c:v>
                        </c:pt>
                        <c:pt idx="153">
                          <c:v>P-10</c:v>
                        </c:pt>
                        <c:pt idx="154">
                          <c:v>P-9</c:v>
                        </c:pt>
                        <c:pt idx="155">
                          <c:v>P-8</c:v>
                        </c:pt>
                        <c:pt idx="156">
                          <c:v>P-7</c:v>
                        </c:pt>
                        <c:pt idx="157">
                          <c:v>P-6</c:v>
                        </c:pt>
                        <c:pt idx="158">
                          <c:v>P-5</c:v>
                        </c:pt>
                        <c:pt idx="159">
                          <c:v>P-4</c:v>
                        </c:pt>
                        <c:pt idx="160">
                          <c:v>P-3</c:v>
                        </c:pt>
                        <c:pt idx="161">
                          <c:v>P-2</c:v>
                        </c:pt>
                        <c:pt idx="162">
                          <c:v>P-1</c:v>
                        </c:pt>
                        <c:pt idx="163">
                          <c:v>P-169</c:v>
                        </c:pt>
                      </c:lvl>
                      <c:lvl>
                        <c:pt idx="0">
                          <c:v>248</c:v>
                        </c:pt>
                        <c:pt idx="1">
                          <c:v>268</c:v>
                        </c:pt>
                        <c:pt idx="2">
                          <c:v>263</c:v>
                        </c:pt>
                        <c:pt idx="3">
                          <c:v>343</c:v>
                        </c:pt>
                        <c:pt idx="4">
                          <c:v>357</c:v>
                        </c:pt>
                        <c:pt idx="5">
                          <c:v>262</c:v>
                        </c:pt>
                        <c:pt idx="6">
                          <c:v>247</c:v>
                        </c:pt>
                        <c:pt idx="7">
                          <c:v>345</c:v>
                        </c:pt>
                        <c:pt idx="8">
                          <c:v>356</c:v>
                        </c:pt>
                        <c:pt idx="9">
                          <c:v>360</c:v>
                        </c:pt>
                        <c:pt idx="10">
                          <c:v>267</c:v>
                        </c:pt>
                        <c:pt idx="11">
                          <c:v>298</c:v>
                        </c:pt>
                        <c:pt idx="12">
                          <c:v>306</c:v>
                        </c:pt>
                        <c:pt idx="13">
                          <c:v>307</c:v>
                        </c:pt>
                        <c:pt idx="14">
                          <c:v>309</c:v>
                        </c:pt>
                        <c:pt idx="15">
                          <c:v>310</c:v>
                        </c:pt>
                        <c:pt idx="16">
                          <c:v>323</c:v>
                        </c:pt>
                        <c:pt idx="17">
                          <c:v>348</c:v>
                        </c:pt>
                        <c:pt idx="18">
                          <c:v>320</c:v>
                        </c:pt>
                        <c:pt idx="19">
                          <c:v>291</c:v>
                        </c:pt>
                        <c:pt idx="20">
                          <c:v>350</c:v>
                        </c:pt>
                        <c:pt idx="21">
                          <c:v>294</c:v>
                        </c:pt>
                        <c:pt idx="22">
                          <c:v>266</c:v>
                        </c:pt>
                        <c:pt idx="23">
                          <c:v>315</c:v>
                        </c:pt>
                        <c:pt idx="24">
                          <c:v>295</c:v>
                        </c:pt>
                        <c:pt idx="25">
                          <c:v>308</c:v>
                        </c:pt>
                        <c:pt idx="26">
                          <c:v>339</c:v>
                        </c:pt>
                        <c:pt idx="27">
                          <c:v>351</c:v>
                        </c:pt>
                        <c:pt idx="28">
                          <c:v>355</c:v>
                        </c:pt>
                        <c:pt idx="29">
                          <c:v>246</c:v>
                        </c:pt>
                        <c:pt idx="30">
                          <c:v>340</c:v>
                        </c:pt>
                        <c:pt idx="31">
                          <c:v>344</c:v>
                        </c:pt>
                        <c:pt idx="32">
                          <c:v>269</c:v>
                        </c:pt>
                        <c:pt idx="33">
                          <c:v>293</c:v>
                        </c:pt>
                        <c:pt idx="34">
                          <c:v>354</c:v>
                        </c:pt>
                        <c:pt idx="35">
                          <c:v>319</c:v>
                        </c:pt>
                        <c:pt idx="36">
                          <c:v>336</c:v>
                        </c:pt>
                        <c:pt idx="37">
                          <c:v>318</c:v>
                        </c:pt>
                        <c:pt idx="38">
                          <c:v>314</c:v>
                        </c:pt>
                        <c:pt idx="39">
                          <c:v>338</c:v>
                        </c:pt>
                        <c:pt idx="40">
                          <c:v>292</c:v>
                        </c:pt>
                        <c:pt idx="41">
                          <c:v>322</c:v>
                        </c:pt>
                        <c:pt idx="42">
                          <c:v>265</c:v>
                        </c:pt>
                        <c:pt idx="43">
                          <c:v>261</c:v>
                        </c:pt>
                        <c:pt idx="44">
                          <c:v>255</c:v>
                        </c:pt>
                        <c:pt idx="45">
                          <c:v>317</c:v>
                        </c:pt>
                        <c:pt idx="46">
                          <c:v>245</c:v>
                        </c:pt>
                        <c:pt idx="47">
                          <c:v>349</c:v>
                        </c:pt>
                        <c:pt idx="48">
                          <c:v>289</c:v>
                        </c:pt>
                        <c:pt idx="49">
                          <c:v>260</c:v>
                        </c:pt>
                        <c:pt idx="50">
                          <c:v>363</c:v>
                        </c:pt>
                        <c:pt idx="51">
                          <c:v>353</c:v>
                        </c:pt>
                        <c:pt idx="52">
                          <c:v>254</c:v>
                        </c:pt>
                        <c:pt idx="53">
                          <c:v>288</c:v>
                        </c:pt>
                        <c:pt idx="54">
                          <c:v>311</c:v>
                        </c:pt>
                        <c:pt idx="55">
                          <c:v>316</c:v>
                        </c:pt>
                        <c:pt idx="56">
                          <c:v>296</c:v>
                        </c:pt>
                        <c:pt idx="57">
                          <c:v>244</c:v>
                        </c:pt>
                        <c:pt idx="58">
                          <c:v>287</c:v>
                        </c:pt>
                        <c:pt idx="59">
                          <c:v>324</c:v>
                        </c:pt>
                        <c:pt idx="60">
                          <c:v>286</c:v>
                        </c:pt>
                        <c:pt idx="61">
                          <c:v>321</c:v>
                        </c:pt>
                        <c:pt idx="62">
                          <c:v>337</c:v>
                        </c:pt>
                        <c:pt idx="63">
                          <c:v>253</c:v>
                        </c:pt>
                        <c:pt idx="64">
                          <c:v>285</c:v>
                        </c:pt>
                        <c:pt idx="65">
                          <c:v>277</c:v>
                        </c:pt>
                        <c:pt idx="66">
                          <c:v>297</c:v>
                        </c:pt>
                        <c:pt idx="67">
                          <c:v>347</c:v>
                        </c:pt>
                        <c:pt idx="68">
                          <c:v>243</c:v>
                        </c:pt>
                        <c:pt idx="69">
                          <c:v>290</c:v>
                        </c:pt>
                        <c:pt idx="70">
                          <c:v>284</c:v>
                        </c:pt>
                        <c:pt idx="71">
                          <c:v>276</c:v>
                        </c:pt>
                        <c:pt idx="72">
                          <c:v>325</c:v>
                        </c:pt>
                        <c:pt idx="73">
                          <c:v>252</c:v>
                        </c:pt>
                        <c:pt idx="74">
                          <c:v>249</c:v>
                        </c:pt>
                        <c:pt idx="75">
                          <c:v>223</c:v>
                        </c:pt>
                        <c:pt idx="76">
                          <c:v>283</c:v>
                        </c:pt>
                        <c:pt idx="77">
                          <c:v>242</c:v>
                        </c:pt>
                        <c:pt idx="78">
                          <c:v>275</c:v>
                        </c:pt>
                        <c:pt idx="79">
                          <c:v>222</c:v>
                        </c:pt>
                        <c:pt idx="80">
                          <c:v>346</c:v>
                        </c:pt>
                        <c:pt idx="81">
                          <c:v>250</c:v>
                        </c:pt>
                        <c:pt idx="82">
                          <c:v>221</c:v>
                        </c:pt>
                        <c:pt idx="83">
                          <c:v>259</c:v>
                        </c:pt>
                        <c:pt idx="84">
                          <c:v>282</c:v>
                        </c:pt>
                        <c:pt idx="85">
                          <c:v>299</c:v>
                        </c:pt>
                        <c:pt idx="86">
                          <c:v>274</c:v>
                        </c:pt>
                        <c:pt idx="87">
                          <c:v>258</c:v>
                        </c:pt>
                        <c:pt idx="88">
                          <c:v>241</c:v>
                        </c:pt>
                        <c:pt idx="89">
                          <c:v>251</c:v>
                        </c:pt>
                        <c:pt idx="90">
                          <c:v>281</c:v>
                        </c:pt>
                        <c:pt idx="91">
                          <c:v>257</c:v>
                        </c:pt>
                        <c:pt idx="92">
                          <c:v>240</c:v>
                        </c:pt>
                        <c:pt idx="93">
                          <c:v>273</c:v>
                        </c:pt>
                        <c:pt idx="94">
                          <c:v>256</c:v>
                        </c:pt>
                        <c:pt idx="95">
                          <c:v>218</c:v>
                        </c:pt>
                        <c:pt idx="96">
                          <c:v>300</c:v>
                        </c:pt>
                        <c:pt idx="97">
                          <c:v>239</c:v>
                        </c:pt>
                        <c:pt idx="98">
                          <c:v>238</c:v>
                        </c:pt>
                        <c:pt idx="99">
                          <c:v>272</c:v>
                        </c:pt>
                        <c:pt idx="100">
                          <c:v>217</c:v>
                        </c:pt>
                        <c:pt idx="101">
                          <c:v>237</c:v>
                        </c:pt>
                        <c:pt idx="102">
                          <c:v>326</c:v>
                        </c:pt>
                        <c:pt idx="103">
                          <c:v>219</c:v>
                        </c:pt>
                        <c:pt idx="104">
                          <c:v>301</c:v>
                        </c:pt>
                        <c:pt idx="105">
                          <c:v>327</c:v>
                        </c:pt>
                        <c:pt idx="106">
                          <c:v>271</c:v>
                        </c:pt>
                        <c:pt idx="107">
                          <c:v>216</c:v>
                        </c:pt>
                        <c:pt idx="108">
                          <c:v>236</c:v>
                        </c:pt>
                        <c:pt idx="109">
                          <c:v>302</c:v>
                        </c:pt>
                        <c:pt idx="110">
                          <c:v>328</c:v>
                        </c:pt>
                        <c:pt idx="111">
                          <c:v>215</c:v>
                        </c:pt>
                        <c:pt idx="112">
                          <c:v>270</c:v>
                        </c:pt>
                        <c:pt idx="113">
                          <c:v>220</c:v>
                        </c:pt>
                        <c:pt idx="114">
                          <c:v>212</c:v>
                        </c:pt>
                        <c:pt idx="115">
                          <c:v>329</c:v>
                        </c:pt>
                        <c:pt idx="116">
                          <c:v>303</c:v>
                        </c:pt>
                        <c:pt idx="117">
                          <c:v>211</c:v>
                        </c:pt>
                        <c:pt idx="118">
                          <c:v>214</c:v>
                        </c:pt>
                        <c:pt idx="119">
                          <c:v>235</c:v>
                        </c:pt>
                        <c:pt idx="120">
                          <c:v>210</c:v>
                        </c:pt>
                        <c:pt idx="121">
                          <c:v>332</c:v>
                        </c:pt>
                        <c:pt idx="122">
                          <c:v>207</c:v>
                        </c:pt>
                        <c:pt idx="123">
                          <c:v>304</c:v>
                        </c:pt>
                        <c:pt idx="124">
                          <c:v>209</c:v>
                        </c:pt>
                        <c:pt idx="125">
                          <c:v>278</c:v>
                        </c:pt>
                        <c:pt idx="126">
                          <c:v>205</c:v>
                        </c:pt>
                        <c:pt idx="127">
                          <c:v>204</c:v>
                        </c:pt>
                        <c:pt idx="128">
                          <c:v>234</c:v>
                        </c:pt>
                        <c:pt idx="129">
                          <c:v>208</c:v>
                        </c:pt>
                        <c:pt idx="130">
                          <c:v>206</c:v>
                        </c:pt>
                        <c:pt idx="131">
                          <c:v>203</c:v>
                        </c:pt>
                        <c:pt idx="132">
                          <c:v>279</c:v>
                        </c:pt>
                        <c:pt idx="133">
                          <c:v>233</c:v>
                        </c:pt>
                        <c:pt idx="134">
                          <c:v>305</c:v>
                        </c:pt>
                        <c:pt idx="135">
                          <c:v>228</c:v>
                        </c:pt>
                        <c:pt idx="136">
                          <c:v>333</c:v>
                        </c:pt>
                        <c:pt idx="137">
                          <c:v>232</c:v>
                        </c:pt>
                        <c:pt idx="138">
                          <c:v>280</c:v>
                        </c:pt>
                        <c:pt idx="139">
                          <c:v>227</c:v>
                        </c:pt>
                        <c:pt idx="140">
                          <c:v>231</c:v>
                        </c:pt>
                        <c:pt idx="141">
                          <c:v>226</c:v>
                        </c:pt>
                        <c:pt idx="142">
                          <c:v>230</c:v>
                        </c:pt>
                        <c:pt idx="143">
                          <c:v>334</c:v>
                        </c:pt>
                        <c:pt idx="144">
                          <c:v>225</c:v>
                        </c:pt>
                        <c:pt idx="145">
                          <c:v>229</c:v>
                        </c:pt>
                        <c:pt idx="146">
                          <c:v>224</c:v>
                        </c:pt>
                        <c:pt idx="147">
                          <c:v>335</c:v>
                        </c:pt>
                        <c:pt idx="148">
                          <c:v>213</c:v>
                        </c:pt>
                        <c:pt idx="149">
                          <c:v>202</c:v>
                        </c:pt>
                        <c:pt idx="150">
                          <c:v>201</c:v>
                        </c:pt>
                        <c:pt idx="151">
                          <c:v>200</c:v>
                        </c:pt>
                        <c:pt idx="152">
                          <c:v>199</c:v>
                        </c:pt>
                        <c:pt idx="153">
                          <c:v>198</c:v>
                        </c:pt>
                        <c:pt idx="154">
                          <c:v>197</c:v>
                        </c:pt>
                        <c:pt idx="155">
                          <c:v>196</c:v>
                        </c:pt>
                        <c:pt idx="156">
                          <c:v>195</c:v>
                        </c:pt>
                        <c:pt idx="157">
                          <c:v>194</c:v>
                        </c:pt>
                        <c:pt idx="158">
                          <c:v>193</c:v>
                        </c:pt>
                        <c:pt idx="159">
                          <c:v>192</c:v>
                        </c:pt>
                        <c:pt idx="160">
                          <c:v>191</c:v>
                        </c:pt>
                        <c:pt idx="161">
                          <c:v>190</c:v>
                        </c:pt>
                        <c:pt idx="162">
                          <c:v>189</c:v>
                        </c:pt>
                        <c:pt idx="163">
                          <c:v>362</c:v>
                        </c:pt>
                      </c:lvl>
                    </c:multiLvlStrCache>
                  </c:multiLvlStrRef>
                </c:xVal>
                <c:yVal>
                  <c:numRef>
                    <c:extLst>
                      <c:ext uri="{02D57815-91ED-43cb-92C2-25804820EDAC}">
                        <c15:formulaRef>
                          <c15:sqref>Sheet1!$U$2:$U$165</c15:sqref>
                        </c15:formulaRef>
                      </c:ext>
                    </c:extLst>
                    <c:numCache>
                      <c:formatCode>General</c:formatCode>
                      <c:ptCount val="164"/>
                      <c:pt idx="0">
                        <c:v>2</c:v>
                      </c:pt>
                      <c:pt idx="1">
                        <c:v>3</c:v>
                      </c:pt>
                      <c:pt idx="2">
                        <c:v>4</c:v>
                      </c:pt>
                      <c:pt idx="3">
                        <c:v>2</c:v>
                      </c:pt>
                      <c:pt idx="4">
                        <c:v>2</c:v>
                      </c:pt>
                      <c:pt idx="5">
                        <c:v>7</c:v>
                      </c:pt>
                      <c:pt idx="6">
                        <c:v>8</c:v>
                      </c:pt>
                      <c:pt idx="7">
                        <c:v>4</c:v>
                      </c:pt>
                      <c:pt idx="8">
                        <c:v>4</c:v>
                      </c:pt>
                      <c:pt idx="9">
                        <c:v>4</c:v>
                      </c:pt>
                      <c:pt idx="10">
                        <c:v>11</c:v>
                      </c:pt>
                      <c:pt idx="11">
                        <c:v>5</c:v>
                      </c:pt>
                      <c:pt idx="12">
                        <c:v>5</c:v>
                      </c:pt>
                      <c:pt idx="13">
                        <c:v>5</c:v>
                      </c:pt>
                      <c:pt idx="14">
                        <c:v>5</c:v>
                      </c:pt>
                      <c:pt idx="15">
                        <c:v>5</c:v>
                      </c:pt>
                      <c:pt idx="16">
                        <c:v>5</c:v>
                      </c:pt>
                      <c:pt idx="17">
                        <c:v>5</c:v>
                      </c:pt>
                      <c:pt idx="18">
                        <c:v>6</c:v>
                      </c:pt>
                      <c:pt idx="19">
                        <c:v>6</c:v>
                      </c:pt>
                      <c:pt idx="20">
                        <c:v>6</c:v>
                      </c:pt>
                      <c:pt idx="21">
                        <c:v>6</c:v>
                      </c:pt>
                      <c:pt idx="22">
                        <c:v>16</c:v>
                      </c:pt>
                      <c:pt idx="23">
                        <c:v>7</c:v>
                      </c:pt>
                      <c:pt idx="24">
                        <c:v>7</c:v>
                      </c:pt>
                      <c:pt idx="25">
                        <c:v>7</c:v>
                      </c:pt>
                      <c:pt idx="26">
                        <c:v>7</c:v>
                      </c:pt>
                      <c:pt idx="27">
                        <c:v>7</c:v>
                      </c:pt>
                      <c:pt idx="28">
                        <c:v>7</c:v>
                      </c:pt>
                      <c:pt idx="29">
                        <c:v>19</c:v>
                      </c:pt>
                      <c:pt idx="30">
                        <c:v>9</c:v>
                      </c:pt>
                      <c:pt idx="31">
                        <c:v>9</c:v>
                      </c:pt>
                      <c:pt idx="32">
                        <c:v>22</c:v>
                      </c:pt>
                      <c:pt idx="33">
                        <c:v>10</c:v>
                      </c:pt>
                      <c:pt idx="34">
                        <c:v>10</c:v>
                      </c:pt>
                      <c:pt idx="35">
                        <c:v>11</c:v>
                      </c:pt>
                      <c:pt idx="36">
                        <c:v>11</c:v>
                      </c:pt>
                      <c:pt idx="37">
                        <c:v>12</c:v>
                      </c:pt>
                      <c:pt idx="38">
                        <c:v>12</c:v>
                      </c:pt>
                      <c:pt idx="39">
                        <c:v>12</c:v>
                      </c:pt>
                      <c:pt idx="40">
                        <c:v>12</c:v>
                      </c:pt>
                      <c:pt idx="41">
                        <c:v>12</c:v>
                      </c:pt>
                      <c:pt idx="42">
                        <c:v>28</c:v>
                      </c:pt>
                      <c:pt idx="43">
                        <c:v>30</c:v>
                      </c:pt>
                      <c:pt idx="44">
                        <c:v>31</c:v>
                      </c:pt>
                      <c:pt idx="45">
                        <c:v>14</c:v>
                      </c:pt>
                      <c:pt idx="46">
                        <c:v>33</c:v>
                      </c:pt>
                      <c:pt idx="47">
                        <c:v>16</c:v>
                      </c:pt>
                      <c:pt idx="48">
                        <c:v>37</c:v>
                      </c:pt>
                      <c:pt idx="49">
                        <c:v>37</c:v>
                      </c:pt>
                      <c:pt idx="50">
                        <c:v>17</c:v>
                      </c:pt>
                      <c:pt idx="51">
                        <c:v>17</c:v>
                      </c:pt>
                      <c:pt idx="52">
                        <c:v>40</c:v>
                      </c:pt>
                      <c:pt idx="53">
                        <c:v>41</c:v>
                      </c:pt>
                      <c:pt idx="54">
                        <c:v>19</c:v>
                      </c:pt>
                      <c:pt idx="55">
                        <c:v>19</c:v>
                      </c:pt>
                      <c:pt idx="56">
                        <c:v>20</c:v>
                      </c:pt>
                      <c:pt idx="57">
                        <c:v>46</c:v>
                      </c:pt>
                      <c:pt idx="58">
                        <c:v>47</c:v>
                      </c:pt>
                      <c:pt idx="59">
                        <c:v>23</c:v>
                      </c:pt>
                      <c:pt idx="60">
                        <c:v>52</c:v>
                      </c:pt>
                      <c:pt idx="61">
                        <c:v>24</c:v>
                      </c:pt>
                      <c:pt idx="62">
                        <c:v>24</c:v>
                      </c:pt>
                      <c:pt idx="63">
                        <c:v>54</c:v>
                      </c:pt>
                      <c:pt idx="64">
                        <c:v>55</c:v>
                      </c:pt>
                      <c:pt idx="65">
                        <c:v>57</c:v>
                      </c:pt>
                      <c:pt idx="66">
                        <c:v>26</c:v>
                      </c:pt>
                      <c:pt idx="67">
                        <c:v>26</c:v>
                      </c:pt>
                      <c:pt idx="68">
                        <c:v>63</c:v>
                      </c:pt>
                      <c:pt idx="69">
                        <c:v>29</c:v>
                      </c:pt>
                      <c:pt idx="70">
                        <c:v>66</c:v>
                      </c:pt>
                      <c:pt idx="71">
                        <c:v>67</c:v>
                      </c:pt>
                      <c:pt idx="72">
                        <c:v>31</c:v>
                      </c:pt>
                      <c:pt idx="73">
                        <c:v>70</c:v>
                      </c:pt>
                      <c:pt idx="74">
                        <c:v>75</c:v>
                      </c:pt>
                      <c:pt idx="75">
                        <c:v>134</c:v>
                      </c:pt>
                      <c:pt idx="76">
                        <c:v>78</c:v>
                      </c:pt>
                      <c:pt idx="77">
                        <c:v>79</c:v>
                      </c:pt>
                      <c:pt idx="78">
                        <c:v>80</c:v>
                      </c:pt>
                      <c:pt idx="79">
                        <c:v>144</c:v>
                      </c:pt>
                      <c:pt idx="80">
                        <c:v>36</c:v>
                      </c:pt>
                      <c:pt idx="81">
                        <c:v>82</c:v>
                      </c:pt>
                      <c:pt idx="82">
                        <c:v>154</c:v>
                      </c:pt>
                      <c:pt idx="83">
                        <c:v>89</c:v>
                      </c:pt>
                      <c:pt idx="84">
                        <c:v>91</c:v>
                      </c:pt>
                      <c:pt idx="85">
                        <c:v>41</c:v>
                      </c:pt>
                      <c:pt idx="86">
                        <c:v>93</c:v>
                      </c:pt>
                      <c:pt idx="87">
                        <c:v>94</c:v>
                      </c:pt>
                      <c:pt idx="88">
                        <c:v>96</c:v>
                      </c:pt>
                      <c:pt idx="89">
                        <c:v>98</c:v>
                      </c:pt>
                      <c:pt idx="90">
                        <c:v>98</c:v>
                      </c:pt>
                      <c:pt idx="91">
                        <c:v>105</c:v>
                      </c:pt>
                      <c:pt idx="92">
                        <c:v>106</c:v>
                      </c:pt>
                      <c:pt idx="93">
                        <c:v>106</c:v>
                      </c:pt>
                      <c:pt idx="94">
                        <c:v>111</c:v>
                      </c:pt>
                      <c:pt idx="95">
                        <c:v>198</c:v>
                      </c:pt>
                      <c:pt idx="96">
                        <c:v>49</c:v>
                      </c:pt>
                      <c:pt idx="97">
                        <c:v>112</c:v>
                      </c:pt>
                      <c:pt idx="98">
                        <c:v>118</c:v>
                      </c:pt>
                      <c:pt idx="99">
                        <c:v>118</c:v>
                      </c:pt>
                      <c:pt idx="100">
                        <c:v>218</c:v>
                      </c:pt>
                      <c:pt idx="101">
                        <c:v>123</c:v>
                      </c:pt>
                      <c:pt idx="102">
                        <c:v>55</c:v>
                      </c:pt>
                      <c:pt idx="103">
                        <c:v>222</c:v>
                      </c:pt>
                      <c:pt idx="104">
                        <c:v>58</c:v>
                      </c:pt>
                      <c:pt idx="105">
                        <c:v>59</c:v>
                      </c:pt>
                      <c:pt idx="106">
                        <c:v>135</c:v>
                      </c:pt>
                      <c:pt idx="107">
                        <c:v>242</c:v>
                      </c:pt>
                      <c:pt idx="108">
                        <c:v>138</c:v>
                      </c:pt>
                      <c:pt idx="109">
                        <c:v>64</c:v>
                      </c:pt>
                      <c:pt idx="110">
                        <c:v>65</c:v>
                      </c:pt>
                      <c:pt idx="111">
                        <c:v>260</c:v>
                      </c:pt>
                      <c:pt idx="112">
                        <c:v>147</c:v>
                      </c:pt>
                      <c:pt idx="113">
                        <c:v>264</c:v>
                      </c:pt>
                      <c:pt idx="114">
                        <c:v>278</c:v>
                      </c:pt>
                      <c:pt idx="115">
                        <c:v>70</c:v>
                      </c:pt>
                      <c:pt idx="116">
                        <c:v>71</c:v>
                      </c:pt>
                      <c:pt idx="117">
                        <c:v>288</c:v>
                      </c:pt>
                      <c:pt idx="118">
                        <c:v>293</c:v>
                      </c:pt>
                      <c:pt idx="119">
                        <c:v>166</c:v>
                      </c:pt>
                      <c:pt idx="120">
                        <c:v>300</c:v>
                      </c:pt>
                      <c:pt idx="121">
                        <c:v>76</c:v>
                      </c:pt>
                      <c:pt idx="122">
                        <c:v>312</c:v>
                      </c:pt>
                      <c:pt idx="123">
                        <c:v>78</c:v>
                      </c:pt>
                      <c:pt idx="124">
                        <c:v>313</c:v>
                      </c:pt>
                      <c:pt idx="125">
                        <c:v>176</c:v>
                      </c:pt>
                      <c:pt idx="126">
                        <c:v>316</c:v>
                      </c:pt>
                      <c:pt idx="127">
                        <c:v>322</c:v>
                      </c:pt>
                      <c:pt idx="128">
                        <c:v>182</c:v>
                      </c:pt>
                      <c:pt idx="129">
                        <c:v>327</c:v>
                      </c:pt>
                      <c:pt idx="130">
                        <c:v>329</c:v>
                      </c:pt>
                      <c:pt idx="131">
                        <c:v>335</c:v>
                      </c:pt>
                      <c:pt idx="132">
                        <c:v>189</c:v>
                      </c:pt>
                      <c:pt idx="133">
                        <c:v>189</c:v>
                      </c:pt>
                      <c:pt idx="134">
                        <c:v>84</c:v>
                      </c:pt>
                      <c:pt idx="135">
                        <c:v>199</c:v>
                      </c:pt>
                      <c:pt idx="136">
                        <c:v>89</c:v>
                      </c:pt>
                      <c:pt idx="137">
                        <c:v>204</c:v>
                      </c:pt>
                      <c:pt idx="138">
                        <c:v>205</c:v>
                      </c:pt>
                      <c:pt idx="139">
                        <c:v>208</c:v>
                      </c:pt>
                      <c:pt idx="140">
                        <c:v>208</c:v>
                      </c:pt>
                      <c:pt idx="141">
                        <c:v>212</c:v>
                      </c:pt>
                      <c:pt idx="142">
                        <c:v>216</c:v>
                      </c:pt>
                      <c:pt idx="143">
                        <c:v>96</c:v>
                      </c:pt>
                      <c:pt idx="144">
                        <c:v>219</c:v>
                      </c:pt>
                      <c:pt idx="145">
                        <c:v>222</c:v>
                      </c:pt>
                      <c:pt idx="146">
                        <c:v>224</c:v>
                      </c:pt>
                      <c:pt idx="147">
                        <c:v>104</c:v>
                      </c:pt>
                      <c:pt idx="148">
                        <c:v>437</c:v>
                      </c:pt>
                      <c:pt idx="149">
                        <c:v>670</c:v>
                      </c:pt>
                      <c:pt idx="150">
                        <c:v>675</c:v>
                      </c:pt>
                      <c:pt idx="151">
                        <c:v>904</c:v>
                      </c:pt>
                      <c:pt idx="152" formatCode="#,##0">
                        <c:v>1140</c:v>
                      </c:pt>
                      <c:pt idx="153" formatCode="#,##0">
                        <c:v>1152</c:v>
                      </c:pt>
                      <c:pt idx="154" formatCode="#,##0">
                        <c:v>1155</c:v>
                      </c:pt>
                      <c:pt idx="155" formatCode="#,##0">
                        <c:v>1160</c:v>
                      </c:pt>
                      <c:pt idx="156" formatCode="#,##0">
                        <c:v>1170</c:v>
                      </c:pt>
                      <c:pt idx="157" formatCode="#,##0">
                        <c:v>1176</c:v>
                      </c:pt>
                      <c:pt idx="158" formatCode="#,##0">
                        <c:v>1195</c:v>
                      </c:pt>
                      <c:pt idx="159" formatCode="#,##0">
                        <c:v>1197</c:v>
                      </c:pt>
                      <c:pt idx="160" formatCode="#,##0">
                        <c:v>1206</c:v>
                      </c:pt>
                      <c:pt idx="161" formatCode="#,##0">
                        <c:v>1208</c:v>
                      </c:pt>
                      <c:pt idx="162" formatCode="#,##0">
                        <c:v>1210</c:v>
                      </c:pt>
                      <c:pt idx="163" formatCode="#,##0">
                        <c:v>1226</c:v>
                      </c:pt>
                    </c:numCache>
                  </c:numRef>
                </c:yVal>
                <c:smooth val="0"/>
              </c15:ser>
            </c15:filteredScatterSeries>
            <c15:filteredScatterSeries>
              <c15:ser>
                <c:idx val="2"/>
                <c:order val="2"/>
                <c:tx>
                  <c:strRef>
                    <c:extLst>
                      <c:ext xmlns:c15="http://schemas.microsoft.com/office/drawing/2012/chart" uri="{02D57815-91ED-43cb-92C2-25804820EDAC}">
                        <c15:formulaRef>
                          <c15:sqref>Sheet1!$W$1</c15:sqref>
                        </c15:formulaRef>
                      </c:ext>
                    </c:extLst>
                    <c:strCache>
                      <c:ptCount val="1"/>
                      <c:pt idx="0">
                        <c:v>Headloss Gradient (m/m)</c:v>
                      </c:pt>
                    </c:strCache>
                  </c:strRef>
                </c:tx>
                <c:spPr>
                  <a:ln w="25400" cap="rnd">
                    <a:noFill/>
                    <a:round/>
                  </a:ln>
                  <a:effectLst/>
                </c:spPr>
                <c:marker>
                  <c:symbol val="circle"/>
                  <c:size val="5"/>
                  <c:spPr>
                    <a:solidFill>
                      <a:schemeClr val="accent3"/>
                    </a:solidFill>
                    <a:ln w="9525">
                      <a:solidFill>
                        <a:schemeClr val="accent3"/>
                      </a:solidFill>
                    </a:ln>
                    <a:effectLst/>
                  </c:spPr>
                </c:marker>
                <c:xVal>
                  <c:multiLvlStrRef>
                    <c:extLst>
                      <c:ext xmlns:c15="http://schemas.microsoft.com/office/drawing/2012/chart" uri="{02D57815-91ED-43cb-92C2-25804820EDAC}">
                        <c15:formulaRef>
                          <c15:sqref>Sheet1!$N$2:$T$165</c15:sqref>
                        </c15:formulaRef>
                      </c:ext>
                    </c:extLst>
                    <c:multiLvlStrCache>
                      <c:ptCount val="164"/>
                      <c:lvl>
                        <c:pt idx="0">
                          <c:v>90</c:v>
                        </c:pt>
                        <c:pt idx="1">
                          <c:v>90</c:v>
                        </c:pt>
                        <c:pt idx="2">
                          <c:v>90</c:v>
                        </c:pt>
                        <c:pt idx="3">
                          <c:v>90</c:v>
                        </c:pt>
                        <c:pt idx="4">
                          <c:v>90</c:v>
                        </c:pt>
                        <c:pt idx="5">
                          <c:v>90</c:v>
                        </c:pt>
                        <c:pt idx="6">
                          <c:v>90</c:v>
                        </c:pt>
                        <c:pt idx="7">
                          <c:v>90</c:v>
                        </c:pt>
                        <c:pt idx="8">
                          <c:v>90</c:v>
                        </c:pt>
                        <c:pt idx="9">
                          <c:v>90</c:v>
                        </c:pt>
                        <c:pt idx="10">
                          <c:v>90</c:v>
                        </c:pt>
                        <c:pt idx="11">
                          <c:v>90</c:v>
                        </c:pt>
                        <c:pt idx="12">
                          <c:v>90</c:v>
                        </c:pt>
                        <c:pt idx="13">
                          <c:v>90</c:v>
                        </c:pt>
                        <c:pt idx="14">
                          <c:v>90</c:v>
                        </c:pt>
                        <c:pt idx="15">
                          <c:v>90</c:v>
                        </c:pt>
                        <c:pt idx="16">
                          <c:v>90</c:v>
                        </c:pt>
                        <c:pt idx="17">
                          <c:v>90</c:v>
                        </c:pt>
                        <c:pt idx="18">
                          <c:v>90</c:v>
                        </c:pt>
                        <c:pt idx="19">
                          <c:v>90</c:v>
                        </c:pt>
                        <c:pt idx="20">
                          <c:v>90</c:v>
                        </c:pt>
                        <c:pt idx="21">
                          <c:v>90</c:v>
                        </c:pt>
                        <c:pt idx="22">
                          <c:v>90</c:v>
                        </c:pt>
                        <c:pt idx="23">
                          <c:v>90</c:v>
                        </c:pt>
                        <c:pt idx="24">
                          <c:v>90</c:v>
                        </c:pt>
                        <c:pt idx="25">
                          <c:v>90</c:v>
                        </c:pt>
                        <c:pt idx="26">
                          <c:v>90</c:v>
                        </c:pt>
                        <c:pt idx="27">
                          <c:v>90</c:v>
                        </c:pt>
                        <c:pt idx="28">
                          <c:v>90</c:v>
                        </c:pt>
                        <c:pt idx="29">
                          <c:v>90</c:v>
                        </c:pt>
                        <c:pt idx="30">
                          <c:v>90</c:v>
                        </c:pt>
                        <c:pt idx="31">
                          <c:v>90</c:v>
                        </c:pt>
                        <c:pt idx="32">
                          <c:v>90</c:v>
                        </c:pt>
                        <c:pt idx="33">
                          <c:v>90</c:v>
                        </c:pt>
                        <c:pt idx="34">
                          <c:v>90</c:v>
                        </c:pt>
                        <c:pt idx="35">
                          <c:v>90</c:v>
                        </c:pt>
                        <c:pt idx="36">
                          <c:v>90</c:v>
                        </c:pt>
                        <c:pt idx="37">
                          <c:v>90</c:v>
                        </c:pt>
                        <c:pt idx="38">
                          <c:v>90</c:v>
                        </c:pt>
                        <c:pt idx="39">
                          <c:v>90</c:v>
                        </c:pt>
                        <c:pt idx="40">
                          <c:v>90</c:v>
                        </c:pt>
                        <c:pt idx="41">
                          <c:v>90</c:v>
                        </c:pt>
                        <c:pt idx="42">
                          <c:v>90</c:v>
                        </c:pt>
                        <c:pt idx="43">
                          <c:v>90</c:v>
                        </c:pt>
                        <c:pt idx="44">
                          <c:v>90</c:v>
                        </c:pt>
                        <c:pt idx="45">
                          <c:v>90</c:v>
                        </c:pt>
                        <c:pt idx="46">
                          <c:v>90</c:v>
                        </c:pt>
                        <c:pt idx="47">
                          <c:v>90</c:v>
                        </c:pt>
                        <c:pt idx="48">
                          <c:v>90</c:v>
                        </c:pt>
                        <c:pt idx="49">
                          <c:v>90</c:v>
                        </c:pt>
                        <c:pt idx="50">
                          <c:v>90</c:v>
                        </c:pt>
                        <c:pt idx="51">
                          <c:v>90</c:v>
                        </c:pt>
                        <c:pt idx="52">
                          <c:v>90</c:v>
                        </c:pt>
                        <c:pt idx="53">
                          <c:v>90</c:v>
                        </c:pt>
                        <c:pt idx="54">
                          <c:v>90</c:v>
                        </c:pt>
                        <c:pt idx="55">
                          <c:v>90</c:v>
                        </c:pt>
                        <c:pt idx="56">
                          <c:v>90</c:v>
                        </c:pt>
                        <c:pt idx="57">
                          <c:v>90</c:v>
                        </c:pt>
                        <c:pt idx="58">
                          <c:v>90</c:v>
                        </c:pt>
                        <c:pt idx="59">
                          <c:v>90</c:v>
                        </c:pt>
                        <c:pt idx="60">
                          <c:v>90</c:v>
                        </c:pt>
                        <c:pt idx="61">
                          <c:v>90</c:v>
                        </c:pt>
                        <c:pt idx="62">
                          <c:v>90</c:v>
                        </c:pt>
                        <c:pt idx="63">
                          <c:v>90</c:v>
                        </c:pt>
                        <c:pt idx="64">
                          <c:v>90</c:v>
                        </c:pt>
                        <c:pt idx="65">
                          <c:v>90</c:v>
                        </c:pt>
                        <c:pt idx="66">
                          <c:v>90</c:v>
                        </c:pt>
                        <c:pt idx="67">
                          <c:v>90</c:v>
                        </c:pt>
                        <c:pt idx="68">
                          <c:v>90</c:v>
                        </c:pt>
                        <c:pt idx="69">
                          <c:v>90</c:v>
                        </c:pt>
                        <c:pt idx="70">
                          <c:v>90</c:v>
                        </c:pt>
                        <c:pt idx="71">
                          <c:v>90</c:v>
                        </c:pt>
                        <c:pt idx="72">
                          <c:v>90</c:v>
                        </c:pt>
                        <c:pt idx="73">
                          <c:v>90</c:v>
                        </c:pt>
                        <c:pt idx="74">
                          <c:v>90</c:v>
                        </c:pt>
                        <c:pt idx="75">
                          <c:v>90</c:v>
                        </c:pt>
                        <c:pt idx="76">
                          <c:v>90</c:v>
                        </c:pt>
                        <c:pt idx="77">
                          <c:v>90</c:v>
                        </c:pt>
                        <c:pt idx="78">
                          <c:v>90</c:v>
                        </c:pt>
                        <c:pt idx="79">
                          <c:v>90</c:v>
                        </c:pt>
                        <c:pt idx="80">
                          <c:v>90</c:v>
                        </c:pt>
                        <c:pt idx="81">
                          <c:v>90</c:v>
                        </c:pt>
                        <c:pt idx="82">
                          <c:v>90</c:v>
                        </c:pt>
                        <c:pt idx="83">
                          <c:v>90</c:v>
                        </c:pt>
                        <c:pt idx="84">
                          <c:v>90</c:v>
                        </c:pt>
                        <c:pt idx="85">
                          <c:v>90</c:v>
                        </c:pt>
                        <c:pt idx="86">
                          <c:v>90</c:v>
                        </c:pt>
                        <c:pt idx="87">
                          <c:v>90</c:v>
                        </c:pt>
                        <c:pt idx="88">
                          <c:v>90</c:v>
                        </c:pt>
                        <c:pt idx="89">
                          <c:v>90</c:v>
                        </c:pt>
                        <c:pt idx="90">
                          <c:v>90</c:v>
                        </c:pt>
                        <c:pt idx="91">
                          <c:v>90</c:v>
                        </c:pt>
                        <c:pt idx="92">
                          <c:v>90</c:v>
                        </c:pt>
                        <c:pt idx="93">
                          <c:v>90</c:v>
                        </c:pt>
                        <c:pt idx="94">
                          <c:v>90</c:v>
                        </c:pt>
                        <c:pt idx="95">
                          <c:v>90</c:v>
                        </c:pt>
                        <c:pt idx="96">
                          <c:v>90</c:v>
                        </c:pt>
                        <c:pt idx="97">
                          <c:v>90</c:v>
                        </c:pt>
                        <c:pt idx="98">
                          <c:v>90</c:v>
                        </c:pt>
                        <c:pt idx="99">
                          <c:v>90</c:v>
                        </c:pt>
                        <c:pt idx="100">
                          <c:v>90</c:v>
                        </c:pt>
                        <c:pt idx="101">
                          <c:v>90</c:v>
                        </c:pt>
                        <c:pt idx="102">
                          <c:v>90</c:v>
                        </c:pt>
                        <c:pt idx="103">
                          <c:v>90</c:v>
                        </c:pt>
                        <c:pt idx="104">
                          <c:v>90</c:v>
                        </c:pt>
                        <c:pt idx="105">
                          <c:v>90</c:v>
                        </c:pt>
                        <c:pt idx="106">
                          <c:v>90</c:v>
                        </c:pt>
                        <c:pt idx="107">
                          <c:v>90</c:v>
                        </c:pt>
                        <c:pt idx="108">
                          <c:v>90</c:v>
                        </c:pt>
                        <c:pt idx="109">
                          <c:v>90</c:v>
                        </c:pt>
                        <c:pt idx="110">
                          <c:v>90</c:v>
                        </c:pt>
                        <c:pt idx="111">
                          <c:v>90</c:v>
                        </c:pt>
                        <c:pt idx="112">
                          <c:v>90</c:v>
                        </c:pt>
                        <c:pt idx="113">
                          <c:v>90</c:v>
                        </c:pt>
                        <c:pt idx="114">
                          <c:v>90</c:v>
                        </c:pt>
                        <c:pt idx="115">
                          <c:v>90</c:v>
                        </c:pt>
                        <c:pt idx="116">
                          <c:v>90</c:v>
                        </c:pt>
                        <c:pt idx="117">
                          <c:v>90</c:v>
                        </c:pt>
                        <c:pt idx="118">
                          <c:v>90</c:v>
                        </c:pt>
                        <c:pt idx="119">
                          <c:v>90</c:v>
                        </c:pt>
                        <c:pt idx="120">
                          <c:v>90</c:v>
                        </c:pt>
                        <c:pt idx="121">
                          <c:v>90</c:v>
                        </c:pt>
                        <c:pt idx="122">
                          <c:v>90</c:v>
                        </c:pt>
                        <c:pt idx="123">
                          <c:v>90</c:v>
                        </c:pt>
                        <c:pt idx="124">
                          <c:v>90</c:v>
                        </c:pt>
                        <c:pt idx="125">
                          <c:v>90</c:v>
                        </c:pt>
                        <c:pt idx="126">
                          <c:v>90</c:v>
                        </c:pt>
                        <c:pt idx="127">
                          <c:v>90</c:v>
                        </c:pt>
                        <c:pt idx="128">
                          <c:v>90</c:v>
                        </c:pt>
                        <c:pt idx="129">
                          <c:v>90</c:v>
                        </c:pt>
                        <c:pt idx="130">
                          <c:v>90</c:v>
                        </c:pt>
                        <c:pt idx="131">
                          <c:v>90</c:v>
                        </c:pt>
                        <c:pt idx="132">
                          <c:v>90</c:v>
                        </c:pt>
                        <c:pt idx="133">
                          <c:v>90</c:v>
                        </c:pt>
                        <c:pt idx="134">
                          <c:v>90</c:v>
                        </c:pt>
                        <c:pt idx="135">
                          <c:v>90</c:v>
                        </c:pt>
                        <c:pt idx="136">
                          <c:v>90</c:v>
                        </c:pt>
                        <c:pt idx="137">
                          <c:v>90</c:v>
                        </c:pt>
                        <c:pt idx="138">
                          <c:v>90</c:v>
                        </c:pt>
                        <c:pt idx="139">
                          <c:v>90</c:v>
                        </c:pt>
                        <c:pt idx="140">
                          <c:v>90</c:v>
                        </c:pt>
                        <c:pt idx="141">
                          <c:v>90</c:v>
                        </c:pt>
                        <c:pt idx="142">
                          <c:v>90</c:v>
                        </c:pt>
                        <c:pt idx="143">
                          <c:v>90</c:v>
                        </c:pt>
                        <c:pt idx="144">
                          <c:v>90</c:v>
                        </c:pt>
                        <c:pt idx="145">
                          <c:v>90</c:v>
                        </c:pt>
                        <c:pt idx="146">
                          <c:v>90</c:v>
                        </c:pt>
                        <c:pt idx="147">
                          <c:v>90</c:v>
                        </c:pt>
                        <c:pt idx="148">
                          <c:v>90</c:v>
                        </c:pt>
                        <c:pt idx="149">
                          <c:v>90</c:v>
                        </c:pt>
                        <c:pt idx="150">
                          <c:v>90</c:v>
                        </c:pt>
                        <c:pt idx="151">
                          <c:v>90</c:v>
                        </c:pt>
                        <c:pt idx="152">
                          <c:v>90</c:v>
                        </c:pt>
                        <c:pt idx="153">
                          <c:v>90</c:v>
                        </c:pt>
                        <c:pt idx="154">
                          <c:v>90</c:v>
                        </c:pt>
                        <c:pt idx="155">
                          <c:v>90</c:v>
                        </c:pt>
                        <c:pt idx="156">
                          <c:v>90</c:v>
                        </c:pt>
                        <c:pt idx="157">
                          <c:v>90</c:v>
                        </c:pt>
                        <c:pt idx="158">
                          <c:v>90</c:v>
                        </c:pt>
                        <c:pt idx="159">
                          <c:v>90</c:v>
                        </c:pt>
                        <c:pt idx="160">
                          <c:v>90</c:v>
                        </c:pt>
                        <c:pt idx="161">
                          <c:v>90</c:v>
                        </c:pt>
                        <c:pt idx="162">
                          <c:v>90</c:v>
                        </c:pt>
                        <c:pt idx="163">
                          <c:v>90</c:v>
                        </c:pt>
                      </c:lvl>
                      <c:lvl>
                        <c:pt idx="0">
                          <c:v>Galvanit irons</c:v>
                        </c:pt>
                        <c:pt idx="1">
                          <c:v>Galvanit irons</c:v>
                        </c:pt>
                        <c:pt idx="2">
                          <c:v>Galvanit irons</c:v>
                        </c:pt>
                        <c:pt idx="3">
                          <c:v>Galvanit irons</c:v>
                        </c:pt>
                        <c:pt idx="4">
                          <c:v>Galvanit irons</c:v>
                        </c:pt>
                        <c:pt idx="5">
                          <c:v>Galvanit irons</c:v>
                        </c:pt>
                        <c:pt idx="6">
                          <c:v>Galvanit irons</c:v>
                        </c:pt>
                        <c:pt idx="7">
                          <c:v>Galvanit irons</c:v>
                        </c:pt>
                        <c:pt idx="8">
                          <c:v>Galvanit irons</c:v>
                        </c:pt>
                        <c:pt idx="9">
                          <c:v>Galvanit irons</c:v>
                        </c:pt>
                        <c:pt idx="10">
                          <c:v>Galvanit irons</c:v>
                        </c:pt>
                        <c:pt idx="11">
                          <c:v>Galvanit irons</c:v>
                        </c:pt>
                        <c:pt idx="12">
                          <c:v>Galvanit irons</c:v>
                        </c:pt>
                        <c:pt idx="13">
                          <c:v>Galvanit irons</c:v>
                        </c:pt>
                        <c:pt idx="14">
                          <c:v>Galvanit irons</c:v>
                        </c:pt>
                        <c:pt idx="15">
                          <c:v>Galvanit irons</c:v>
                        </c:pt>
                        <c:pt idx="16">
                          <c:v>Galvanit irons</c:v>
                        </c:pt>
                        <c:pt idx="17">
                          <c:v>Galvanit irons</c:v>
                        </c:pt>
                        <c:pt idx="18">
                          <c:v>Galvanit irons</c:v>
                        </c:pt>
                        <c:pt idx="19">
                          <c:v>Galvanit irons</c:v>
                        </c:pt>
                        <c:pt idx="20">
                          <c:v>Galvanit irons</c:v>
                        </c:pt>
                        <c:pt idx="21">
                          <c:v>Galvanit irons</c:v>
                        </c:pt>
                        <c:pt idx="22">
                          <c:v>Galvanit irons</c:v>
                        </c:pt>
                        <c:pt idx="23">
                          <c:v>Galvanit irons</c:v>
                        </c:pt>
                        <c:pt idx="24">
                          <c:v>Galvanit irons</c:v>
                        </c:pt>
                        <c:pt idx="25">
                          <c:v>Galvanit irons</c:v>
                        </c:pt>
                        <c:pt idx="26">
                          <c:v>Galvanit irons</c:v>
                        </c:pt>
                        <c:pt idx="27">
                          <c:v>Galvanit irons</c:v>
                        </c:pt>
                        <c:pt idx="28">
                          <c:v>Galvanit irons</c:v>
                        </c:pt>
                        <c:pt idx="29">
                          <c:v>Galvanit irons</c:v>
                        </c:pt>
                        <c:pt idx="30">
                          <c:v>Galvanit irons</c:v>
                        </c:pt>
                        <c:pt idx="31">
                          <c:v>Galvanit irons</c:v>
                        </c:pt>
                        <c:pt idx="32">
                          <c:v>Galvanit irons</c:v>
                        </c:pt>
                        <c:pt idx="33">
                          <c:v>Galvanit irons</c:v>
                        </c:pt>
                        <c:pt idx="34">
                          <c:v>Galvanit irons</c:v>
                        </c:pt>
                        <c:pt idx="35">
                          <c:v>Galvanit irons</c:v>
                        </c:pt>
                        <c:pt idx="36">
                          <c:v>Galvanit irons</c:v>
                        </c:pt>
                        <c:pt idx="37">
                          <c:v>Galvanit irons</c:v>
                        </c:pt>
                        <c:pt idx="38">
                          <c:v>Galvanit irons</c:v>
                        </c:pt>
                        <c:pt idx="39">
                          <c:v>Galvanit irons</c:v>
                        </c:pt>
                        <c:pt idx="40">
                          <c:v>Galvanit irons</c:v>
                        </c:pt>
                        <c:pt idx="41">
                          <c:v>Galvanit irons</c:v>
                        </c:pt>
                        <c:pt idx="42">
                          <c:v>Galvanit irons</c:v>
                        </c:pt>
                        <c:pt idx="43">
                          <c:v>Galvanit irons</c:v>
                        </c:pt>
                        <c:pt idx="44">
                          <c:v>Galvanit irons</c:v>
                        </c:pt>
                        <c:pt idx="45">
                          <c:v>Galvanit irons</c:v>
                        </c:pt>
                        <c:pt idx="46">
                          <c:v>Galvanit irons</c:v>
                        </c:pt>
                        <c:pt idx="47">
                          <c:v>Galvanit irons</c:v>
                        </c:pt>
                        <c:pt idx="48">
                          <c:v>Galvanit irons</c:v>
                        </c:pt>
                        <c:pt idx="49">
                          <c:v>Galvanit irons</c:v>
                        </c:pt>
                        <c:pt idx="50">
                          <c:v>Ductile Iron</c:v>
                        </c:pt>
                        <c:pt idx="51">
                          <c:v>Galvanit irons</c:v>
                        </c:pt>
                        <c:pt idx="52">
                          <c:v>Galvanit irons</c:v>
                        </c:pt>
                        <c:pt idx="53">
                          <c:v>Galvanit irons</c:v>
                        </c:pt>
                        <c:pt idx="54">
                          <c:v>Galvanit irons</c:v>
                        </c:pt>
                        <c:pt idx="55">
                          <c:v>Galvanit irons</c:v>
                        </c:pt>
                        <c:pt idx="56">
                          <c:v>Galvanit irons</c:v>
                        </c:pt>
                        <c:pt idx="57">
                          <c:v>Galvanit irons</c:v>
                        </c:pt>
                        <c:pt idx="58">
                          <c:v>Galvanit irons</c:v>
                        </c:pt>
                        <c:pt idx="59">
                          <c:v>Galvanit irons</c:v>
                        </c:pt>
                        <c:pt idx="60">
                          <c:v>Galvanit irons</c:v>
                        </c:pt>
                        <c:pt idx="61">
                          <c:v>Galvanit irons</c:v>
                        </c:pt>
                        <c:pt idx="62">
                          <c:v>Galvanit irons</c:v>
                        </c:pt>
                        <c:pt idx="63">
                          <c:v>Galvanit irons</c:v>
                        </c:pt>
                        <c:pt idx="64">
                          <c:v>Galvanit irons</c:v>
                        </c:pt>
                        <c:pt idx="65">
                          <c:v>Galvanit irons</c:v>
                        </c:pt>
                        <c:pt idx="66">
                          <c:v>Galvanit irons</c:v>
                        </c:pt>
                        <c:pt idx="67">
                          <c:v>Galvanit irons</c:v>
                        </c:pt>
                        <c:pt idx="68">
                          <c:v>Galvanit irons</c:v>
                        </c:pt>
                        <c:pt idx="69">
                          <c:v>Galvanit irons</c:v>
                        </c:pt>
                        <c:pt idx="70">
                          <c:v>Galvanit irons</c:v>
                        </c:pt>
                        <c:pt idx="71">
                          <c:v>Galvanit irons</c:v>
                        </c:pt>
                        <c:pt idx="72">
                          <c:v>Galvanit irons</c:v>
                        </c:pt>
                        <c:pt idx="73">
                          <c:v>Galvanit irons</c:v>
                        </c:pt>
                        <c:pt idx="74">
                          <c:v>Galvanit irons</c:v>
                        </c:pt>
                        <c:pt idx="75">
                          <c:v>Galvanit irons</c:v>
                        </c:pt>
                        <c:pt idx="76">
                          <c:v>Galvanit irons</c:v>
                        </c:pt>
                        <c:pt idx="77">
                          <c:v>Galvanit irons</c:v>
                        </c:pt>
                        <c:pt idx="78">
                          <c:v>Galvanit irons</c:v>
                        </c:pt>
                        <c:pt idx="79">
                          <c:v>Galvanit irons</c:v>
                        </c:pt>
                        <c:pt idx="80">
                          <c:v>Galvanit irons</c:v>
                        </c:pt>
                        <c:pt idx="81">
                          <c:v>Galvanit irons</c:v>
                        </c:pt>
                        <c:pt idx="82">
                          <c:v>Galvanit irons</c:v>
                        </c:pt>
                        <c:pt idx="83">
                          <c:v>Galvanit irons</c:v>
                        </c:pt>
                        <c:pt idx="84">
                          <c:v>Galvanit irons</c:v>
                        </c:pt>
                        <c:pt idx="85">
                          <c:v>Galvanit irons</c:v>
                        </c:pt>
                        <c:pt idx="86">
                          <c:v>Galvanit irons</c:v>
                        </c:pt>
                        <c:pt idx="87">
                          <c:v>Galvanit irons</c:v>
                        </c:pt>
                        <c:pt idx="88">
                          <c:v>Galvanit irons</c:v>
                        </c:pt>
                        <c:pt idx="89">
                          <c:v>Galvanit irons</c:v>
                        </c:pt>
                        <c:pt idx="90">
                          <c:v>Galvanit irons</c:v>
                        </c:pt>
                        <c:pt idx="91">
                          <c:v>Galvanit irons</c:v>
                        </c:pt>
                        <c:pt idx="92">
                          <c:v>Galvanit irons</c:v>
                        </c:pt>
                        <c:pt idx="93">
                          <c:v>Galvanit irons</c:v>
                        </c:pt>
                        <c:pt idx="94">
                          <c:v>Galvanit irons</c:v>
                        </c:pt>
                        <c:pt idx="95">
                          <c:v>Galvanit irons</c:v>
                        </c:pt>
                        <c:pt idx="96">
                          <c:v>Galvanit irons</c:v>
                        </c:pt>
                        <c:pt idx="97">
                          <c:v>Galvanit irons</c:v>
                        </c:pt>
                        <c:pt idx="98">
                          <c:v>Galvanit irons</c:v>
                        </c:pt>
                        <c:pt idx="99">
                          <c:v>Galvanit irons</c:v>
                        </c:pt>
                        <c:pt idx="100">
                          <c:v>Galvanit irons</c:v>
                        </c:pt>
                        <c:pt idx="101">
                          <c:v>Galvanit irons</c:v>
                        </c:pt>
                        <c:pt idx="102">
                          <c:v>Galvanit irons</c:v>
                        </c:pt>
                        <c:pt idx="103">
                          <c:v>Galvanit irons</c:v>
                        </c:pt>
                        <c:pt idx="104">
                          <c:v>Galvanit irons</c:v>
                        </c:pt>
                        <c:pt idx="105">
                          <c:v>Galvanit irons</c:v>
                        </c:pt>
                        <c:pt idx="106">
                          <c:v>Galvanit irons</c:v>
                        </c:pt>
                        <c:pt idx="107">
                          <c:v>Galvanit irons</c:v>
                        </c:pt>
                        <c:pt idx="108">
                          <c:v>Galvanit irons</c:v>
                        </c:pt>
                        <c:pt idx="109">
                          <c:v>Galvanit irons</c:v>
                        </c:pt>
                        <c:pt idx="110">
                          <c:v>Galvanit irons</c:v>
                        </c:pt>
                        <c:pt idx="111">
                          <c:v>Galvanit irons</c:v>
                        </c:pt>
                        <c:pt idx="112">
                          <c:v>Galvanit irons</c:v>
                        </c:pt>
                        <c:pt idx="113">
                          <c:v>Galvanit irons</c:v>
                        </c:pt>
                        <c:pt idx="114">
                          <c:v>Galvanit irons</c:v>
                        </c:pt>
                        <c:pt idx="115">
                          <c:v>Galvanit irons</c:v>
                        </c:pt>
                        <c:pt idx="116">
                          <c:v>Galvanit irons</c:v>
                        </c:pt>
                        <c:pt idx="117">
                          <c:v>Galvanit irons</c:v>
                        </c:pt>
                        <c:pt idx="118">
                          <c:v>Galvanit irons</c:v>
                        </c:pt>
                        <c:pt idx="119">
                          <c:v>Galvanit irons</c:v>
                        </c:pt>
                        <c:pt idx="120">
                          <c:v>Galvanit irons</c:v>
                        </c:pt>
                        <c:pt idx="121">
                          <c:v>Galvanit irons</c:v>
                        </c:pt>
                        <c:pt idx="122">
                          <c:v>Galvanit irons</c:v>
                        </c:pt>
                        <c:pt idx="123">
                          <c:v>Galvanit irons</c:v>
                        </c:pt>
                        <c:pt idx="124">
                          <c:v>Galvanit irons</c:v>
                        </c:pt>
                        <c:pt idx="125">
                          <c:v>Galvanit irons</c:v>
                        </c:pt>
                        <c:pt idx="126">
                          <c:v>Galvanit irons</c:v>
                        </c:pt>
                        <c:pt idx="127">
                          <c:v>Galvanit irons</c:v>
                        </c:pt>
                        <c:pt idx="128">
                          <c:v>Galvanit irons</c:v>
                        </c:pt>
                        <c:pt idx="129">
                          <c:v>Galvanit irons</c:v>
                        </c:pt>
                        <c:pt idx="130">
                          <c:v>Galvanit irons</c:v>
                        </c:pt>
                        <c:pt idx="131">
                          <c:v>Galvanit irons</c:v>
                        </c:pt>
                        <c:pt idx="132">
                          <c:v>Galvanit irons</c:v>
                        </c:pt>
                        <c:pt idx="133">
                          <c:v>Galvanit irons</c:v>
                        </c:pt>
                        <c:pt idx="134">
                          <c:v>Galvanit irons</c:v>
                        </c:pt>
                        <c:pt idx="135">
                          <c:v>Galvanit irons</c:v>
                        </c:pt>
                        <c:pt idx="136">
                          <c:v>Galvanit irons</c:v>
                        </c:pt>
                        <c:pt idx="137">
                          <c:v>Galvanit irons</c:v>
                        </c:pt>
                        <c:pt idx="138">
                          <c:v>Galvanit irons</c:v>
                        </c:pt>
                        <c:pt idx="139">
                          <c:v>Galvanit irons</c:v>
                        </c:pt>
                        <c:pt idx="140">
                          <c:v>Galvanit irons</c:v>
                        </c:pt>
                        <c:pt idx="141">
                          <c:v>Galvanit irons</c:v>
                        </c:pt>
                        <c:pt idx="142">
                          <c:v>Galvanit irons</c:v>
                        </c:pt>
                        <c:pt idx="143">
                          <c:v>Galvanit irons</c:v>
                        </c:pt>
                        <c:pt idx="144">
                          <c:v>Galvanit irons</c:v>
                        </c:pt>
                        <c:pt idx="145">
                          <c:v>Galvanit irons</c:v>
                        </c:pt>
                        <c:pt idx="146">
                          <c:v>Galvanit irons</c:v>
                        </c:pt>
                        <c:pt idx="147">
                          <c:v>Galvanit irons</c:v>
                        </c:pt>
                        <c:pt idx="148">
                          <c:v>Galvanit irons</c:v>
                        </c:pt>
                        <c:pt idx="149">
                          <c:v>Galvanit irons</c:v>
                        </c:pt>
                        <c:pt idx="150">
                          <c:v>Galvanit irons</c:v>
                        </c:pt>
                        <c:pt idx="151">
                          <c:v>Galvanit irons</c:v>
                        </c:pt>
                        <c:pt idx="152">
                          <c:v>Galvanit irons</c:v>
                        </c:pt>
                        <c:pt idx="153">
                          <c:v>Galvanit irons</c:v>
                        </c:pt>
                        <c:pt idx="154">
                          <c:v>Galvanit irons</c:v>
                        </c:pt>
                        <c:pt idx="155">
                          <c:v>Galvanit irons</c:v>
                        </c:pt>
                        <c:pt idx="156">
                          <c:v>Galvanit irons</c:v>
                        </c:pt>
                        <c:pt idx="157">
                          <c:v>Galvanit irons</c:v>
                        </c:pt>
                        <c:pt idx="158">
                          <c:v>Galvanit irons</c:v>
                        </c:pt>
                        <c:pt idx="159">
                          <c:v>Galvanit irons</c:v>
                        </c:pt>
                        <c:pt idx="160">
                          <c:v>Galvanit irons</c:v>
                        </c:pt>
                        <c:pt idx="161">
                          <c:v>Galvanit irons</c:v>
                        </c:pt>
                        <c:pt idx="162">
                          <c:v>Galvanit irons</c:v>
                        </c:pt>
                        <c:pt idx="163">
                          <c:v>Galvanite irons</c:v>
                        </c:pt>
                      </c:lvl>
                      <c:lvl>
                        <c:pt idx="0">
                          <c:v>3</c:v>
                        </c:pt>
                        <c:pt idx="1">
                          <c:v>3</c:v>
                        </c:pt>
                        <c:pt idx="2">
                          <c:v>3</c:v>
                        </c:pt>
                        <c:pt idx="3">
                          <c:v>2</c:v>
                        </c:pt>
                        <c:pt idx="4">
                          <c:v>2</c:v>
                        </c:pt>
                        <c:pt idx="5">
                          <c:v>3</c:v>
                        </c:pt>
                        <c:pt idx="6">
                          <c:v>3</c:v>
                        </c:pt>
                        <c:pt idx="7">
                          <c:v>2</c:v>
                        </c:pt>
                        <c:pt idx="8">
                          <c:v>2</c:v>
                        </c:pt>
                        <c:pt idx="9">
                          <c:v>2</c:v>
                        </c:pt>
                        <c:pt idx="10">
                          <c:v>3</c:v>
                        </c:pt>
                        <c:pt idx="11">
                          <c:v>2</c:v>
                        </c:pt>
                        <c:pt idx="12">
                          <c:v>2</c:v>
                        </c:pt>
                        <c:pt idx="13">
                          <c:v>2</c:v>
                        </c:pt>
                        <c:pt idx="14">
                          <c:v>2</c:v>
                        </c:pt>
                        <c:pt idx="15">
                          <c:v>2</c:v>
                        </c:pt>
                        <c:pt idx="16">
                          <c:v>2</c:v>
                        </c:pt>
                        <c:pt idx="17">
                          <c:v>2</c:v>
                        </c:pt>
                        <c:pt idx="18">
                          <c:v>2</c:v>
                        </c:pt>
                        <c:pt idx="19">
                          <c:v>2</c:v>
                        </c:pt>
                        <c:pt idx="20">
                          <c:v>2</c:v>
                        </c:pt>
                        <c:pt idx="21">
                          <c:v>2</c:v>
                        </c:pt>
                        <c:pt idx="22">
                          <c:v>3</c:v>
                        </c:pt>
                        <c:pt idx="23">
                          <c:v>2</c:v>
                        </c:pt>
                        <c:pt idx="24">
                          <c:v>2</c:v>
                        </c:pt>
                        <c:pt idx="25">
                          <c:v>2</c:v>
                        </c:pt>
                        <c:pt idx="26">
                          <c:v>2</c:v>
                        </c:pt>
                        <c:pt idx="27">
                          <c:v>2</c:v>
                        </c:pt>
                        <c:pt idx="28">
                          <c:v>2</c:v>
                        </c:pt>
                        <c:pt idx="29">
                          <c:v>3</c:v>
                        </c:pt>
                        <c:pt idx="30">
                          <c:v>2</c:v>
                        </c:pt>
                        <c:pt idx="31">
                          <c:v>2</c:v>
                        </c:pt>
                        <c:pt idx="32">
                          <c:v>3</c:v>
                        </c:pt>
                        <c:pt idx="33">
                          <c:v>2</c:v>
                        </c:pt>
                        <c:pt idx="34">
                          <c:v>2</c:v>
                        </c:pt>
                        <c:pt idx="35">
                          <c:v>2</c:v>
                        </c:pt>
                        <c:pt idx="36">
                          <c:v>2</c:v>
                        </c:pt>
                        <c:pt idx="37">
                          <c:v>2</c:v>
                        </c:pt>
                        <c:pt idx="38">
                          <c:v>2</c:v>
                        </c:pt>
                        <c:pt idx="39">
                          <c:v>2</c:v>
                        </c:pt>
                        <c:pt idx="40">
                          <c:v>2</c:v>
                        </c:pt>
                        <c:pt idx="41">
                          <c:v>2</c:v>
                        </c:pt>
                        <c:pt idx="42">
                          <c:v>3</c:v>
                        </c:pt>
                        <c:pt idx="43">
                          <c:v>3</c:v>
                        </c:pt>
                        <c:pt idx="44">
                          <c:v>3</c:v>
                        </c:pt>
                        <c:pt idx="45">
                          <c:v>2</c:v>
                        </c:pt>
                        <c:pt idx="46">
                          <c:v>3</c:v>
                        </c:pt>
                        <c:pt idx="47">
                          <c:v>2</c:v>
                        </c:pt>
                        <c:pt idx="48">
                          <c:v>3</c:v>
                        </c:pt>
                        <c:pt idx="49">
                          <c:v>3</c:v>
                        </c:pt>
                        <c:pt idx="50">
                          <c:v>2</c:v>
                        </c:pt>
                        <c:pt idx="51">
                          <c:v>2</c:v>
                        </c:pt>
                        <c:pt idx="52">
                          <c:v>3</c:v>
                        </c:pt>
                        <c:pt idx="53">
                          <c:v>3</c:v>
                        </c:pt>
                        <c:pt idx="54">
                          <c:v>2</c:v>
                        </c:pt>
                        <c:pt idx="55">
                          <c:v>2</c:v>
                        </c:pt>
                        <c:pt idx="56">
                          <c:v>2</c:v>
                        </c:pt>
                        <c:pt idx="57">
                          <c:v>3</c:v>
                        </c:pt>
                        <c:pt idx="58">
                          <c:v>3</c:v>
                        </c:pt>
                        <c:pt idx="59">
                          <c:v>2</c:v>
                        </c:pt>
                        <c:pt idx="60">
                          <c:v>3</c:v>
                        </c:pt>
                        <c:pt idx="61">
                          <c:v>2</c:v>
                        </c:pt>
                        <c:pt idx="62">
                          <c:v>2</c:v>
                        </c:pt>
                        <c:pt idx="63">
                          <c:v>3</c:v>
                        </c:pt>
                        <c:pt idx="64">
                          <c:v>3</c:v>
                        </c:pt>
                        <c:pt idx="65">
                          <c:v>3</c:v>
                        </c:pt>
                        <c:pt idx="66">
                          <c:v>2</c:v>
                        </c:pt>
                        <c:pt idx="67">
                          <c:v>2</c:v>
                        </c:pt>
                        <c:pt idx="68">
                          <c:v>3</c:v>
                        </c:pt>
                        <c:pt idx="69">
                          <c:v>2</c:v>
                        </c:pt>
                        <c:pt idx="70">
                          <c:v>3</c:v>
                        </c:pt>
                        <c:pt idx="71">
                          <c:v>3</c:v>
                        </c:pt>
                        <c:pt idx="72">
                          <c:v>2</c:v>
                        </c:pt>
                        <c:pt idx="73">
                          <c:v>3</c:v>
                        </c:pt>
                        <c:pt idx="74">
                          <c:v>3</c:v>
                        </c:pt>
                        <c:pt idx="75">
                          <c:v>4</c:v>
                        </c:pt>
                        <c:pt idx="76">
                          <c:v>3</c:v>
                        </c:pt>
                        <c:pt idx="77">
                          <c:v>3</c:v>
                        </c:pt>
                        <c:pt idx="78">
                          <c:v>3</c:v>
                        </c:pt>
                        <c:pt idx="79">
                          <c:v>4</c:v>
                        </c:pt>
                        <c:pt idx="80">
                          <c:v>2</c:v>
                        </c:pt>
                        <c:pt idx="81">
                          <c:v>3</c:v>
                        </c:pt>
                        <c:pt idx="82">
                          <c:v>4</c:v>
                        </c:pt>
                        <c:pt idx="83">
                          <c:v>3</c:v>
                        </c:pt>
                        <c:pt idx="84">
                          <c:v>3</c:v>
                        </c:pt>
                        <c:pt idx="85">
                          <c:v>2</c:v>
                        </c:pt>
                        <c:pt idx="86">
                          <c:v>3</c:v>
                        </c:pt>
                        <c:pt idx="87">
                          <c:v>3</c:v>
                        </c:pt>
                        <c:pt idx="88">
                          <c:v>3</c:v>
                        </c:pt>
                        <c:pt idx="89">
                          <c:v>3</c:v>
                        </c:pt>
                        <c:pt idx="90">
                          <c:v>3</c:v>
                        </c:pt>
                        <c:pt idx="91">
                          <c:v>3</c:v>
                        </c:pt>
                        <c:pt idx="92">
                          <c:v>3</c:v>
                        </c:pt>
                        <c:pt idx="93">
                          <c:v>3</c:v>
                        </c:pt>
                        <c:pt idx="94">
                          <c:v>3</c:v>
                        </c:pt>
                        <c:pt idx="95">
                          <c:v>4</c:v>
                        </c:pt>
                        <c:pt idx="96">
                          <c:v>2</c:v>
                        </c:pt>
                        <c:pt idx="97">
                          <c:v>3</c:v>
                        </c:pt>
                        <c:pt idx="98">
                          <c:v>3</c:v>
                        </c:pt>
                        <c:pt idx="99">
                          <c:v>3</c:v>
                        </c:pt>
                        <c:pt idx="100">
                          <c:v>4</c:v>
                        </c:pt>
                        <c:pt idx="101">
                          <c:v>3</c:v>
                        </c:pt>
                        <c:pt idx="102">
                          <c:v>2</c:v>
                        </c:pt>
                        <c:pt idx="103">
                          <c:v>4</c:v>
                        </c:pt>
                        <c:pt idx="104">
                          <c:v>2</c:v>
                        </c:pt>
                        <c:pt idx="105">
                          <c:v>2</c:v>
                        </c:pt>
                        <c:pt idx="106">
                          <c:v>3</c:v>
                        </c:pt>
                        <c:pt idx="107">
                          <c:v>4</c:v>
                        </c:pt>
                        <c:pt idx="108">
                          <c:v>3</c:v>
                        </c:pt>
                        <c:pt idx="109">
                          <c:v>2</c:v>
                        </c:pt>
                        <c:pt idx="110">
                          <c:v>2</c:v>
                        </c:pt>
                        <c:pt idx="111">
                          <c:v>4</c:v>
                        </c:pt>
                        <c:pt idx="112">
                          <c:v>3</c:v>
                        </c:pt>
                        <c:pt idx="113">
                          <c:v>4</c:v>
                        </c:pt>
                        <c:pt idx="114">
                          <c:v>4</c:v>
                        </c:pt>
                        <c:pt idx="115">
                          <c:v>2</c:v>
                        </c:pt>
                        <c:pt idx="116">
                          <c:v>2</c:v>
                        </c:pt>
                        <c:pt idx="117">
                          <c:v>4</c:v>
                        </c:pt>
                        <c:pt idx="118">
                          <c:v>4</c:v>
                        </c:pt>
                        <c:pt idx="119">
                          <c:v>3</c:v>
                        </c:pt>
                        <c:pt idx="120">
                          <c:v>4</c:v>
                        </c:pt>
                        <c:pt idx="121">
                          <c:v>2</c:v>
                        </c:pt>
                        <c:pt idx="122">
                          <c:v>4</c:v>
                        </c:pt>
                        <c:pt idx="123">
                          <c:v>2</c:v>
                        </c:pt>
                        <c:pt idx="124">
                          <c:v>4</c:v>
                        </c:pt>
                        <c:pt idx="125">
                          <c:v>3</c:v>
                        </c:pt>
                        <c:pt idx="126">
                          <c:v>4</c:v>
                        </c:pt>
                        <c:pt idx="127">
                          <c:v>4</c:v>
                        </c:pt>
                        <c:pt idx="128">
                          <c:v>3</c:v>
                        </c:pt>
                        <c:pt idx="129">
                          <c:v>4</c:v>
                        </c:pt>
                        <c:pt idx="130">
                          <c:v>4</c:v>
                        </c:pt>
                        <c:pt idx="131">
                          <c:v>4</c:v>
                        </c:pt>
                        <c:pt idx="132">
                          <c:v>3</c:v>
                        </c:pt>
                        <c:pt idx="133">
                          <c:v>3</c:v>
                        </c:pt>
                        <c:pt idx="134">
                          <c:v>2</c:v>
                        </c:pt>
                        <c:pt idx="135">
                          <c:v>3</c:v>
                        </c:pt>
                        <c:pt idx="136">
                          <c:v>2</c:v>
                        </c:pt>
                        <c:pt idx="137">
                          <c:v>3</c:v>
                        </c:pt>
                        <c:pt idx="138">
                          <c:v>3</c:v>
                        </c:pt>
                        <c:pt idx="139">
                          <c:v>3</c:v>
                        </c:pt>
                        <c:pt idx="140">
                          <c:v>3</c:v>
                        </c:pt>
                        <c:pt idx="141">
                          <c:v>3</c:v>
                        </c:pt>
                        <c:pt idx="142">
                          <c:v>3</c:v>
                        </c:pt>
                        <c:pt idx="143">
                          <c:v>2</c:v>
                        </c:pt>
                        <c:pt idx="144">
                          <c:v>3</c:v>
                        </c:pt>
                        <c:pt idx="145">
                          <c:v>3</c:v>
                        </c:pt>
                        <c:pt idx="146">
                          <c:v>3</c:v>
                        </c:pt>
                        <c:pt idx="147">
                          <c:v>2</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c:v>
                        </c:pt>
                        <c:pt idx="162">
                          <c:v>4</c:v>
                        </c:pt>
                        <c:pt idx="163">
                          <c:v>4</c:v>
                        </c:pt>
                      </c:lvl>
                      <c:lvl>
                        <c:pt idx="0">
                          <c:v>J-64</c:v>
                        </c:pt>
                        <c:pt idx="1">
                          <c:v>J-82</c:v>
                        </c:pt>
                        <c:pt idx="2">
                          <c:v>J-78</c:v>
                        </c:pt>
                        <c:pt idx="3">
                          <c:v>J-146</c:v>
                        </c:pt>
                        <c:pt idx="4">
                          <c:v>J-40</c:v>
                        </c:pt>
                        <c:pt idx="5">
                          <c:v>J-77</c:v>
                        </c:pt>
                        <c:pt idx="6">
                          <c:v>J-63</c:v>
                        </c:pt>
                        <c:pt idx="7">
                          <c:v>J-148</c:v>
                        </c:pt>
                        <c:pt idx="8">
                          <c:v>J-39</c:v>
                        </c:pt>
                        <c:pt idx="9">
                          <c:v>J-150</c:v>
                        </c:pt>
                        <c:pt idx="10">
                          <c:v>J-82</c:v>
                        </c:pt>
                        <c:pt idx="11">
                          <c:v>J-109</c:v>
                        </c:pt>
                        <c:pt idx="12">
                          <c:v>J-116</c:v>
                        </c:pt>
                        <c:pt idx="13">
                          <c:v>J-117</c:v>
                        </c:pt>
                        <c:pt idx="14">
                          <c:v>J-119</c:v>
                        </c:pt>
                        <c:pt idx="15">
                          <c:v>J-120</c:v>
                        </c:pt>
                        <c:pt idx="16">
                          <c:v>J-131</c:v>
                        </c:pt>
                        <c:pt idx="17">
                          <c:v>J-152</c:v>
                        </c:pt>
                        <c:pt idx="18">
                          <c:v>J-128</c:v>
                        </c:pt>
                        <c:pt idx="19">
                          <c:v>J-104</c:v>
                        </c:pt>
                        <c:pt idx="20">
                          <c:v>J-154</c:v>
                        </c:pt>
                        <c:pt idx="21">
                          <c:v>J-38</c:v>
                        </c:pt>
                        <c:pt idx="22">
                          <c:v>J-81</c:v>
                        </c:pt>
                        <c:pt idx="23">
                          <c:v>J-123</c:v>
                        </c:pt>
                        <c:pt idx="24">
                          <c:v>J-106</c:v>
                        </c:pt>
                        <c:pt idx="25">
                          <c:v>J-118</c:v>
                        </c:pt>
                        <c:pt idx="26">
                          <c:v>J-144</c:v>
                        </c:pt>
                        <c:pt idx="27">
                          <c:v>J-155</c:v>
                        </c:pt>
                        <c:pt idx="28">
                          <c:v>J-159</c:v>
                        </c:pt>
                        <c:pt idx="29">
                          <c:v>J-62</c:v>
                        </c:pt>
                        <c:pt idx="30">
                          <c:v>J-145</c:v>
                        </c:pt>
                        <c:pt idx="31">
                          <c:v>J-147</c:v>
                        </c:pt>
                        <c:pt idx="32">
                          <c:v>J-83</c:v>
                        </c:pt>
                        <c:pt idx="33">
                          <c:v>J-37</c:v>
                        </c:pt>
                        <c:pt idx="34">
                          <c:v>J-158</c:v>
                        </c:pt>
                        <c:pt idx="35">
                          <c:v>J-127</c:v>
                        </c:pt>
                        <c:pt idx="36">
                          <c:v>J-141</c:v>
                        </c:pt>
                        <c:pt idx="37">
                          <c:v>J-126</c:v>
                        </c:pt>
                        <c:pt idx="38">
                          <c:v>J-122</c:v>
                        </c:pt>
                        <c:pt idx="39">
                          <c:v>J-143</c:v>
                        </c:pt>
                        <c:pt idx="40">
                          <c:v>J-36</c:v>
                        </c:pt>
                        <c:pt idx="41">
                          <c:v>J-130</c:v>
                        </c:pt>
                        <c:pt idx="42">
                          <c:v>J-80</c:v>
                        </c:pt>
                        <c:pt idx="43">
                          <c:v>J-76</c:v>
                        </c:pt>
                        <c:pt idx="44">
                          <c:v>J-70</c:v>
                        </c:pt>
                        <c:pt idx="45">
                          <c:v>J-125</c:v>
                        </c:pt>
                        <c:pt idx="46">
                          <c:v>J-30</c:v>
                        </c:pt>
                        <c:pt idx="47">
                          <c:v>J-153</c:v>
                        </c:pt>
                        <c:pt idx="48">
                          <c:v>J-102</c:v>
                        </c:pt>
                        <c:pt idx="49">
                          <c:v>J-75</c:v>
                        </c:pt>
                        <c:pt idx="50">
                          <c:v>J-123</c:v>
                        </c:pt>
                        <c:pt idx="51">
                          <c:v>J-157</c:v>
                        </c:pt>
                        <c:pt idx="52">
                          <c:v>J-69</c:v>
                        </c:pt>
                        <c:pt idx="53">
                          <c:v>J-101</c:v>
                        </c:pt>
                        <c:pt idx="54">
                          <c:v>J-121</c:v>
                        </c:pt>
                        <c:pt idx="55">
                          <c:v>J-124</c:v>
                        </c:pt>
                        <c:pt idx="56">
                          <c:v>J-17</c:v>
                        </c:pt>
                        <c:pt idx="57">
                          <c:v>J-61</c:v>
                        </c:pt>
                        <c:pt idx="58">
                          <c:v>J-100</c:v>
                        </c:pt>
                        <c:pt idx="59">
                          <c:v>J-128</c:v>
                        </c:pt>
                        <c:pt idx="60">
                          <c:v>J-99</c:v>
                        </c:pt>
                        <c:pt idx="61">
                          <c:v>J-129</c:v>
                        </c:pt>
                        <c:pt idx="62">
                          <c:v>J-142</c:v>
                        </c:pt>
                        <c:pt idx="63">
                          <c:v>J-68</c:v>
                        </c:pt>
                        <c:pt idx="64">
                          <c:v>J-98</c:v>
                        </c:pt>
                        <c:pt idx="65">
                          <c:v>J-31</c:v>
                        </c:pt>
                        <c:pt idx="66">
                          <c:v>J-107</c:v>
                        </c:pt>
                        <c:pt idx="67">
                          <c:v>J-151</c:v>
                        </c:pt>
                        <c:pt idx="68">
                          <c:v>J-60</c:v>
                        </c:pt>
                        <c:pt idx="69">
                          <c:v>J-103</c:v>
                        </c:pt>
                        <c:pt idx="70">
                          <c:v>J-97</c:v>
                        </c:pt>
                        <c:pt idx="71">
                          <c:v>J-91</c:v>
                        </c:pt>
                        <c:pt idx="72">
                          <c:v>J-132</c:v>
                        </c:pt>
                        <c:pt idx="73">
                          <c:v>J-67</c:v>
                        </c:pt>
                        <c:pt idx="74">
                          <c:v>J-64</c:v>
                        </c:pt>
                        <c:pt idx="75">
                          <c:v>J-35</c:v>
                        </c:pt>
                        <c:pt idx="76">
                          <c:v>J-96</c:v>
                        </c:pt>
                        <c:pt idx="77">
                          <c:v>J-59</c:v>
                        </c:pt>
                        <c:pt idx="78">
                          <c:v>J-90</c:v>
                        </c:pt>
                        <c:pt idx="79">
                          <c:v>J-34</c:v>
                        </c:pt>
                        <c:pt idx="80">
                          <c:v>J-149</c:v>
                        </c:pt>
                        <c:pt idx="81">
                          <c:v>J-65</c:v>
                        </c:pt>
                        <c:pt idx="82">
                          <c:v>J-33</c:v>
                        </c:pt>
                        <c:pt idx="83">
                          <c:v>J-74</c:v>
                        </c:pt>
                        <c:pt idx="84">
                          <c:v>J-95</c:v>
                        </c:pt>
                        <c:pt idx="85">
                          <c:v>J-108</c:v>
                        </c:pt>
                        <c:pt idx="86">
                          <c:v>J-89</c:v>
                        </c:pt>
                        <c:pt idx="87">
                          <c:v>J-73</c:v>
                        </c:pt>
                        <c:pt idx="88">
                          <c:v>J-58</c:v>
                        </c:pt>
                        <c:pt idx="89">
                          <c:v>J-66</c:v>
                        </c:pt>
                        <c:pt idx="90">
                          <c:v>J-94</c:v>
                        </c:pt>
                        <c:pt idx="91">
                          <c:v>J-72</c:v>
                        </c:pt>
                        <c:pt idx="92">
                          <c:v>J-57</c:v>
                        </c:pt>
                        <c:pt idx="93">
                          <c:v>J-88</c:v>
                        </c:pt>
                        <c:pt idx="94">
                          <c:v>J-71</c:v>
                        </c:pt>
                        <c:pt idx="95">
                          <c:v>J-30</c:v>
                        </c:pt>
                        <c:pt idx="96">
                          <c:v>J-110</c:v>
                        </c:pt>
                        <c:pt idx="97">
                          <c:v>J-56</c:v>
                        </c:pt>
                        <c:pt idx="98">
                          <c:v>J-55</c:v>
                        </c:pt>
                        <c:pt idx="99">
                          <c:v>J-87</c:v>
                        </c:pt>
                        <c:pt idx="100">
                          <c:v>J-29</c:v>
                        </c:pt>
                        <c:pt idx="101">
                          <c:v>J-54</c:v>
                        </c:pt>
                        <c:pt idx="102">
                          <c:v>J-133</c:v>
                        </c:pt>
                        <c:pt idx="103">
                          <c:v>J-31</c:v>
                        </c:pt>
                        <c:pt idx="104">
                          <c:v>J-111</c:v>
                        </c:pt>
                        <c:pt idx="105">
                          <c:v>J-134</c:v>
                        </c:pt>
                        <c:pt idx="106">
                          <c:v>J-86</c:v>
                        </c:pt>
                        <c:pt idx="107">
                          <c:v>J-28</c:v>
                        </c:pt>
                        <c:pt idx="108">
                          <c:v>J-53</c:v>
                        </c:pt>
                        <c:pt idx="109">
                          <c:v>J-112</c:v>
                        </c:pt>
                        <c:pt idx="110">
                          <c:v>J-135</c:v>
                        </c:pt>
                        <c:pt idx="111">
                          <c:v>J-27</c:v>
                        </c:pt>
                        <c:pt idx="112">
                          <c:v>J-85</c:v>
                        </c:pt>
                        <c:pt idx="113">
                          <c:v>J-32</c:v>
                        </c:pt>
                        <c:pt idx="114">
                          <c:v>J-24</c:v>
                        </c:pt>
                        <c:pt idx="115">
                          <c:v>J-136</c:v>
                        </c:pt>
                        <c:pt idx="116">
                          <c:v>J-113</c:v>
                        </c:pt>
                        <c:pt idx="117">
                          <c:v>J-23</c:v>
                        </c:pt>
                        <c:pt idx="118">
                          <c:v>J-26</c:v>
                        </c:pt>
                        <c:pt idx="119">
                          <c:v>J-24</c:v>
                        </c:pt>
                        <c:pt idx="120">
                          <c:v>J-22</c:v>
                        </c:pt>
                        <c:pt idx="121">
                          <c:v>J-137</c:v>
                        </c:pt>
                        <c:pt idx="122">
                          <c:v>J-19</c:v>
                        </c:pt>
                        <c:pt idx="123">
                          <c:v>J-114</c:v>
                        </c:pt>
                        <c:pt idx="124">
                          <c:v>J-21</c:v>
                        </c:pt>
                        <c:pt idx="125">
                          <c:v>J-84</c:v>
                        </c:pt>
                        <c:pt idx="126">
                          <c:v>J-17</c:v>
                        </c:pt>
                        <c:pt idx="127">
                          <c:v>J-16</c:v>
                        </c:pt>
                        <c:pt idx="128">
                          <c:v>J-52</c:v>
                        </c:pt>
                        <c:pt idx="129">
                          <c:v>J-20</c:v>
                        </c:pt>
                        <c:pt idx="130">
                          <c:v>J-18</c:v>
                        </c:pt>
                        <c:pt idx="131">
                          <c:v>J-105</c:v>
                        </c:pt>
                        <c:pt idx="132">
                          <c:v>J-92</c:v>
                        </c:pt>
                        <c:pt idx="133">
                          <c:v>J-51</c:v>
                        </c:pt>
                        <c:pt idx="134">
                          <c:v>J-115</c:v>
                        </c:pt>
                        <c:pt idx="135">
                          <c:v>J-46</c:v>
                        </c:pt>
                        <c:pt idx="136">
                          <c:v>J-138</c:v>
                        </c:pt>
                        <c:pt idx="137">
                          <c:v>J-50</c:v>
                        </c:pt>
                        <c:pt idx="138">
                          <c:v>J-93</c:v>
                        </c:pt>
                        <c:pt idx="139">
                          <c:v>J-45</c:v>
                        </c:pt>
                        <c:pt idx="140">
                          <c:v>J-49</c:v>
                        </c:pt>
                        <c:pt idx="141">
                          <c:v>J-44</c:v>
                        </c:pt>
                        <c:pt idx="142">
                          <c:v>J-48</c:v>
                        </c:pt>
                        <c:pt idx="143">
                          <c:v>J-139</c:v>
                        </c:pt>
                        <c:pt idx="144">
                          <c:v>J-43</c:v>
                        </c:pt>
                        <c:pt idx="145">
                          <c:v>J-47</c:v>
                        </c:pt>
                        <c:pt idx="146">
                          <c:v>J-42</c:v>
                        </c:pt>
                        <c:pt idx="147">
                          <c:v>J-140</c:v>
                        </c:pt>
                        <c:pt idx="148">
                          <c:v>J-25</c:v>
                        </c:pt>
                        <c:pt idx="149">
                          <c:v>J-15</c:v>
                        </c:pt>
                        <c:pt idx="150">
                          <c:v>J-14</c:v>
                        </c:pt>
                        <c:pt idx="151">
                          <c:v>J-13</c:v>
                        </c:pt>
                        <c:pt idx="152">
                          <c:v>J-11</c:v>
                        </c:pt>
                        <c:pt idx="153">
                          <c:v>J-12</c:v>
                        </c:pt>
                        <c:pt idx="154">
                          <c:v>J-10</c:v>
                        </c:pt>
                        <c:pt idx="155">
                          <c:v>J-8</c:v>
                        </c:pt>
                        <c:pt idx="156">
                          <c:v>J-9</c:v>
                        </c:pt>
                        <c:pt idx="157">
                          <c:v>J-7</c:v>
                        </c:pt>
                        <c:pt idx="158">
                          <c:v>J-6</c:v>
                        </c:pt>
                        <c:pt idx="159">
                          <c:v>J-5</c:v>
                        </c:pt>
                        <c:pt idx="160">
                          <c:v>J-4</c:v>
                        </c:pt>
                        <c:pt idx="161">
                          <c:v>J-3</c:v>
                        </c:pt>
                        <c:pt idx="162">
                          <c:v>J-2</c:v>
                        </c:pt>
                        <c:pt idx="163">
                          <c:v>J-1</c:v>
                        </c:pt>
                      </c:lvl>
                      <c:lvl>
                        <c:pt idx="0">
                          <c:v>J-63</c:v>
                        </c:pt>
                        <c:pt idx="1">
                          <c:v>J-83</c:v>
                        </c:pt>
                        <c:pt idx="2">
                          <c:v>J-77</c:v>
                        </c:pt>
                        <c:pt idx="3">
                          <c:v>J-145</c:v>
                        </c:pt>
                        <c:pt idx="4">
                          <c:v>J-39</c:v>
                        </c:pt>
                        <c:pt idx="5">
                          <c:v>J-76</c:v>
                        </c:pt>
                        <c:pt idx="6">
                          <c:v>J-62</c:v>
                        </c:pt>
                        <c:pt idx="7">
                          <c:v>J-147</c:v>
                        </c:pt>
                        <c:pt idx="8">
                          <c:v>J-38</c:v>
                        </c:pt>
                        <c:pt idx="9">
                          <c:v>J-149</c:v>
                        </c:pt>
                        <c:pt idx="10">
                          <c:v>J-81</c:v>
                        </c:pt>
                        <c:pt idx="11">
                          <c:v>J-108</c:v>
                        </c:pt>
                        <c:pt idx="12">
                          <c:v>J-96</c:v>
                        </c:pt>
                        <c:pt idx="13">
                          <c:v>J-116</c:v>
                        </c:pt>
                        <c:pt idx="14">
                          <c:v>J-118</c:v>
                        </c:pt>
                        <c:pt idx="15">
                          <c:v>J-103</c:v>
                        </c:pt>
                        <c:pt idx="16">
                          <c:v>J-130</c:v>
                        </c:pt>
                        <c:pt idx="17">
                          <c:v>J-151</c:v>
                        </c:pt>
                        <c:pt idx="18">
                          <c:v>J-127</c:v>
                        </c:pt>
                        <c:pt idx="19">
                          <c:v>J-4</c:v>
                        </c:pt>
                        <c:pt idx="20">
                          <c:v>J-153</c:v>
                        </c:pt>
                        <c:pt idx="21">
                          <c:v>J-37</c:v>
                        </c:pt>
                        <c:pt idx="22">
                          <c:v>J-80</c:v>
                        </c:pt>
                        <c:pt idx="23">
                          <c:v>J-122</c:v>
                        </c:pt>
                        <c:pt idx="24">
                          <c:v>J-105</c:v>
                        </c:pt>
                        <c:pt idx="25">
                          <c:v>J-97</c:v>
                        </c:pt>
                        <c:pt idx="26">
                          <c:v>J-143</c:v>
                        </c:pt>
                        <c:pt idx="27">
                          <c:v>J-153</c:v>
                        </c:pt>
                        <c:pt idx="28">
                          <c:v>J-158</c:v>
                        </c:pt>
                        <c:pt idx="29">
                          <c:v>J-35</c:v>
                        </c:pt>
                        <c:pt idx="30">
                          <c:v>J-142</c:v>
                        </c:pt>
                        <c:pt idx="31">
                          <c:v>J-74</c:v>
                        </c:pt>
                        <c:pt idx="32">
                          <c:v>J-84</c:v>
                        </c:pt>
                        <c:pt idx="33">
                          <c:v>J-36</c:v>
                        </c:pt>
                        <c:pt idx="34">
                          <c:v>J-157</c:v>
                        </c:pt>
                        <c:pt idx="35">
                          <c:v>J-126</c:v>
                        </c:pt>
                        <c:pt idx="36">
                          <c:v>J-67</c:v>
                        </c:pt>
                        <c:pt idx="37">
                          <c:v>J-125</c:v>
                        </c:pt>
                        <c:pt idx="38">
                          <c:v>J-121</c:v>
                        </c:pt>
                        <c:pt idx="39">
                          <c:v>J-142</c:v>
                        </c:pt>
                        <c:pt idx="40">
                          <c:v>J-6</c:v>
                        </c:pt>
                        <c:pt idx="41">
                          <c:v>J-129</c:v>
                        </c:pt>
                        <c:pt idx="42">
                          <c:v>J-26</c:v>
                        </c:pt>
                        <c:pt idx="43">
                          <c:v>J-75</c:v>
                        </c:pt>
                        <c:pt idx="44">
                          <c:v>J-69</c:v>
                        </c:pt>
                        <c:pt idx="45">
                          <c:v>J-124</c:v>
                        </c:pt>
                        <c:pt idx="46">
                          <c:v>J-61</c:v>
                        </c:pt>
                        <c:pt idx="47">
                          <c:v>J-151</c:v>
                        </c:pt>
                        <c:pt idx="48">
                          <c:v>J-101</c:v>
                        </c:pt>
                        <c:pt idx="49">
                          <c:v>J-74</c:v>
                        </c:pt>
                        <c:pt idx="50">
                          <c:v>J-133</c:v>
                        </c:pt>
                        <c:pt idx="51">
                          <c:v>J-76</c:v>
                        </c:pt>
                        <c:pt idx="52">
                          <c:v>J-68</c:v>
                        </c:pt>
                        <c:pt idx="53">
                          <c:v>J-100</c:v>
                        </c:pt>
                        <c:pt idx="54">
                          <c:v>J-103</c:v>
                        </c:pt>
                        <c:pt idx="55">
                          <c:v>J-123</c:v>
                        </c:pt>
                        <c:pt idx="56">
                          <c:v>J-107</c:v>
                        </c:pt>
                        <c:pt idx="57">
                          <c:v>J-60</c:v>
                        </c:pt>
                        <c:pt idx="58">
                          <c:v>J-99</c:v>
                        </c:pt>
                        <c:pt idx="59">
                          <c:v>J-132</c:v>
                        </c:pt>
                        <c:pt idx="60">
                          <c:v>J-98</c:v>
                        </c:pt>
                        <c:pt idx="61">
                          <c:v>J-128</c:v>
                        </c:pt>
                        <c:pt idx="62">
                          <c:v>J-70</c:v>
                        </c:pt>
                        <c:pt idx="63">
                          <c:v>J-67</c:v>
                        </c:pt>
                        <c:pt idx="64">
                          <c:v>J-97</c:v>
                        </c:pt>
                        <c:pt idx="65">
                          <c:v>J-91</c:v>
                        </c:pt>
                        <c:pt idx="66">
                          <c:v>J-108</c:v>
                        </c:pt>
                        <c:pt idx="67">
                          <c:v>J-149</c:v>
                        </c:pt>
                        <c:pt idx="68">
                          <c:v>J-59</c:v>
                        </c:pt>
                        <c:pt idx="69">
                          <c:v>J-102</c:v>
                        </c:pt>
                        <c:pt idx="70">
                          <c:v>J-96</c:v>
                        </c:pt>
                        <c:pt idx="71">
                          <c:v>J-90</c:v>
                        </c:pt>
                        <c:pt idx="72">
                          <c:v>J-133</c:v>
                        </c:pt>
                        <c:pt idx="73">
                          <c:v>J-64</c:v>
                        </c:pt>
                        <c:pt idx="74">
                          <c:v>J-65</c:v>
                        </c:pt>
                        <c:pt idx="75">
                          <c:v>J-34</c:v>
                        </c:pt>
                        <c:pt idx="76">
                          <c:v>J-95</c:v>
                        </c:pt>
                        <c:pt idx="77">
                          <c:v>J-58</c:v>
                        </c:pt>
                        <c:pt idx="78">
                          <c:v>J-89</c:v>
                        </c:pt>
                        <c:pt idx="79">
                          <c:v>J-33</c:v>
                        </c:pt>
                        <c:pt idx="80">
                          <c:v>J-74</c:v>
                        </c:pt>
                        <c:pt idx="81">
                          <c:v>J-66</c:v>
                        </c:pt>
                        <c:pt idx="82">
                          <c:v>J-32</c:v>
                        </c:pt>
                        <c:pt idx="83">
                          <c:v>J-73</c:v>
                        </c:pt>
                        <c:pt idx="84">
                          <c:v>J-94</c:v>
                        </c:pt>
                        <c:pt idx="85">
                          <c:v>J-110</c:v>
                        </c:pt>
                        <c:pt idx="86">
                          <c:v>J-88</c:v>
                        </c:pt>
                        <c:pt idx="87">
                          <c:v>J-72</c:v>
                        </c:pt>
                        <c:pt idx="88">
                          <c:v>J-57</c:v>
                        </c:pt>
                        <c:pt idx="89">
                          <c:v>J-32</c:v>
                        </c:pt>
                        <c:pt idx="90">
                          <c:v>J-19</c:v>
                        </c:pt>
                        <c:pt idx="91">
                          <c:v>J-71</c:v>
                        </c:pt>
                        <c:pt idx="92">
                          <c:v>J-56</c:v>
                        </c:pt>
                        <c:pt idx="93">
                          <c:v>J-87</c:v>
                        </c:pt>
                        <c:pt idx="94">
                          <c:v>J-35</c:v>
                        </c:pt>
                        <c:pt idx="95">
                          <c:v>J-29</c:v>
                        </c:pt>
                        <c:pt idx="96">
                          <c:v>J-111</c:v>
                        </c:pt>
                        <c:pt idx="97">
                          <c:v>J-55</c:v>
                        </c:pt>
                        <c:pt idx="98">
                          <c:v>J-54</c:v>
                        </c:pt>
                        <c:pt idx="99">
                          <c:v>J-86</c:v>
                        </c:pt>
                        <c:pt idx="100">
                          <c:v>J-28</c:v>
                        </c:pt>
                        <c:pt idx="101">
                          <c:v>J-53</c:v>
                        </c:pt>
                        <c:pt idx="102">
                          <c:v>J-134</c:v>
                        </c:pt>
                        <c:pt idx="103">
                          <c:v>J-30</c:v>
                        </c:pt>
                        <c:pt idx="104">
                          <c:v>J-112</c:v>
                        </c:pt>
                        <c:pt idx="105">
                          <c:v>J-135</c:v>
                        </c:pt>
                        <c:pt idx="106">
                          <c:v>J-85</c:v>
                        </c:pt>
                        <c:pt idx="107">
                          <c:v>J-27</c:v>
                        </c:pt>
                        <c:pt idx="108">
                          <c:v>J-25</c:v>
                        </c:pt>
                        <c:pt idx="109">
                          <c:v>J-113</c:v>
                        </c:pt>
                        <c:pt idx="110">
                          <c:v>J-136</c:v>
                        </c:pt>
                        <c:pt idx="111">
                          <c:v>J-26</c:v>
                        </c:pt>
                        <c:pt idx="112">
                          <c:v>J-84</c:v>
                        </c:pt>
                        <c:pt idx="113">
                          <c:v>J-31</c:v>
                        </c:pt>
                        <c:pt idx="114">
                          <c:v>J-23</c:v>
                        </c:pt>
                        <c:pt idx="115">
                          <c:v>J-137</c:v>
                        </c:pt>
                        <c:pt idx="116">
                          <c:v>J-114</c:v>
                        </c:pt>
                        <c:pt idx="117">
                          <c:v>J-22</c:v>
                        </c:pt>
                        <c:pt idx="118">
                          <c:v>J-25</c:v>
                        </c:pt>
                        <c:pt idx="119">
                          <c:v>J-52</c:v>
                        </c:pt>
                        <c:pt idx="120">
                          <c:v>J-21</c:v>
                        </c:pt>
                        <c:pt idx="121">
                          <c:v>J-138</c:v>
                        </c:pt>
                        <c:pt idx="122">
                          <c:v>J-18</c:v>
                        </c:pt>
                        <c:pt idx="123">
                          <c:v>J-115</c:v>
                        </c:pt>
                        <c:pt idx="124">
                          <c:v>J-20</c:v>
                        </c:pt>
                        <c:pt idx="125">
                          <c:v>J-92</c:v>
                        </c:pt>
                        <c:pt idx="126">
                          <c:v>J-16</c:v>
                        </c:pt>
                        <c:pt idx="127">
                          <c:v>J-105</c:v>
                        </c:pt>
                        <c:pt idx="128">
                          <c:v>J-51</c:v>
                        </c:pt>
                        <c:pt idx="129">
                          <c:v>J-15</c:v>
                        </c:pt>
                        <c:pt idx="130">
                          <c:v>J-17</c:v>
                        </c:pt>
                        <c:pt idx="131">
                          <c:v>J-15</c:v>
                        </c:pt>
                        <c:pt idx="132">
                          <c:v>J-93</c:v>
                        </c:pt>
                        <c:pt idx="133">
                          <c:v>J-50</c:v>
                        </c:pt>
                        <c:pt idx="134">
                          <c:v>J-46</c:v>
                        </c:pt>
                        <c:pt idx="135">
                          <c:v>J-45</c:v>
                        </c:pt>
                        <c:pt idx="136">
                          <c:v>J-139</c:v>
                        </c:pt>
                        <c:pt idx="137">
                          <c:v>J-49</c:v>
                        </c:pt>
                        <c:pt idx="138">
                          <c:v>J-19</c:v>
                        </c:pt>
                        <c:pt idx="139">
                          <c:v>J-44</c:v>
                        </c:pt>
                        <c:pt idx="140">
                          <c:v>J-48</c:v>
                        </c:pt>
                        <c:pt idx="141">
                          <c:v>J-43</c:v>
                        </c:pt>
                        <c:pt idx="142">
                          <c:v>J-47</c:v>
                        </c:pt>
                        <c:pt idx="143">
                          <c:v>J-140</c:v>
                        </c:pt>
                        <c:pt idx="144">
                          <c:v>J-42</c:v>
                        </c:pt>
                        <c:pt idx="145">
                          <c:v>J-13</c:v>
                        </c:pt>
                        <c:pt idx="146">
                          <c:v>J-11</c:v>
                        </c:pt>
                        <c:pt idx="147">
                          <c:v>J-46</c:v>
                        </c:pt>
                        <c:pt idx="148">
                          <c:v>J-24</c:v>
                        </c:pt>
                        <c:pt idx="149">
                          <c:v>J-14</c:v>
                        </c:pt>
                        <c:pt idx="150">
                          <c:v>J-13</c:v>
                        </c:pt>
                        <c:pt idx="151">
                          <c:v>J-11</c:v>
                        </c:pt>
                        <c:pt idx="152">
                          <c:v>J-12</c:v>
                        </c:pt>
                        <c:pt idx="153">
                          <c:v>J-10</c:v>
                        </c:pt>
                        <c:pt idx="154">
                          <c:v>J-8</c:v>
                        </c:pt>
                        <c:pt idx="155">
                          <c:v>J-9</c:v>
                        </c:pt>
                        <c:pt idx="156">
                          <c:v>J-7</c:v>
                        </c:pt>
                        <c:pt idx="157">
                          <c:v>J-6</c:v>
                        </c:pt>
                        <c:pt idx="158">
                          <c:v>J-5</c:v>
                        </c:pt>
                        <c:pt idx="159">
                          <c:v>J-4</c:v>
                        </c:pt>
                        <c:pt idx="160">
                          <c:v>J-3</c:v>
                        </c:pt>
                        <c:pt idx="161">
                          <c:v>J-2</c:v>
                        </c:pt>
                        <c:pt idx="162">
                          <c:v>J-1</c:v>
                        </c:pt>
                        <c:pt idx="163">
                          <c:v>R-1</c:v>
                        </c:pt>
                      </c:lvl>
                      <c:lvl>
                        <c:pt idx="0">
                          <c:v>P-60</c:v>
                        </c:pt>
                        <c:pt idx="1">
                          <c:v>P-80</c:v>
                        </c:pt>
                        <c:pt idx="2">
                          <c:v>P-75</c:v>
                        </c:pt>
                        <c:pt idx="3">
                          <c:v>P-152</c:v>
                        </c:pt>
                        <c:pt idx="4">
                          <c:v>P-166</c:v>
                        </c:pt>
                        <c:pt idx="5">
                          <c:v>P-74</c:v>
                        </c:pt>
                        <c:pt idx="6">
                          <c:v>P-59</c:v>
                        </c:pt>
                        <c:pt idx="7">
                          <c:v>P-154</c:v>
                        </c:pt>
                        <c:pt idx="8">
                          <c:v>P-165</c:v>
                        </c:pt>
                        <c:pt idx="9">
                          <c:v>P-168</c:v>
                        </c:pt>
                        <c:pt idx="10">
                          <c:v>P-79</c:v>
                        </c:pt>
                        <c:pt idx="11">
                          <c:v>P-110</c:v>
                        </c:pt>
                        <c:pt idx="12">
                          <c:v>P-118</c:v>
                        </c:pt>
                        <c:pt idx="13">
                          <c:v>P-119</c:v>
                        </c:pt>
                        <c:pt idx="14">
                          <c:v>P-121</c:v>
                        </c:pt>
                        <c:pt idx="15">
                          <c:v>P-122</c:v>
                        </c:pt>
                        <c:pt idx="16">
                          <c:v>P-134</c:v>
                        </c:pt>
                        <c:pt idx="17">
                          <c:v>P-157</c:v>
                        </c:pt>
                        <c:pt idx="18">
                          <c:v>P-131</c:v>
                        </c:pt>
                        <c:pt idx="19">
                          <c:v>P-103</c:v>
                        </c:pt>
                        <c:pt idx="20">
                          <c:v>P-159</c:v>
                        </c:pt>
                        <c:pt idx="21">
                          <c:v>P-106</c:v>
                        </c:pt>
                        <c:pt idx="22">
                          <c:v>P-78</c:v>
                        </c:pt>
                        <c:pt idx="23">
                          <c:v>P-126</c:v>
                        </c:pt>
                        <c:pt idx="24">
                          <c:v>P-107</c:v>
                        </c:pt>
                        <c:pt idx="25">
                          <c:v>P-120</c:v>
                        </c:pt>
                        <c:pt idx="26">
                          <c:v>P-149</c:v>
                        </c:pt>
                        <c:pt idx="27">
                          <c:v>P-160</c:v>
                        </c:pt>
                        <c:pt idx="28">
                          <c:v>P-164</c:v>
                        </c:pt>
                        <c:pt idx="29">
                          <c:v>P-58</c:v>
                        </c:pt>
                        <c:pt idx="30">
                          <c:v>P-150</c:v>
                        </c:pt>
                        <c:pt idx="31">
                          <c:v>P-153</c:v>
                        </c:pt>
                        <c:pt idx="32">
                          <c:v>P-81</c:v>
                        </c:pt>
                        <c:pt idx="33">
                          <c:v>P-105</c:v>
                        </c:pt>
                        <c:pt idx="34">
                          <c:v>P-163</c:v>
                        </c:pt>
                        <c:pt idx="35">
                          <c:v>P-130</c:v>
                        </c:pt>
                        <c:pt idx="36">
                          <c:v>P-146</c:v>
                        </c:pt>
                        <c:pt idx="37">
                          <c:v>P-129</c:v>
                        </c:pt>
                        <c:pt idx="38">
                          <c:v>P-125</c:v>
                        </c:pt>
                        <c:pt idx="39">
                          <c:v>P-148</c:v>
                        </c:pt>
                        <c:pt idx="40">
                          <c:v>P-104</c:v>
                        </c:pt>
                        <c:pt idx="41">
                          <c:v>P-133</c:v>
                        </c:pt>
                        <c:pt idx="42">
                          <c:v>P-77</c:v>
                        </c:pt>
                        <c:pt idx="43">
                          <c:v>P-73</c:v>
                        </c:pt>
                        <c:pt idx="44">
                          <c:v>P-67</c:v>
                        </c:pt>
                        <c:pt idx="45">
                          <c:v>P-128</c:v>
                        </c:pt>
                        <c:pt idx="46">
                          <c:v>P-57</c:v>
                        </c:pt>
                        <c:pt idx="47">
                          <c:v>P-158</c:v>
                        </c:pt>
                        <c:pt idx="48">
                          <c:v>P-101</c:v>
                        </c:pt>
                        <c:pt idx="49">
                          <c:v>P-72</c:v>
                        </c:pt>
                        <c:pt idx="50">
                          <c:v>P-170</c:v>
                        </c:pt>
                        <c:pt idx="51">
                          <c:v>P-162</c:v>
                        </c:pt>
                        <c:pt idx="52">
                          <c:v>P-66</c:v>
                        </c:pt>
                        <c:pt idx="53">
                          <c:v>P-100</c:v>
                        </c:pt>
                        <c:pt idx="54">
                          <c:v>P-123</c:v>
                        </c:pt>
                        <c:pt idx="55">
                          <c:v>P-127</c:v>
                        </c:pt>
                        <c:pt idx="56">
                          <c:v>P-108</c:v>
                        </c:pt>
                        <c:pt idx="57">
                          <c:v>P-56</c:v>
                        </c:pt>
                        <c:pt idx="58">
                          <c:v>P-99</c:v>
                        </c:pt>
                        <c:pt idx="59">
                          <c:v>P-135</c:v>
                        </c:pt>
                        <c:pt idx="60">
                          <c:v>P-98</c:v>
                        </c:pt>
                        <c:pt idx="61">
                          <c:v>P-132</c:v>
                        </c:pt>
                        <c:pt idx="62">
                          <c:v>P-147</c:v>
                        </c:pt>
                        <c:pt idx="63">
                          <c:v>P-65</c:v>
                        </c:pt>
                        <c:pt idx="64">
                          <c:v>P-97</c:v>
                        </c:pt>
                        <c:pt idx="65">
                          <c:v>P-89</c:v>
                        </c:pt>
                        <c:pt idx="66">
                          <c:v>P-109</c:v>
                        </c:pt>
                        <c:pt idx="67">
                          <c:v>P-156</c:v>
                        </c:pt>
                        <c:pt idx="68">
                          <c:v>P-55</c:v>
                        </c:pt>
                        <c:pt idx="69">
                          <c:v>P-102</c:v>
                        </c:pt>
                        <c:pt idx="70">
                          <c:v>P-96</c:v>
                        </c:pt>
                        <c:pt idx="71">
                          <c:v>P-88</c:v>
                        </c:pt>
                        <c:pt idx="72">
                          <c:v>P-136</c:v>
                        </c:pt>
                        <c:pt idx="73">
                          <c:v>P-64</c:v>
                        </c:pt>
                        <c:pt idx="74">
                          <c:v>P-61</c:v>
                        </c:pt>
                        <c:pt idx="75">
                          <c:v>P-35</c:v>
                        </c:pt>
                        <c:pt idx="76">
                          <c:v>P-95</c:v>
                        </c:pt>
                        <c:pt idx="77">
                          <c:v>P-54</c:v>
                        </c:pt>
                        <c:pt idx="78">
                          <c:v>P-87</c:v>
                        </c:pt>
                        <c:pt idx="79">
                          <c:v>P-34</c:v>
                        </c:pt>
                        <c:pt idx="80">
                          <c:v>P-155</c:v>
                        </c:pt>
                        <c:pt idx="81">
                          <c:v>P-62</c:v>
                        </c:pt>
                        <c:pt idx="82">
                          <c:v>P-33</c:v>
                        </c:pt>
                        <c:pt idx="83">
                          <c:v>P-71</c:v>
                        </c:pt>
                        <c:pt idx="84">
                          <c:v>P-94</c:v>
                        </c:pt>
                        <c:pt idx="85">
                          <c:v>P-111</c:v>
                        </c:pt>
                        <c:pt idx="86">
                          <c:v>P-86</c:v>
                        </c:pt>
                        <c:pt idx="87">
                          <c:v>P-70</c:v>
                        </c:pt>
                        <c:pt idx="88">
                          <c:v>P-53</c:v>
                        </c:pt>
                        <c:pt idx="89">
                          <c:v>P-63</c:v>
                        </c:pt>
                        <c:pt idx="90">
                          <c:v>P-93</c:v>
                        </c:pt>
                        <c:pt idx="91">
                          <c:v>P-69</c:v>
                        </c:pt>
                        <c:pt idx="92">
                          <c:v>P-52</c:v>
                        </c:pt>
                        <c:pt idx="93">
                          <c:v>P-85</c:v>
                        </c:pt>
                        <c:pt idx="94">
                          <c:v>P-68</c:v>
                        </c:pt>
                        <c:pt idx="95">
                          <c:v>P-30</c:v>
                        </c:pt>
                        <c:pt idx="96">
                          <c:v>P-112</c:v>
                        </c:pt>
                        <c:pt idx="97">
                          <c:v>P-51</c:v>
                        </c:pt>
                        <c:pt idx="98">
                          <c:v>P-50</c:v>
                        </c:pt>
                        <c:pt idx="99">
                          <c:v>P-84</c:v>
                        </c:pt>
                        <c:pt idx="100">
                          <c:v>P-29</c:v>
                        </c:pt>
                        <c:pt idx="101">
                          <c:v>P-49</c:v>
                        </c:pt>
                        <c:pt idx="102">
                          <c:v>P-137</c:v>
                        </c:pt>
                        <c:pt idx="103">
                          <c:v>P-31</c:v>
                        </c:pt>
                        <c:pt idx="104">
                          <c:v>P-113</c:v>
                        </c:pt>
                        <c:pt idx="105">
                          <c:v>P-138</c:v>
                        </c:pt>
                        <c:pt idx="106">
                          <c:v>P-83</c:v>
                        </c:pt>
                        <c:pt idx="107">
                          <c:v>P-28</c:v>
                        </c:pt>
                        <c:pt idx="108">
                          <c:v>P-48</c:v>
                        </c:pt>
                        <c:pt idx="109">
                          <c:v>P-114</c:v>
                        </c:pt>
                        <c:pt idx="110">
                          <c:v>P-139</c:v>
                        </c:pt>
                        <c:pt idx="111">
                          <c:v>P-27</c:v>
                        </c:pt>
                        <c:pt idx="112">
                          <c:v>P-82</c:v>
                        </c:pt>
                        <c:pt idx="113">
                          <c:v>P-32</c:v>
                        </c:pt>
                        <c:pt idx="114">
                          <c:v>P-24</c:v>
                        </c:pt>
                        <c:pt idx="115">
                          <c:v>P-140</c:v>
                        </c:pt>
                        <c:pt idx="116">
                          <c:v>P-115</c:v>
                        </c:pt>
                        <c:pt idx="117">
                          <c:v>P-23</c:v>
                        </c:pt>
                        <c:pt idx="118">
                          <c:v>P-26</c:v>
                        </c:pt>
                        <c:pt idx="119">
                          <c:v>P-47</c:v>
                        </c:pt>
                        <c:pt idx="120">
                          <c:v>P-22</c:v>
                        </c:pt>
                        <c:pt idx="121">
                          <c:v>P-142</c:v>
                        </c:pt>
                        <c:pt idx="122">
                          <c:v>P-19</c:v>
                        </c:pt>
                        <c:pt idx="123">
                          <c:v>P-116</c:v>
                        </c:pt>
                        <c:pt idx="124">
                          <c:v>P-21</c:v>
                        </c:pt>
                        <c:pt idx="125">
                          <c:v>P-90</c:v>
                        </c:pt>
                        <c:pt idx="126">
                          <c:v>P-17</c:v>
                        </c:pt>
                        <c:pt idx="127">
                          <c:v>P-16</c:v>
                        </c:pt>
                        <c:pt idx="128">
                          <c:v>P-46</c:v>
                        </c:pt>
                        <c:pt idx="129">
                          <c:v>P-20</c:v>
                        </c:pt>
                        <c:pt idx="130">
                          <c:v>P-18</c:v>
                        </c:pt>
                        <c:pt idx="131">
                          <c:v>P-15</c:v>
                        </c:pt>
                        <c:pt idx="132">
                          <c:v>P-91</c:v>
                        </c:pt>
                        <c:pt idx="133">
                          <c:v>P-45</c:v>
                        </c:pt>
                        <c:pt idx="134">
                          <c:v>P-117</c:v>
                        </c:pt>
                        <c:pt idx="135">
                          <c:v>P-40</c:v>
                        </c:pt>
                        <c:pt idx="136">
                          <c:v>P-143</c:v>
                        </c:pt>
                        <c:pt idx="137">
                          <c:v>P-44</c:v>
                        </c:pt>
                        <c:pt idx="138">
                          <c:v>P-92</c:v>
                        </c:pt>
                        <c:pt idx="139">
                          <c:v>P-39</c:v>
                        </c:pt>
                        <c:pt idx="140">
                          <c:v>P-43</c:v>
                        </c:pt>
                        <c:pt idx="141">
                          <c:v>P-38</c:v>
                        </c:pt>
                        <c:pt idx="142">
                          <c:v>P-42</c:v>
                        </c:pt>
                        <c:pt idx="143">
                          <c:v>P-144</c:v>
                        </c:pt>
                        <c:pt idx="144">
                          <c:v>P-37</c:v>
                        </c:pt>
                        <c:pt idx="145">
                          <c:v>P-41</c:v>
                        </c:pt>
                        <c:pt idx="146">
                          <c:v>P-36</c:v>
                        </c:pt>
                        <c:pt idx="147">
                          <c:v>P-145</c:v>
                        </c:pt>
                        <c:pt idx="148">
                          <c:v>P-25</c:v>
                        </c:pt>
                        <c:pt idx="149">
                          <c:v>P-14</c:v>
                        </c:pt>
                        <c:pt idx="150">
                          <c:v>P-13</c:v>
                        </c:pt>
                        <c:pt idx="151">
                          <c:v>P-12</c:v>
                        </c:pt>
                        <c:pt idx="152">
                          <c:v>P-11</c:v>
                        </c:pt>
                        <c:pt idx="153">
                          <c:v>P-10</c:v>
                        </c:pt>
                        <c:pt idx="154">
                          <c:v>P-9</c:v>
                        </c:pt>
                        <c:pt idx="155">
                          <c:v>P-8</c:v>
                        </c:pt>
                        <c:pt idx="156">
                          <c:v>P-7</c:v>
                        </c:pt>
                        <c:pt idx="157">
                          <c:v>P-6</c:v>
                        </c:pt>
                        <c:pt idx="158">
                          <c:v>P-5</c:v>
                        </c:pt>
                        <c:pt idx="159">
                          <c:v>P-4</c:v>
                        </c:pt>
                        <c:pt idx="160">
                          <c:v>P-3</c:v>
                        </c:pt>
                        <c:pt idx="161">
                          <c:v>P-2</c:v>
                        </c:pt>
                        <c:pt idx="162">
                          <c:v>P-1</c:v>
                        </c:pt>
                        <c:pt idx="163">
                          <c:v>P-169</c:v>
                        </c:pt>
                      </c:lvl>
                      <c:lvl>
                        <c:pt idx="0">
                          <c:v>248</c:v>
                        </c:pt>
                        <c:pt idx="1">
                          <c:v>268</c:v>
                        </c:pt>
                        <c:pt idx="2">
                          <c:v>263</c:v>
                        </c:pt>
                        <c:pt idx="3">
                          <c:v>343</c:v>
                        </c:pt>
                        <c:pt idx="4">
                          <c:v>357</c:v>
                        </c:pt>
                        <c:pt idx="5">
                          <c:v>262</c:v>
                        </c:pt>
                        <c:pt idx="6">
                          <c:v>247</c:v>
                        </c:pt>
                        <c:pt idx="7">
                          <c:v>345</c:v>
                        </c:pt>
                        <c:pt idx="8">
                          <c:v>356</c:v>
                        </c:pt>
                        <c:pt idx="9">
                          <c:v>360</c:v>
                        </c:pt>
                        <c:pt idx="10">
                          <c:v>267</c:v>
                        </c:pt>
                        <c:pt idx="11">
                          <c:v>298</c:v>
                        </c:pt>
                        <c:pt idx="12">
                          <c:v>306</c:v>
                        </c:pt>
                        <c:pt idx="13">
                          <c:v>307</c:v>
                        </c:pt>
                        <c:pt idx="14">
                          <c:v>309</c:v>
                        </c:pt>
                        <c:pt idx="15">
                          <c:v>310</c:v>
                        </c:pt>
                        <c:pt idx="16">
                          <c:v>323</c:v>
                        </c:pt>
                        <c:pt idx="17">
                          <c:v>348</c:v>
                        </c:pt>
                        <c:pt idx="18">
                          <c:v>320</c:v>
                        </c:pt>
                        <c:pt idx="19">
                          <c:v>291</c:v>
                        </c:pt>
                        <c:pt idx="20">
                          <c:v>350</c:v>
                        </c:pt>
                        <c:pt idx="21">
                          <c:v>294</c:v>
                        </c:pt>
                        <c:pt idx="22">
                          <c:v>266</c:v>
                        </c:pt>
                        <c:pt idx="23">
                          <c:v>315</c:v>
                        </c:pt>
                        <c:pt idx="24">
                          <c:v>295</c:v>
                        </c:pt>
                        <c:pt idx="25">
                          <c:v>308</c:v>
                        </c:pt>
                        <c:pt idx="26">
                          <c:v>339</c:v>
                        </c:pt>
                        <c:pt idx="27">
                          <c:v>351</c:v>
                        </c:pt>
                        <c:pt idx="28">
                          <c:v>355</c:v>
                        </c:pt>
                        <c:pt idx="29">
                          <c:v>246</c:v>
                        </c:pt>
                        <c:pt idx="30">
                          <c:v>340</c:v>
                        </c:pt>
                        <c:pt idx="31">
                          <c:v>344</c:v>
                        </c:pt>
                        <c:pt idx="32">
                          <c:v>269</c:v>
                        </c:pt>
                        <c:pt idx="33">
                          <c:v>293</c:v>
                        </c:pt>
                        <c:pt idx="34">
                          <c:v>354</c:v>
                        </c:pt>
                        <c:pt idx="35">
                          <c:v>319</c:v>
                        </c:pt>
                        <c:pt idx="36">
                          <c:v>336</c:v>
                        </c:pt>
                        <c:pt idx="37">
                          <c:v>318</c:v>
                        </c:pt>
                        <c:pt idx="38">
                          <c:v>314</c:v>
                        </c:pt>
                        <c:pt idx="39">
                          <c:v>338</c:v>
                        </c:pt>
                        <c:pt idx="40">
                          <c:v>292</c:v>
                        </c:pt>
                        <c:pt idx="41">
                          <c:v>322</c:v>
                        </c:pt>
                        <c:pt idx="42">
                          <c:v>265</c:v>
                        </c:pt>
                        <c:pt idx="43">
                          <c:v>261</c:v>
                        </c:pt>
                        <c:pt idx="44">
                          <c:v>255</c:v>
                        </c:pt>
                        <c:pt idx="45">
                          <c:v>317</c:v>
                        </c:pt>
                        <c:pt idx="46">
                          <c:v>245</c:v>
                        </c:pt>
                        <c:pt idx="47">
                          <c:v>349</c:v>
                        </c:pt>
                        <c:pt idx="48">
                          <c:v>289</c:v>
                        </c:pt>
                        <c:pt idx="49">
                          <c:v>260</c:v>
                        </c:pt>
                        <c:pt idx="50">
                          <c:v>363</c:v>
                        </c:pt>
                        <c:pt idx="51">
                          <c:v>353</c:v>
                        </c:pt>
                        <c:pt idx="52">
                          <c:v>254</c:v>
                        </c:pt>
                        <c:pt idx="53">
                          <c:v>288</c:v>
                        </c:pt>
                        <c:pt idx="54">
                          <c:v>311</c:v>
                        </c:pt>
                        <c:pt idx="55">
                          <c:v>316</c:v>
                        </c:pt>
                        <c:pt idx="56">
                          <c:v>296</c:v>
                        </c:pt>
                        <c:pt idx="57">
                          <c:v>244</c:v>
                        </c:pt>
                        <c:pt idx="58">
                          <c:v>287</c:v>
                        </c:pt>
                        <c:pt idx="59">
                          <c:v>324</c:v>
                        </c:pt>
                        <c:pt idx="60">
                          <c:v>286</c:v>
                        </c:pt>
                        <c:pt idx="61">
                          <c:v>321</c:v>
                        </c:pt>
                        <c:pt idx="62">
                          <c:v>337</c:v>
                        </c:pt>
                        <c:pt idx="63">
                          <c:v>253</c:v>
                        </c:pt>
                        <c:pt idx="64">
                          <c:v>285</c:v>
                        </c:pt>
                        <c:pt idx="65">
                          <c:v>277</c:v>
                        </c:pt>
                        <c:pt idx="66">
                          <c:v>297</c:v>
                        </c:pt>
                        <c:pt idx="67">
                          <c:v>347</c:v>
                        </c:pt>
                        <c:pt idx="68">
                          <c:v>243</c:v>
                        </c:pt>
                        <c:pt idx="69">
                          <c:v>290</c:v>
                        </c:pt>
                        <c:pt idx="70">
                          <c:v>284</c:v>
                        </c:pt>
                        <c:pt idx="71">
                          <c:v>276</c:v>
                        </c:pt>
                        <c:pt idx="72">
                          <c:v>325</c:v>
                        </c:pt>
                        <c:pt idx="73">
                          <c:v>252</c:v>
                        </c:pt>
                        <c:pt idx="74">
                          <c:v>249</c:v>
                        </c:pt>
                        <c:pt idx="75">
                          <c:v>223</c:v>
                        </c:pt>
                        <c:pt idx="76">
                          <c:v>283</c:v>
                        </c:pt>
                        <c:pt idx="77">
                          <c:v>242</c:v>
                        </c:pt>
                        <c:pt idx="78">
                          <c:v>275</c:v>
                        </c:pt>
                        <c:pt idx="79">
                          <c:v>222</c:v>
                        </c:pt>
                        <c:pt idx="80">
                          <c:v>346</c:v>
                        </c:pt>
                        <c:pt idx="81">
                          <c:v>250</c:v>
                        </c:pt>
                        <c:pt idx="82">
                          <c:v>221</c:v>
                        </c:pt>
                        <c:pt idx="83">
                          <c:v>259</c:v>
                        </c:pt>
                        <c:pt idx="84">
                          <c:v>282</c:v>
                        </c:pt>
                        <c:pt idx="85">
                          <c:v>299</c:v>
                        </c:pt>
                        <c:pt idx="86">
                          <c:v>274</c:v>
                        </c:pt>
                        <c:pt idx="87">
                          <c:v>258</c:v>
                        </c:pt>
                        <c:pt idx="88">
                          <c:v>241</c:v>
                        </c:pt>
                        <c:pt idx="89">
                          <c:v>251</c:v>
                        </c:pt>
                        <c:pt idx="90">
                          <c:v>281</c:v>
                        </c:pt>
                        <c:pt idx="91">
                          <c:v>257</c:v>
                        </c:pt>
                        <c:pt idx="92">
                          <c:v>240</c:v>
                        </c:pt>
                        <c:pt idx="93">
                          <c:v>273</c:v>
                        </c:pt>
                        <c:pt idx="94">
                          <c:v>256</c:v>
                        </c:pt>
                        <c:pt idx="95">
                          <c:v>218</c:v>
                        </c:pt>
                        <c:pt idx="96">
                          <c:v>300</c:v>
                        </c:pt>
                        <c:pt idx="97">
                          <c:v>239</c:v>
                        </c:pt>
                        <c:pt idx="98">
                          <c:v>238</c:v>
                        </c:pt>
                        <c:pt idx="99">
                          <c:v>272</c:v>
                        </c:pt>
                        <c:pt idx="100">
                          <c:v>217</c:v>
                        </c:pt>
                        <c:pt idx="101">
                          <c:v>237</c:v>
                        </c:pt>
                        <c:pt idx="102">
                          <c:v>326</c:v>
                        </c:pt>
                        <c:pt idx="103">
                          <c:v>219</c:v>
                        </c:pt>
                        <c:pt idx="104">
                          <c:v>301</c:v>
                        </c:pt>
                        <c:pt idx="105">
                          <c:v>327</c:v>
                        </c:pt>
                        <c:pt idx="106">
                          <c:v>271</c:v>
                        </c:pt>
                        <c:pt idx="107">
                          <c:v>216</c:v>
                        </c:pt>
                        <c:pt idx="108">
                          <c:v>236</c:v>
                        </c:pt>
                        <c:pt idx="109">
                          <c:v>302</c:v>
                        </c:pt>
                        <c:pt idx="110">
                          <c:v>328</c:v>
                        </c:pt>
                        <c:pt idx="111">
                          <c:v>215</c:v>
                        </c:pt>
                        <c:pt idx="112">
                          <c:v>270</c:v>
                        </c:pt>
                        <c:pt idx="113">
                          <c:v>220</c:v>
                        </c:pt>
                        <c:pt idx="114">
                          <c:v>212</c:v>
                        </c:pt>
                        <c:pt idx="115">
                          <c:v>329</c:v>
                        </c:pt>
                        <c:pt idx="116">
                          <c:v>303</c:v>
                        </c:pt>
                        <c:pt idx="117">
                          <c:v>211</c:v>
                        </c:pt>
                        <c:pt idx="118">
                          <c:v>214</c:v>
                        </c:pt>
                        <c:pt idx="119">
                          <c:v>235</c:v>
                        </c:pt>
                        <c:pt idx="120">
                          <c:v>210</c:v>
                        </c:pt>
                        <c:pt idx="121">
                          <c:v>332</c:v>
                        </c:pt>
                        <c:pt idx="122">
                          <c:v>207</c:v>
                        </c:pt>
                        <c:pt idx="123">
                          <c:v>304</c:v>
                        </c:pt>
                        <c:pt idx="124">
                          <c:v>209</c:v>
                        </c:pt>
                        <c:pt idx="125">
                          <c:v>278</c:v>
                        </c:pt>
                        <c:pt idx="126">
                          <c:v>205</c:v>
                        </c:pt>
                        <c:pt idx="127">
                          <c:v>204</c:v>
                        </c:pt>
                        <c:pt idx="128">
                          <c:v>234</c:v>
                        </c:pt>
                        <c:pt idx="129">
                          <c:v>208</c:v>
                        </c:pt>
                        <c:pt idx="130">
                          <c:v>206</c:v>
                        </c:pt>
                        <c:pt idx="131">
                          <c:v>203</c:v>
                        </c:pt>
                        <c:pt idx="132">
                          <c:v>279</c:v>
                        </c:pt>
                        <c:pt idx="133">
                          <c:v>233</c:v>
                        </c:pt>
                        <c:pt idx="134">
                          <c:v>305</c:v>
                        </c:pt>
                        <c:pt idx="135">
                          <c:v>228</c:v>
                        </c:pt>
                        <c:pt idx="136">
                          <c:v>333</c:v>
                        </c:pt>
                        <c:pt idx="137">
                          <c:v>232</c:v>
                        </c:pt>
                        <c:pt idx="138">
                          <c:v>280</c:v>
                        </c:pt>
                        <c:pt idx="139">
                          <c:v>227</c:v>
                        </c:pt>
                        <c:pt idx="140">
                          <c:v>231</c:v>
                        </c:pt>
                        <c:pt idx="141">
                          <c:v>226</c:v>
                        </c:pt>
                        <c:pt idx="142">
                          <c:v>230</c:v>
                        </c:pt>
                        <c:pt idx="143">
                          <c:v>334</c:v>
                        </c:pt>
                        <c:pt idx="144">
                          <c:v>225</c:v>
                        </c:pt>
                        <c:pt idx="145">
                          <c:v>229</c:v>
                        </c:pt>
                        <c:pt idx="146">
                          <c:v>224</c:v>
                        </c:pt>
                        <c:pt idx="147">
                          <c:v>335</c:v>
                        </c:pt>
                        <c:pt idx="148">
                          <c:v>213</c:v>
                        </c:pt>
                        <c:pt idx="149">
                          <c:v>202</c:v>
                        </c:pt>
                        <c:pt idx="150">
                          <c:v>201</c:v>
                        </c:pt>
                        <c:pt idx="151">
                          <c:v>200</c:v>
                        </c:pt>
                        <c:pt idx="152">
                          <c:v>199</c:v>
                        </c:pt>
                        <c:pt idx="153">
                          <c:v>198</c:v>
                        </c:pt>
                        <c:pt idx="154">
                          <c:v>197</c:v>
                        </c:pt>
                        <c:pt idx="155">
                          <c:v>196</c:v>
                        </c:pt>
                        <c:pt idx="156">
                          <c:v>195</c:v>
                        </c:pt>
                        <c:pt idx="157">
                          <c:v>194</c:v>
                        </c:pt>
                        <c:pt idx="158">
                          <c:v>193</c:v>
                        </c:pt>
                        <c:pt idx="159">
                          <c:v>192</c:v>
                        </c:pt>
                        <c:pt idx="160">
                          <c:v>191</c:v>
                        </c:pt>
                        <c:pt idx="161">
                          <c:v>190</c:v>
                        </c:pt>
                        <c:pt idx="162">
                          <c:v>189</c:v>
                        </c:pt>
                        <c:pt idx="163">
                          <c:v>362</c:v>
                        </c:pt>
                      </c:lvl>
                    </c:multiLvlStrCache>
                  </c:multiLvlStrRef>
                </c:xVal>
                <c:yVal>
                  <c:numRef>
                    <c:extLst>
                      <c:ext xmlns:c15="http://schemas.microsoft.com/office/drawing/2012/chart" uri="{02D57815-91ED-43cb-92C2-25804820EDAC}">
                        <c15:formulaRef>
                          <c15:sqref>Sheet1!$W$2:$W$165</c15:sqref>
                        </c15:formulaRef>
                      </c:ext>
                    </c:extLst>
                    <c:numCache>
                      <c:formatCode>General</c:formatCode>
                      <c:ptCount val="16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1E-3</c:v>
                      </c:pt>
                      <c:pt idx="46">
                        <c:v>0</c:v>
                      </c:pt>
                      <c:pt idx="47">
                        <c:v>1E-3</c:v>
                      </c:pt>
                      <c:pt idx="48">
                        <c:v>0</c:v>
                      </c:pt>
                      <c:pt idx="49">
                        <c:v>0</c:v>
                      </c:pt>
                      <c:pt idx="50">
                        <c:v>1E-3</c:v>
                      </c:pt>
                      <c:pt idx="51">
                        <c:v>1E-3</c:v>
                      </c:pt>
                      <c:pt idx="52">
                        <c:v>0</c:v>
                      </c:pt>
                      <c:pt idx="53">
                        <c:v>1E-3</c:v>
                      </c:pt>
                      <c:pt idx="54">
                        <c:v>1E-3</c:v>
                      </c:pt>
                      <c:pt idx="55">
                        <c:v>1E-3</c:v>
                      </c:pt>
                      <c:pt idx="56">
                        <c:v>1E-3</c:v>
                      </c:pt>
                      <c:pt idx="57">
                        <c:v>1E-3</c:v>
                      </c:pt>
                      <c:pt idx="58">
                        <c:v>1E-3</c:v>
                      </c:pt>
                      <c:pt idx="59">
                        <c:v>1E-3</c:v>
                      </c:pt>
                      <c:pt idx="60">
                        <c:v>1E-3</c:v>
                      </c:pt>
                      <c:pt idx="61">
                        <c:v>1E-3</c:v>
                      </c:pt>
                      <c:pt idx="62">
                        <c:v>1E-3</c:v>
                      </c:pt>
                      <c:pt idx="63">
                        <c:v>1E-3</c:v>
                      </c:pt>
                      <c:pt idx="64">
                        <c:v>1E-3</c:v>
                      </c:pt>
                      <c:pt idx="65">
                        <c:v>1E-3</c:v>
                      </c:pt>
                      <c:pt idx="66">
                        <c:v>2E-3</c:v>
                      </c:pt>
                      <c:pt idx="67">
                        <c:v>2E-3</c:v>
                      </c:pt>
                      <c:pt idx="68">
                        <c:v>1E-3</c:v>
                      </c:pt>
                      <c:pt idx="69">
                        <c:v>2E-3</c:v>
                      </c:pt>
                      <c:pt idx="70">
                        <c:v>1E-3</c:v>
                      </c:pt>
                      <c:pt idx="71">
                        <c:v>1E-3</c:v>
                      </c:pt>
                      <c:pt idx="72">
                        <c:v>2E-3</c:v>
                      </c:pt>
                      <c:pt idx="73">
                        <c:v>1E-3</c:v>
                      </c:pt>
                      <c:pt idx="74">
                        <c:v>2E-3</c:v>
                      </c:pt>
                      <c:pt idx="75">
                        <c:v>1E-3</c:v>
                      </c:pt>
                      <c:pt idx="76">
                        <c:v>2E-3</c:v>
                      </c:pt>
                      <c:pt idx="77">
                        <c:v>2E-3</c:v>
                      </c:pt>
                      <c:pt idx="78">
                        <c:v>2E-3</c:v>
                      </c:pt>
                      <c:pt idx="79">
                        <c:v>1E-3</c:v>
                      </c:pt>
                      <c:pt idx="80">
                        <c:v>3.0000000000000001E-3</c:v>
                      </c:pt>
                      <c:pt idx="81">
                        <c:v>2E-3</c:v>
                      </c:pt>
                      <c:pt idx="82">
                        <c:v>1E-3</c:v>
                      </c:pt>
                      <c:pt idx="83">
                        <c:v>2E-3</c:v>
                      </c:pt>
                      <c:pt idx="84">
                        <c:v>2E-3</c:v>
                      </c:pt>
                      <c:pt idx="85">
                        <c:v>4.0000000000000001E-3</c:v>
                      </c:pt>
                      <c:pt idx="86">
                        <c:v>2E-3</c:v>
                      </c:pt>
                      <c:pt idx="87">
                        <c:v>2E-3</c:v>
                      </c:pt>
                      <c:pt idx="88">
                        <c:v>2E-3</c:v>
                      </c:pt>
                      <c:pt idx="89">
                        <c:v>3.0000000000000001E-3</c:v>
                      </c:pt>
                      <c:pt idx="90">
                        <c:v>3.0000000000000001E-3</c:v>
                      </c:pt>
                      <c:pt idx="91">
                        <c:v>3.0000000000000001E-3</c:v>
                      </c:pt>
                      <c:pt idx="92">
                        <c:v>3.0000000000000001E-3</c:v>
                      </c:pt>
                      <c:pt idx="93">
                        <c:v>3.0000000000000001E-3</c:v>
                      </c:pt>
                      <c:pt idx="94">
                        <c:v>3.0000000000000001E-3</c:v>
                      </c:pt>
                      <c:pt idx="95">
                        <c:v>2E-3</c:v>
                      </c:pt>
                      <c:pt idx="96">
                        <c:v>5.0000000000000001E-3</c:v>
                      </c:pt>
                      <c:pt idx="97">
                        <c:v>3.0000000000000001E-3</c:v>
                      </c:pt>
                      <c:pt idx="98">
                        <c:v>4.0000000000000001E-3</c:v>
                      </c:pt>
                      <c:pt idx="99">
                        <c:v>4.0000000000000001E-3</c:v>
                      </c:pt>
                      <c:pt idx="100">
                        <c:v>3.0000000000000001E-3</c:v>
                      </c:pt>
                      <c:pt idx="101">
                        <c:v>4.0000000000000001E-3</c:v>
                      </c:pt>
                      <c:pt idx="102">
                        <c:v>6.0000000000000001E-3</c:v>
                      </c:pt>
                      <c:pt idx="103">
                        <c:v>3.0000000000000001E-3</c:v>
                      </c:pt>
                      <c:pt idx="104">
                        <c:v>7.0000000000000001E-3</c:v>
                      </c:pt>
                      <c:pt idx="105">
                        <c:v>7.0000000000000001E-3</c:v>
                      </c:pt>
                      <c:pt idx="106">
                        <c:v>5.0000000000000001E-3</c:v>
                      </c:pt>
                      <c:pt idx="107">
                        <c:v>3.0000000000000001E-3</c:v>
                      </c:pt>
                      <c:pt idx="108">
                        <c:v>5.0000000000000001E-3</c:v>
                      </c:pt>
                      <c:pt idx="109">
                        <c:v>8.0000000000000002E-3</c:v>
                      </c:pt>
                      <c:pt idx="110">
                        <c:v>8.0000000000000002E-3</c:v>
                      </c:pt>
                      <c:pt idx="111">
                        <c:v>4.0000000000000001E-3</c:v>
                      </c:pt>
                      <c:pt idx="112">
                        <c:v>5.0000000000000001E-3</c:v>
                      </c:pt>
                      <c:pt idx="113">
                        <c:v>4.0000000000000001E-3</c:v>
                      </c:pt>
                      <c:pt idx="114">
                        <c:v>4.0000000000000001E-3</c:v>
                      </c:pt>
                      <c:pt idx="115">
                        <c:v>0.01</c:v>
                      </c:pt>
                      <c:pt idx="116">
                        <c:v>0.01</c:v>
                      </c:pt>
                      <c:pt idx="117">
                        <c:v>5.0000000000000001E-3</c:v>
                      </c:pt>
                      <c:pt idx="118">
                        <c:v>5.0000000000000001E-3</c:v>
                      </c:pt>
                      <c:pt idx="119">
                        <c:v>7.0000000000000001E-3</c:v>
                      </c:pt>
                      <c:pt idx="120">
                        <c:v>5.0000000000000001E-3</c:v>
                      </c:pt>
                      <c:pt idx="121">
                        <c:v>1.0999999999999999E-2</c:v>
                      </c:pt>
                      <c:pt idx="122">
                        <c:v>5.0000000000000001E-3</c:v>
                      </c:pt>
                      <c:pt idx="123">
                        <c:v>1.2E-2</c:v>
                      </c:pt>
                      <c:pt idx="124">
                        <c:v>5.0000000000000001E-3</c:v>
                      </c:pt>
                      <c:pt idx="125">
                        <c:v>7.0000000000000001E-3</c:v>
                      </c:pt>
                      <c:pt idx="126">
                        <c:v>5.0000000000000001E-3</c:v>
                      </c:pt>
                      <c:pt idx="127">
                        <c:v>6.0000000000000001E-3</c:v>
                      </c:pt>
                      <c:pt idx="128">
                        <c:v>8.0000000000000002E-3</c:v>
                      </c:pt>
                      <c:pt idx="129">
                        <c:v>6.0000000000000001E-3</c:v>
                      </c:pt>
                      <c:pt idx="130">
                        <c:v>6.0000000000000001E-3</c:v>
                      </c:pt>
                      <c:pt idx="131">
                        <c:v>6.0000000000000001E-3</c:v>
                      </c:pt>
                      <c:pt idx="132">
                        <c:v>8.0000000000000002E-3</c:v>
                      </c:pt>
                      <c:pt idx="133">
                        <c:v>8.9999999999999993E-3</c:v>
                      </c:pt>
                      <c:pt idx="134">
                        <c:v>1.4E-2</c:v>
                      </c:pt>
                      <c:pt idx="135">
                        <c:v>8.9999999999999993E-3</c:v>
                      </c:pt>
                      <c:pt idx="136">
                        <c:v>1.4999999999999999E-2</c:v>
                      </c:pt>
                      <c:pt idx="137">
                        <c:v>0.01</c:v>
                      </c:pt>
                      <c:pt idx="138">
                        <c:v>0.01</c:v>
                      </c:pt>
                      <c:pt idx="139">
                        <c:v>0.01</c:v>
                      </c:pt>
                      <c:pt idx="140">
                        <c:v>0.01</c:v>
                      </c:pt>
                      <c:pt idx="141">
                        <c:v>0.01</c:v>
                      </c:pt>
                      <c:pt idx="142">
                        <c:v>1.0999999999999999E-2</c:v>
                      </c:pt>
                      <c:pt idx="143">
                        <c:v>1.7000000000000001E-2</c:v>
                      </c:pt>
                      <c:pt idx="144">
                        <c:v>1.0999999999999999E-2</c:v>
                      </c:pt>
                      <c:pt idx="145">
                        <c:v>1.0999999999999999E-2</c:v>
                      </c:pt>
                      <c:pt idx="146">
                        <c:v>1.2E-2</c:v>
                      </c:pt>
                      <c:pt idx="147">
                        <c:v>0.02</c:v>
                      </c:pt>
                      <c:pt idx="148">
                        <c:v>0.01</c:v>
                      </c:pt>
                      <c:pt idx="149">
                        <c:v>2.1999999999999999E-2</c:v>
                      </c:pt>
                      <c:pt idx="150">
                        <c:v>2.1999999999999999E-2</c:v>
                      </c:pt>
                      <c:pt idx="151">
                        <c:v>3.7999999999999999E-2</c:v>
                      </c:pt>
                      <c:pt idx="152">
                        <c:v>5.8000000000000003E-2</c:v>
                      </c:pt>
                      <c:pt idx="153">
                        <c:v>5.8999999999999997E-2</c:v>
                      </c:pt>
                      <c:pt idx="154">
                        <c:v>0.06</c:v>
                      </c:pt>
                      <c:pt idx="155">
                        <c:v>0.06</c:v>
                      </c:pt>
                      <c:pt idx="156">
                        <c:v>6.0999999999999999E-2</c:v>
                      </c:pt>
                      <c:pt idx="157">
                        <c:v>6.2E-2</c:v>
                      </c:pt>
                      <c:pt idx="158">
                        <c:v>6.4000000000000001E-2</c:v>
                      </c:pt>
                      <c:pt idx="159">
                        <c:v>6.4000000000000001E-2</c:v>
                      </c:pt>
                      <c:pt idx="160">
                        <c:v>6.5000000000000002E-2</c:v>
                      </c:pt>
                      <c:pt idx="161">
                        <c:v>6.5000000000000002E-2</c:v>
                      </c:pt>
                      <c:pt idx="162">
                        <c:v>6.5000000000000002E-2</c:v>
                      </c:pt>
                      <c:pt idx="163">
                        <c:v>6.7000000000000004E-2</c:v>
                      </c:pt>
                    </c:numCache>
                  </c:numRef>
                </c:yVal>
                <c:smooth val="0"/>
              </c15:ser>
            </c15:filteredScatterSeries>
            <c15:filteredScatterSeries>
              <c15:ser>
                <c:idx val="3"/>
                <c:order val="3"/>
                <c:tx>
                  <c:strRef>
                    <c:extLst>
                      <c:ext xmlns:c15="http://schemas.microsoft.com/office/drawing/2012/chart" uri="{02D57815-91ED-43cb-92C2-25804820EDAC}">
                        <c15:formulaRef>
                          <c15:sqref>Sheet1!$X$1</c15:sqref>
                        </c15:formulaRef>
                      </c:ext>
                    </c:extLst>
                    <c:strCache>
                      <c:ptCount val="1"/>
                      <c:pt idx="0">
                        <c:v>Length (m)</c:v>
                      </c:pt>
                    </c:strCache>
                  </c:strRef>
                </c:tx>
                <c:spPr>
                  <a:ln w="25400" cap="rnd">
                    <a:noFill/>
                    <a:round/>
                  </a:ln>
                  <a:effectLst/>
                </c:spPr>
                <c:marker>
                  <c:symbol val="circle"/>
                  <c:size val="5"/>
                  <c:spPr>
                    <a:solidFill>
                      <a:schemeClr val="accent4"/>
                    </a:solidFill>
                    <a:ln w="9525">
                      <a:solidFill>
                        <a:schemeClr val="accent4"/>
                      </a:solidFill>
                    </a:ln>
                    <a:effectLst/>
                  </c:spPr>
                </c:marker>
                <c:xVal>
                  <c:multiLvlStrRef>
                    <c:extLst>
                      <c:ext xmlns:c15="http://schemas.microsoft.com/office/drawing/2012/chart" uri="{02D57815-91ED-43cb-92C2-25804820EDAC}">
                        <c15:formulaRef>
                          <c15:sqref>Sheet1!$N$2:$T$165</c15:sqref>
                        </c15:formulaRef>
                      </c:ext>
                    </c:extLst>
                    <c:multiLvlStrCache>
                      <c:ptCount val="164"/>
                      <c:lvl>
                        <c:pt idx="0">
                          <c:v>90</c:v>
                        </c:pt>
                        <c:pt idx="1">
                          <c:v>90</c:v>
                        </c:pt>
                        <c:pt idx="2">
                          <c:v>90</c:v>
                        </c:pt>
                        <c:pt idx="3">
                          <c:v>90</c:v>
                        </c:pt>
                        <c:pt idx="4">
                          <c:v>90</c:v>
                        </c:pt>
                        <c:pt idx="5">
                          <c:v>90</c:v>
                        </c:pt>
                        <c:pt idx="6">
                          <c:v>90</c:v>
                        </c:pt>
                        <c:pt idx="7">
                          <c:v>90</c:v>
                        </c:pt>
                        <c:pt idx="8">
                          <c:v>90</c:v>
                        </c:pt>
                        <c:pt idx="9">
                          <c:v>90</c:v>
                        </c:pt>
                        <c:pt idx="10">
                          <c:v>90</c:v>
                        </c:pt>
                        <c:pt idx="11">
                          <c:v>90</c:v>
                        </c:pt>
                        <c:pt idx="12">
                          <c:v>90</c:v>
                        </c:pt>
                        <c:pt idx="13">
                          <c:v>90</c:v>
                        </c:pt>
                        <c:pt idx="14">
                          <c:v>90</c:v>
                        </c:pt>
                        <c:pt idx="15">
                          <c:v>90</c:v>
                        </c:pt>
                        <c:pt idx="16">
                          <c:v>90</c:v>
                        </c:pt>
                        <c:pt idx="17">
                          <c:v>90</c:v>
                        </c:pt>
                        <c:pt idx="18">
                          <c:v>90</c:v>
                        </c:pt>
                        <c:pt idx="19">
                          <c:v>90</c:v>
                        </c:pt>
                        <c:pt idx="20">
                          <c:v>90</c:v>
                        </c:pt>
                        <c:pt idx="21">
                          <c:v>90</c:v>
                        </c:pt>
                        <c:pt idx="22">
                          <c:v>90</c:v>
                        </c:pt>
                        <c:pt idx="23">
                          <c:v>90</c:v>
                        </c:pt>
                        <c:pt idx="24">
                          <c:v>90</c:v>
                        </c:pt>
                        <c:pt idx="25">
                          <c:v>90</c:v>
                        </c:pt>
                        <c:pt idx="26">
                          <c:v>90</c:v>
                        </c:pt>
                        <c:pt idx="27">
                          <c:v>90</c:v>
                        </c:pt>
                        <c:pt idx="28">
                          <c:v>90</c:v>
                        </c:pt>
                        <c:pt idx="29">
                          <c:v>90</c:v>
                        </c:pt>
                        <c:pt idx="30">
                          <c:v>90</c:v>
                        </c:pt>
                        <c:pt idx="31">
                          <c:v>90</c:v>
                        </c:pt>
                        <c:pt idx="32">
                          <c:v>90</c:v>
                        </c:pt>
                        <c:pt idx="33">
                          <c:v>90</c:v>
                        </c:pt>
                        <c:pt idx="34">
                          <c:v>90</c:v>
                        </c:pt>
                        <c:pt idx="35">
                          <c:v>90</c:v>
                        </c:pt>
                        <c:pt idx="36">
                          <c:v>90</c:v>
                        </c:pt>
                        <c:pt idx="37">
                          <c:v>90</c:v>
                        </c:pt>
                        <c:pt idx="38">
                          <c:v>90</c:v>
                        </c:pt>
                        <c:pt idx="39">
                          <c:v>90</c:v>
                        </c:pt>
                        <c:pt idx="40">
                          <c:v>90</c:v>
                        </c:pt>
                        <c:pt idx="41">
                          <c:v>90</c:v>
                        </c:pt>
                        <c:pt idx="42">
                          <c:v>90</c:v>
                        </c:pt>
                        <c:pt idx="43">
                          <c:v>90</c:v>
                        </c:pt>
                        <c:pt idx="44">
                          <c:v>90</c:v>
                        </c:pt>
                        <c:pt idx="45">
                          <c:v>90</c:v>
                        </c:pt>
                        <c:pt idx="46">
                          <c:v>90</c:v>
                        </c:pt>
                        <c:pt idx="47">
                          <c:v>90</c:v>
                        </c:pt>
                        <c:pt idx="48">
                          <c:v>90</c:v>
                        </c:pt>
                        <c:pt idx="49">
                          <c:v>90</c:v>
                        </c:pt>
                        <c:pt idx="50">
                          <c:v>90</c:v>
                        </c:pt>
                        <c:pt idx="51">
                          <c:v>90</c:v>
                        </c:pt>
                        <c:pt idx="52">
                          <c:v>90</c:v>
                        </c:pt>
                        <c:pt idx="53">
                          <c:v>90</c:v>
                        </c:pt>
                        <c:pt idx="54">
                          <c:v>90</c:v>
                        </c:pt>
                        <c:pt idx="55">
                          <c:v>90</c:v>
                        </c:pt>
                        <c:pt idx="56">
                          <c:v>90</c:v>
                        </c:pt>
                        <c:pt idx="57">
                          <c:v>90</c:v>
                        </c:pt>
                        <c:pt idx="58">
                          <c:v>90</c:v>
                        </c:pt>
                        <c:pt idx="59">
                          <c:v>90</c:v>
                        </c:pt>
                        <c:pt idx="60">
                          <c:v>90</c:v>
                        </c:pt>
                        <c:pt idx="61">
                          <c:v>90</c:v>
                        </c:pt>
                        <c:pt idx="62">
                          <c:v>90</c:v>
                        </c:pt>
                        <c:pt idx="63">
                          <c:v>90</c:v>
                        </c:pt>
                        <c:pt idx="64">
                          <c:v>90</c:v>
                        </c:pt>
                        <c:pt idx="65">
                          <c:v>90</c:v>
                        </c:pt>
                        <c:pt idx="66">
                          <c:v>90</c:v>
                        </c:pt>
                        <c:pt idx="67">
                          <c:v>90</c:v>
                        </c:pt>
                        <c:pt idx="68">
                          <c:v>90</c:v>
                        </c:pt>
                        <c:pt idx="69">
                          <c:v>90</c:v>
                        </c:pt>
                        <c:pt idx="70">
                          <c:v>90</c:v>
                        </c:pt>
                        <c:pt idx="71">
                          <c:v>90</c:v>
                        </c:pt>
                        <c:pt idx="72">
                          <c:v>90</c:v>
                        </c:pt>
                        <c:pt idx="73">
                          <c:v>90</c:v>
                        </c:pt>
                        <c:pt idx="74">
                          <c:v>90</c:v>
                        </c:pt>
                        <c:pt idx="75">
                          <c:v>90</c:v>
                        </c:pt>
                        <c:pt idx="76">
                          <c:v>90</c:v>
                        </c:pt>
                        <c:pt idx="77">
                          <c:v>90</c:v>
                        </c:pt>
                        <c:pt idx="78">
                          <c:v>90</c:v>
                        </c:pt>
                        <c:pt idx="79">
                          <c:v>90</c:v>
                        </c:pt>
                        <c:pt idx="80">
                          <c:v>90</c:v>
                        </c:pt>
                        <c:pt idx="81">
                          <c:v>90</c:v>
                        </c:pt>
                        <c:pt idx="82">
                          <c:v>90</c:v>
                        </c:pt>
                        <c:pt idx="83">
                          <c:v>90</c:v>
                        </c:pt>
                        <c:pt idx="84">
                          <c:v>90</c:v>
                        </c:pt>
                        <c:pt idx="85">
                          <c:v>90</c:v>
                        </c:pt>
                        <c:pt idx="86">
                          <c:v>90</c:v>
                        </c:pt>
                        <c:pt idx="87">
                          <c:v>90</c:v>
                        </c:pt>
                        <c:pt idx="88">
                          <c:v>90</c:v>
                        </c:pt>
                        <c:pt idx="89">
                          <c:v>90</c:v>
                        </c:pt>
                        <c:pt idx="90">
                          <c:v>90</c:v>
                        </c:pt>
                        <c:pt idx="91">
                          <c:v>90</c:v>
                        </c:pt>
                        <c:pt idx="92">
                          <c:v>90</c:v>
                        </c:pt>
                        <c:pt idx="93">
                          <c:v>90</c:v>
                        </c:pt>
                        <c:pt idx="94">
                          <c:v>90</c:v>
                        </c:pt>
                        <c:pt idx="95">
                          <c:v>90</c:v>
                        </c:pt>
                        <c:pt idx="96">
                          <c:v>90</c:v>
                        </c:pt>
                        <c:pt idx="97">
                          <c:v>90</c:v>
                        </c:pt>
                        <c:pt idx="98">
                          <c:v>90</c:v>
                        </c:pt>
                        <c:pt idx="99">
                          <c:v>90</c:v>
                        </c:pt>
                        <c:pt idx="100">
                          <c:v>90</c:v>
                        </c:pt>
                        <c:pt idx="101">
                          <c:v>90</c:v>
                        </c:pt>
                        <c:pt idx="102">
                          <c:v>90</c:v>
                        </c:pt>
                        <c:pt idx="103">
                          <c:v>90</c:v>
                        </c:pt>
                        <c:pt idx="104">
                          <c:v>90</c:v>
                        </c:pt>
                        <c:pt idx="105">
                          <c:v>90</c:v>
                        </c:pt>
                        <c:pt idx="106">
                          <c:v>90</c:v>
                        </c:pt>
                        <c:pt idx="107">
                          <c:v>90</c:v>
                        </c:pt>
                        <c:pt idx="108">
                          <c:v>90</c:v>
                        </c:pt>
                        <c:pt idx="109">
                          <c:v>90</c:v>
                        </c:pt>
                        <c:pt idx="110">
                          <c:v>90</c:v>
                        </c:pt>
                        <c:pt idx="111">
                          <c:v>90</c:v>
                        </c:pt>
                        <c:pt idx="112">
                          <c:v>90</c:v>
                        </c:pt>
                        <c:pt idx="113">
                          <c:v>90</c:v>
                        </c:pt>
                        <c:pt idx="114">
                          <c:v>90</c:v>
                        </c:pt>
                        <c:pt idx="115">
                          <c:v>90</c:v>
                        </c:pt>
                        <c:pt idx="116">
                          <c:v>90</c:v>
                        </c:pt>
                        <c:pt idx="117">
                          <c:v>90</c:v>
                        </c:pt>
                        <c:pt idx="118">
                          <c:v>90</c:v>
                        </c:pt>
                        <c:pt idx="119">
                          <c:v>90</c:v>
                        </c:pt>
                        <c:pt idx="120">
                          <c:v>90</c:v>
                        </c:pt>
                        <c:pt idx="121">
                          <c:v>90</c:v>
                        </c:pt>
                        <c:pt idx="122">
                          <c:v>90</c:v>
                        </c:pt>
                        <c:pt idx="123">
                          <c:v>90</c:v>
                        </c:pt>
                        <c:pt idx="124">
                          <c:v>90</c:v>
                        </c:pt>
                        <c:pt idx="125">
                          <c:v>90</c:v>
                        </c:pt>
                        <c:pt idx="126">
                          <c:v>90</c:v>
                        </c:pt>
                        <c:pt idx="127">
                          <c:v>90</c:v>
                        </c:pt>
                        <c:pt idx="128">
                          <c:v>90</c:v>
                        </c:pt>
                        <c:pt idx="129">
                          <c:v>90</c:v>
                        </c:pt>
                        <c:pt idx="130">
                          <c:v>90</c:v>
                        </c:pt>
                        <c:pt idx="131">
                          <c:v>90</c:v>
                        </c:pt>
                        <c:pt idx="132">
                          <c:v>90</c:v>
                        </c:pt>
                        <c:pt idx="133">
                          <c:v>90</c:v>
                        </c:pt>
                        <c:pt idx="134">
                          <c:v>90</c:v>
                        </c:pt>
                        <c:pt idx="135">
                          <c:v>90</c:v>
                        </c:pt>
                        <c:pt idx="136">
                          <c:v>90</c:v>
                        </c:pt>
                        <c:pt idx="137">
                          <c:v>90</c:v>
                        </c:pt>
                        <c:pt idx="138">
                          <c:v>90</c:v>
                        </c:pt>
                        <c:pt idx="139">
                          <c:v>90</c:v>
                        </c:pt>
                        <c:pt idx="140">
                          <c:v>90</c:v>
                        </c:pt>
                        <c:pt idx="141">
                          <c:v>90</c:v>
                        </c:pt>
                        <c:pt idx="142">
                          <c:v>90</c:v>
                        </c:pt>
                        <c:pt idx="143">
                          <c:v>90</c:v>
                        </c:pt>
                        <c:pt idx="144">
                          <c:v>90</c:v>
                        </c:pt>
                        <c:pt idx="145">
                          <c:v>90</c:v>
                        </c:pt>
                        <c:pt idx="146">
                          <c:v>90</c:v>
                        </c:pt>
                        <c:pt idx="147">
                          <c:v>90</c:v>
                        </c:pt>
                        <c:pt idx="148">
                          <c:v>90</c:v>
                        </c:pt>
                        <c:pt idx="149">
                          <c:v>90</c:v>
                        </c:pt>
                        <c:pt idx="150">
                          <c:v>90</c:v>
                        </c:pt>
                        <c:pt idx="151">
                          <c:v>90</c:v>
                        </c:pt>
                        <c:pt idx="152">
                          <c:v>90</c:v>
                        </c:pt>
                        <c:pt idx="153">
                          <c:v>90</c:v>
                        </c:pt>
                        <c:pt idx="154">
                          <c:v>90</c:v>
                        </c:pt>
                        <c:pt idx="155">
                          <c:v>90</c:v>
                        </c:pt>
                        <c:pt idx="156">
                          <c:v>90</c:v>
                        </c:pt>
                        <c:pt idx="157">
                          <c:v>90</c:v>
                        </c:pt>
                        <c:pt idx="158">
                          <c:v>90</c:v>
                        </c:pt>
                        <c:pt idx="159">
                          <c:v>90</c:v>
                        </c:pt>
                        <c:pt idx="160">
                          <c:v>90</c:v>
                        </c:pt>
                        <c:pt idx="161">
                          <c:v>90</c:v>
                        </c:pt>
                        <c:pt idx="162">
                          <c:v>90</c:v>
                        </c:pt>
                        <c:pt idx="163">
                          <c:v>90</c:v>
                        </c:pt>
                      </c:lvl>
                      <c:lvl>
                        <c:pt idx="0">
                          <c:v>Galvanit irons</c:v>
                        </c:pt>
                        <c:pt idx="1">
                          <c:v>Galvanit irons</c:v>
                        </c:pt>
                        <c:pt idx="2">
                          <c:v>Galvanit irons</c:v>
                        </c:pt>
                        <c:pt idx="3">
                          <c:v>Galvanit irons</c:v>
                        </c:pt>
                        <c:pt idx="4">
                          <c:v>Galvanit irons</c:v>
                        </c:pt>
                        <c:pt idx="5">
                          <c:v>Galvanit irons</c:v>
                        </c:pt>
                        <c:pt idx="6">
                          <c:v>Galvanit irons</c:v>
                        </c:pt>
                        <c:pt idx="7">
                          <c:v>Galvanit irons</c:v>
                        </c:pt>
                        <c:pt idx="8">
                          <c:v>Galvanit irons</c:v>
                        </c:pt>
                        <c:pt idx="9">
                          <c:v>Galvanit irons</c:v>
                        </c:pt>
                        <c:pt idx="10">
                          <c:v>Galvanit irons</c:v>
                        </c:pt>
                        <c:pt idx="11">
                          <c:v>Galvanit irons</c:v>
                        </c:pt>
                        <c:pt idx="12">
                          <c:v>Galvanit irons</c:v>
                        </c:pt>
                        <c:pt idx="13">
                          <c:v>Galvanit irons</c:v>
                        </c:pt>
                        <c:pt idx="14">
                          <c:v>Galvanit irons</c:v>
                        </c:pt>
                        <c:pt idx="15">
                          <c:v>Galvanit irons</c:v>
                        </c:pt>
                        <c:pt idx="16">
                          <c:v>Galvanit irons</c:v>
                        </c:pt>
                        <c:pt idx="17">
                          <c:v>Galvanit irons</c:v>
                        </c:pt>
                        <c:pt idx="18">
                          <c:v>Galvanit irons</c:v>
                        </c:pt>
                        <c:pt idx="19">
                          <c:v>Galvanit irons</c:v>
                        </c:pt>
                        <c:pt idx="20">
                          <c:v>Galvanit irons</c:v>
                        </c:pt>
                        <c:pt idx="21">
                          <c:v>Galvanit irons</c:v>
                        </c:pt>
                        <c:pt idx="22">
                          <c:v>Galvanit irons</c:v>
                        </c:pt>
                        <c:pt idx="23">
                          <c:v>Galvanit irons</c:v>
                        </c:pt>
                        <c:pt idx="24">
                          <c:v>Galvanit irons</c:v>
                        </c:pt>
                        <c:pt idx="25">
                          <c:v>Galvanit irons</c:v>
                        </c:pt>
                        <c:pt idx="26">
                          <c:v>Galvanit irons</c:v>
                        </c:pt>
                        <c:pt idx="27">
                          <c:v>Galvanit irons</c:v>
                        </c:pt>
                        <c:pt idx="28">
                          <c:v>Galvanit irons</c:v>
                        </c:pt>
                        <c:pt idx="29">
                          <c:v>Galvanit irons</c:v>
                        </c:pt>
                        <c:pt idx="30">
                          <c:v>Galvanit irons</c:v>
                        </c:pt>
                        <c:pt idx="31">
                          <c:v>Galvanit irons</c:v>
                        </c:pt>
                        <c:pt idx="32">
                          <c:v>Galvanit irons</c:v>
                        </c:pt>
                        <c:pt idx="33">
                          <c:v>Galvanit irons</c:v>
                        </c:pt>
                        <c:pt idx="34">
                          <c:v>Galvanit irons</c:v>
                        </c:pt>
                        <c:pt idx="35">
                          <c:v>Galvanit irons</c:v>
                        </c:pt>
                        <c:pt idx="36">
                          <c:v>Galvanit irons</c:v>
                        </c:pt>
                        <c:pt idx="37">
                          <c:v>Galvanit irons</c:v>
                        </c:pt>
                        <c:pt idx="38">
                          <c:v>Galvanit irons</c:v>
                        </c:pt>
                        <c:pt idx="39">
                          <c:v>Galvanit irons</c:v>
                        </c:pt>
                        <c:pt idx="40">
                          <c:v>Galvanit irons</c:v>
                        </c:pt>
                        <c:pt idx="41">
                          <c:v>Galvanit irons</c:v>
                        </c:pt>
                        <c:pt idx="42">
                          <c:v>Galvanit irons</c:v>
                        </c:pt>
                        <c:pt idx="43">
                          <c:v>Galvanit irons</c:v>
                        </c:pt>
                        <c:pt idx="44">
                          <c:v>Galvanit irons</c:v>
                        </c:pt>
                        <c:pt idx="45">
                          <c:v>Galvanit irons</c:v>
                        </c:pt>
                        <c:pt idx="46">
                          <c:v>Galvanit irons</c:v>
                        </c:pt>
                        <c:pt idx="47">
                          <c:v>Galvanit irons</c:v>
                        </c:pt>
                        <c:pt idx="48">
                          <c:v>Galvanit irons</c:v>
                        </c:pt>
                        <c:pt idx="49">
                          <c:v>Galvanit irons</c:v>
                        </c:pt>
                        <c:pt idx="50">
                          <c:v>Ductile Iron</c:v>
                        </c:pt>
                        <c:pt idx="51">
                          <c:v>Galvanit irons</c:v>
                        </c:pt>
                        <c:pt idx="52">
                          <c:v>Galvanit irons</c:v>
                        </c:pt>
                        <c:pt idx="53">
                          <c:v>Galvanit irons</c:v>
                        </c:pt>
                        <c:pt idx="54">
                          <c:v>Galvanit irons</c:v>
                        </c:pt>
                        <c:pt idx="55">
                          <c:v>Galvanit irons</c:v>
                        </c:pt>
                        <c:pt idx="56">
                          <c:v>Galvanit irons</c:v>
                        </c:pt>
                        <c:pt idx="57">
                          <c:v>Galvanit irons</c:v>
                        </c:pt>
                        <c:pt idx="58">
                          <c:v>Galvanit irons</c:v>
                        </c:pt>
                        <c:pt idx="59">
                          <c:v>Galvanit irons</c:v>
                        </c:pt>
                        <c:pt idx="60">
                          <c:v>Galvanit irons</c:v>
                        </c:pt>
                        <c:pt idx="61">
                          <c:v>Galvanit irons</c:v>
                        </c:pt>
                        <c:pt idx="62">
                          <c:v>Galvanit irons</c:v>
                        </c:pt>
                        <c:pt idx="63">
                          <c:v>Galvanit irons</c:v>
                        </c:pt>
                        <c:pt idx="64">
                          <c:v>Galvanit irons</c:v>
                        </c:pt>
                        <c:pt idx="65">
                          <c:v>Galvanit irons</c:v>
                        </c:pt>
                        <c:pt idx="66">
                          <c:v>Galvanit irons</c:v>
                        </c:pt>
                        <c:pt idx="67">
                          <c:v>Galvanit irons</c:v>
                        </c:pt>
                        <c:pt idx="68">
                          <c:v>Galvanit irons</c:v>
                        </c:pt>
                        <c:pt idx="69">
                          <c:v>Galvanit irons</c:v>
                        </c:pt>
                        <c:pt idx="70">
                          <c:v>Galvanit irons</c:v>
                        </c:pt>
                        <c:pt idx="71">
                          <c:v>Galvanit irons</c:v>
                        </c:pt>
                        <c:pt idx="72">
                          <c:v>Galvanit irons</c:v>
                        </c:pt>
                        <c:pt idx="73">
                          <c:v>Galvanit irons</c:v>
                        </c:pt>
                        <c:pt idx="74">
                          <c:v>Galvanit irons</c:v>
                        </c:pt>
                        <c:pt idx="75">
                          <c:v>Galvanit irons</c:v>
                        </c:pt>
                        <c:pt idx="76">
                          <c:v>Galvanit irons</c:v>
                        </c:pt>
                        <c:pt idx="77">
                          <c:v>Galvanit irons</c:v>
                        </c:pt>
                        <c:pt idx="78">
                          <c:v>Galvanit irons</c:v>
                        </c:pt>
                        <c:pt idx="79">
                          <c:v>Galvanit irons</c:v>
                        </c:pt>
                        <c:pt idx="80">
                          <c:v>Galvanit irons</c:v>
                        </c:pt>
                        <c:pt idx="81">
                          <c:v>Galvanit irons</c:v>
                        </c:pt>
                        <c:pt idx="82">
                          <c:v>Galvanit irons</c:v>
                        </c:pt>
                        <c:pt idx="83">
                          <c:v>Galvanit irons</c:v>
                        </c:pt>
                        <c:pt idx="84">
                          <c:v>Galvanit irons</c:v>
                        </c:pt>
                        <c:pt idx="85">
                          <c:v>Galvanit irons</c:v>
                        </c:pt>
                        <c:pt idx="86">
                          <c:v>Galvanit irons</c:v>
                        </c:pt>
                        <c:pt idx="87">
                          <c:v>Galvanit irons</c:v>
                        </c:pt>
                        <c:pt idx="88">
                          <c:v>Galvanit irons</c:v>
                        </c:pt>
                        <c:pt idx="89">
                          <c:v>Galvanit irons</c:v>
                        </c:pt>
                        <c:pt idx="90">
                          <c:v>Galvanit irons</c:v>
                        </c:pt>
                        <c:pt idx="91">
                          <c:v>Galvanit irons</c:v>
                        </c:pt>
                        <c:pt idx="92">
                          <c:v>Galvanit irons</c:v>
                        </c:pt>
                        <c:pt idx="93">
                          <c:v>Galvanit irons</c:v>
                        </c:pt>
                        <c:pt idx="94">
                          <c:v>Galvanit irons</c:v>
                        </c:pt>
                        <c:pt idx="95">
                          <c:v>Galvanit irons</c:v>
                        </c:pt>
                        <c:pt idx="96">
                          <c:v>Galvanit irons</c:v>
                        </c:pt>
                        <c:pt idx="97">
                          <c:v>Galvanit irons</c:v>
                        </c:pt>
                        <c:pt idx="98">
                          <c:v>Galvanit irons</c:v>
                        </c:pt>
                        <c:pt idx="99">
                          <c:v>Galvanit irons</c:v>
                        </c:pt>
                        <c:pt idx="100">
                          <c:v>Galvanit irons</c:v>
                        </c:pt>
                        <c:pt idx="101">
                          <c:v>Galvanit irons</c:v>
                        </c:pt>
                        <c:pt idx="102">
                          <c:v>Galvanit irons</c:v>
                        </c:pt>
                        <c:pt idx="103">
                          <c:v>Galvanit irons</c:v>
                        </c:pt>
                        <c:pt idx="104">
                          <c:v>Galvanit irons</c:v>
                        </c:pt>
                        <c:pt idx="105">
                          <c:v>Galvanit irons</c:v>
                        </c:pt>
                        <c:pt idx="106">
                          <c:v>Galvanit irons</c:v>
                        </c:pt>
                        <c:pt idx="107">
                          <c:v>Galvanit irons</c:v>
                        </c:pt>
                        <c:pt idx="108">
                          <c:v>Galvanit irons</c:v>
                        </c:pt>
                        <c:pt idx="109">
                          <c:v>Galvanit irons</c:v>
                        </c:pt>
                        <c:pt idx="110">
                          <c:v>Galvanit irons</c:v>
                        </c:pt>
                        <c:pt idx="111">
                          <c:v>Galvanit irons</c:v>
                        </c:pt>
                        <c:pt idx="112">
                          <c:v>Galvanit irons</c:v>
                        </c:pt>
                        <c:pt idx="113">
                          <c:v>Galvanit irons</c:v>
                        </c:pt>
                        <c:pt idx="114">
                          <c:v>Galvanit irons</c:v>
                        </c:pt>
                        <c:pt idx="115">
                          <c:v>Galvanit irons</c:v>
                        </c:pt>
                        <c:pt idx="116">
                          <c:v>Galvanit irons</c:v>
                        </c:pt>
                        <c:pt idx="117">
                          <c:v>Galvanit irons</c:v>
                        </c:pt>
                        <c:pt idx="118">
                          <c:v>Galvanit irons</c:v>
                        </c:pt>
                        <c:pt idx="119">
                          <c:v>Galvanit irons</c:v>
                        </c:pt>
                        <c:pt idx="120">
                          <c:v>Galvanit irons</c:v>
                        </c:pt>
                        <c:pt idx="121">
                          <c:v>Galvanit irons</c:v>
                        </c:pt>
                        <c:pt idx="122">
                          <c:v>Galvanit irons</c:v>
                        </c:pt>
                        <c:pt idx="123">
                          <c:v>Galvanit irons</c:v>
                        </c:pt>
                        <c:pt idx="124">
                          <c:v>Galvanit irons</c:v>
                        </c:pt>
                        <c:pt idx="125">
                          <c:v>Galvanit irons</c:v>
                        </c:pt>
                        <c:pt idx="126">
                          <c:v>Galvanit irons</c:v>
                        </c:pt>
                        <c:pt idx="127">
                          <c:v>Galvanit irons</c:v>
                        </c:pt>
                        <c:pt idx="128">
                          <c:v>Galvanit irons</c:v>
                        </c:pt>
                        <c:pt idx="129">
                          <c:v>Galvanit irons</c:v>
                        </c:pt>
                        <c:pt idx="130">
                          <c:v>Galvanit irons</c:v>
                        </c:pt>
                        <c:pt idx="131">
                          <c:v>Galvanit irons</c:v>
                        </c:pt>
                        <c:pt idx="132">
                          <c:v>Galvanit irons</c:v>
                        </c:pt>
                        <c:pt idx="133">
                          <c:v>Galvanit irons</c:v>
                        </c:pt>
                        <c:pt idx="134">
                          <c:v>Galvanit irons</c:v>
                        </c:pt>
                        <c:pt idx="135">
                          <c:v>Galvanit irons</c:v>
                        </c:pt>
                        <c:pt idx="136">
                          <c:v>Galvanit irons</c:v>
                        </c:pt>
                        <c:pt idx="137">
                          <c:v>Galvanit irons</c:v>
                        </c:pt>
                        <c:pt idx="138">
                          <c:v>Galvanit irons</c:v>
                        </c:pt>
                        <c:pt idx="139">
                          <c:v>Galvanit irons</c:v>
                        </c:pt>
                        <c:pt idx="140">
                          <c:v>Galvanit irons</c:v>
                        </c:pt>
                        <c:pt idx="141">
                          <c:v>Galvanit irons</c:v>
                        </c:pt>
                        <c:pt idx="142">
                          <c:v>Galvanit irons</c:v>
                        </c:pt>
                        <c:pt idx="143">
                          <c:v>Galvanit irons</c:v>
                        </c:pt>
                        <c:pt idx="144">
                          <c:v>Galvanit irons</c:v>
                        </c:pt>
                        <c:pt idx="145">
                          <c:v>Galvanit irons</c:v>
                        </c:pt>
                        <c:pt idx="146">
                          <c:v>Galvanit irons</c:v>
                        </c:pt>
                        <c:pt idx="147">
                          <c:v>Galvanit irons</c:v>
                        </c:pt>
                        <c:pt idx="148">
                          <c:v>Galvanit irons</c:v>
                        </c:pt>
                        <c:pt idx="149">
                          <c:v>Galvanit irons</c:v>
                        </c:pt>
                        <c:pt idx="150">
                          <c:v>Galvanit irons</c:v>
                        </c:pt>
                        <c:pt idx="151">
                          <c:v>Galvanit irons</c:v>
                        </c:pt>
                        <c:pt idx="152">
                          <c:v>Galvanit irons</c:v>
                        </c:pt>
                        <c:pt idx="153">
                          <c:v>Galvanit irons</c:v>
                        </c:pt>
                        <c:pt idx="154">
                          <c:v>Galvanit irons</c:v>
                        </c:pt>
                        <c:pt idx="155">
                          <c:v>Galvanit irons</c:v>
                        </c:pt>
                        <c:pt idx="156">
                          <c:v>Galvanit irons</c:v>
                        </c:pt>
                        <c:pt idx="157">
                          <c:v>Galvanit irons</c:v>
                        </c:pt>
                        <c:pt idx="158">
                          <c:v>Galvanit irons</c:v>
                        </c:pt>
                        <c:pt idx="159">
                          <c:v>Galvanit irons</c:v>
                        </c:pt>
                        <c:pt idx="160">
                          <c:v>Galvanit irons</c:v>
                        </c:pt>
                        <c:pt idx="161">
                          <c:v>Galvanit irons</c:v>
                        </c:pt>
                        <c:pt idx="162">
                          <c:v>Galvanit irons</c:v>
                        </c:pt>
                        <c:pt idx="163">
                          <c:v>Galvanite irons</c:v>
                        </c:pt>
                      </c:lvl>
                      <c:lvl>
                        <c:pt idx="0">
                          <c:v>3</c:v>
                        </c:pt>
                        <c:pt idx="1">
                          <c:v>3</c:v>
                        </c:pt>
                        <c:pt idx="2">
                          <c:v>3</c:v>
                        </c:pt>
                        <c:pt idx="3">
                          <c:v>2</c:v>
                        </c:pt>
                        <c:pt idx="4">
                          <c:v>2</c:v>
                        </c:pt>
                        <c:pt idx="5">
                          <c:v>3</c:v>
                        </c:pt>
                        <c:pt idx="6">
                          <c:v>3</c:v>
                        </c:pt>
                        <c:pt idx="7">
                          <c:v>2</c:v>
                        </c:pt>
                        <c:pt idx="8">
                          <c:v>2</c:v>
                        </c:pt>
                        <c:pt idx="9">
                          <c:v>2</c:v>
                        </c:pt>
                        <c:pt idx="10">
                          <c:v>3</c:v>
                        </c:pt>
                        <c:pt idx="11">
                          <c:v>2</c:v>
                        </c:pt>
                        <c:pt idx="12">
                          <c:v>2</c:v>
                        </c:pt>
                        <c:pt idx="13">
                          <c:v>2</c:v>
                        </c:pt>
                        <c:pt idx="14">
                          <c:v>2</c:v>
                        </c:pt>
                        <c:pt idx="15">
                          <c:v>2</c:v>
                        </c:pt>
                        <c:pt idx="16">
                          <c:v>2</c:v>
                        </c:pt>
                        <c:pt idx="17">
                          <c:v>2</c:v>
                        </c:pt>
                        <c:pt idx="18">
                          <c:v>2</c:v>
                        </c:pt>
                        <c:pt idx="19">
                          <c:v>2</c:v>
                        </c:pt>
                        <c:pt idx="20">
                          <c:v>2</c:v>
                        </c:pt>
                        <c:pt idx="21">
                          <c:v>2</c:v>
                        </c:pt>
                        <c:pt idx="22">
                          <c:v>3</c:v>
                        </c:pt>
                        <c:pt idx="23">
                          <c:v>2</c:v>
                        </c:pt>
                        <c:pt idx="24">
                          <c:v>2</c:v>
                        </c:pt>
                        <c:pt idx="25">
                          <c:v>2</c:v>
                        </c:pt>
                        <c:pt idx="26">
                          <c:v>2</c:v>
                        </c:pt>
                        <c:pt idx="27">
                          <c:v>2</c:v>
                        </c:pt>
                        <c:pt idx="28">
                          <c:v>2</c:v>
                        </c:pt>
                        <c:pt idx="29">
                          <c:v>3</c:v>
                        </c:pt>
                        <c:pt idx="30">
                          <c:v>2</c:v>
                        </c:pt>
                        <c:pt idx="31">
                          <c:v>2</c:v>
                        </c:pt>
                        <c:pt idx="32">
                          <c:v>3</c:v>
                        </c:pt>
                        <c:pt idx="33">
                          <c:v>2</c:v>
                        </c:pt>
                        <c:pt idx="34">
                          <c:v>2</c:v>
                        </c:pt>
                        <c:pt idx="35">
                          <c:v>2</c:v>
                        </c:pt>
                        <c:pt idx="36">
                          <c:v>2</c:v>
                        </c:pt>
                        <c:pt idx="37">
                          <c:v>2</c:v>
                        </c:pt>
                        <c:pt idx="38">
                          <c:v>2</c:v>
                        </c:pt>
                        <c:pt idx="39">
                          <c:v>2</c:v>
                        </c:pt>
                        <c:pt idx="40">
                          <c:v>2</c:v>
                        </c:pt>
                        <c:pt idx="41">
                          <c:v>2</c:v>
                        </c:pt>
                        <c:pt idx="42">
                          <c:v>3</c:v>
                        </c:pt>
                        <c:pt idx="43">
                          <c:v>3</c:v>
                        </c:pt>
                        <c:pt idx="44">
                          <c:v>3</c:v>
                        </c:pt>
                        <c:pt idx="45">
                          <c:v>2</c:v>
                        </c:pt>
                        <c:pt idx="46">
                          <c:v>3</c:v>
                        </c:pt>
                        <c:pt idx="47">
                          <c:v>2</c:v>
                        </c:pt>
                        <c:pt idx="48">
                          <c:v>3</c:v>
                        </c:pt>
                        <c:pt idx="49">
                          <c:v>3</c:v>
                        </c:pt>
                        <c:pt idx="50">
                          <c:v>2</c:v>
                        </c:pt>
                        <c:pt idx="51">
                          <c:v>2</c:v>
                        </c:pt>
                        <c:pt idx="52">
                          <c:v>3</c:v>
                        </c:pt>
                        <c:pt idx="53">
                          <c:v>3</c:v>
                        </c:pt>
                        <c:pt idx="54">
                          <c:v>2</c:v>
                        </c:pt>
                        <c:pt idx="55">
                          <c:v>2</c:v>
                        </c:pt>
                        <c:pt idx="56">
                          <c:v>2</c:v>
                        </c:pt>
                        <c:pt idx="57">
                          <c:v>3</c:v>
                        </c:pt>
                        <c:pt idx="58">
                          <c:v>3</c:v>
                        </c:pt>
                        <c:pt idx="59">
                          <c:v>2</c:v>
                        </c:pt>
                        <c:pt idx="60">
                          <c:v>3</c:v>
                        </c:pt>
                        <c:pt idx="61">
                          <c:v>2</c:v>
                        </c:pt>
                        <c:pt idx="62">
                          <c:v>2</c:v>
                        </c:pt>
                        <c:pt idx="63">
                          <c:v>3</c:v>
                        </c:pt>
                        <c:pt idx="64">
                          <c:v>3</c:v>
                        </c:pt>
                        <c:pt idx="65">
                          <c:v>3</c:v>
                        </c:pt>
                        <c:pt idx="66">
                          <c:v>2</c:v>
                        </c:pt>
                        <c:pt idx="67">
                          <c:v>2</c:v>
                        </c:pt>
                        <c:pt idx="68">
                          <c:v>3</c:v>
                        </c:pt>
                        <c:pt idx="69">
                          <c:v>2</c:v>
                        </c:pt>
                        <c:pt idx="70">
                          <c:v>3</c:v>
                        </c:pt>
                        <c:pt idx="71">
                          <c:v>3</c:v>
                        </c:pt>
                        <c:pt idx="72">
                          <c:v>2</c:v>
                        </c:pt>
                        <c:pt idx="73">
                          <c:v>3</c:v>
                        </c:pt>
                        <c:pt idx="74">
                          <c:v>3</c:v>
                        </c:pt>
                        <c:pt idx="75">
                          <c:v>4</c:v>
                        </c:pt>
                        <c:pt idx="76">
                          <c:v>3</c:v>
                        </c:pt>
                        <c:pt idx="77">
                          <c:v>3</c:v>
                        </c:pt>
                        <c:pt idx="78">
                          <c:v>3</c:v>
                        </c:pt>
                        <c:pt idx="79">
                          <c:v>4</c:v>
                        </c:pt>
                        <c:pt idx="80">
                          <c:v>2</c:v>
                        </c:pt>
                        <c:pt idx="81">
                          <c:v>3</c:v>
                        </c:pt>
                        <c:pt idx="82">
                          <c:v>4</c:v>
                        </c:pt>
                        <c:pt idx="83">
                          <c:v>3</c:v>
                        </c:pt>
                        <c:pt idx="84">
                          <c:v>3</c:v>
                        </c:pt>
                        <c:pt idx="85">
                          <c:v>2</c:v>
                        </c:pt>
                        <c:pt idx="86">
                          <c:v>3</c:v>
                        </c:pt>
                        <c:pt idx="87">
                          <c:v>3</c:v>
                        </c:pt>
                        <c:pt idx="88">
                          <c:v>3</c:v>
                        </c:pt>
                        <c:pt idx="89">
                          <c:v>3</c:v>
                        </c:pt>
                        <c:pt idx="90">
                          <c:v>3</c:v>
                        </c:pt>
                        <c:pt idx="91">
                          <c:v>3</c:v>
                        </c:pt>
                        <c:pt idx="92">
                          <c:v>3</c:v>
                        </c:pt>
                        <c:pt idx="93">
                          <c:v>3</c:v>
                        </c:pt>
                        <c:pt idx="94">
                          <c:v>3</c:v>
                        </c:pt>
                        <c:pt idx="95">
                          <c:v>4</c:v>
                        </c:pt>
                        <c:pt idx="96">
                          <c:v>2</c:v>
                        </c:pt>
                        <c:pt idx="97">
                          <c:v>3</c:v>
                        </c:pt>
                        <c:pt idx="98">
                          <c:v>3</c:v>
                        </c:pt>
                        <c:pt idx="99">
                          <c:v>3</c:v>
                        </c:pt>
                        <c:pt idx="100">
                          <c:v>4</c:v>
                        </c:pt>
                        <c:pt idx="101">
                          <c:v>3</c:v>
                        </c:pt>
                        <c:pt idx="102">
                          <c:v>2</c:v>
                        </c:pt>
                        <c:pt idx="103">
                          <c:v>4</c:v>
                        </c:pt>
                        <c:pt idx="104">
                          <c:v>2</c:v>
                        </c:pt>
                        <c:pt idx="105">
                          <c:v>2</c:v>
                        </c:pt>
                        <c:pt idx="106">
                          <c:v>3</c:v>
                        </c:pt>
                        <c:pt idx="107">
                          <c:v>4</c:v>
                        </c:pt>
                        <c:pt idx="108">
                          <c:v>3</c:v>
                        </c:pt>
                        <c:pt idx="109">
                          <c:v>2</c:v>
                        </c:pt>
                        <c:pt idx="110">
                          <c:v>2</c:v>
                        </c:pt>
                        <c:pt idx="111">
                          <c:v>4</c:v>
                        </c:pt>
                        <c:pt idx="112">
                          <c:v>3</c:v>
                        </c:pt>
                        <c:pt idx="113">
                          <c:v>4</c:v>
                        </c:pt>
                        <c:pt idx="114">
                          <c:v>4</c:v>
                        </c:pt>
                        <c:pt idx="115">
                          <c:v>2</c:v>
                        </c:pt>
                        <c:pt idx="116">
                          <c:v>2</c:v>
                        </c:pt>
                        <c:pt idx="117">
                          <c:v>4</c:v>
                        </c:pt>
                        <c:pt idx="118">
                          <c:v>4</c:v>
                        </c:pt>
                        <c:pt idx="119">
                          <c:v>3</c:v>
                        </c:pt>
                        <c:pt idx="120">
                          <c:v>4</c:v>
                        </c:pt>
                        <c:pt idx="121">
                          <c:v>2</c:v>
                        </c:pt>
                        <c:pt idx="122">
                          <c:v>4</c:v>
                        </c:pt>
                        <c:pt idx="123">
                          <c:v>2</c:v>
                        </c:pt>
                        <c:pt idx="124">
                          <c:v>4</c:v>
                        </c:pt>
                        <c:pt idx="125">
                          <c:v>3</c:v>
                        </c:pt>
                        <c:pt idx="126">
                          <c:v>4</c:v>
                        </c:pt>
                        <c:pt idx="127">
                          <c:v>4</c:v>
                        </c:pt>
                        <c:pt idx="128">
                          <c:v>3</c:v>
                        </c:pt>
                        <c:pt idx="129">
                          <c:v>4</c:v>
                        </c:pt>
                        <c:pt idx="130">
                          <c:v>4</c:v>
                        </c:pt>
                        <c:pt idx="131">
                          <c:v>4</c:v>
                        </c:pt>
                        <c:pt idx="132">
                          <c:v>3</c:v>
                        </c:pt>
                        <c:pt idx="133">
                          <c:v>3</c:v>
                        </c:pt>
                        <c:pt idx="134">
                          <c:v>2</c:v>
                        </c:pt>
                        <c:pt idx="135">
                          <c:v>3</c:v>
                        </c:pt>
                        <c:pt idx="136">
                          <c:v>2</c:v>
                        </c:pt>
                        <c:pt idx="137">
                          <c:v>3</c:v>
                        </c:pt>
                        <c:pt idx="138">
                          <c:v>3</c:v>
                        </c:pt>
                        <c:pt idx="139">
                          <c:v>3</c:v>
                        </c:pt>
                        <c:pt idx="140">
                          <c:v>3</c:v>
                        </c:pt>
                        <c:pt idx="141">
                          <c:v>3</c:v>
                        </c:pt>
                        <c:pt idx="142">
                          <c:v>3</c:v>
                        </c:pt>
                        <c:pt idx="143">
                          <c:v>2</c:v>
                        </c:pt>
                        <c:pt idx="144">
                          <c:v>3</c:v>
                        </c:pt>
                        <c:pt idx="145">
                          <c:v>3</c:v>
                        </c:pt>
                        <c:pt idx="146">
                          <c:v>3</c:v>
                        </c:pt>
                        <c:pt idx="147">
                          <c:v>2</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c:v>
                        </c:pt>
                        <c:pt idx="162">
                          <c:v>4</c:v>
                        </c:pt>
                        <c:pt idx="163">
                          <c:v>4</c:v>
                        </c:pt>
                      </c:lvl>
                      <c:lvl>
                        <c:pt idx="0">
                          <c:v>J-64</c:v>
                        </c:pt>
                        <c:pt idx="1">
                          <c:v>J-82</c:v>
                        </c:pt>
                        <c:pt idx="2">
                          <c:v>J-78</c:v>
                        </c:pt>
                        <c:pt idx="3">
                          <c:v>J-146</c:v>
                        </c:pt>
                        <c:pt idx="4">
                          <c:v>J-40</c:v>
                        </c:pt>
                        <c:pt idx="5">
                          <c:v>J-77</c:v>
                        </c:pt>
                        <c:pt idx="6">
                          <c:v>J-63</c:v>
                        </c:pt>
                        <c:pt idx="7">
                          <c:v>J-148</c:v>
                        </c:pt>
                        <c:pt idx="8">
                          <c:v>J-39</c:v>
                        </c:pt>
                        <c:pt idx="9">
                          <c:v>J-150</c:v>
                        </c:pt>
                        <c:pt idx="10">
                          <c:v>J-82</c:v>
                        </c:pt>
                        <c:pt idx="11">
                          <c:v>J-109</c:v>
                        </c:pt>
                        <c:pt idx="12">
                          <c:v>J-116</c:v>
                        </c:pt>
                        <c:pt idx="13">
                          <c:v>J-117</c:v>
                        </c:pt>
                        <c:pt idx="14">
                          <c:v>J-119</c:v>
                        </c:pt>
                        <c:pt idx="15">
                          <c:v>J-120</c:v>
                        </c:pt>
                        <c:pt idx="16">
                          <c:v>J-131</c:v>
                        </c:pt>
                        <c:pt idx="17">
                          <c:v>J-152</c:v>
                        </c:pt>
                        <c:pt idx="18">
                          <c:v>J-128</c:v>
                        </c:pt>
                        <c:pt idx="19">
                          <c:v>J-104</c:v>
                        </c:pt>
                        <c:pt idx="20">
                          <c:v>J-154</c:v>
                        </c:pt>
                        <c:pt idx="21">
                          <c:v>J-38</c:v>
                        </c:pt>
                        <c:pt idx="22">
                          <c:v>J-81</c:v>
                        </c:pt>
                        <c:pt idx="23">
                          <c:v>J-123</c:v>
                        </c:pt>
                        <c:pt idx="24">
                          <c:v>J-106</c:v>
                        </c:pt>
                        <c:pt idx="25">
                          <c:v>J-118</c:v>
                        </c:pt>
                        <c:pt idx="26">
                          <c:v>J-144</c:v>
                        </c:pt>
                        <c:pt idx="27">
                          <c:v>J-155</c:v>
                        </c:pt>
                        <c:pt idx="28">
                          <c:v>J-159</c:v>
                        </c:pt>
                        <c:pt idx="29">
                          <c:v>J-62</c:v>
                        </c:pt>
                        <c:pt idx="30">
                          <c:v>J-145</c:v>
                        </c:pt>
                        <c:pt idx="31">
                          <c:v>J-147</c:v>
                        </c:pt>
                        <c:pt idx="32">
                          <c:v>J-83</c:v>
                        </c:pt>
                        <c:pt idx="33">
                          <c:v>J-37</c:v>
                        </c:pt>
                        <c:pt idx="34">
                          <c:v>J-158</c:v>
                        </c:pt>
                        <c:pt idx="35">
                          <c:v>J-127</c:v>
                        </c:pt>
                        <c:pt idx="36">
                          <c:v>J-141</c:v>
                        </c:pt>
                        <c:pt idx="37">
                          <c:v>J-126</c:v>
                        </c:pt>
                        <c:pt idx="38">
                          <c:v>J-122</c:v>
                        </c:pt>
                        <c:pt idx="39">
                          <c:v>J-143</c:v>
                        </c:pt>
                        <c:pt idx="40">
                          <c:v>J-36</c:v>
                        </c:pt>
                        <c:pt idx="41">
                          <c:v>J-130</c:v>
                        </c:pt>
                        <c:pt idx="42">
                          <c:v>J-80</c:v>
                        </c:pt>
                        <c:pt idx="43">
                          <c:v>J-76</c:v>
                        </c:pt>
                        <c:pt idx="44">
                          <c:v>J-70</c:v>
                        </c:pt>
                        <c:pt idx="45">
                          <c:v>J-125</c:v>
                        </c:pt>
                        <c:pt idx="46">
                          <c:v>J-30</c:v>
                        </c:pt>
                        <c:pt idx="47">
                          <c:v>J-153</c:v>
                        </c:pt>
                        <c:pt idx="48">
                          <c:v>J-102</c:v>
                        </c:pt>
                        <c:pt idx="49">
                          <c:v>J-75</c:v>
                        </c:pt>
                        <c:pt idx="50">
                          <c:v>J-123</c:v>
                        </c:pt>
                        <c:pt idx="51">
                          <c:v>J-157</c:v>
                        </c:pt>
                        <c:pt idx="52">
                          <c:v>J-69</c:v>
                        </c:pt>
                        <c:pt idx="53">
                          <c:v>J-101</c:v>
                        </c:pt>
                        <c:pt idx="54">
                          <c:v>J-121</c:v>
                        </c:pt>
                        <c:pt idx="55">
                          <c:v>J-124</c:v>
                        </c:pt>
                        <c:pt idx="56">
                          <c:v>J-17</c:v>
                        </c:pt>
                        <c:pt idx="57">
                          <c:v>J-61</c:v>
                        </c:pt>
                        <c:pt idx="58">
                          <c:v>J-100</c:v>
                        </c:pt>
                        <c:pt idx="59">
                          <c:v>J-128</c:v>
                        </c:pt>
                        <c:pt idx="60">
                          <c:v>J-99</c:v>
                        </c:pt>
                        <c:pt idx="61">
                          <c:v>J-129</c:v>
                        </c:pt>
                        <c:pt idx="62">
                          <c:v>J-142</c:v>
                        </c:pt>
                        <c:pt idx="63">
                          <c:v>J-68</c:v>
                        </c:pt>
                        <c:pt idx="64">
                          <c:v>J-98</c:v>
                        </c:pt>
                        <c:pt idx="65">
                          <c:v>J-31</c:v>
                        </c:pt>
                        <c:pt idx="66">
                          <c:v>J-107</c:v>
                        </c:pt>
                        <c:pt idx="67">
                          <c:v>J-151</c:v>
                        </c:pt>
                        <c:pt idx="68">
                          <c:v>J-60</c:v>
                        </c:pt>
                        <c:pt idx="69">
                          <c:v>J-103</c:v>
                        </c:pt>
                        <c:pt idx="70">
                          <c:v>J-97</c:v>
                        </c:pt>
                        <c:pt idx="71">
                          <c:v>J-91</c:v>
                        </c:pt>
                        <c:pt idx="72">
                          <c:v>J-132</c:v>
                        </c:pt>
                        <c:pt idx="73">
                          <c:v>J-67</c:v>
                        </c:pt>
                        <c:pt idx="74">
                          <c:v>J-64</c:v>
                        </c:pt>
                        <c:pt idx="75">
                          <c:v>J-35</c:v>
                        </c:pt>
                        <c:pt idx="76">
                          <c:v>J-96</c:v>
                        </c:pt>
                        <c:pt idx="77">
                          <c:v>J-59</c:v>
                        </c:pt>
                        <c:pt idx="78">
                          <c:v>J-90</c:v>
                        </c:pt>
                        <c:pt idx="79">
                          <c:v>J-34</c:v>
                        </c:pt>
                        <c:pt idx="80">
                          <c:v>J-149</c:v>
                        </c:pt>
                        <c:pt idx="81">
                          <c:v>J-65</c:v>
                        </c:pt>
                        <c:pt idx="82">
                          <c:v>J-33</c:v>
                        </c:pt>
                        <c:pt idx="83">
                          <c:v>J-74</c:v>
                        </c:pt>
                        <c:pt idx="84">
                          <c:v>J-95</c:v>
                        </c:pt>
                        <c:pt idx="85">
                          <c:v>J-108</c:v>
                        </c:pt>
                        <c:pt idx="86">
                          <c:v>J-89</c:v>
                        </c:pt>
                        <c:pt idx="87">
                          <c:v>J-73</c:v>
                        </c:pt>
                        <c:pt idx="88">
                          <c:v>J-58</c:v>
                        </c:pt>
                        <c:pt idx="89">
                          <c:v>J-66</c:v>
                        </c:pt>
                        <c:pt idx="90">
                          <c:v>J-94</c:v>
                        </c:pt>
                        <c:pt idx="91">
                          <c:v>J-72</c:v>
                        </c:pt>
                        <c:pt idx="92">
                          <c:v>J-57</c:v>
                        </c:pt>
                        <c:pt idx="93">
                          <c:v>J-88</c:v>
                        </c:pt>
                        <c:pt idx="94">
                          <c:v>J-71</c:v>
                        </c:pt>
                        <c:pt idx="95">
                          <c:v>J-30</c:v>
                        </c:pt>
                        <c:pt idx="96">
                          <c:v>J-110</c:v>
                        </c:pt>
                        <c:pt idx="97">
                          <c:v>J-56</c:v>
                        </c:pt>
                        <c:pt idx="98">
                          <c:v>J-55</c:v>
                        </c:pt>
                        <c:pt idx="99">
                          <c:v>J-87</c:v>
                        </c:pt>
                        <c:pt idx="100">
                          <c:v>J-29</c:v>
                        </c:pt>
                        <c:pt idx="101">
                          <c:v>J-54</c:v>
                        </c:pt>
                        <c:pt idx="102">
                          <c:v>J-133</c:v>
                        </c:pt>
                        <c:pt idx="103">
                          <c:v>J-31</c:v>
                        </c:pt>
                        <c:pt idx="104">
                          <c:v>J-111</c:v>
                        </c:pt>
                        <c:pt idx="105">
                          <c:v>J-134</c:v>
                        </c:pt>
                        <c:pt idx="106">
                          <c:v>J-86</c:v>
                        </c:pt>
                        <c:pt idx="107">
                          <c:v>J-28</c:v>
                        </c:pt>
                        <c:pt idx="108">
                          <c:v>J-53</c:v>
                        </c:pt>
                        <c:pt idx="109">
                          <c:v>J-112</c:v>
                        </c:pt>
                        <c:pt idx="110">
                          <c:v>J-135</c:v>
                        </c:pt>
                        <c:pt idx="111">
                          <c:v>J-27</c:v>
                        </c:pt>
                        <c:pt idx="112">
                          <c:v>J-85</c:v>
                        </c:pt>
                        <c:pt idx="113">
                          <c:v>J-32</c:v>
                        </c:pt>
                        <c:pt idx="114">
                          <c:v>J-24</c:v>
                        </c:pt>
                        <c:pt idx="115">
                          <c:v>J-136</c:v>
                        </c:pt>
                        <c:pt idx="116">
                          <c:v>J-113</c:v>
                        </c:pt>
                        <c:pt idx="117">
                          <c:v>J-23</c:v>
                        </c:pt>
                        <c:pt idx="118">
                          <c:v>J-26</c:v>
                        </c:pt>
                        <c:pt idx="119">
                          <c:v>J-24</c:v>
                        </c:pt>
                        <c:pt idx="120">
                          <c:v>J-22</c:v>
                        </c:pt>
                        <c:pt idx="121">
                          <c:v>J-137</c:v>
                        </c:pt>
                        <c:pt idx="122">
                          <c:v>J-19</c:v>
                        </c:pt>
                        <c:pt idx="123">
                          <c:v>J-114</c:v>
                        </c:pt>
                        <c:pt idx="124">
                          <c:v>J-21</c:v>
                        </c:pt>
                        <c:pt idx="125">
                          <c:v>J-84</c:v>
                        </c:pt>
                        <c:pt idx="126">
                          <c:v>J-17</c:v>
                        </c:pt>
                        <c:pt idx="127">
                          <c:v>J-16</c:v>
                        </c:pt>
                        <c:pt idx="128">
                          <c:v>J-52</c:v>
                        </c:pt>
                        <c:pt idx="129">
                          <c:v>J-20</c:v>
                        </c:pt>
                        <c:pt idx="130">
                          <c:v>J-18</c:v>
                        </c:pt>
                        <c:pt idx="131">
                          <c:v>J-105</c:v>
                        </c:pt>
                        <c:pt idx="132">
                          <c:v>J-92</c:v>
                        </c:pt>
                        <c:pt idx="133">
                          <c:v>J-51</c:v>
                        </c:pt>
                        <c:pt idx="134">
                          <c:v>J-115</c:v>
                        </c:pt>
                        <c:pt idx="135">
                          <c:v>J-46</c:v>
                        </c:pt>
                        <c:pt idx="136">
                          <c:v>J-138</c:v>
                        </c:pt>
                        <c:pt idx="137">
                          <c:v>J-50</c:v>
                        </c:pt>
                        <c:pt idx="138">
                          <c:v>J-93</c:v>
                        </c:pt>
                        <c:pt idx="139">
                          <c:v>J-45</c:v>
                        </c:pt>
                        <c:pt idx="140">
                          <c:v>J-49</c:v>
                        </c:pt>
                        <c:pt idx="141">
                          <c:v>J-44</c:v>
                        </c:pt>
                        <c:pt idx="142">
                          <c:v>J-48</c:v>
                        </c:pt>
                        <c:pt idx="143">
                          <c:v>J-139</c:v>
                        </c:pt>
                        <c:pt idx="144">
                          <c:v>J-43</c:v>
                        </c:pt>
                        <c:pt idx="145">
                          <c:v>J-47</c:v>
                        </c:pt>
                        <c:pt idx="146">
                          <c:v>J-42</c:v>
                        </c:pt>
                        <c:pt idx="147">
                          <c:v>J-140</c:v>
                        </c:pt>
                        <c:pt idx="148">
                          <c:v>J-25</c:v>
                        </c:pt>
                        <c:pt idx="149">
                          <c:v>J-15</c:v>
                        </c:pt>
                        <c:pt idx="150">
                          <c:v>J-14</c:v>
                        </c:pt>
                        <c:pt idx="151">
                          <c:v>J-13</c:v>
                        </c:pt>
                        <c:pt idx="152">
                          <c:v>J-11</c:v>
                        </c:pt>
                        <c:pt idx="153">
                          <c:v>J-12</c:v>
                        </c:pt>
                        <c:pt idx="154">
                          <c:v>J-10</c:v>
                        </c:pt>
                        <c:pt idx="155">
                          <c:v>J-8</c:v>
                        </c:pt>
                        <c:pt idx="156">
                          <c:v>J-9</c:v>
                        </c:pt>
                        <c:pt idx="157">
                          <c:v>J-7</c:v>
                        </c:pt>
                        <c:pt idx="158">
                          <c:v>J-6</c:v>
                        </c:pt>
                        <c:pt idx="159">
                          <c:v>J-5</c:v>
                        </c:pt>
                        <c:pt idx="160">
                          <c:v>J-4</c:v>
                        </c:pt>
                        <c:pt idx="161">
                          <c:v>J-3</c:v>
                        </c:pt>
                        <c:pt idx="162">
                          <c:v>J-2</c:v>
                        </c:pt>
                        <c:pt idx="163">
                          <c:v>J-1</c:v>
                        </c:pt>
                      </c:lvl>
                      <c:lvl>
                        <c:pt idx="0">
                          <c:v>J-63</c:v>
                        </c:pt>
                        <c:pt idx="1">
                          <c:v>J-83</c:v>
                        </c:pt>
                        <c:pt idx="2">
                          <c:v>J-77</c:v>
                        </c:pt>
                        <c:pt idx="3">
                          <c:v>J-145</c:v>
                        </c:pt>
                        <c:pt idx="4">
                          <c:v>J-39</c:v>
                        </c:pt>
                        <c:pt idx="5">
                          <c:v>J-76</c:v>
                        </c:pt>
                        <c:pt idx="6">
                          <c:v>J-62</c:v>
                        </c:pt>
                        <c:pt idx="7">
                          <c:v>J-147</c:v>
                        </c:pt>
                        <c:pt idx="8">
                          <c:v>J-38</c:v>
                        </c:pt>
                        <c:pt idx="9">
                          <c:v>J-149</c:v>
                        </c:pt>
                        <c:pt idx="10">
                          <c:v>J-81</c:v>
                        </c:pt>
                        <c:pt idx="11">
                          <c:v>J-108</c:v>
                        </c:pt>
                        <c:pt idx="12">
                          <c:v>J-96</c:v>
                        </c:pt>
                        <c:pt idx="13">
                          <c:v>J-116</c:v>
                        </c:pt>
                        <c:pt idx="14">
                          <c:v>J-118</c:v>
                        </c:pt>
                        <c:pt idx="15">
                          <c:v>J-103</c:v>
                        </c:pt>
                        <c:pt idx="16">
                          <c:v>J-130</c:v>
                        </c:pt>
                        <c:pt idx="17">
                          <c:v>J-151</c:v>
                        </c:pt>
                        <c:pt idx="18">
                          <c:v>J-127</c:v>
                        </c:pt>
                        <c:pt idx="19">
                          <c:v>J-4</c:v>
                        </c:pt>
                        <c:pt idx="20">
                          <c:v>J-153</c:v>
                        </c:pt>
                        <c:pt idx="21">
                          <c:v>J-37</c:v>
                        </c:pt>
                        <c:pt idx="22">
                          <c:v>J-80</c:v>
                        </c:pt>
                        <c:pt idx="23">
                          <c:v>J-122</c:v>
                        </c:pt>
                        <c:pt idx="24">
                          <c:v>J-105</c:v>
                        </c:pt>
                        <c:pt idx="25">
                          <c:v>J-97</c:v>
                        </c:pt>
                        <c:pt idx="26">
                          <c:v>J-143</c:v>
                        </c:pt>
                        <c:pt idx="27">
                          <c:v>J-153</c:v>
                        </c:pt>
                        <c:pt idx="28">
                          <c:v>J-158</c:v>
                        </c:pt>
                        <c:pt idx="29">
                          <c:v>J-35</c:v>
                        </c:pt>
                        <c:pt idx="30">
                          <c:v>J-142</c:v>
                        </c:pt>
                        <c:pt idx="31">
                          <c:v>J-74</c:v>
                        </c:pt>
                        <c:pt idx="32">
                          <c:v>J-84</c:v>
                        </c:pt>
                        <c:pt idx="33">
                          <c:v>J-36</c:v>
                        </c:pt>
                        <c:pt idx="34">
                          <c:v>J-157</c:v>
                        </c:pt>
                        <c:pt idx="35">
                          <c:v>J-126</c:v>
                        </c:pt>
                        <c:pt idx="36">
                          <c:v>J-67</c:v>
                        </c:pt>
                        <c:pt idx="37">
                          <c:v>J-125</c:v>
                        </c:pt>
                        <c:pt idx="38">
                          <c:v>J-121</c:v>
                        </c:pt>
                        <c:pt idx="39">
                          <c:v>J-142</c:v>
                        </c:pt>
                        <c:pt idx="40">
                          <c:v>J-6</c:v>
                        </c:pt>
                        <c:pt idx="41">
                          <c:v>J-129</c:v>
                        </c:pt>
                        <c:pt idx="42">
                          <c:v>J-26</c:v>
                        </c:pt>
                        <c:pt idx="43">
                          <c:v>J-75</c:v>
                        </c:pt>
                        <c:pt idx="44">
                          <c:v>J-69</c:v>
                        </c:pt>
                        <c:pt idx="45">
                          <c:v>J-124</c:v>
                        </c:pt>
                        <c:pt idx="46">
                          <c:v>J-61</c:v>
                        </c:pt>
                        <c:pt idx="47">
                          <c:v>J-151</c:v>
                        </c:pt>
                        <c:pt idx="48">
                          <c:v>J-101</c:v>
                        </c:pt>
                        <c:pt idx="49">
                          <c:v>J-74</c:v>
                        </c:pt>
                        <c:pt idx="50">
                          <c:v>J-133</c:v>
                        </c:pt>
                        <c:pt idx="51">
                          <c:v>J-76</c:v>
                        </c:pt>
                        <c:pt idx="52">
                          <c:v>J-68</c:v>
                        </c:pt>
                        <c:pt idx="53">
                          <c:v>J-100</c:v>
                        </c:pt>
                        <c:pt idx="54">
                          <c:v>J-103</c:v>
                        </c:pt>
                        <c:pt idx="55">
                          <c:v>J-123</c:v>
                        </c:pt>
                        <c:pt idx="56">
                          <c:v>J-107</c:v>
                        </c:pt>
                        <c:pt idx="57">
                          <c:v>J-60</c:v>
                        </c:pt>
                        <c:pt idx="58">
                          <c:v>J-99</c:v>
                        </c:pt>
                        <c:pt idx="59">
                          <c:v>J-132</c:v>
                        </c:pt>
                        <c:pt idx="60">
                          <c:v>J-98</c:v>
                        </c:pt>
                        <c:pt idx="61">
                          <c:v>J-128</c:v>
                        </c:pt>
                        <c:pt idx="62">
                          <c:v>J-70</c:v>
                        </c:pt>
                        <c:pt idx="63">
                          <c:v>J-67</c:v>
                        </c:pt>
                        <c:pt idx="64">
                          <c:v>J-97</c:v>
                        </c:pt>
                        <c:pt idx="65">
                          <c:v>J-91</c:v>
                        </c:pt>
                        <c:pt idx="66">
                          <c:v>J-108</c:v>
                        </c:pt>
                        <c:pt idx="67">
                          <c:v>J-149</c:v>
                        </c:pt>
                        <c:pt idx="68">
                          <c:v>J-59</c:v>
                        </c:pt>
                        <c:pt idx="69">
                          <c:v>J-102</c:v>
                        </c:pt>
                        <c:pt idx="70">
                          <c:v>J-96</c:v>
                        </c:pt>
                        <c:pt idx="71">
                          <c:v>J-90</c:v>
                        </c:pt>
                        <c:pt idx="72">
                          <c:v>J-133</c:v>
                        </c:pt>
                        <c:pt idx="73">
                          <c:v>J-64</c:v>
                        </c:pt>
                        <c:pt idx="74">
                          <c:v>J-65</c:v>
                        </c:pt>
                        <c:pt idx="75">
                          <c:v>J-34</c:v>
                        </c:pt>
                        <c:pt idx="76">
                          <c:v>J-95</c:v>
                        </c:pt>
                        <c:pt idx="77">
                          <c:v>J-58</c:v>
                        </c:pt>
                        <c:pt idx="78">
                          <c:v>J-89</c:v>
                        </c:pt>
                        <c:pt idx="79">
                          <c:v>J-33</c:v>
                        </c:pt>
                        <c:pt idx="80">
                          <c:v>J-74</c:v>
                        </c:pt>
                        <c:pt idx="81">
                          <c:v>J-66</c:v>
                        </c:pt>
                        <c:pt idx="82">
                          <c:v>J-32</c:v>
                        </c:pt>
                        <c:pt idx="83">
                          <c:v>J-73</c:v>
                        </c:pt>
                        <c:pt idx="84">
                          <c:v>J-94</c:v>
                        </c:pt>
                        <c:pt idx="85">
                          <c:v>J-110</c:v>
                        </c:pt>
                        <c:pt idx="86">
                          <c:v>J-88</c:v>
                        </c:pt>
                        <c:pt idx="87">
                          <c:v>J-72</c:v>
                        </c:pt>
                        <c:pt idx="88">
                          <c:v>J-57</c:v>
                        </c:pt>
                        <c:pt idx="89">
                          <c:v>J-32</c:v>
                        </c:pt>
                        <c:pt idx="90">
                          <c:v>J-19</c:v>
                        </c:pt>
                        <c:pt idx="91">
                          <c:v>J-71</c:v>
                        </c:pt>
                        <c:pt idx="92">
                          <c:v>J-56</c:v>
                        </c:pt>
                        <c:pt idx="93">
                          <c:v>J-87</c:v>
                        </c:pt>
                        <c:pt idx="94">
                          <c:v>J-35</c:v>
                        </c:pt>
                        <c:pt idx="95">
                          <c:v>J-29</c:v>
                        </c:pt>
                        <c:pt idx="96">
                          <c:v>J-111</c:v>
                        </c:pt>
                        <c:pt idx="97">
                          <c:v>J-55</c:v>
                        </c:pt>
                        <c:pt idx="98">
                          <c:v>J-54</c:v>
                        </c:pt>
                        <c:pt idx="99">
                          <c:v>J-86</c:v>
                        </c:pt>
                        <c:pt idx="100">
                          <c:v>J-28</c:v>
                        </c:pt>
                        <c:pt idx="101">
                          <c:v>J-53</c:v>
                        </c:pt>
                        <c:pt idx="102">
                          <c:v>J-134</c:v>
                        </c:pt>
                        <c:pt idx="103">
                          <c:v>J-30</c:v>
                        </c:pt>
                        <c:pt idx="104">
                          <c:v>J-112</c:v>
                        </c:pt>
                        <c:pt idx="105">
                          <c:v>J-135</c:v>
                        </c:pt>
                        <c:pt idx="106">
                          <c:v>J-85</c:v>
                        </c:pt>
                        <c:pt idx="107">
                          <c:v>J-27</c:v>
                        </c:pt>
                        <c:pt idx="108">
                          <c:v>J-25</c:v>
                        </c:pt>
                        <c:pt idx="109">
                          <c:v>J-113</c:v>
                        </c:pt>
                        <c:pt idx="110">
                          <c:v>J-136</c:v>
                        </c:pt>
                        <c:pt idx="111">
                          <c:v>J-26</c:v>
                        </c:pt>
                        <c:pt idx="112">
                          <c:v>J-84</c:v>
                        </c:pt>
                        <c:pt idx="113">
                          <c:v>J-31</c:v>
                        </c:pt>
                        <c:pt idx="114">
                          <c:v>J-23</c:v>
                        </c:pt>
                        <c:pt idx="115">
                          <c:v>J-137</c:v>
                        </c:pt>
                        <c:pt idx="116">
                          <c:v>J-114</c:v>
                        </c:pt>
                        <c:pt idx="117">
                          <c:v>J-22</c:v>
                        </c:pt>
                        <c:pt idx="118">
                          <c:v>J-25</c:v>
                        </c:pt>
                        <c:pt idx="119">
                          <c:v>J-52</c:v>
                        </c:pt>
                        <c:pt idx="120">
                          <c:v>J-21</c:v>
                        </c:pt>
                        <c:pt idx="121">
                          <c:v>J-138</c:v>
                        </c:pt>
                        <c:pt idx="122">
                          <c:v>J-18</c:v>
                        </c:pt>
                        <c:pt idx="123">
                          <c:v>J-115</c:v>
                        </c:pt>
                        <c:pt idx="124">
                          <c:v>J-20</c:v>
                        </c:pt>
                        <c:pt idx="125">
                          <c:v>J-92</c:v>
                        </c:pt>
                        <c:pt idx="126">
                          <c:v>J-16</c:v>
                        </c:pt>
                        <c:pt idx="127">
                          <c:v>J-105</c:v>
                        </c:pt>
                        <c:pt idx="128">
                          <c:v>J-51</c:v>
                        </c:pt>
                        <c:pt idx="129">
                          <c:v>J-15</c:v>
                        </c:pt>
                        <c:pt idx="130">
                          <c:v>J-17</c:v>
                        </c:pt>
                        <c:pt idx="131">
                          <c:v>J-15</c:v>
                        </c:pt>
                        <c:pt idx="132">
                          <c:v>J-93</c:v>
                        </c:pt>
                        <c:pt idx="133">
                          <c:v>J-50</c:v>
                        </c:pt>
                        <c:pt idx="134">
                          <c:v>J-46</c:v>
                        </c:pt>
                        <c:pt idx="135">
                          <c:v>J-45</c:v>
                        </c:pt>
                        <c:pt idx="136">
                          <c:v>J-139</c:v>
                        </c:pt>
                        <c:pt idx="137">
                          <c:v>J-49</c:v>
                        </c:pt>
                        <c:pt idx="138">
                          <c:v>J-19</c:v>
                        </c:pt>
                        <c:pt idx="139">
                          <c:v>J-44</c:v>
                        </c:pt>
                        <c:pt idx="140">
                          <c:v>J-48</c:v>
                        </c:pt>
                        <c:pt idx="141">
                          <c:v>J-43</c:v>
                        </c:pt>
                        <c:pt idx="142">
                          <c:v>J-47</c:v>
                        </c:pt>
                        <c:pt idx="143">
                          <c:v>J-140</c:v>
                        </c:pt>
                        <c:pt idx="144">
                          <c:v>J-42</c:v>
                        </c:pt>
                        <c:pt idx="145">
                          <c:v>J-13</c:v>
                        </c:pt>
                        <c:pt idx="146">
                          <c:v>J-11</c:v>
                        </c:pt>
                        <c:pt idx="147">
                          <c:v>J-46</c:v>
                        </c:pt>
                        <c:pt idx="148">
                          <c:v>J-24</c:v>
                        </c:pt>
                        <c:pt idx="149">
                          <c:v>J-14</c:v>
                        </c:pt>
                        <c:pt idx="150">
                          <c:v>J-13</c:v>
                        </c:pt>
                        <c:pt idx="151">
                          <c:v>J-11</c:v>
                        </c:pt>
                        <c:pt idx="152">
                          <c:v>J-12</c:v>
                        </c:pt>
                        <c:pt idx="153">
                          <c:v>J-10</c:v>
                        </c:pt>
                        <c:pt idx="154">
                          <c:v>J-8</c:v>
                        </c:pt>
                        <c:pt idx="155">
                          <c:v>J-9</c:v>
                        </c:pt>
                        <c:pt idx="156">
                          <c:v>J-7</c:v>
                        </c:pt>
                        <c:pt idx="157">
                          <c:v>J-6</c:v>
                        </c:pt>
                        <c:pt idx="158">
                          <c:v>J-5</c:v>
                        </c:pt>
                        <c:pt idx="159">
                          <c:v>J-4</c:v>
                        </c:pt>
                        <c:pt idx="160">
                          <c:v>J-3</c:v>
                        </c:pt>
                        <c:pt idx="161">
                          <c:v>J-2</c:v>
                        </c:pt>
                        <c:pt idx="162">
                          <c:v>J-1</c:v>
                        </c:pt>
                        <c:pt idx="163">
                          <c:v>R-1</c:v>
                        </c:pt>
                      </c:lvl>
                      <c:lvl>
                        <c:pt idx="0">
                          <c:v>P-60</c:v>
                        </c:pt>
                        <c:pt idx="1">
                          <c:v>P-80</c:v>
                        </c:pt>
                        <c:pt idx="2">
                          <c:v>P-75</c:v>
                        </c:pt>
                        <c:pt idx="3">
                          <c:v>P-152</c:v>
                        </c:pt>
                        <c:pt idx="4">
                          <c:v>P-166</c:v>
                        </c:pt>
                        <c:pt idx="5">
                          <c:v>P-74</c:v>
                        </c:pt>
                        <c:pt idx="6">
                          <c:v>P-59</c:v>
                        </c:pt>
                        <c:pt idx="7">
                          <c:v>P-154</c:v>
                        </c:pt>
                        <c:pt idx="8">
                          <c:v>P-165</c:v>
                        </c:pt>
                        <c:pt idx="9">
                          <c:v>P-168</c:v>
                        </c:pt>
                        <c:pt idx="10">
                          <c:v>P-79</c:v>
                        </c:pt>
                        <c:pt idx="11">
                          <c:v>P-110</c:v>
                        </c:pt>
                        <c:pt idx="12">
                          <c:v>P-118</c:v>
                        </c:pt>
                        <c:pt idx="13">
                          <c:v>P-119</c:v>
                        </c:pt>
                        <c:pt idx="14">
                          <c:v>P-121</c:v>
                        </c:pt>
                        <c:pt idx="15">
                          <c:v>P-122</c:v>
                        </c:pt>
                        <c:pt idx="16">
                          <c:v>P-134</c:v>
                        </c:pt>
                        <c:pt idx="17">
                          <c:v>P-157</c:v>
                        </c:pt>
                        <c:pt idx="18">
                          <c:v>P-131</c:v>
                        </c:pt>
                        <c:pt idx="19">
                          <c:v>P-103</c:v>
                        </c:pt>
                        <c:pt idx="20">
                          <c:v>P-159</c:v>
                        </c:pt>
                        <c:pt idx="21">
                          <c:v>P-106</c:v>
                        </c:pt>
                        <c:pt idx="22">
                          <c:v>P-78</c:v>
                        </c:pt>
                        <c:pt idx="23">
                          <c:v>P-126</c:v>
                        </c:pt>
                        <c:pt idx="24">
                          <c:v>P-107</c:v>
                        </c:pt>
                        <c:pt idx="25">
                          <c:v>P-120</c:v>
                        </c:pt>
                        <c:pt idx="26">
                          <c:v>P-149</c:v>
                        </c:pt>
                        <c:pt idx="27">
                          <c:v>P-160</c:v>
                        </c:pt>
                        <c:pt idx="28">
                          <c:v>P-164</c:v>
                        </c:pt>
                        <c:pt idx="29">
                          <c:v>P-58</c:v>
                        </c:pt>
                        <c:pt idx="30">
                          <c:v>P-150</c:v>
                        </c:pt>
                        <c:pt idx="31">
                          <c:v>P-153</c:v>
                        </c:pt>
                        <c:pt idx="32">
                          <c:v>P-81</c:v>
                        </c:pt>
                        <c:pt idx="33">
                          <c:v>P-105</c:v>
                        </c:pt>
                        <c:pt idx="34">
                          <c:v>P-163</c:v>
                        </c:pt>
                        <c:pt idx="35">
                          <c:v>P-130</c:v>
                        </c:pt>
                        <c:pt idx="36">
                          <c:v>P-146</c:v>
                        </c:pt>
                        <c:pt idx="37">
                          <c:v>P-129</c:v>
                        </c:pt>
                        <c:pt idx="38">
                          <c:v>P-125</c:v>
                        </c:pt>
                        <c:pt idx="39">
                          <c:v>P-148</c:v>
                        </c:pt>
                        <c:pt idx="40">
                          <c:v>P-104</c:v>
                        </c:pt>
                        <c:pt idx="41">
                          <c:v>P-133</c:v>
                        </c:pt>
                        <c:pt idx="42">
                          <c:v>P-77</c:v>
                        </c:pt>
                        <c:pt idx="43">
                          <c:v>P-73</c:v>
                        </c:pt>
                        <c:pt idx="44">
                          <c:v>P-67</c:v>
                        </c:pt>
                        <c:pt idx="45">
                          <c:v>P-128</c:v>
                        </c:pt>
                        <c:pt idx="46">
                          <c:v>P-57</c:v>
                        </c:pt>
                        <c:pt idx="47">
                          <c:v>P-158</c:v>
                        </c:pt>
                        <c:pt idx="48">
                          <c:v>P-101</c:v>
                        </c:pt>
                        <c:pt idx="49">
                          <c:v>P-72</c:v>
                        </c:pt>
                        <c:pt idx="50">
                          <c:v>P-170</c:v>
                        </c:pt>
                        <c:pt idx="51">
                          <c:v>P-162</c:v>
                        </c:pt>
                        <c:pt idx="52">
                          <c:v>P-66</c:v>
                        </c:pt>
                        <c:pt idx="53">
                          <c:v>P-100</c:v>
                        </c:pt>
                        <c:pt idx="54">
                          <c:v>P-123</c:v>
                        </c:pt>
                        <c:pt idx="55">
                          <c:v>P-127</c:v>
                        </c:pt>
                        <c:pt idx="56">
                          <c:v>P-108</c:v>
                        </c:pt>
                        <c:pt idx="57">
                          <c:v>P-56</c:v>
                        </c:pt>
                        <c:pt idx="58">
                          <c:v>P-99</c:v>
                        </c:pt>
                        <c:pt idx="59">
                          <c:v>P-135</c:v>
                        </c:pt>
                        <c:pt idx="60">
                          <c:v>P-98</c:v>
                        </c:pt>
                        <c:pt idx="61">
                          <c:v>P-132</c:v>
                        </c:pt>
                        <c:pt idx="62">
                          <c:v>P-147</c:v>
                        </c:pt>
                        <c:pt idx="63">
                          <c:v>P-65</c:v>
                        </c:pt>
                        <c:pt idx="64">
                          <c:v>P-97</c:v>
                        </c:pt>
                        <c:pt idx="65">
                          <c:v>P-89</c:v>
                        </c:pt>
                        <c:pt idx="66">
                          <c:v>P-109</c:v>
                        </c:pt>
                        <c:pt idx="67">
                          <c:v>P-156</c:v>
                        </c:pt>
                        <c:pt idx="68">
                          <c:v>P-55</c:v>
                        </c:pt>
                        <c:pt idx="69">
                          <c:v>P-102</c:v>
                        </c:pt>
                        <c:pt idx="70">
                          <c:v>P-96</c:v>
                        </c:pt>
                        <c:pt idx="71">
                          <c:v>P-88</c:v>
                        </c:pt>
                        <c:pt idx="72">
                          <c:v>P-136</c:v>
                        </c:pt>
                        <c:pt idx="73">
                          <c:v>P-64</c:v>
                        </c:pt>
                        <c:pt idx="74">
                          <c:v>P-61</c:v>
                        </c:pt>
                        <c:pt idx="75">
                          <c:v>P-35</c:v>
                        </c:pt>
                        <c:pt idx="76">
                          <c:v>P-95</c:v>
                        </c:pt>
                        <c:pt idx="77">
                          <c:v>P-54</c:v>
                        </c:pt>
                        <c:pt idx="78">
                          <c:v>P-87</c:v>
                        </c:pt>
                        <c:pt idx="79">
                          <c:v>P-34</c:v>
                        </c:pt>
                        <c:pt idx="80">
                          <c:v>P-155</c:v>
                        </c:pt>
                        <c:pt idx="81">
                          <c:v>P-62</c:v>
                        </c:pt>
                        <c:pt idx="82">
                          <c:v>P-33</c:v>
                        </c:pt>
                        <c:pt idx="83">
                          <c:v>P-71</c:v>
                        </c:pt>
                        <c:pt idx="84">
                          <c:v>P-94</c:v>
                        </c:pt>
                        <c:pt idx="85">
                          <c:v>P-111</c:v>
                        </c:pt>
                        <c:pt idx="86">
                          <c:v>P-86</c:v>
                        </c:pt>
                        <c:pt idx="87">
                          <c:v>P-70</c:v>
                        </c:pt>
                        <c:pt idx="88">
                          <c:v>P-53</c:v>
                        </c:pt>
                        <c:pt idx="89">
                          <c:v>P-63</c:v>
                        </c:pt>
                        <c:pt idx="90">
                          <c:v>P-93</c:v>
                        </c:pt>
                        <c:pt idx="91">
                          <c:v>P-69</c:v>
                        </c:pt>
                        <c:pt idx="92">
                          <c:v>P-52</c:v>
                        </c:pt>
                        <c:pt idx="93">
                          <c:v>P-85</c:v>
                        </c:pt>
                        <c:pt idx="94">
                          <c:v>P-68</c:v>
                        </c:pt>
                        <c:pt idx="95">
                          <c:v>P-30</c:v>
                        </c:pt>
                        <c:pt idx="96">
                          <c:v>P-112</c:v>
                        </c:pt>
                        <c:pt idx="97">
                          <c:v>P-51</c:v>
                        </c:pt>
                        <c:pt idx="98">
                          <c:v>P-50</c:v>
                        </c:pt>
                        <c:pt idx="99">
                          <c:v>P-84</c:v>
                        </c:pt>
                        <c:pt idx="100">
                          <c:v>P-29</c:v>
                        </c:pt>
                        <c:pt idx="101">
                          <c:v>P-49</c:v>
                        </c:pt>
                        <c:pt idx="102">
                          <c:v>P-137</c:v>
                        </c:pt>
                        <c:pt idx="103">
                          <c:v>P-31</c:v>
                        </c:pt>
                        <c:pt idx="104">
                          <c:v>P-113</c:v>
                        </c:pt>
                        <c:pt idx="105">
                          <c:v>P-138</c:v>
                        </c:pt>
                        <c:pt idx="106">
                          <c:v>P-83</c:v>
                        </c:pt>
                        <c:pt idx="107">
                          <c:v>P-28</c:v>
                        </c:pt>
                        <c:pt idx="108">
                          <c:v>P-48</c:v>
                        </c:pt>
                        <c:pt idx="109">
                          <c:v>P-114</c:v>
                        </c:pt>
                        <c:pt idx="110">
                          <c:v>P-139</c:v>
                        </c:pt>
                        <c:pt idx="111">
                          <c:v>P-27</c:v>
                        </c:pt>
                        <c:pt idx="112">
                          <c:v>P-82</c:v>
                        </c:pt>
                        <c:pt idx="113">
                          <c:v>P-32</c:v>
                        </c:pt>
                        <c:pt idx="114">
                          <c:v>P-24</c:v>
                        </c:pt>
                        <c:pt idx="115">
                          <c:v>P-140</c:v>
                        </c:pt>
                        <c:pt idx="116">
                          <c:v>P-115</c:v>
                        </c:pt>
                        <c:pt idx="117">
                          <c:v>P-23</c:v>
                        </c:pt>
                        <c:pt idx="118">
                          <c:v>P-26</c:v>
                        </c:pt>
                        <c:pt idx="119">
                          <c:v>P-47</c:v>
                        </c:pt>
                        <c:pt idx="120">
                          <c:v>P-22</c:v>
                        </c:pt>
                        <c:pt idx="121">
                          <c:v>P-142</c:v>
                        </c:pt>
                        <c:pt idx="122">
                          <c:v>P-19</c:v>
                        </c:pt>
                        <c:pt idx="123">
                          <c:v>P-116</c:v>
                        </c:pt>
                        <c:pt idx="124">
                          <c:v>P-21</c:v>
                        </c:pt>
                        <c:pt idx="125">
                          <c:v>P-90</c:v>
                        </c:pt>
                        <c:pt idx="126">
                          <c:v>P-17</c:v>
                        </c:pt>
                        <c:pt idx="127">
                          <c:v>P-16</c:v>
                        </c:pt>
                        <c:pt idx="128">
                          <c:v>P-46</c:v>
                        </c:pt>
                        <c:pt idx="129">
                          <c:v>P-20</c:v>
                        </c:pt>
                        <c:pt idx="130">
                          <c:v>P-18</c:v>
                        </c:pt>
                        <c:pt idx="131">
                          <c:v>P-15</c:v>
                        </c:pt>
                        <c:pt idx="132">
                          <c:v>P-91</c:v>
                        </c:pt>
                        <c:pt idx="133">
                          <c:v>P-45</c:v>
                        </c:pt>
                        <c:pt idx="134">
                          <c:v>P-117</c:v>
                        </c:pt>
                        <c:pt idx="135">
                          <c:v>P-40</c:v>
                        </c:pt>
                        <c:pt idx="136">
                          <c:v>P-143</c:v>
                        </c:pt>
                        <c:pt idx="137">
                          <c:v>P-44</c:v>
                        </c:pt>
                        <c:pt idx="138">
                          <c:v>P-92</c:v>
                        </c:pt>
                        <c:pt idx="139">
                          <c:v>P-39</c:v>
                        </c:pt>
                        <c:pt idx="140">
                          <c:v>P-43</c:v>
                        </c:pt>
                        <c:pt idx="141">
                          <c:v>P-38</c:v>
                        </c:pt>
                        <c:pt idx="142">
                          <c:v>P-42</c:v>
                        </c:pt>
                        <c:pt idx="143">
                          <c:v>P-144</c:v>
                        </c:pt>
                        <c:pt idx="144">
                          <c:v>P-37</c:v>
                        </c:pt>
                        <c:pt idx="145">
                          <c:v>P-41</c:v>
                        </c:pt>
                        <c:pt idx="146">
                          <c:v>P-36</c:v>
                        </c:pt>
                        <c:pt idx="147">
                          <c:v>P-145</c:v>
                        </c:pt>
                        <c:pt idx="148">
                          <c:v>P-25</c:v>
                        </c:pt>
                        <c:pt idx="149">
                          <c:v>P-14</c:v>
                        </c:pt>
                        <c:pt idx="150">
                          <c:v>P-13</c:v>
                        </c:pt>
                        <c:pt idx="151">
                          <c:v>P-12</c:v>
                        </c:pt>
                        <c:pt idx="152">
                          <c:v>P-11</c:v>
                        </c:pt>
                        <c:pt idx="153">
                          <c:v>P-10</c:v>
                        </c:pt>
                        <c:pt idx="154">
                          <c:v>P-9</c:v>
                        </c:pt>
                        <c:pt idx="155">
                          <c:v>P-8</c:v>
                        </c:pt>
                        <c:pt idx="156">
                          <c:v>P-7</c:v>
                        </c:pt>
                        <c:pt idx="157">
                          <c:v>P-6</c:v>
                        </c:pt>
                        <c:pt idx="158">
                          <c:v>P-5</c:v>
                        </c:pt>
                        <c:pt idx="159">
                          <c:v>P-4</c:v>
                        </c:pt>
                        <c:pt idx="160">
                          <c:v>P-3</c:v>
                        </c:pt>
                        <c:pt idx="161">
                          <c:v>P-2</c:v>
                        </c:pt>
                        <c:pt idx="162">
                          <c:v>P-1</c:v>
                        </c:pt>
                        <c:pt idx="163">
                          <c:v>P-169</c:v>
                        </c:pt>
                      </c:lvl>
                      <c:lvl>
                        <c:pt idx="0">
                          <c:v>248</c:v>
                        </c:pt>
                        <c:pt idx="1">
                          <c:v>268</c:v>
                        </c:pt>
                        <c:pt idx="2">
                          <c:v>263</c:v>
                        </c:pt>
                        <c:pt idx="3">
                          <c:v>343</c:v>
                        </c:pt>
                        <c:pt idx="4">
                          <c:v>357</c:v>
                        </c:pt>
                        <c:pt idx="5">
                          <c:v>262</c:v>
                        </c:pt>
                        <c:pt idx="6">
                          <c:v>247</c:v>
                        </c:pt>
                        <c:pt idx="7">
                          <c:v>345</c:v>
                        </c:pt>
                        <c:pt idx="8">
                          <c:v>356</c:v>
                        </c:pt>
                        <c:pt idx="9">
                          <c:v>360</c:v>
                        </c:pt>
                        <c:pt idx="10">
                          <c:v>267</c:v>
                        </c:pt>
                        <c:pt idx="11">
                          <c:v>298</c:v>
                        </c:pt>
                        <c:pt idx="12">
                          <c:v>306</c:v>
                        </c:pt>
                        <c:pt idx="13">
                          <c:v>307</c:v>
                        </c:pt>
                        <c:pt idx="14">
                          <c:v>309</c:v>
                        </c:pt>
                        <c:pt idx="15">
                          <c:v>310</c:v>
                        </c:pt>
                        <c:pt idx="16">
                          <c:v>323</c:v>
                        </c:pt>
                        <c:pt idx="17">
                          <c:v>348</c:v>
                        </c:pt>
                        <c:pt idx="18">
                          <c:v>320</c:v>
                        </c:pt>
                        <c:pt idx="19">
                          <c:v>291</c:v>
                        </c:pt>
                        <c:pt idx="20">
                          <c:v>350</c:v>
                        </c:pt>
                        <c:pt idx="21">
                          <c:v>294</c:v>
                        </c:pt>
                        <c:pt idx="22">
                          <c:v>266</c:v>
                        </c:pt>
                        <c:pt idx="23">
                          <c:v>315</c:v>
                        </c:pt>
                        <c:pt idx="24">
                          <c:v>295</c:v>
                        </c:pt>
                        <c:pt idx="25">
                          <c:v>308</c:v>
                        </c:pt>
                        <c:pt idx="26">
                          <c:v>339</c:v>
                        </c:pt>
                        <c:pt idx="27">
                          <c:v>351</c:v>
                        </c:pt>
                        <c:pt idx="28">
                          <c:v>355</c:v>
                        </c:pt>
                        <c:pt idx="29">
                          <c:v>246</c:v>
                        </c:pt>
                        <c:pt idx="30">
                          <c:v>340</c:v>
                        </c:pt>
                        <c:pt idx="31">
                          <c:v>344</c:v>
                        </c:pt>
                        <c:pt idx="32">
                          <c:v>269</c:v>
                        </c:pt>
                        <c:pt idx="33">
                          <c:v>293</c:v>
                        </c:pt>
                        <c:pt idx="34">
                          <c:v>354</c:v>
                        </c:pt>
                        <c:pt idx="35">
                          <c:v>319</c:v>
                        </c:pt>
                        <c:pt idx="36">
                          <c:v>336</c:v>
                        </c:pt>
                        <c:pt idx="37">
                          <c:v>318</c:v>
                        </c:pt>
                        <c:pt idx="38">
                          <c:v>314</c:v>
                        </c:pt>
                        <c:pt idx="39">
                          <c:v>338</c:v>
                        </c:pt>
                        <c:pt idx="40">
                          <c:v>292</c:v>
                        </c:pt>
                        <c:pt idx="41">
                          <c:v>322</c:v>
                        </c:pt>
                        <c:pt idx="42">
                          <c:v>265</c:v>
                        </c:pt>
                        <c:pt idx="43">
                          <c:v>261</c:v>
                        </c:pt>
                        <c:pt idx="44">
                          <c:v>255</c:v>
                        </c:pt>
                        <c:pt idx="45">
                          <c:v>317</c:v>
                        </c:pt>
                        <c:pt idx="46">
                          <c:v>245</c:v>
                        </c:pt>
                        <c:pt idx="47">
                          <c:v>349</c:v>
                        </c:pt>
                        <c:pt idx="48">
                          <c:v>289</c:v>
                        </c:pt>
                        <c:pt idx="49">
                          <c:v>260</c:v>
                        </c:pt>
                        <c:pt idx="50">
                          <c:v>363</c:v>
                        </c:pt>
                        <c:pt idx="51">
                          <c:v>353</c:v>
                        </c:pt>
                        <c:pt idx="52">
                          <c:v>254</c:v>
                        </c:pt>
                        <c:pt idx="53">
                          <c:v>288</c:v>
                        </c:pt>
                        <c:pt idx="54">
                          <c:v>311</c:v>
                        </c:pt>
                        <c:pt idx="55">
                          <c:v>316</c:v>
                        </c:pt>
                        <c:pt idx="56">
                          <c:v>296</c:v>
                        </c:pt>
                        <c:pt idx="57">
                          <c:v>244</c:v>
                        </c:pt>
                        <c:pt idx="58">
                          <c:v>287</c:v>
                        </c:pt>
                        <c:pt idx="59">
                          <c:v>324</c:v>
                        </c:pt>
                        <c:pt idx="60">
                          <c:v>286</c:v>
                        </c:pt>
                        <c:pt idx="61">
                          <c:v>321</c:v>
                        </c:pt>
                        <c:pt idx="62">
                          <c:v>337</c:v>
                        </c:pt>
                        <c:pt idx="63">
                          <c:v>253</c:v>
                        </c:pt>
                        <c:pt idx="64">
                          <c:v>285</c:v>
                        </c:pt>
                        <c:pt idx="65">
                          <c:v>277</c:v>
                        </c:pt>
                        <c:pt idx="66">
                          <c:v>297</c:v>
                        </c:pt>
                        <c:pt idx="67">
                          <c:v>347</c:v>
                        </c:pt>
                        <c:pt idx="68">
                          <c:v>243</c:v>
                        </c:pt>
                        <c:pt idx="69">
                          <c:v>290</c:v>
                        </c:pt>
                        <c:pt idx="70">
                          <c:v>284</c:v>
                        </c:pt>
                        <c:pt idx="71">
                          <c:v>276</c:v>
                        </c:pt>
                        <c:pt idx="72">
                          <c:v>325</c:v>
                        </c:pt>
                        <c:pt idx="73">
                          <c:v>252</c:v>
                        </c:pt>
                        <c:pt idx="74">
                          <c:v>249</c:v>
                        </c:pt>
                        <c:pt idx="75">
                          <c:v>223</c:v>
                        </c:pt>
                        <c:pt idx="76">
                          <c:v>283</c:v>
                        </c:pt>
                        <c:pt idx="77">
                          <c:v>242</c:v>
                        </c:pt>
                        <c:pt idx="78">
                          <c:v>275</c:v>
                        </c:pt>
                        <c:pt idx="79">
                          <c:v>222</c:v>
                        </c:pt>
                        <c:pt idx="80">
                          <c:v>346</c:v>
                        </c:pt>
                        <c:pt idx="81">
                          <c:v>250</c:v>
                        </c:pt>
                        <c:pt idx="82">
                          <c:v>221</c:v>
                        </c:pt>
                        <c:pt idx="83">
                          <c:v>259</c:v>
                        </c:pt>
                        <c:pt idx="84">
                          <c:v>282</c:v>
                        </c:pt>
                        <c:pt idx="85">
                          <c:v>299</c:v>
                        </c:pt>
                        <c:pt idx="86">
                          <c:v>274</c:v>
                        </c:pt>
                        <c:pt idx="87">
                          <c:v>258</c:v>
                        </c:pt>
                        <c:pt idx="88">
                          <c:v>241</c:v>
                        </c:pt>
                        <c:pt idx="89">
                          <c:v>251</c:v>
                        </c:pt>
                        <c:pt idx="90">
                          <c:v>281</c:v>
                        </c:pt>
                        <c:pt idx="91">
                          <c:v>257</c:v>
                        </c:pt>
                        <c:pt idx="92">
                          <c:v>240</c:v>
                        </c:pt>
                        <c:pt idx="93">
                          <c:v>273</c:v>
                        </c:pt>
                        <c:pt idx="94">
                          <c:v>256</c:v>
                        </c:pt>
                        <c:pt idx="95">
                          <c:v>218</c:v>
                        </c:pt>
                        <c:pt idx="96">
                          <c:v>300</c:v>
                        </c:pt>
                        <c:pt idx="97">
                          <c:v>239</c:v>
                        </c:pt>
                        <c:pt idx="98">
                          <c:v>238</c:v>
                        </c:pt>
                        <c:pt idx="99">
                          <c:v>272</c:v>
                        </c:pt>
                        <c:pt idx="100">
                          <c:v>217</c:v>
                        </c:pt>
                        <c:pt idx="101">
                          <c:v>237</c:v>
                        </c:pt>
                        <c:pt idx="102">
                          <c:v>326</c:v>
                        </c:pt>
                        <c:pt idx="103">
                          <c:v>219</c:v>
                        </c:pt>
                        <c:pt idx="104">
                          <c:v>301</c:v>
                        </c:pt>
                        <c:pt idx="105">
                          <c:v>327</c:v>
                        </c:pt>
                        <c:pt idx="106">
                          <c:v>271</c:v>
                        </c:pt>
                        <c:pt idx="107">
                          <c:v>216</c:v>
                        </c:pt>
                        <c:pt idx="108">
                          <c:v>236</c:v>
                        </c:pt>
                        <c:pt idx="109">
                          <c:v>302</c:v>
                        </c:pt>
                        <c:pt idx="110">
                          <c:v>328</c:v>
                        </c:pt>
                        <c:pt idx="111">
                          <c:v>215</c:v>
                        </c:pt>
                        <c:pt idx="112">
                          <c:v>270</c:v>
                        </c:pt>
                        <c:pt idx="113">
                          <c:v>220</c:v>
                        </c:pt>
                        <c:pt idx="114">
                          <c:v>212</c:v>
                        </c:pt>
                        <c:pt idx="115">
                          <c:v>329</c:v>
                        </c:pt>
                        <c:pt idx="116">
                          <c:v>303</c:v>
                        </c:pt>
                        <c:pt idx="117">
                          <c:v>211</c:v>
                        </c:pt>
                        <c:pt idx="118">
                          <c:v>214</c:v>
                        </c:pt>
                        <c:pt idx="119">
                          <c:v>235</c:v>
                        </c:pt>
                        <c:pt idx="120">
                          <c:v>210</c:v>
                        </c:pt>
                        <c:pt idx="121">
                          <c:v>332</c:v>
                        </c:pt>
                        <c:pt idx="122">
                          <c:v>207</c:v>
                        </c:pt>
                        <c:pt idx="123">
                          <c:v>304</c:v>
                        </c:pt>
                        <c:pt idx="124">
                          <c:v>209</c:v>
                        </c:pt>
                        <c:pt idx="125">
                          <c:v>278</c:v>
                        </c:pt>
                        <c:pt idx="126">
                          <c:v>205</c:v>
                        </c:pt>
                        <c:pt idx="127">
                          <c:v>204</c:v>
                        </c:pt>
                        <c:pt idx="128">
                          <c:v>234</c:v>
                        </c:pt>
                        <c:pt idx="129">
                          <c:v>208</c:v>
                        </c:pt>
                        <c:pt idx="130">
                          <c:v>206</c:v>
                        </c:pt>
                        <c:pt idx="131">
                          <c:v>203</c:v>
                        </c:pt>
                        <c:pt idx="132">
                          <c:v>279</c:v>
                        </c:pt>
                        <c:pt idx="133">
                          <c:v>233</c:v>
                        </c:pt>
                        <c:pt idx="134">
                          <c:v>305</c:v>
                        </c:pt>
                        <c:pt idx="135">
                          <c:v>228</c:v>
                        </c:pt>
                        <c:pt idx="136">
                          <c:v>333</c:v>
                        </c:pt>
                        <c:pt idx="137">
                          <c:v>232</c:v>
                        </c:pt>
                        <c:pt idx="138">
                          <c:v>280</c:v>
                        </c:pt>
                        <c:pt idx="139">
                          <c:v>227</c:v>
                        </c:pt>
                        <c:pt idx="140">
                          <c:v>231</c:v>
                        </c:pt>
                        <c:pt idx="141">
                          <c:v>226</c:v>
                        </c:pt>
                        <c:pt idx="142">
                          <c:v>230</c:v>
                        </c:pt>
                        <c:pt idx="143">
                          <c:v>334</c:v>
                        </c:pt>
                        <c:pt idx="144">
                          <c:v>225</c:v>
                        </c:pt>
                        <c:pt idx="145">
                          <c:v>229</c:v>
                        </c:pt>
                        <c:pt idx="146">
                          <c:v>224</c:v>
                        </c:pt>
                        <c:pt idx="147">
                          <c:v>335</c:v>
                        </c:pt>
                        <c:pt idx="148">
                          <c:v>213</c:v>
                        </c:pt>
                        <c:pt idx="149">
                          <c:v>202</c:v>
                        </c:pt>
                        <c:pt idx="150">
                          <c:v>201</c:v>
                        </c:pt>
                        <c:pt idx="151">
                          <c:v>200</c:v>
                        </c:pt>
                        <c:pt idx="152">
                          <c:v>199</c:v>
                        </c:pt>
                        <c:pt idx="153">
                          <c:v>198</c:v>
                        </c:pt>
                        <c:pt idx="154">
                          <c:v>197</c:v>
                        </c:pt>
                        <c:pt idx="155">
                          <c:v>196</c:v>
                        </c:pt>
                        <c:pt idx="156">
                          <c:v>195</c:v>
                        </c:pt>
                        <c:pt idx="157">
                          <c:v>194</c:v>
                        </c:pt>
                        <c:pt idx="158">
                          <c:v>193</c:v>
                        </c:pt>
                        <c:pt idx="159">
                          <c:v>192</c:v>
                        </c:pt>
                        <c:pt idx="160">
                          <c:v>191</c:v>
                        </c:pt>
                        <c:pt idx="161">
                          <c:v>190</c:v>
                        </c:pt>
                        <c:pt idx="162">
                          <c:v>189</c:v>
                        </c:pt>
                        <c:pt idx="163">
                          <c:v>362</c:v>
                        </c:pt>
                      </c:lvl>
                    </c:multiLvlStrCache>
                  </c:multiLvlStrRef>
                </c:xVal>
                <c:yVal>
                  <c:numRef>
                    <c:extLst>
                      <c:ext xmlns:c15="http://schemas.microsoft.com/office/drawing/2012/chart" uri="{02D57815-91ED-43cb-92C2-25804820EDAC}">
                        <c15:formulaRef>
                          <c15:sqref>Sheet1!$X$2:$X$165</c15:sqref>
                        </c15:formulaRef>
                      </c:ext>
                    </c:extLst>
                    <c:numCache>
                      <c:formatCode>General</c:formatCode>
                      <c:ptCount val="164"/>
                      <c:pt idx="0">
                        <c:v>30</c:v>
                      </c:pt>
                      <c:pt idx="1">
                        <c:v>55</c:v>
                      </c:pt>
                      <c:pt idx="2">
                        <c:v>62</c:v>
                      </c:pt>
                      <c:pt idx="3">
                        <c:v>78</c:v>
                      </c:pt>
                      <c:pt idx="4">
                        <c:v>41</c:v>
                      </c:pt>
                      <c:pt idx="5">
                        <c:v>60</c:v>
                      </c:pt>
                      <c:pt idx="6">
                        <c:v>36</c:v>
                      </c:pt>
                      <c:pt idx="7">
                        <c:v>40</c:v>
                      </c:pt>
                      <c:pt idx="8">
                        <c:v>88</c:v>
                      </c:pt>
                      <c:pt idx="9">
                        <c:v>94</c:v>
                      </c:pt>
                      <c:pt idx="10">
                        <c:v>30</c:v>
                      </c:pt>
                      <c:pt idx="11">
                        <c:v>42</c:v>
                      </c:pt>
                      <c:pt idx="12">
                        <c:v>61</c:v>
                      </c:pt>
                      <c:pt idx="13">
                        <c:v>37</c:v>
                      </c:pt>
                      <c:pt idx="14">
                        <c:v>41</c:v>
                      </c:pt>
                      <c:pt idx="15">
                        <c:v>58</c:v>
                      </c:pt>
                      <c:pt idx="16">
                        <c:v>41</c:v>
                      </c:pt>
                      <c:pt idx="17">
                        <c:v>90</c:v>
                      </c:pt>
                      <c:pt idx="18">
                        <c:v>47</c:v>
                      </c:pt>
                      <c:pt idx="19">
                        <c:v>57</c:v>
                      </c:pt>
                      <c:pt idx="20">
                        <c:v>67</c:v>
                      </c:pt>
                      <c:pt idx="21">
                        <c:v>93</c:v>
                      </c:pt>
                      <c:pt idx="22">
                        <c:v>25</c:v>
                      </c:pt>
                      <c:pt idx="23">
                        <c:v>37</c:v>
                      </c:pt>
                      <c:pt idx="24">
                        <c:v>25</c:v>
                      </c:pt>
                      <c:pt idx="25">
                        <c:v>65</c:v>
                      </c:pt>
                      <c:pt idx="26">
                        <c:v>60</c:v>
                      </c:pt>
                      <c:pt idx="27">
                        <c:v>71</c:v>
                      </c:pt>
                      <c:pt idx="28">
                        <c:v>49</c:v>
                      </c:pt>
                      <c:pt idx="29">
                        <c:v>33</c:v>
                      </c:pt>
                      <c:pt idx="30">
                        <c:v>36</c:v>
                      </c:pt>
                      <c:pt idx="31">
                        <c:v>68</c:v>
                      </c:pt>
                      <c:pt idx="32">
                        <c:v>43</c:v>
                      </c:pt>
                      <c:pt idx="33">
                        <c:v>21</c:v>
                      </c:pt>
                      <c:pt idx="34">
                        <c:v>48</c:v>
                      </c:pt>
                      <c:pt idx="35">
                        <c:v>35</c:v>
                      </c:pt>
                      <c:pt idx="36">
                        <c:v>37</c:v>
                      </c:pt>
                      <c:pt idx="37">
                        <c:v>108</c:v>
                      </c:pt>
                      <c:pt idx="38">
                        <c:v>40</c:v>
                      </c:pt>
                      <c:pt idx="39">
                        <c:v>54</c:v>
                      </c:pt>
                      <c:pt idx="40">
                        <c:v>25</c:v>
                      </c:pt>
                      <c:pt idx="41">
                        <c:v>68</c:v>
                      </c:pt>
                      <c:pt idx="42">
                        <c:v>27</c:v>
                      </c:pt>
                      <c:pt idx="43">
                        <c:v>75</c:v>
                      </c:pt>
                      <c:pt idx="44">
                        <c:v>71</c:v>
                      </c:pt>
                      <c:pt idx="45">
                        <c:v>73</c:v>
                      </c:pt>
                      <c:pt idx="46">
                        <c:v>27</c:v>
                      </c:pt>
                      <c:pt idx="47">
                        <c:v>43</c:v>
                      </c:pt>
                      <c:pt idx="48">
                        <c:v>57</c:v>
                      </c:pt>
                      <c:pt idx="49">
                        <c:v>81</c:v>
                      </c:pt>
                      <c:pt idx="50">
                        <c:v>56</c:v>
                      </c:pt>
                      <c:pt idx="51">
                        <c:v>29</c:v>
                      </c:pt>
                      <c:pt idx="52">
                        <c:v>68</c:v>
                      </c:pt>
                      <c:pt idx="53">
                        <c:v>20</c:v>
                      </c:pt>
                      <c:pt idx="54">
                        <c:v>33</c:v>
                      </c:pt>
                      <c:pt idx="55">
                        <c:v>47</c:v>
                      </c:pt>
                      <c:pt idx="56">
                        <c:v>28</c:v>
                      </c:pt>
                      <c:pt idx="57">
                        <c:v>25</c:v>
                      </c:pt>
                      <c:pt idx="58">
                        <c:v>37</c:v>
                      </c:pt>
                      <c:pt idx="59">
                        <c:v>33</c:v>
                      </c:pt>
                      <c:pt idx="60">
                        <c:v>52</c:v>
                      </c:pt>
                      <c:pt idx="61">
                        <c:v>43</c:v>
                      </c:pt>
                      <c:pt idx="62">
                        <c:v>37</c:v>
                      </c:pt>
                      <c:pt idx="63">
                        <c:v>57</c:v>
                      </c:pt>
                      <c:pt idx="64">
                        <c:v>89</c:v>
                      </c:pt>
                      <c:pt idx="65">
                        <c:v>21</c:v>
                      </c:pt>
                      <c:pt idx="66">
                        <c:v>36</c:v>
                      </c:pt>
                      <c:pt idx="67">
                        <c:v>86</c:v>
                      </c:pt>
                      <c:pt idx="68">
                        <c:v>18</c:v>
                      </c:pt>
                      <c:pt idx="69">
                        <c:v>33</c:v>
                      </c:pt>
                      <c:pt idx="70">
                        <c:v>24</c:v>
                      </c:pt>
                      <c:pt idx="71">
                        <c:v>41</c:v>
                      </c:pt>
                      <c:pt idx="72">
                        <c:v>63</c:v>
                      </c:pt>
                      <c:pt idx="73">
                        <c:v>37</c:v>
                      </c:pt>
                      <c:pt idx="74">
                        <c:v>40</c:v>
                      </c:pt>
                      <c:pt idx="75">
                        <c:v>52</c:v>
                      </c:pt>
                      <c:pt idx="76">
                        <c:v>88</c:v>
                      </c:pt>
                      <c:pt idx="77">
                        <c:v>46</c:v>
                      </c:pt>
                      <c:pt idx="78">
                        <c:v>21</c:v>
                      </c:pt>
                      <c:pt idx="79">
                        <c:v>73</c:v>
                      </c:pt>
                      <c:pt idx="80">
                        <c:v>69</c:v>
                      </c:pt>
                      <c:pt idx="81">
                        <c:v>33</c:v>
                      </c:pt>
                      <c:pt idx="82">
                        <c:v>54</c:v>
                      </c:pt>
                      <c:pt idx="83">
                        <c:v>61</c:v>
                      </c:pt>
                      <c:pt idx="84">
                        <c:v>47</c:v>
                      </c:pt>
                      <c:pt idx="85">
                        <c:v>34</c:v>
                      </c:pt>
                      <c:pt idx="86">
                        <c:v>39</c:v>
                      </c:pt>
                      <c:pt idx="87">
                        <c:v>57</c:v>
                      </c:pt>
                      <c:pt idx="88">
                        <c:v>38</c:v>
                      </c:pt>
                      <c:pt idx="89">
                        <c:v>44</c:v>
                      </c:pt>
                      <c:pt idx="90">
                        <c:v>55</c:v>
                      </c:pt>
                      <c:pt idx="91">
                        <c:v>40</c:v>
                      </c:pt>
                      <c:pt idx="92">
                        <c:v>22</c:v>
                      </c:pt>
                      <c:pt idx="93">
                        <c:v>34</c:v>
                      </c:pt>
                      <c:pt idx="94">
                        <c:v>59</c:v>
                      </c:pt>
                      <c:pt idx="95">
                        <c:v>59</c:v>
                      </c:pt>
                      <c:pt idx="96">
                        <c:v>34</c:v>
                      </c:pt>
                      <c:pt idx="97">
                        <c:v>28</c:v>
                      </c:pt>
                      <c:pt idx="98">
                        <c:v>39</c:v>
                      </c:pt>
                      <c:pt idx="99">
                        <c:v>34</c:v>
                      </c:pt>
                      <c:pt idx="100">
                        <c:v>36</c:v>
                      </c:pt>
                      <c:pt idx="101">
                        <c:v>21</c:v>
                      </c:pt>
                      <c:pt idx="102">
                        <c:v>28</c:v>
                      </c:pt>
                      <c:pt idx="103">
                        <c:v>54</c:v>
                      </c:pt>
                      <c:pt idx="104">
                        <c:v>36</c:v>
                      </c:pt>
                      <c:pt idx="105">
                        <c:v>30</c:v>
                      </c:pt>
                      <c:pt idx="106">
                        <c:v>28</c:v>
                      </c:pt>
                      <c:pt idx="107">
                        <c:v>52</c:v>
                      </c:pt>
                      <c:pt idx="108">
                        <c:v>41</c:v>
                      </c:pt>
                      <c:pt idx="109">
                        <c:v>36</c:v>
                      </c:pt>
                      <c:pt idx="110">
                        <c:v>48</c:v>
                      </c:pt>
                      <c:pt idx="111">
                        <c:v>48</c:v>
                      </c:pt>
                      <c:pt idx="112">
                        <c:v>35</c:v>
                      </c:pt>
                      <c:pt idx="113">
                        <c:v>52</c:v>
                      </c:pt>
                      <c:pt idx="114">
                        <c:v>33</c:v>
                      </c:pt>
                      <c:pt idx="115">
                        <c:v>32</c:v>
                      </c:pt>
                      <c:pt idx="116">
                        <c:v>34</c:v>
                      </c:pt>
                      <c:pt idx="117">
                        <c:v>58</c:v>
                      </c:pt>
                      <c:pt idx="118">
                        <c:v>42</c:v>
                      </c:pt>
                      <c:pt idx="119">
                        <c:v>37</c:v>
                      </c:pt>
                      <c:pt idx="120">
                        <c:v>27</c:v>
                      </c:pt>
                      <c:pt idx="121">
                        <c:v>48</c:v>
                      </c:pt>
                      <c:pt idx="122">
                        <c:v>42</c:v>
                      </c:pt>
                      <c:pt idx="123">
                        <c:v>56</c:v>
                      </c:pt>
                      <c:pt idx="124">
                        <c:v>49</c:v>
                      </c:pt>
                      <c:pt idx="125">
                        <c:v>34</c:v>
                      </c:pt>
                      <c:pt idx="126">
                        <c:v>18</c:v>
                      </c:pt>
                      <c:pt idx="127">
                        <c:v>23</c:v>
                      </c:pt>
                      <c:pt idx="128">
                        <c:v>48</c:v>
                      </c:pt>
                      <c:pt idx="129">
                        <c:v>41</c:v>
                      </c:pt>
                      <c:pt idx="130">
                        <c:v>36</c:v>
                      </c:pt>
                      <c:pt idx="131">
                        <c:v>18</c:v>
                      </c:pt>
                      <c:pt idx="132">
                        <c:v>27</c:v>
                      </c:pt>
                      <c:pt idx="133">
                        <c:v>45</c:v>
                      </c:pt>
                      <c:pt idx="134">
                        <c:v>75</c:v>
                      </c:pt>
                      <c:pt idx="135">
                        <c:v>51</c:v>
                      </c:pt>
                      <c:pt idx="136">
                        <c:v>55</c:v>
                      </c:pt>
                      <c:pt idx="137">
                        <c:v>48</c:v>
                      </c:pt>
                      <c:pt idx="138">
                        <c:v>33</c:v>
                      </c:pt>
                      <c:pt idx="139">
                        <c:v>62</c:v>
                      </c:pt>
                      <c:pt idx="140">
                        <c:v>57</c:v>
                      </c:pt>
                      <c:pt idx="141">
                        <c:v>40</c:v>
                      </c:pt>
                      <c:pt idx="142">
                        <c:v>50</c:v>
                      </c:pt>
                      <c:pt idx="143">
                        <c:v>25</c:v>
                      </c:pt>
                      <c:pt idx="144">
                        <c:v>40</c:v>
                      </c:pt>
                      <c:pt idx="145">
                        <c:v>58</c:v>
                      </c:pt>
                      <c:pt idx="146">
                        <c:v>46</c:v>
                      </c:pt>
                      <c:pt idx="147">
                        <c:v>58</c:v>
                      </c:pt>
                      <c:pt idx="148">
                        <c:v>34</c:v>
                      </c:pt>
                      <c:pt idx="149">
                        <c:v>58</c:v>
                      </c:pt>
                      <c:pt idx="150">
                        <c:v>44</c:v>
                      </c:pt>
                      <c:pt idx="151">
                        <c:v>76</c:v>
                      </c:pt>
                      <c:pt idx="152">
                        <c:v>34</c:v>
                      </c:pt>
                      <c:pt idx="153">
                        <c:v>34</c:v>
                      </c:pt>
                      <c:pt idx="154">
                        <c:v>46</c:v>
                      </c:pt>
                      <c:pt idx="155">
                        <c:v>40</c:v>
                      </c:pt>
                      <c:pt idx="156">
                        <c:v>35</c:v>
                      </c:pt>
                      <c:pt idx="157">
                        <c:v>71</c:v>
                      </c:pt>
                      <c:pt idx="158">
                        <c:v>45</c:v>
                      </c:pt>
                      <c:pt idx="159">
                        <c:v>43</c:v>
                      </c:pt>
                      <c:pt idx="160">
                        <c:v>66</c:v>
                      </c:pt>
                      <c:pt idx="161">
                        <c:v>67</c:v>
                      </c:pt>
                      <c:pt idx="162">
                        <c:v>86</c:v>
                      </c:pt>
                      <c:pt idx="163">
                        <c:v>7</c:v>
                      </c:pt>
                    </c:numCache>
                  </c:numRef>
                </c:yVal>
                <c:smooth val="0"/>
              </c15:ser>
            </c15:filteredScatterSeries>
          </c:ext>
        </c:extLst>
      </c:scatterChart>
      <c:valAx>
        <c:axId val="58948224"/>
        <c:scaling>
          <c:orientation val="maxMin"/>
        </c:scaling>
        <c:axPos val="b"/>
        <c:majorGridlines/>
        <c:minorGridlines/>
        <c:title>
          <c:tx>
            <c:rich>
              <a:bodyPr/>
              <a:lstStyle/>
              <a:p>
                <a:pPr>
                  <a:defRPr/>
                </a:pPr>
                <a:r>
                  <a:rPr lang="en-US"/>
                  <a:t>Pipe</a:t>
                </a:r>
                <a:endParaRPr lang="ar-JO"/>
              </a:p>
            </c:rich>
          </c:tx>
          <c:layout>
            <c:manualLayout>
              <c:xMode val="edge"/>
              <c:yMode val="edge"/>
              <c:x val="0.42869810747498127"/>
              <c:y val="0.84375351342511706"/>
            </c:manualLayout>
          </c:layout>
        </c:title>
        <c:tickLblPos val="nextTo"/>
        <c:txPr>
          <a:bodyPr rot="-60000000" vert="horz"/>
          <a:lstStyle/>
          <a:p>
            <a:pPr>
              <a:defRPr/>
            </a:pPr>
            <a:endParaRPr lang="ar-SA"/>
          </a:p>
        </c:txPr>
        <c:crossAx val="57872768"/>
        <c:crosses val="autoZero"/>
        <c:crossBetween val="midCat"/>
      </c:valAx>
      <c:valAx>
        <c:axId val="57872768"/>
        <c:scaling>
          <c:orientation val="minMax"/>
          <c:max val="3.5"/>
        </c:scaling>
        <c:axPos val="r"/>
        <c:majorGridlines/>
        <c:title>
          <c:tx>
            <c:rich>
              <a:bodyPr/>
              <a:lstStyle/>
              <a:p>
                <a:pPr>
                  <a:defRPr/>
                </a:pPr>
                <a:r>
                  <a:rPr lang="en-US" sz="1600" b="1" i="0" u="none" strike="noStrike" baseline="0" dirty="0" smtClean="0"/>
                  <a:t>Velocity </a:t>
                </a:r>
                <a:r>
                  <a:rPr lang="en-US" baseline="0" dirty="0" smtClean="0"/>
                  <a:t> </a:t>
                </a:r>
                <a:r>
                  <a:rPr lang="en-US" dirty="0" smtClean="0"/>
                  <a:t>m/s</a:t>
                </a:r>
                <a:endParaRPr lang="ar-JO" dirty="0"/>
              </a:p>
            </c:rich>
          </c:tx>
          <c:layout>
            <c:manualLayout>
              <c:xMode val="edge"/>
              <c:yMode val="edge"/>
              <c:x val="0.94058665765553473"/>
              <c:y val="0.26277598023727544"/>
            </c:manualLayout>
          </c:layout>
        </c:title>
        <c:numFmt formatCode="General" sourceLinked="1"/>
        <c:minorTickMark val="in"/>
        <c:tickLblPos val="nextTo"/>
        <c:txPr>
          <a:bodyPr rot="-60000000" vert="horz"/>
          <a:lstStyle/>
          <a:p>
            <a:pPr>
              <a:defRPr/>
            </a:pPr>
            <a:endParaRPr lang="ar-SA"/>
          </a:p>
        </c:txPr>
        <c:crossAx val="58948224"/>
        <c:crosses val="autoZero"/>
        <c:crossBetween val="midCat"/>
        <c:majorUnit val="0.5"/>
        <c:minorUnit val="0.1"/>
      </c:valAx>
    </c:plotArea>
    <c:plotVisOnly val="1"/>
    <c:dispBlanksAs val="gap"/>
  </c:chart>
  <c:txPr>
    <a:bodyPr/>
    <a:lstStyle/>
    <a:p>
      <a:pPr>
        <a:defRPr sz="1600"/>
      </a:pPr>
      <a:endParaRPr lang="ar-SA"/>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style val="1"/>
  <c:chart>
    <c:autoTitleDeleted val="1"/>
    <c:plotArea>
      <c:layout>
        <c:manualLayout>
          <c:layoutTarget val="inner"/>
          <c:xMode val="edge"/>
          <c:yMode val="edge"/>
          <c:x val="4.999352081378583E-2"/>
          <c:y val="3.4132010703619396E-2"/>
          <c:w val="0.79973235704767121"/>
          <c:h val="0.73698377354710065"/>
        </c:manualLayout>
      </c:layout>
      <c:scatterChart>
        <c:scatterStyle val="lineMarker"/>
        <c:ser>
          <c:idx val="0"/>
          <c:order val="0"/>
          <c:spPr>
            <a:ln w="38100">
              <a:noFill/>
            </a:ln>
          </c:spPr>
          <c:yVal>
            <c:numRef>
              <c:f>ورقة1!$I$6:$I$108</c:f>
              <c:numCache>
                <c:formatCode>General</c:formatCode>
                <c:ptCount val="103"/>
                <c:pt idx="0">
                  <c:v>304</c:v>
                </c:pt>
                <c:pt idx="1">
                  <c:v>309</c:v>
                </c:pt>
                <c:pt idx="2">
                  <c:v>313</c:v>
                </c:pt>
                <c:pt idx="3">
                  <c:v>321</c:v>
                </c:pt>
                <c:pt idx="4">
                  <c:v>331</c:v>
                </c:pt>
                <c:pt idx="5">
                  <c:v>339</c:v>
                </c:pt>
                <c:pt idx="6">
                  <c:v>342</c:v>
                </c:pt>
                <c:pt idx="7">
                  <c:v>347</c:v>
                </c:pt>
                <c:pt idx="8">
                  <c:v>352</c:v>
                </c:pt>
                <c:pt idx="9">
                  <c:v>356</c:v>
                </c:pt>
                <c:pt idx="10">
                  <c:v>363</c:v>
                </c:pt>
                <c:pt idx="11">
                  <c:v>353</c:v>
                </c:pt>
                <c:pt idx="12">
                  <c:v>355</c:v>
                </c:pt>
                <c:pt idx="13">
                  <c:v>357</c:v>
                </c:pt>
                <c:pt idx="14">
                  <c:v>357</c:v>
                </c:pt>
                <c:pt idx="15">
                  <c:v>362</c:v>
                </c:pt>
                <c:pt idx="16">
                  <c:v>369</c:v>
                </c:pt>
                <c:pt idx="17">
                  <c:v>377</c:v>
                </c:pt>
                <c:pt idx="18">
                  <c:v>387</c:v>
                </c:pt>
                <c:pt idx="19">
                  <c:v>391</c:v>
                </c:pt>
                <c:pt idx="20">
                  <c:v>395</c:v>
                </c:pt>
                <c:pt idx="21">
                  <c:v>403</c:v>
                </c:pt>
                <c:pt idx="22">
                  <c:v>413</c:v>
                </c:pt>
                <c:pt idx="23">
                  <c:v>374</c:v>
                </c:pt>
                <c:pt idx="24">
                  <c:v>383</c:v>
                </c:pt>
                <c:pt idx="25">
                  <c:v>393</c:v>
                </c:pt>
                <c:pt idx="26">
                  <c:v>405</c:v>
                </c:pt>
                <c:pt idx="27">
                  <c:v>410</c:v>
                </c:pt>
                <c:pt idx="28">
                  <c:v>417</c:v>
                </c:pt>
                <c:pt idx="29">
                  <c:v>418</c:v>
                </c:pt>
                <c:pt idx="30">
                  <c:v>393</c:v>
                </c:pt>
                <c:pt idx="31">
                  <c:v>393</c:v>
                </c:pt>
                <c:pt idx="32">
                  <c:v>395</c:v>
                </c:pt>
                <c:pt idx="33">
                  <c:v>397</c:v>
                </c:pt>
                <c:pt idx="34">
                  <c:v>399</c:v>
                </c:pt>
                <c:pt idx="35">
                  <c:v>400</c:v>
                </c:pt>
                <c:pt idx="36">
                  <c:v>407</c:v>
                </c:pt>
                <c:pt idx="37">
                  <c:v>409</c:v>
                </c:pt>
                <c:pt idx="38">
                  <c:v>411</c:v>
                </c:pt>
                <c:pt idx="39">
                  <c:v>414</c:v>
                </c:pt>
                <c:pt idx="40">
                  <c:v>337</c:v>
                </c:pt>
                <c:pt idx="41">
                  <c:v>332</c:v>
                </c:pt>
                <c:pt idx="42">
                  <c:v>329</c:v>
                </c:pt>
                <c:pt idx="43">
                  <c:v>326</c:v>
                </c:pt>
                <c:pt idx="44">
                  <c:v>325</c:v>
                </c:pt>
                <c:pt idx="45">
                  <c:v>324</c:v>
                </c:pt>
                <c:pt idx="46">
                  <c:v>321</c:v>
                </c:pt>
                <c:pt idx="47">
                  <c:v>326</c:v>
                </c:pt>
                <c:pt idx="48">
                  <c:v>325</c:v>
                </c:pt>
                <c:pt idx="49">
                  <c:v>328</c:v>
                </c:pt>
                <c:pt idx="50">
                  <c:v>332</c:v>
                </c:pt>
                <c:pt idx="51">
                  <c:v>332</c:v>
                </c:pt>
                <c:pt idx="52">
                  <c:v>331</c:v>
                </c:pt>
                <c:pt idx="53">
                  <c:v>334</c:v>
                </c:pt>
                <c:pt idx="54">
                  <c:v>337</c:v>
                </c:pt>
                <c:pt idx="55">
                  <c:v>340</c:v>
                </c:pt>
                <c:pt idx="56">
                  <c:v>343</c:v>
                </c:pt>
                <c:pt idx="57">
                  <c:v>349</c:v>
                </c:pt>
                <c:pt idx="58">
                  <c:v>369</c:v>
                </c:pt>
                <c:pt idx="59">
                  <c:v>393</c:v>
                </c:pt>
                <c:pt idx="60">
                  <c:v>340</c:v>
                </c:pt>
                <c:pt idx="61">
                  <c:v>339</c:v>
                </c:pt>
                <c:pt idx="62">
                  <c:v>338</c:v>
                </c:pt>
                <c:pt idx="63">
                  <c:v>340</c:v>
                </c:pt>
                <c:pt idx="64">
                  <c:v>342</c:v>
                </c:pt>
                <c:pt idx="65">
                  <c:v>343</c:v>
                </c:pt>
                <c:pt idx="66">
                  <c:v>345</c:v>
                </c:pt>
                <c:pt idx="67">
                  <c:v>348</c:v>
                </c:pt>
                <c:pt idx="68">
                  <c:v>350</c:v>
                </c:pt>
                <c:pt idx="69">
                  <c:v>350</c:v>
                </c:pt>
                <c:pt idx="70">
                  <c:v>340</c:v>
                </c:pt>
                <c:pt idx="71">
                  <c:v>352</c:v>
                </c:pt>
                <c:pt idx="72">
                  <c:v>354</c:v>
                </c:pt>
                <c:pt idx="73">
                  <c:v>356</c:v>
                </c:pt>
                <c:pt idx="74">
                  <c:v>370</c:v>
                </c:pt>
                <c:pt idx="75">
                  <c:v>361</c:v>
                </c:pt>
                <c:pt idx="76">
                  <c:v>363</c:v>
                </c:pt>
                <c:pt idx="77">
                  <c:v>351</c:v>
                </c:pt>
                <c:pt idx="78">
                  <c:v>310</c:v>
                </c:pt>
                <c:pt idx="79">
                  <c:v>322</c:v>
                </c:pt>
                <c:pt idx="80">
                  <c:v>351</c:v>
                </c:pt>
                <c:pt idx="81">
                  <c:v>357</c:v>
                </c:pt>
                <c:pt idx="82">
                  <c:v>366</c:v>
                </c:pt>
                <c:pt idx="83">
                  <c:v>353</c:v>
                </c:pt>
                <c:pt idx="84">
                  <c:v>347</c:v>
                </c:pt>
                <c:pt idx="85">
                  <c:v>342</c:v>
                </c:pt>
                <c:pt idx="86">
                  <c:v>335</c:v>
                </c:pt>
                <c:pt idx="87">
                  <c:v>332</c:v>
                </c:pt>
                <c:pt idx="88">
                  <c:v>329</c:v>
                </c:pt>
                <c:pt idx="89">
                  <c:v>316</c:v>
                </c:pt>
                <c:pt idx="90">
                  <c:v>341</c:v>
                </c:pt>
                <c:pt idx="91">
                  <c:v>344</c:v>
                </c:pt>
                <c:pt idx="92">
                  <c:v>353</c:v>
                </c:pt>
                <c:pt idx="93">
                  <c:v>345</c:v>
                </c:pt>
                <c:pt idx="94">
                  <c:v>350</c:v>
                </c:pt>
                <c:pt idx="95">
                  <c:v>355</c:v>
                </c:pt>
                <c:pt idx="96">
                  <c:v>360</c:v>
                </c:pt>
                <c:pt idx="97">
                  <c:v>366</c:v>
                </c:pt>
                <c:pt idx="98">
                  <c:v>372</c:v>
                </c:pt>
                <c:pt idx="99">
                  <c:v>364</c:v>
                </c:pt>
                <c:pt idx="100">
                  <c:v>399</c:v>
                </c:pt>
                <c:pt idx="101">
                  <c:v>407</c:v>
                </c:pt>
                <c:pt idx="102">
                  <c:v>391</c:v>
                </c:pt>
              </c:numCache>
            </c:numRef>
          </c:yVal>
        </c:ser>
        <c:axId val="57880576"/>
        <c:axId val="57882496"/>
      </c:scatterChart>
      <c:valAx>
        <c:axId val="57880576"/>
        <c:scaling>
          <c:orientation val="maxMin"/>
        </c:scaling>
        <c:axPos val="b"/>
        <c:majorGridlines/>
        <c:title>
          <c:tx>
            <c:rich>
              <a:bodyPr rot="0" vert="horz"/>
              <a:lstStyle/>
              <a:p>
                <a:pPr>
                  <a:defRPr/>
                </a:pPr>
                <a:r>
                  <a:rPr lang="en-US"/>
                  <a:t>Junction</a:t>
                </a:r>
              </a:p>
            </c:rich>
          </c:tx>
          <c:layout>
            <c:manualLayout>
              <c:xMode val="edge"/>
              <c:yMode val="edge"/>
              <c:x val="0.37135815741542877"/>
              <c:y val="0.85496717659075461"/>
            </c:manualLayout>
          </c:layout>
        </c:title>
        <c:numFmt formatCode="General" sourceLinked="1"/>
        <c:tickLblPos val="nextTo"/>
        <c:txPr>
          <a:bodyPr rot="-60000000" vert="horz"/>
          <a:lstStyle/>
          <a:p>
            <a:pPr>
              <a:defRPr/>
            </a:pPr>
            <a:endParaRPr lang="ar-SA"/>
          </a:p>
        </c:txPr>
        <c:crossAx val="57882496"/>
        <c:crosses val="autoZero"/>
        <c:crossBetween val="midCat"/>
      </c:valAx>
      <c:valAx>
        <c:axId val="57882496"/>
        <c:scaling>
          <c:orientation val="minMax"/>
        </c:scaling>
        <c:axPos val="r"/>
        <c:majorGridlines/>
        <c:title>
          <c:tx>
            <c:rich>
              <a:bodyPr rot="-5400000" vert="horz"/>
              <a:lstStyle/>
              <a:p>
                <a:pPr>
                  <a:defRPr/>
                </a:pPr>
                <a:r>
                  <a:rPr lang="en-US"/>
                  <a:t>Pressure m H2O</a:t>
                </a:r>
              </a:p>
            </c:rich>
          </c:tx>
          <c:layout/>
        </c:title>
        <c:numFmt formatCode="General" sourceLinked="1"/>
        <c:tickLblPos val="nextTo"/>
        <c:txPr>
          <a:bodyPr rot="-60000000" vert="horz"/>
          <a:lstStyle/>
          <a:p>
            <a:pPr>
              <a:defRPr/>
            </a:pPr>
            <a:endParaRPr lang="ar-SA"/>
          </a:p>
        </c:txPr>
        <c:crossAx val="57880576"/>
        <c:crosses val="autoZero"/>
        <c:crossBetween val="midCat"/>
      </c:valAx>
    </c:plotArea>
    <c:plotVisOnly val="1"/>
    <c:dispBlanksAs val="gap"/>
  </c:chart>
  <c:txPr>
    <a:bodyPr/>
    <a:lstStyle/>
    <a:p>
      <a:pPr>
        <a:defRPr sz="1600"/>
      </a:pPr>
      <a:endParaRPr lang="ar-SA"/>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style val="1"/>
  <c:chart>
    <c:autoTitleDeleted val="1"/>
    <c:plotArea>
      <c:layout>
        <c:manualLayout>
          <c:layoutTarget val="inner"/>
          <c:xMode val="edge"/>
          <c:yMode val="edge"/>
          <c:x val="4.1939253483287746E-2"/>
          <c:y val="3.6154610634247929E-2"/>
          <c:w val="0.81141925000736259"/>
          <c:h val="0.77651504758219791"/>
        </c:manualLayout>
      </c:layout>
      <c:scatterChart>
        <c:scatterStyle val="lineMarker"/>
        <c:ser>
          <c:idx val="0"/>
          <c:order val="0"/>
          <c:spPr>
            <a:ln w="38100">
              <a:noFill/>
            </a:ln>
          </c:spPr>
          <c:yVal>
            <c:numRef>
              <c:f>ورقة1!$E$8:$E$118</c:f>
              <c:numCache>
                <c:formatCode>General</c:formatCode>
                <c:ptCount val="111"/>
                <c:pt idx="0">
                  <c:v>0.18000000000000024</c:v>
                </c:pt>
                <c:pt idx="1">
                  <c:v>0.19</c:v>
                </c:pt>
                <c:pt idx="2">
                  <c:v>0.34</c:v>
                </c:pt>
                <c:pt idx="3">
                  <c:v>0.39000000000000123</c:v>
                </c:pt>
                <c:pt idx="4">
                  <c:v>0.39000000000000123</c:v>
                </c:pt>
                <c:pt idx="5">
                  <c:v>0.56999999999999995</c:v>
                </c:pt>
                <c:pt idx="6">
                  <c:v>0.58000000000000007</c:v>
                </c:pt>
                <c:pt idx="7">
                  <c:v>0.59</c:v>
                </c:pt>
                <c:pt idx="8">
                  <c:v>0.62000000000000222</c:v>
                </c:pt>
                <c:pt idx="9">
                  <c:v>0.64000000000000246</c:v>
                </c:pt>
                <c:pt idx="10">
                  <c:v>0.70000000000000062</c:v>
                </c:pt>
                <c:pt idx="11">
                  <c:v>0.70000000000000062</c:v>
                </c:pt>
                <c:pt idx="12">
                  <c:v>0.76000000000000245</c:v>
                </c:pt>
                <c:pt idx="13">
                  <c:v>0.8</c:v>
                </c:pt>
                <c:pt idx="14">
                  <c:v>0.81</c:v>
                </c:pt>
                <c:pt idx="15">
                  <c:v>0.82000000000000062</c:v>
                </c:pt>
                <c:pt idx="16">
                  <c:v>0.84000000000000064</c:v>
                </c:pt>
                <c:pt idx="17">
                  <c:v>0.86000000000000065</c:v>
                </c:pt>
                <c:pt idx="18">
                  <c:v>0.89</c:v>
                </c:pt>
                <c:pt idx="19">
                  <c:v>0.92</c:v>
                </c:pt>
                <c:pt idx="20">
                  <c:v>1.05</c:v>
                </c:pt>
                <c:pt idx="21">
                  <c:v>1.06</c:v>
                </c:pt>
                <c:pt idx="22">
                  <c:v>1.2</c:v>
                </c:pt>
                <c:pt idx="23">
                  <c:v>1.32</c:v>
                </c:pt>
                <c:pt idx="24">
                  <c:v>1.34</c:v>
                </c:pt>
                <c:pt idx="25">
                  <c:v>1.35</c:v>
                </c:pt>
                <c:pt idx="26">
                  <c:v>1.36</c:v>
                </c:pt>
                <c:pt idx="27">
                  <c:v>1.45</c:v>
                </c:pt>
                <c:pt idx="28">
                  <c:v>1.59</c:v>
                </c:pt>
                <c:pt idx="29">
                  <c:v>1.7</c:v>
                </c:pt>
                <c:pt idx="30">
                  <c:v>1.7</c:v>
                </c:pt>
                <c:pt idx="31">
                  <c:v>1.81</c:v>
                </c:pt>
                <c:pt idx="32">
                  <c:v>1.83</c:v>
                </c:pt>
                <c:pt idx="33">
                  <c:v>1.87</c:v>
                </c:pt>
                <c:pt idx="34">
                  <c:v>1.9000000000000001</c:v>
                </c:pt>
                <c:pt idx="35">
                  <c:v>1.9300000000000044</c:v>
                </c:pt>
                <c:pt idx="36">
                  <c:v>1.9500000000000044</c:v>
                </c:pt>
                <c:pt idx="37">
                  <c:v>1.9800000000000049</c:v>
                </c:pt>
                <c:pt idx="38">
                  <c:v>1.9900000000000049</c:v>
                </c:pt>
                <c:pt idx="39">
                  <c:v>2.08</c:v>
                </c:pt>
                <c:pt idx="40">
                  <c:v>2.1800000000000002</c:v>
                </c:pt>
                <c:pt idx="41">
                  <c:v>2.23</c:v>
                </c:pt>
                <c:pt idx="42">
                  <c:v>2.2400000000000002</c:v>
                </c:pt>
                <c:pt idx="43">
                  <c:v>2.38</c:v>
                </c:pt>
                <c:pt idx="44">
                  <c:v>2.42</c:v>
                </c:pt>
                <c:pt idx="45">
                  <c:v>2.4499999999999997</c:v>
                </c:pt>
                <c:pt idx="46">
                  <c:v>2.64</c:v>
                </c:pt>
                <c:pt idx="47">
                  <c:v>2.79</c:v>
                </c:pt>
                <c:pt idx="48">
                  <c:v>2.82</c:v>
                </c:pt>
                <c:pt idx="49">
                  <c:v>2.8299999999999987</c:v>
                </c:pt>
                <c:pt idx="50">
                  <c:v>2.9099999999999997</c:v>
                </c:pt>
                <c:pt idx="51">
                  <c:v>3.06</c:v>
                </c:pt>
                <c:pt idx="52">
                  <c:v>3.17</c:v>
                </c:pt>
                <c:pt idx="53">
                  <c:v>3.3499999999999988</c:v>
                </c:pt>
                <c:pt idx="54">
                  <c:v>3.51</c:v>
                </c:pt>
                <c:pt idx="55">
                  <c:v>3.69</c:v>
                </c:pt>
                <c:pt idx="56">
                  <c:v>3.8699999999999997</c:v>
                </c:pt>
                <c:pt idx="57">
                  <c:v>3.9299999999999997</c:v>
                </c:pt>
                <c:pt idx="58">
                  <c:v>3.98</c:v>
                </c:pt>
                <c:pt idx="59">
                  <c:v>4</c:v>
                </c:pt>
                <c:pt idx="60">
                  <c:v>4.01</c:v>
                </c:pt>
                <c:pt idx="61">
                  <c:v>4.05</c:v>
                </c:pt>
                <c:pt idx="62">
                  <c:v>4.0599999999999996</c:v>
                </c:pt>
                <c:pt idx="63">
                  <c:v>4.0999999999999996</c:v>
                </c:pt>
                <c:pt idx="64">
                  <c:v>4.24</c:v>
                </c:pt>
                <c:pt idx="65">
                  <c:v>4.41</c:v>
                </c:pt>
                <c:pt idx="66">
                  <c:v>4.5</c:v>
                </c:pt>
                <c:pt idx="67">
                  <c:v>4.54</c:v>
                </c:pt>
                <c:pt idx="68">
                  <c:v>4.6099999999999985</c:v>
                </c:pt>
                <c:pt idx="69">
                  <c:v>4.72</c:v>
                </c:pt>
                <c:pt idx="70">
                  <c:v>4.74</c:v>
                </c:pt>
                <c:pt idx="71">
                  <c:v>4.88</c:v>
                </c:pt>
                <c:pt idx="72">
                  <c:v>4.8899999999999997</c:v>
                </c:pt>
                <c:pt idx="73">
                  <c:v>5.07</c:v>
                </c:pt>
                <c:pt idx="74">
                  <c:v>5.31</c:v>
                </c:pt>
                <c:pt idx="75">
                  <c:v>5.34</c:v>
                </c:pt>
                <c:pt idx="76">
                  <c:v>5.45</c:v>
                </c:pt>
                <c:pt idx="77">
                  <c:v>5.49</c:v>
                </c:pt>
                <c:pt idx="78">
                  <c:v>5.5</c:v>
                </c:pt>
                <c:pt idx="79">
                  <c:v>5.52</c:v>
                </c:pt>
                <c:pt idx="80">
                  <c:v>5.57</c:v>
                </c:pt>
                <c:pt idx="81">
                  <c:v>5.8599999999999985</c:v>
                </c:pt>
                <c:pt idx="82">
                  <c:v>6.1099999999999985</c:v>
                </c:pt>
                <c:pt idx="83">
                  <c:v>6.17</c:v>
                </c:pt>
                <c:pt idx="84">
                  <c:v>7.02</c:v>
                </c:pt>
                <c:pt idx="85">
                  <c:v>7.17</c:v>
                </c:pt>
                <c:pt idx="86">
                  <c:v>7.21</c:v>
                </c:pt>
                <c:pt idx="87">
                  <c:v>7.2700000000000014</c:v>
                </c:pt>
                <c:pt idx="88">
                  <c:v>7.3599999999999985</c:v>
                </c:pt>
                <c:pt idx="89">
                  <c:v>7.4</c:v>
                </c:pt>
                <c:pt idx="90">
                  <c:v>7.45</c:v>
                </c:pt>
                <c:pt idx="91">
                  <c:v>7.49</c:v>
                </c:pt>
                <c:pt idx="92">
                  <c:v>7.79</c:v>
                </c:pt>
                <c:pt idx="93">
                  <c:v>7.99</c:v>
                </c:pt>
                <c:pt idx="94">
                  <c:v>8.11</c:v>
                </c:pt>
                <c:pt idx="95">
                  <c:v>8.39</c:v>
                </c:pt>
                <c:pt idx="96">
                  <c:v>8.39</c:v>
                </c:pt>
                <c:pt idx="97">
                  <c:v>8.76</c:v>
                </c:pt>
                <c:pt idx="98">
                  <c:v>9.3000000000000007</c:v>
                </c:pt>
                <c:pt idx="99">
                  <c:v>9.64</c:v>
                </c:pt>
                <c:pt idx="100">
                  <c:v>9.76</c:v>
                </c:pt>
                <c:pt idx="101">
                  <c:v>10.360000000000024</c:v>
                </c:pt>
                <c:pt idx="102">
                  <c:v>10.48</c:v>
                </c:pt>
                <c:pt idx="103">
                  <c:v>10.9</c:v>
                </c:pt>
                <c:pt idx="104">
                  <c:v>11.04</c:v>
                </c:pt>
                <c:pt idx="105">
                  <c:v>11.81</c:v>
                </c:pt>
                <c:pt idx="106">
                  <c:v>11.98</c:v>
                </c:pt>
                <c:pt idx="107">
                  <c:v>13.18</c:v>
                </c:pt>
                <c:pt idx="108">
                  <c:v>18.95</c:v>
                </c:pt>
                <c:pt idx="109">
                  <c:v>19.630000000000031</c:v>
                </c:pt>
                <c:pt idx="110">
                  <c:v>33.85</c:v>
                </c:pt>
              </c:numCache>
            </c:numRef>
          </c:yVal>
        </c:ser>
        <c:axId val="58742272"/>
        <c:axId val="58744192"/>
      </c:scatterChart>
      <c:valAx>
        <c:axId val="58742272"/>
        <c:scaling>
          <c:orientation val="maxMin"/>
        </c:scaling>
        <c:axPos val="b"/>
        <c:title>
          <c:tx>
            <c:rich>
              <a:bodyPr/>
              <a:lstStyle/>
              <a:p>
                <a:pPr>
                  <a:defRPr/>
                </a:pPr>
                <a:r>
                  <a:rPr lang="en-US"/>
                  <a:t>pip</a:t>
                </a:r>
                <a:endParaRPr lang="ar-JO"/>
              </a:p>
            </c:rich>
          </c:tx>
          <c:layout/>
        </c:title>
        <c:numFmt formatCode="General" sourceLinked="1"/>
        <c:majorTickMark val="none"/>
        <c:tickLblPos val="nextTo"/>
        <c:crossAx val="58744192"/>
        <c:crosses val="autoZero"/>
        <c:crossBetween val="midCat"/>
      </c:valAx>
      <c:valAx>
        <c:axId val="58744192"/>
        <c:scaling>
          <c:orientation val="minMax"/>
        </c:scaling>
        <c:axPos val="r"/>
        <c:majorGridlines/>
        <c:title>
          <c:tx>
            <c:rich>
              <a:bodyPr/>
              <a:lstStyle/>
              <a:p>
                <a:pPr>
                  <a:defRPr/>
                </a:pPr>
                <a:r>
                  <a:rPr lang="en-US"/>
                  <a:t>Velocity m/s</a:t>
                </a:r>
                <a:endParaRPr lang="ar-JO"/>
              </a:p>
            </c:rich>
          </c:tx>
          <c:layout/>
        </c:title>
        <c:numFmt formatCode="General" sourceLinked="1"/>
        <c:majorTickMark val="none"/>
        <c:minorTickMark val="cross"/>
        <c:tickLblPos val="nextTo"/>
        <c:crossAx val="58742272"/>
        <c:crosses val="autoZero"/>
        <c:crossBetween val="midCat"/>
        <c:majorUnit val="3"/>
        <c:minorUnit val="0.1"/>
      </c:valAx>
    </c:plotArea>
    <c:plotVisOnly val="1"/>
  </c:chart>
  <c:txPr>
    <a:bodyPr/>
    <a:lstStyle/>
    <a:p>
      <a:pPr>
        <a:defRPr sz="1600"/>
      </a:pPr>
      <a:endParaRPr lang="ar-SA"/>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ar-SA"/>
  <c:style val="1"/>
  <c:chart>
    <c:autoTitleDeleted val="1"/>
    <c:plotArea>
      <c:layout>
        <c:manualLayout>
          <c:layoutTarget val="inner"/>
          <c:xMode val="edge"/>
          <c:yMode val="edge"/>
          <c:x val="4.1085543844051782E-2"/>
          <c:y val="3.7073587767896148E-2"/>
          <c:w val="0.83507118086722099"/>
          <c:h val="0.795063179319904"/>
        </c:manualLayout>
      </c:layout>
      <c:scatterChart>
        <c:scatterStyle val="lineMarker"/>
        <c:ser>
          <c:idx val="0"/>
          <c:order val="0"/>
          <c:spPr>
            <a:ln w="38100">
              <a:noFill/>
            </a:ln>
          </c:spPr>
          <c:yVal>
            <c:numRef>
              <c:f>ورقة1!$D$8:$D$118</c:f>
              <c:numCache>
                <c:formatCode>General</c:formatCode>
                <c:ptCount val="111"/>
                <c:pt idx="0">
                  <c:v>1.0000000000000005E-2</c:v>
                </c:pt>
                <c:pt idx="1">
                  <c:v>4.0000000000000022E-2</c:v>
                </c:pt>
                <c:pt idx="2">
                  <c:v>0.05</c:v>
                </c:pt>
                <c:pt idx="3">
                  <c:v>0.19</c:v>
                </c:pt>
                <c:pt idx="4">
                  <c:v>0.23</c:v>
                </c:pt>
                <c:pt idx="5">
                  <c:v>0.25</c:v>
                </c:pt>
                <c:pt idx="6">
                  <c:v>0.30000000000000032</c:v>
                </c:pt>
                <c:pt idx="7">
                  <c:v>0.32000000000000123</c:v>
                </c:pt>
                <c:pt idx="8">
                  <c:v>0.34</c:v>
                </c:pt>
                <c:pt idx="9">
                  <c:v>0.35000000000000031</c:v>
                </c:pt>
                <c:pt idx="10">
                  <c:v>0.39000000000000123</c:v>
                </c:pt>
                <c:pt idx="11">
                  <c:v>0.4</c:v>
                </c:pt>
                <c:pt idx="12">
                  <c:v>0.41000000000000031</c:v>
                </c:pt>
                <c:pt idx="13">
                  <c:v>0.42000000000000032</c:v>
                </c:pt>
                <c:pt idx="14">
                  <c:v>0.44</c:v>
                </c:pt>
                <c:pt idx="15">
                  <c:v>0.44</c:v>
                </c:pt>
                <c:pt idx="16">
                  <c:v>0.48000000000000032</c:v>
                </c:pt>
                <c:pt idx="17">
                  <c:v>0.54</c:v>
                </c:pt>
                <c:pt idx="18">
                  <c:v>0.56999999999999995</c:v>
                </c:pt>
                <c:pt idx="19">
                  <c:v>0.56999999999999995</c:v>
                </c:pt>
                <c:pt idx="20">
                  <c:v>0.58000000000000007</c:v>
                </c:pt>
                <c:pt idx="21">
                  <c:v>0.62000000000000222</c:v>
                </c:pt>
                <c:pt idx="22">
                  <c:v>0.64000000000000246</c:v>
                </c:pt>
                <c:pt idx="23">
                  <c:v>0.69000000000000061</c:v>
                </c:pt>
                <c:pt idx="24">
                  <c:v>0.70000000000000062</c:v>
                </c:pt>
                <c:pt idx="25">
                  <c:v>0.75000000000000233</c:v>
                </c:pt>
                <c:pt idx="26">
                  <c:v>0.75000000000000233</c:v>
                </c:pt>
                <c:pt idx="27">
                  <c:v>0.76000000000000245</c:v>
                </c:pt>
                <c:pt idx="28">
                  <c:v>0.76000000000000245</c:v>
                </c:pt>
                <c:pt idx="29">
                  <c:v>0.78</c:v>
                </c:pt>
                <c:pt idx="30">
                  <c:v>0.81</c:v>
                </c:pt>
                <c:pt idx="31">
                  <c:v>0.83000000000000063</c:v>
                </c:pt>
                <c:pt idx="32">
                  <c:v>0.89</c:v>
                </c:pt>
                <c:pt idx="33">
                  <c:v>0.9</c:v>
                </c:pt>
                <c:pt idx="34">
                  <c:v>0.9</c:v>
                </c:pt>
                <c:pt idx="35">
                  <c:v>0.91</c:v>
                </c:pt>
                <c:pt idx="36">
                  <c:v>0.92</c:v>
                </c:pt>
                <c:pt idx="37">
                  <c:v>0.99</c:v>
                </c:pt>
                <c:pt idx="38">
                  <c:v>1</c:v>
                </c:pt>
                <c:pt idx="39">
                  <c:v>1.04</c:v>
                </c:pt>
                <c:pt idx="40">
                  <c:v>1.04</c:v>
                </c:pt>
                <c:pt idx="41">
                  <c:v>1.05</c:v>
                </c:pt>
                <c:pt idx="42">
                  <c:v>1.05</c:v>
                </c:pt>
                <c:pt idx="43">
                  <c:v>1.06</c:v>
                </c:pt>
                <c:pt idx="44">
                  <c:v>1.06</c:v>
                </c:pt>
                <c:pt idx="45">
                  <c:v>1.06</c:v>
                </c:pt>
                <c:pt idx="46">
                  <c:v>1.08</c:v>
                </c:pt>
                <c:pt idx="47">
                  <c:v>1.0900000000000001</c:v>
                </c:pt>
                <c:pt idx="48">
                  <c:v>1.1000000000000001</c:v>
                </c:pt>
                <c:pt idx="49">
                  <c:v>1.1200000000000001</c:v>
                </c:pt>
                <c:pt idx="50">
                  <c:v>1.129999999999995</c:v>
                </c:pt>
                <c:pt idx="51">
                  <c:v>1.159999999999995</c:v>
                </c:pt>
                <c:pt idx="52">
                  <c:v>1.159999999999995</c:v>
                </c:pt>
                <c:pt idx="53">
                  <c:v>1.1800000000000044</c:v>
                </c:pt>
                <c:pt idx="54">
                  <c:v>1.1900000000000044</c:v>
                </c:pt>
                <c:pt idx="55">
                  <c:v>1.24</c:v>
                </c:pt>
                <c:pt idx="56">
                  <c:v>1.25</c:v>
                </c:pt>
                <c:pt idx="57">
                  <c:v>1.27</c:v>
                </c:pt>
                <c:pt idx="58">
                  <c:v>1.32</c:v>
                </c:pt>
                <c:pt idx="59">
                  <c:v>1.32</c:v>
                </c:pt>
                <c:pt idx="60">
                  <c:v>1.33</c:v>
                </c:pt>
                <c:pt idx="61">
                  <c:v>1.36</c:v>
                </c:pt>
                <c:pt idx="62">
                  <c:v>1.3900000000000001</c:v>
                </c:pt>
                <c:pt idx="63">
                  <c:v>1.41</c:v>
                </c:pt>
                <c:pt idx="64">
                  <c:v>1.43</c:v>
                </c:pt>
                <c:pt idx="65">
                  <c:v>1.44</c:v>
                </c:pt>
                <c:pt idx="66">
                  <c:v>1.48</c:v>
                </c:pt>
                <c:pt idx="67">
                  <c:v>1.5</c:v>
                </c:pt>
                <c:pt idx="68">
                  <c:v>1.52</c:v>
                </c:pt>
                <c:pt idx="69">
                  <c:v>1.56</c:v>
                </c:pt>
                <c:pt idx="70">
                  <c:v>1.58</c:v>
                </c:pt>
                <c:pt idx="71">
                  <c:v>1.59</c:v>
                </c:pt>
                <c:pt idx="72">
                  <c:v>1.59</c:v>
                </c:pt>
                <c:pt idx="73">
                  <c:v>1.59</c:v>
                </c:pt>
                <c:pt idx="74">
                  <c:v>1.62</c:v>
                </c:pt>
                <c:pt idx="75">
                  <c:v>1.6300000000000001</c:v>
                </c:pt>
                <c:pt idx="76">
                  <c:v>1.6400000000000001</c:v>
                </c:pt>
                <c:pt idx="77">
                  <c:v>1.6600000000000001</c:v>
                </c:pt>
                <c:pt idx="78">
                  <c:v>1.6700000000000021</c:v>
                </c:pt>
                <c:pt idx="79">
                  <c:v>1.6700000000000021</c:v>
                </c:pt>
                <c:pt idx="80">
                  <c:v>1.7</c:v>
                </c:pt>
                <c:pt idx="81">
                  <c:v>1.72</c:v>
                </c:pt>
                <c:pt idx="82">
                  <c:v>1.78</c:v>
                </c:pt>
                <c:pt idx="83">
                  <c:v>1.81</c:v>
                </c:pt>
                <c:pt idx="84">
                  <c:v>1.84</c:v>
                </c:pt>
                <c:pt idx="85">
                  <c:v>1.85</c:v>
                </c:pt>
                <c:pt idx="86">
                  <c:v>1.87</c:v>
                </c:pt>
                <c:pt idx="87">
                  <c:v>1.9600000000000044</c:v>
                </c:pt>
                <c:pt idx="88">
                  <c:v>1.9800000000000049</c:v>
                </c:pt>
                <c:pt idx="89">
                  <c:v>2</c:v>
                </c:pt>
                <c:pt idx="90">
                  <c:v>2.04</c:v>
                </c:pt>
                <c:pt idx="91">
                  <c:v>2.12</c:v>
                </c:pt>
                <c:pt idx="92">
                  <c:v>2.12</c:v>
                </c:pt>
                <c:pt idx="93">
                  <c:v>2.12</c:v>
                </c:pt>
                <c:pt idx="94">
                  <c:v>2.12</c:v>
                </c:pt>
                <c:pt idx="95">
                  <c:v>2.16</c:v>
                </c:pt>
                <c:pt idx="96">
                  <c:v>2.19</c:v>
                </c:pt>
                <c:pt idx="97">
                  <c:v>2.2000000000000002</c:v>
                </c:pt>
                <c:pt idx="98">
                  <c:v>2.3299999999999987</c:v>
                </c:pt>
                <c:pt idx="99">
                  <c:v>2.34</c:v>
                </c:pt>
                <c:pt idx="100">
                  <c:v>2.36</c:v>
                </c:pt>
                <c:pt idx="101">
                  <c:v>2.3699999999999997</c:v>
                </c:pt>
                <c:pt idx="102">
                  <c:v>2.3699999999999997</c:v>
                </c:pt>
                <c:pt idx="103">
                  <c:v>2.38</c:v>
                </c:pt>
                <c:pt idx="104">
                  <c:v>2.38</c:v>
                </c:pt>
                <c:pt idx="105">
                  <c:v>2.3899999999999997</c:v>
                </c:pt>
                <c:pt idx="106">
                  <c:v>2.48</c:v>
                </c:pt>
                <c:pt idx="107">
                  <c:v>2.5299999999999998</c:v>
                </c:pt>
                <c:pt idx="108">
                  <c:v>2.54</c:v>
                </c:pt>
                <c:pt idx="109">
                  <c:v>2.54</c:v>
                </c:pt>
                <c:pt idx="110">
                  <c:v>2.61</c:v>
                </c:pt>
              </c:numCache>
            </c:numRef>
          </c:yVal>
        </c:ser>
        <c:axId val="58768384"/>
        <c:axId val="58905728"/>
      </c:scatterChart>
      <c:valAx>
        <c:axId val="58768384"/>
        <c:scaling>
          <c:orientation val="maxMin"/>
        </c:scaling>
        <c:axPos val="b"/>
        <c:title>
          <c:tx>
            <c:rich>
              <a:bodyPr/>
              <a:lstStyle/>
              <a:p>
                <a:pPr>
                  <a:defRPr/>
                </a:pPr>
                <a:r>
                  <a:rPr lang="en-US"/>
                  <a:t>pip</a:t>
                </a:r>
                <a:endParaRPr lang="ar-JO"/>
              </a:p>
            </c:rich>
          </c:tx>
          <c:layout/>
        </c:title>
        <c:numFmt formatCode="General" sourceLinked="1"/>
        <c:majorTickMark val="none"/>
        <c:tickLblPos val="nextTo"/>
        <c:crossAx val="58905728"/>
        <c:crosses val="autoZero"/>
        <c:crossBetween val="midCat"/>
      </c:valAx>
      <c:valAx>
        <c:axId val="58905728"/>
        <c:scaling>
          <c:orientation val="minMax"/>
          <c:max val="3.5"/>
        </c:scaling>
        <c:axPos val="r"/>
        <c:majorGridlines/>
        <c:title>
          <c:tx>
            <c:rich>
              <a:bodyPr/>
              <a:lstStyle/>
              <a:p>
                <a:pPr>
                  <a:defRPr/>
                </a:pPr>
                <a:r>
                  <a:rPr lang="en-US"/>
                  <a:t>Velocity m/s</a:t>
                </a:r>
                <a:endParaRPr lang="ar-JO"/>
              </a:p>
            </c:rich>
          </c:tx>
          <c:layout/>
        </c:title>
        <c:numFmt formatCode="General" sourceLinked="1"/>
        <c:majorTickMark val="none"/>
        <c:minorTickMark val="cross"/>
        <c:tickLblPos val="nextTo"/>
        <c:crossAx val="58768384"/>
        <c:crosses val="autoZero"/>
        <c:crossBetween val="midCat"/>
        <c:majorUnit val="0.5"/>
        <c:minorUnit val="0.1"/>
      </c:valAx>
    </c:plotArea>
    <c:plotVisOnly val="1"/>
  </c:chart>
  <c:txPr>
    <a:bodyPr/>
    <a:lstStyle/>
    <a:p>
      <a:pPr>
        <a:defRPr sz="1600"/>
      </a:pPr>
      <a:endParaRPr lang="ar-SA"/>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ar-SA"/>
  <c:style val="1"/>
  <c:chart>
    <c:autoTitleDeleted val="1"/>
    <c:plotArea>
      <c:layout>
        <c:manualLayout>
          <c:layoutTarget val="inner"/>
          <c:xMode val="edge"/>
          <c:yMode val="edge"/>
          <c:x val="3.4438317053318283E-2"/>
          <c:y val="1.9558918222794586E-2"/>
          <c:w val="0.79973235704767121"/>
          <c:h val="0.73698377354710065"/>
        </c:manualLayout>
      </c:layout>
      <c:scatterChart>
        <c:scatterStyle val="lineMarker"/>
        <c:ser>
          <c:idx val="0"/>
          <c:order val="0"/>
          <c:spPr>
            <a:ln w="38100">
              <a:noFill/>
            </a:ln>
          </c:spPr>
          <c:yVal>
            <c:numRef>
              <c:f>ورقة1!$C$8:$C$110</c:f>
              <c:numCache>
                <c:formatCode>General</c:formatCode>
                <c:ptCount val="103"/>
                <c:pt idx="0">
                  <c:v>16</c:v>
                </c:pt>
                <c:pt idx="1">
                  <c:v>18</c:v>
                </c:pt>
                <c:pt idx="2">
                  <c:v>30</c:v>
                </c:pt>
                <c:pt idx="3">
                  <c:v>32</c:v>
                </c:pt>
                <c:pt idx="4">
                  <c:v>33</c:v>
                </c:pt>
                <c:pt idx="5">
                  <c:v>34</c:v>
                </c:pt>
                <c:pt idx="6">
                  <c:v>34</c:v>
                </c:pt>
                <c:pt idx="7">
                  <c:v>34</c:v>
                </c:pt>
                <c:pt idx="8">
                  <c:v>35</c:v>
                </c:pt>
                <c:pt idx="9">
                  <c:v>36</c:v>
                </c:pt>
                <c:pt idx="10">
                  <c:v>36</c:v>
                </c:pt>
                <c:pt idx="11">
                  <c:v>37</c:v>
                </c:pt>
                <c:pt idx="12">
                  <c:v>38</c:v>
                </c:pt>
                <c:pt idx="13">
                  <c:v>38</c:v>
                </c:pt>
                <c:pt idx="14">
                  <c:v>38</c:v>
                </c:pt>
                <c:pt idx="15">
                  <c:v>39</c:v>
                </c:pt>
                <c:pt idx="16">
                  <c:v>39</c:v>
                </c:pt>
                <c:pt idx="17">
                  <c:v>40</c:v>
                </c:pt>
                <c:pt idx="18">
                  <c:v>40</c:v>
                </c:pt>
                <c:pt idx="19">
                  <c:v>40</c:v>
                </c:pt>
                <c:pt idx="20">
                  <c:v>40</c:v>
                </c:pt>
                <c:pt idx="21">
                  <c:v>41</c:v>
                </c:pt>
                <c:pt idx="22">
                  <c:v>41</c:v>
                </c:pt>
                <c:pt idx="23">
                  <c:v>42</c:v>
                </c:pt>
                <c:pt idx="24">
                  <c:v>42</c:v>
                </c:pt>
                <c:pt idx="25">
                  <c:v>43</c:v>
                </c:pt>
                <c:pt idx="26">
                  <c:v>43</c:v>
                </c:pt>
                <c:pt idx="27">
                  <c:v>44</c:v>
                </c:pt>
                <c:pt idx="28">
                  <c:v>44</c:v>
                </c:pt>
                <c:pt idx="29">
                  <c:v>45</c:v>
                </c:pt>
                <c:pt idx="30">
                  <c:v>46</c:v>
                </c:pt>
                <c:pt idx="31">
                  <c:v>46</c:v>
                </c:pt>
                <c:pt idx="32">
                  <c:v>46</c:v>
                </c:pt>
                <c:pt idx="33">
                  <c:v>47</c:v>
                </c:pt>
                <c:pt idx="34">
                  <c:v>47</c:v>
                </c:pt>
                <c:pt idx="35">
                  <c:v>47</c:v>
                </c:pt>
                <c:pt idx="36">
                  <c:v>47</c:v>
                </c:pt>
                <c:pt idx="37">
                  <c:v>47</c:v>
                </c:pt>
                <c:pt idx="38">
                  <c:v>47</c:v>
                </c:pt>
                <c:pt idx="39">
                  <c:v>48</c:v>
                </c:pt>
                <c:pt idx="40">
                  <c:v>48</c:v>
                </c:pt>
                <c:pt idx="41">
                  <c:v>48</c:v>
                </c:pt>
                <c:pt idx="42">
                  <c:v>49</c:v>
                </c:pt>
                <c:pt idx="43">
                  <c:v>49</c:v>
                </c:pt>
                <c:pt idx="44">
                  <c:v>49</c:v>
                </c:pt>
                <c:pt idx="45">
                  <c:v>50</c:v>
                </c:pt>
                <c:pt idx="46">
                  <c:v>51</c:v>
                </c:pt>
                <c:pt idx="47">
                  <c:v>51</c:v>
                </c:pt>
                <c:pt idx="48">
                  <c:v>51</c:v>
                </c:pt>
                <c:pt idx="49">
                  <c:v>52</c:v>
                </c:pt>
                <c:pt idx="50">
                  <c:v>52</c:v>
                </c:pt>
                <c:pt idx="51">
                  <c:v>52</c:v>
                </c:pt>
                <c:pt idx="52">
                  <c:v>53</c:v>
                </c:pt>
                <c:pt idx="53">
                  <c:v>53</c:v>
                </c:pt>
                <c:pt idx="54">
                  <c:v>53</c:v>
                </c:pt>
                <c:pt idx="55">
                  <c:v>53</c:v>
                </c:pt>
                <c:pt idx="56">
                  <c:v>54</c:v>
                </c:pt>
                <c:pt idx="57">
                  <c:v>54</c:v>
                </c:pt>
                <c:pt idx="58">
                  <c:v>55</c:v>
                </c:pt>
                <c:pt idx="59">
                  <c:v>56</c:v>
                </c:pt>
                <c:pt idx="60">
                  <c:v>56</c:v>
                </c:pt>
                <c:pt idx="61">
                  <c:v>57</c:v>
                </c:pt>
                <c:pt idx="62">
                  <c:v>58</c:v>
                </c:pt>
                <c:pt idx="63">
                  <c:v>58</c:v>
                </c:pt>
                <c:pt idx="64">
                  <c:v>59</c:v>
                </c:pt>
                <c:pt idx="65">
                  <c:v>60</c:v>
                </c:pt>
                <c:pt idx="66">
                  <c:v>60</c:v>
                </c:pt>
                <c:pt idx="67">
                  <c:v>61</c:v>
                </c:pt>
                <c:pt idx="68">
                  <c:v>61</c:v>
                </c:pt>
                <c:pt idx="69">
                  <c:v>61</c:v>
                </c:pt>
                <c:pt idx="70">
                  <c:v>63</c:v>
                </c:pt>
                <c:pt idx="71">
                  <c:v>65</c:v>
                </c:pt>
                <c:pt idx="72">
                  <c:v>65</c:v>
                </c:pt>
                <c:pt idx="73">
                  <c:v>66</c:v>
                </c:pt>
                <c:pt idx="74">
                  <c:v>69</c:v>
                </c:pt>
                <c:pt idx="75">
                  <c:v>74</c:v>
                </c:pt>
                <c:pt idx="76">
                  <c:v>76</c:v>
                </c:pt>
                <c:pt idx="77">
                  <c:v>76</c:v>
                </c:pt>
                <c:pt idx="78">
                  <c:v>80</c:v>
                </c:pt>
                <c:pt idx="79">
                  <c:v>83</c:v>
                </c:pt>
                <c:pt idx="80">
                  <c:v>85</c:v>
                </c:pt>
                <c:pt idx="81">
                  <c:v>86</c:v>
                </c:pt>
                <c:pt idx="82">
                  <c:v>86</c:v>
                </c:pt>
                <c:pt idx="83">
                  <c:v>87</c:v>
                </c:pt>
                <c:pt idx="84">
                  <c:v>87</c:v>
                </c:pt>
                <c:pt idx="85">
                  <c:v>87</c:v>
                </c:pt>
                <c:pt idx="86">
                  <c:v>87</c:v>
                </c:pt>
                <c:pt idx="87">
                  <c:v>88</c:v>
                </c:pt>
                <c:pt idx="88">
                  <c:v>88</c:v>
                </c:pt>
                <c:pt idx="89">
                  <c:v>90</c:v>
                </c:pt>
                <c:pt idx="90">
                  <c:v>90</c:v>
                </c:pt>
                <c:pt idx="91">
                  <c:v>90</c:v>
                </c:pt>
                <c:pt idx="92">
                  <c:v>90</c:v>
                </c:pt>
                <c:pt idx="93">
                  <c:v>90</c:v>
                </c:pt>
                <c:pt idx="94">
                  <c:v>92</c:v>
                </c:pt>
                <c:pt idx="95">
                  <c:v>92</c:v>
                </c:pt>
                <c:pt idx="96">
                  <c:v>93</c:v>
                </c:pt>
                <c:pt idx="97">
                  <c:v>97</c:v>
                </c:pt>
                <c:pt idx="98">
                  <c:v>98</c:v>
                </c:pt>
                <c:pt idx="99">
                  <c:v>99</c:v>
                </c:pt>
                <c:pt idx="100">
                  <c:v>99</c:v>
                </c:pt>
                <c:pt idx="101">
                  <c:v>102</c:v>
                </c:pt>
                <c:pt idx="102">
                  <c:v>105</c:v>
                </c:pt>
              </c:numCache>
            </c:numRef>
          </c:yVal>
        </c:ser>
        <c:axId val="58827520"/>
        <c:axId val="58829440"/>
      </c:scatterChart>
      <c:valAx>
        <c:axId val="58827520"/>
        <c:scaling>
          <c:orientation val="maxMin"/>
        </c:scaling>
        <c:axPos val="b"/>
        <c:majorGridlines/>
        <c:title>
          <c:tx>
            <c:rich>
              <a:bodyPr rot="0" vert="horz"/>
              <a:lstStyle/>
              <a:p>
                <a:pPr>
                  <a:defRPr/>
                </a:pPr>
                <a:r>
                  <a:rPr lang="en-US"/>
                  <a:t>Junction</a:t>
                </a:r>
              </a:p>
            </c:rich>
          </c:tx>
          <c:layout/>
        </c:title>
        <c:numFmt formatCode="General" sourceLinked="1"/>
        <c:tickLblPos val="nextTo"/>
        <c:txPr>
          <a:bodyPr rot="-60000000" vert="horz"/>
          <a:lstStyle/>
          <a:p>
            <a:pPr>
              <a:defRPr/>
            </a:pPr>
            <a:endParaRPr lang="ar-SA"/>
          </a:p>
        </c:txPr>
        <c:crossAx val="58829440"/>
        <c:crosses val="autoZero"/>
        <c:crossBetween val="midCat"/>
      </c:valAx>
      <c:valAx>
        <c:axId val="58829440"/>
        <c:scaling>
          <c:orientation val="minMax"/>
          <c:max val="140"/>
          <c:min val="0"/>
        </c:scaling>
        <c:axPos val="r"/>
        <c:majorGridlines/>
        <c:title>
          <c:tx>
            <c:rich>
              <a:bodyPr rot="-5400000" vert="horz"/>
              <a:lstStyle/>
              <a:p>
                <a:pPr>
                  <a:defRPr/>
                </a:pPr>
                <a:r>
                  <a:rPr lang="en-US"/>
                  <a:t>Pressure m H2O</a:t>
                </a:r>
              </a:p>
            </c:rich>
          </c:tx>
          <c:layout/>
        </c:title>
        <c:numFmt formatCode="General" sourceLinked="1"/>
        <c:tickLblPos val="nextTo"/>
        <c:txPr>
          <a:bodyPr rot="-60000000" vert="horz"/>
          <a:lstStyle/>
          <a:p>
            <a:pPr>
              <a:defRPr/>
            </a:pPr>
            <a:endParaRPr lang="ar-SA"/>
          </a:p>
        </c:txPr>
        <c:crossAx val="58827520"/>
        <c:crosses val="autoZero"/>
        <c:crossBetween val="midCat"/>
        <c:majorUnit val="10"/>
      </c:valAx>
    </c:plotArea>
    <c:plotVisOnly val="1"/>
    <c:dispBlanksAs val="gap"/>
  </c:chart>
  <c:txPr>
    <a:bodyPr/>
    <a:lstStyle/>
    <a:p>
      <a:pPr>
        <a:defRPr sz="1600"/>
      </a:pPr>
      <a:endParaRPr lang="ar-SA"/>
    </a:p>
  </c:tx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ar-SA"/>
  <c:style val="3"/>
  <c:chart>
    <c:autoTitleDeleted val="1"/>
    <c:plotArea>
      <c:layout/>
      <c:scatterChart>
        <c:scatterStyle val="lineMarker"/>
        <c:ser>
          <c:idx val="0"/>
          <c:order val="0"/>
          <c:spPr>
            <a:ln w="19050">
              <a:noFill/>
            </a:ln>
          </c:spPr>
          <c:yVal>
            <c:numRef>
              <c:f>ورقة1!$H$13:$H$120</c:f>
              <c:numCache>
                <c:formatCode>General</c:formatCode>
                <c:ptCount val="108"/>
                <c:pt idx="0">
                  <c:v>0.60000000000000064</c:v>
                </c:pt>
                <c:pt idx="1">
                  <c:v>1.1700000000000021</c:v>
                </c:pt>
                <c:pt idx="2">
                  <c:v>0.84000000000000064</c:v>
                </c:pt>
                <c:pt idx="3">
                  <c:v>1.07</c:v>
                </c:pt>
                <c:pt idx="4">
                  <c:v>1.49</c:v>
                </c:pt>
                <c:pt idx="5">
                  <c:v>2.0299999999999998</c:v>
                </c:pt>
                <c:pt idx="6">
                  <c:v>2.0699999999999998</c:v>
                </c:pt>
                <c:pt idx="7">
                  <c:v>2.12</c:v>
                </c:pt>
                <c:pt idx="8">
                  <c:v>0.81</c:v>
                </c:pt>
                <c:pt idx="9">
                  <c:v>0.60000000000000064</c:v>
                </c:pt>
                <c:pt idx="10">
                  <c:v>0.65000000000000169</c:v>
                </c:pt>
                <c:pt idx="11">
                  <c:v>2.3199999999999967</c:v>
                </c:pt>
                <c:pt idx="12">
                  <c:v>2.8699999999999997</c:v>
                </c:pt>
                <c:pt idx="13">
                  <c:v>2.79</c:v>
                </c:pt>
                <c:pt idx="14">
                  <c:v>3.38</c:v>
                </c:pt>
                <c:pt idx="15">
                  <c:v>2.57</c:v>
                </c:pt>
                <c:pt idx="16">
                  <c:v>2.84</c:v>
                </c:pt>
                <c:pt idx="17">
                  <c:v>2.38</c:v>
                </c:pt>
                <c:pt idx="18">
                  <c:v>1.3800000000000001</c:v>
                </c:pt>
                <c:pt idx="19">
                  <c:v>1.1100000000000001</c:v>
                </c:pt>
                <c:pt idx="20">
                  <c:v>0.88</c:v>
                </c:pt>
                <c:pt idx="21">
                  <c:v>1.01</c:v>
                </c:pt>
                <c:pt idx="22">
                  <c:v>1.33</c:v>
                </c:pt>
                <c:pt idx="23">
                  <c:v>0.76000000000000145</c:v>
                </c:pt>
                <c:pt idx="24">
                  <c:v>0.60000000000000064</c:v>
                </c:pt>
                <c:pt idx="25">
                  <c:v>1.86</c:v>
                </c:pt>
                <c:pt idx="26">
                  <c:v>1.04</c:v>
                </c:pt>
                <c:pt idx="27">
                  <c:v>1.03</c:v>
                </c:pt>
                <c:pt idx="28">
                  <c:v>1.44</c:v>
                </c:pt>
                <c:pt idx="29">
                  <c:v>1.6400000000000001</c:v>
                </c:pt>
                <c:pt idx="30">
                  <c:v>1.54</c:v>
                </c:pt>
                <c:pt idx="31">
                  <c:v>1.159999999999997</c:v>
                </c:pt>
                <c:pt idx="32">
                  <c:v>2.0499999999999998</c:v>
                </c:pt>
                <c:pt idx="33">
                  <c:v>1.2</c:v>
                </c:pt>
                <c:pt idx="34">
                  <c:v>0.88</c:v>
                </c:pt>
                <c:pt idx="35">
                  <c:v>1.0900000000000001</c:v>
                </c:pt>
                <c:pt idx="36">
                  <c:v>0.60000000000000064</c:v>
                </c:pt>
                <c:pt idx="37">
                  <c:v>0.63000000000000145</c:v>
                </c:pt>
                <c:pt idx="38">
                  <c:v>0.67000000000000182</c:v>
                </c:pt>
                <c:pt idx="39">
                  <c:v>1.02</c:v>
                </c:pt>
                <c:pt idx="40">
                  <c:v>0.95000000000000062</c:v>
                </c:pt>
                <c:pt idx="41">
                  <c:v>1.3900000000000001</c:v>
                </c:pt>
                <c:pt idx="42">
                  <c:v>1.48</c:v>
                </c:pt>
                <c:pt idx="43">
                  <c:v>1.41</c:v>
                </c:pt>
                <c:pt idx="44">
                  <c:v>1.05</c:v>
                </c:pt>
                <c:pt idx="45">
                  <c:v>1.22</c:v>
                </c:pt>
                <c:pt idx="46">
                  <c:v>1.26</c:v>
                </c:pt>
                <c:pt idx="47">
                  <c:v>2.0099999999999998</c:v>
                </c:pt>
                <c:pt idx="48">
                  <c:v>2.46</c:v>
                </c:pt>
                <c:pt idx="49">
                  <c:v>0.81</c:v>
                </c:pt>
                <c:pt idx="50">
                  <c:v>0.77000000000000146</c:v>
                </c:pt>
                <c:pt idx="51">
                  <c:v>0.60000000000000064</c:v>
                </c:pt>
                <c:pt idx="52">
                  <c:v>0.77000000000000146</c:v>
                </c:pt>
                <c:pt idx="53">
                  <c:v>0.95000000000000062</c:v>
                </c:pt>
                <c:pt idx="54">
                  <c:v>0.77000000000000146</c:v>
                </c:pt>
                <c:pt idx="55">
                  <c:v>0.60000000000000064</c:v>
                </c:pt>
                <c:pt idx="56">
                  <c:v>0.60000000000000064</c:v>
                </c:pt>
                <c:pt idx="57">
                  <c:v>1.9800000000000029</c:v>
                </c:pt>
                <c:pt idx="58">
                  <c:v>0.74000000000000132</c:v>
                </c:pt>
                <c:pt idx="59">
                  <c:v>0.70000000000000062</c:v>
                </c:pt>
                <c:pt idx="60">
                  <c:v>0.64000000000000146</c:v>
                </c:pt>
                <c:pt idx="61">
                  <c:v>0.96000000000000063</c:v>
                </c:pt>
                <c:pt idx="62">
                  <c:v>0.79</c:v>
                </c:pt>
                <c:pt idx="63">
                  <c:v>0.82000000000000062</c:v>
                </c:pt>
                <c:pt idx="64">
                  <c:v>0.85000000000000064</c:v>
                </c:pt>
                <c:pt idx="65">
                  <c:v>0.98</c:v>
                </c:pt>
                <c:pt idx="66">
                  <c:v>0.8</c:v>
                </c:pt>
                <c:pt idx="67">
                  <c:v>1.55</c:v>
                </c:pt>
                <c:pt idx="68">
                  <c:v>1.24</c:v>
                </c:pt>
                <c:pt idx="69">
                  <c:v>0.77000000000000146</c:v>
                </c:pt>
                <c:pt idx="70">
                  <c:v>0.65000000000000169</c:v>
                </c:pt>
                <c:pt idx="71">
                  <c:v>0.89</c:v>
                </c:pt>
                <c:pt idx="72">
                  <c:v>2.14</c:v>
                </c:pt>
                <c:pt idx="73">
                  <c:v>1.9700000000000026</c:v>
                </c:pt>
                <c:pt idx="74">
                  <c:v>0.64000000000000146</c:v>
                </c:pt>
                <c:pt idx="75">
                  <c:v>0.92</c:v>
                </c:pt>
                <c:pt idx="76">
                  <c:v>1.43</c:v>
                </c:pt>
                <c:pt idx="77">
                  <c:v>1.2</c:v>
                </c:pt>
                <c:pt idx="78">
                  <c:v>1.33</c:v>
                </c:pt>
                <c:pt idx="79">
                  <c:v>2.2999999999999998</c:v>
                </c:pt>
                <c:pt idx="80">
                  <c:v>2.2400000000000002</c:v>
                </c:pt>
                <c:pt idx="81">
                  <c:v>1.44</c:v>
                </c:pt>
                <c:pt idx="82">
                  <c:v>2.21</c:v>
                </c:pt>
                <c:pt idx="83">
                  <c:v>1.77</c:v>
                </c:pt>
                <c:pt idx="84">
                  <c:v>1.58</c:v>
                </c:pt>
                <c:pt idx="85">
                  <c:v>0.77000000000000146</c:v>
                </c:pt>
                <c:pt idx="86">
                  <c:v>1.24</c:v>
                </c:pt>
                <c:pt idx="87">
                  <c:v>0.84000000000000064</c:v>
                </c:pt>
                <c:pt idx="88">
                  <c:v>2.7800000000000002</c:v>
                </c:pt>
                <c:pt idx="89">
                  <c:v>2.08</c:v>
                </c:pt>
                <c:pt idx="90">
                  <c:v>2.98</c:v>
                </c:pt>
                <c:pt idx="91">
                  <c:v>3.21</c:v>
                </c:pt>
                <c:pt idx="92">
                  <c:v>0.78</c:v>
                </c:pt>
                <c:pt idx="93">
                  <c:v>0.8</c:v>
                </c:pt>
                <c:pt idx="94">
                  <c:v>0.83000000000000063</c:v>
                </c:pt>
                <c:pt idx="95">
                  <c:v>0.85000000000000064</c:v>
                </c:pt>
                <c:pt idx="96">
                  <c:v>0.87000000000000133</c:v>
                </c:pt>
                <c:pt idx="97">
                  <c:v>1.5</c:v>
                </c:pt>
                <c:pt idx="98">
                  <c:v>0.79</c:v>
                </c:pt>
                <c:pt idx="99">
                  <c:v>0.76000000000000145</c:v>
                </c:pt>
                <c:pt idx="100">
                  <c:v>0.76000000000000145</c:v>
                </c:pt>
                <c:pt idx="101">
                  <c:v>0.96000000000000063</c:v>
                </c:pt>
                <c:pt idx="102">
                  <c:v>3.24</c:v>
                </c:pt>
                <c:pt idx="103">
                  <c:v>2.0499999999999998</c:v>
                </c:pt>
                <c:pt idx="104">
                  <c:v>1.9900000000000029</c:v>
                </c:pt>
                <c:pt idx="105">
                  <c:v>1.159999999999997</c:v>
                </c:pt>
                <c:pt idx="106">
                  <c:v>1.25</c:v>
                </c:pt>
                <c:pt idx="107">
                  <c:v>2.8099999999999987</c:v>
                </c:pt>
              </c:numCache>
            </c:numRef>
          </c:yVal>
        </c:ser>
        <c:axId val="93343104"/>
        <c:axId val="108160896"/>
      </c:scatterChart>
      <c:valAx>
        <c:axId val="93343104"/>
        <c:scaling>
          <c:orientation val="maxMin"/>
        </c:scaling>
        <c:axPos val="b"/>
        <c:title>
          <c:tx>
            <c:rich>
              <a:bodyPr/>
              <a:lstStyle/>
              <a:p>
                <a:pPr>
                  <a:defRPr/>
                </a:pPr>
                <a:r>
                  <a:rPr lang="en-US"/>
                  <a:t>conduit ID</a:t>
                </a:r>
                <a:endParaRPr lang="ar-SA"/>
              </a:p>
            </c:rich>
          </c:tx>
          <c:layout/>
        </c:title>
        <c:majorTickMark val="none"/>
        <c:tickLblPos val="nextTo"/>
        <c:crossAx val="108160896"/>
        <c:crosses val="autoZero"/>
        <c:crossBetween val="midCat"/>
      </c:valAx>
      <c:valAx>
        <c:axId val="108160896"/>
        <c:scaling>
          <c:orientation val="minMax"/>
        </c:scaling>
        <c:axPos val="r"/>
        <c:majorGridlines/>
        <c:title>
          <c:tx>
            <c:rich>
              <a:bodyPr/>
              <a:lstStyle/>
              <a:p>
                <a:pPr>
                  <a:defRPr/>
                </a:pPr>
                <a:r>
                  <a:rPr lang="en-US"/>
                  <a:t>velosity m/s</a:t>
                </a:r>
                <a:endParaRPr lang="ar-SA"/>
              </a:p>
            </c:rich>
          </c:tx>
          <c:layout/>
        </c:title>
        <c:numFmt formatCode="General" sourceLinked="1"/>
        <c:majorTickMark val="none"/>
        <c:tickLblPos val="nextTo"/>
        <c:crossAx val="93343104"/>
        <c:crosses val="autoZero"/>
        <c:crossBetween val="midCat"/>
      </c:valAx>
    </c:plotArea>
    <c:plotVisOnly val="1"/>
  </c:chart>
  <c:txPr>
    <a:bodyPr/>
    <a:lstStyle/>
    <a:p>
      <a:pPr>
        <a:defRPr sz="1400"/>
      </a:pPr>
      <a:endParaRPr lang="ar-SA"/>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ar-SA"/>
  <c:style val="3"/>
  <c:chart>
    <c:autoTitleDeleted val="1"/>
    <c:plotArea>
      <c:layout/>
      <c:scatterChart>
        <c:scatterStyle val="lineMarker"/>
        <c:ser>
          <c:idx val="0"/>
          <c:order val="0"/>
          <c:spPr>
            <a:ln w="19050">
              <a:noFill/>
            </a:ln>
          </c:spPr>
          <c:yVal>
            <c:numRef>
              <c:f>ورقة1!$F$13:$F$120</c:f>
              <c:numCache>
                <c:formatCode>General</c:formatCode>
                <c:ptCount val="108"/>
                <c:pt idx="0">
                  <c:v>1.587</c:v>
                </c:pt>
                <c:pt idx="1">
                  <c:v>8.918000000000001</c:v>
                </c:pt>
                <c:pt idx="2">
                  <c:v>13.788</c:v>
                </c:pt>
                <c:pt idx="3">
                  <c:v>15</c:v>
                </c:pt>
                <c:pt idx="4">
                  <c:v>14.066000000000004</c:v>
                </c:pt>
                <c:pt idx="5">
                  <c:v>15</c:v>
                </c:pt>
                <c:pt idx="6">
                  <c:v>15</c:v>
                </c:pt>
                <c:pt idx="7">
                  <c:v>15</c:v>
                </c:pt>
                <c:pt idx="8">
                  <c:v>8.7439999999999998</c:v>
                </c:pt>
                <c:pt idx="9">
                  <c:v>2.0169999999999977</c:v>
                </c:pt>
                <c:pt idx="10">
                  <c:v>1.746</c:v>
                </c:pt>
                <c:pt idx="11">
                  <c:v>7.8849999999999945</c:v>
                </c:pt>
                <c:pt idx="12">
                  <c:v>8.2840000000000007</c:v>
                </c:pt>
                <c:pt idx="13">
                  <c:v>7.6539999999999955</c:v>
                </c:pt>
                <c:pt idx="14">
                  <c:v>12.678000000000001</c:v>
                </c:pt>
                <c:pt idx="15">
                  <c:v>5.9089999999999998</c:v>
                </c:pt>
                <c:pt idx="16">
                  <c:v>7.8469999999999995</c:v>
                </c:pt>
                <c:pt idx="17">
                  <c:v>15</c:v>
                </c:pt>
                <c:pt idx="18">
                  <c:v>3.3089999999999997</c:v>
                </c:pt>
                <c:pt idx="19">
                  <c:v>1.835</c:v>
                </c:pt>
                <c:pt idx="20">
                  <c:v>1</c:v>
                </c:pt>
                <c:pt idx="21">
                  <c:v>1</c:v>
                </c:pt>
                <c:pt idx="22">
                  <c:v>2.1800000000000002</c:v>
                </c:pt>
                <c:pt idx="23">
                  <c:v>4.8599999999999985</c:v>
                </c:pt>
                <c:pt idx="24">
                  <c:v>4.41</c:v>
                </c:pt>
                <c:pt idx="25">
                  <c:v>15</c:v>
                </c:pt>
                <c:pt idx="26">
                  <c:v>3.194</c:v>
                </c:pt>
                <c:pt idx="27">
                  <c:v>3.3909999999999987</c:v>
                </c:pt>
                <c:pt idx="28">
                  <c:v>10.015000000000002</c:v>
                </c:pt>
                <c:pt idx="29">
                  <c:v>14.214</c:v>
                </c:pt>
                <c:pt idx="30">
                  <c:v>14.113</c:v>
                </c:pt>
                <c:pt idx="31">
                  <c:v>7.5239999999999965</c:v>
                </c:pt>
                <c:pt idx="32">
                  <c:v>12.674000000000001</c:v>
                </c:pt>
                <c:pt idx="33">
                  <c:v>8.0290000000000017</c:v>
                </c:pt>
                <c:pt idx="34">
                  <c:v>10.673</c:v>
                </c:pt>
                <c:pt idx="35">
                  <c:v>10.698</c:v>
                </c:pt>
                <c:pt idx="36">
                  <c:v>1.0489999999999973</c:v>
                </c:pt>
                <c:pt idx="37">
                  <c:v>1</c:v>
                </c:pt>
                <c:pt idx="38">
                  <c:v>1</c:v>
                </c:pt>
                <c:pt idx="39">
                  <c:v>14.456000000000021</c:v>
                </c:pt>
                <c:pt idx="40">
                  <c:v>6.282</c:v>
                </c:pt>
                <c:pt idx="41">
                  <c:v>13.328000000000001</c:v>
                </c:pt>
                <c:pt idx="42">
                  <c:v>12.352000000000027</c:v>
                </c:pt>
                <c:pt idx="43">
                  <c:v>8.9420000000000002</c:v>
                </c:pt>
                <c:pt idx="44">
                  <c:v>2.52</c:v>
                </c:pt>
                <c:pt idx="45">
                  <c:v>4.3719999999999999</c:v>
                </c:pt>
                <c:pt idx="46">
                  <c:v>3.984</c:v>
                </c:pt>
                <c:pt idx="47">
                  <c:v>10.074</c:v>
                </c:pt>
                <c:pt idx="48">
                  <c:v>9.9820000000000046</c:v>
                </c:pt>
                <c:pt idx="49">
                  <c:v>1.496</c:v>
                </c:pt>
                <c:pt idx="50">
                  <c:v>5.8179999999999881</c:v>
                </c:pt>
                <c:pt idx="51">
                  <c:v>1.661999999999997</c:v>
                </c:pt>
                <c:pt idx="52">
                  <c:v>1.278999999999997</c:v>
                </c:pt>
                <c:pt idx="53">
                  <c:v>2.073</c:v>
                </c:pt>
                <c:pt idx="54">
                  <c:v>1</c:v>
                </c:pt>
                <c:pt idx="55">
                  <c:v>5.117999999999987</c:v>
                </c:pt>
                <c:pt idx="56">
                  <c:v>1.8480000000000001</c:v>
                </c:pt>
                <c:pt idx="57">
                  <c:v>3.5369999999999977</c:v>
                </c:pt>
                <c:pt idx="58">
                  <c:v>1</c:v>
                </c:pt>
                <c:pt idx="59">
                  <c:v>1</c:v>
                </c:pt>
                <c:pt idx="60">
                  <c:v>1</c:v>
                </c:pt>
                <c:pt idx="61">
                  <c:v>4.26</c:v>
                </c:pt>
                <c:pt idx="62">
                  <c:v>1</c:v>
                </c:pt>
                <c:pt idx="63">
                  <c:v>1</c:v>
                </c:pt>
                <c:pt idx="64">
                  <c:v>1</c:v>
                </c:pt>
                <c:pt idx="65">
                  <c:v>1.385999999999997</c:v>
                </c:pt>
                <c:pt idx="66">
                  <c:v>1.641999999999997</c:v>
                </c:pt>
                <c:pt idx="67">
                  <c:v>1.524</c:v>
                </c:pt>
                <c:pt idx="68">
                  <c:v>10.632</c:v>
                </c:pt>
                <c:pt idx="69">
                  <c:v>2.9119999999999977</c:v>
                </c:pt>
                <c:pt idx="70">
                  <c:v>4.2380000000000004</c:v>
                </c:pt>
                <c:pt idx="71">
                  <c:v>1.3420000000000001</c:v>
                </c:pt>
                <c:pt idx="72">
                  <c:v>13.518000000000001</c:v>
                </c:pt>
                <c:pt idx="73">
                  <c:v>10.171000000000001</c:v>
                </c:pt>
                <c:pt idx="74">
                  <c:v>2.8819999999999997</c:v>
                </c:pt>
                <c:pt idx="75">
                  <c:v>5.0309999999999997</c:v>
                </c:pt>
                <c:pt idx="76">
                  <c:v>13.896000000000004</c:v>
                </c:pt>
                <c:pt idx="77">
                  <c:v>14.718999999999999</c:v>
                </c:pt>
                <c:pt idx="78">
                  <c:v>12.398</c:v>
                </c:pt>
                <c:pt idx="79">
                  <c:v>15</c:v>
                </c:pt>
                <c:pt idx="80">
                  <c:v>15</c:v>
                </c:pt>
                <c:pt idx="81">
                  <c:v>11.319000000000004</c:v>
                </c:pt>
                <c:pt idx="82">
                  <c:v>15</c:v>
                </c:pt>
                <c:pt idx="83">
                  <c:v>8.5680000000000014</c:v>
                </c:pt>
                <c:pt idx="84">
                  <c:v>6.8739999999999997</c:v>
                </c:pt>
                <c:pt idx="85">
                  <c:v>1</c:v>
                </c:pt>
                <c:pt idx="86">
                  <c:v>6.027999999999988</c:v>
                </c:pt>
                <c:pt idx="87">
                  <c:v>2.4209999999999998</c:v>
                </c:pt>
                <c:pt idx="88">
                  <c:v>5.3010000000000002</c:v>
                </c:pt>
                <c:pt idx="89">
                  <c:v>4.163999999999989</c:v>
                </c:pt>
                <c:pt idx="90">
                  <c:v>6.2690000000000001</c:v>
                </c:pt>
                <c:pt idx="91">
                  <c:v>7.8209999999999891</c:v>
                </c:pt>
                <c:pt idx="92">
                  <c:v>1</c:v>
                </c:pt>
                <c:pt idx="93">
                  <c:v>1</c:v>
                </c:pt>
                <c:pt idx="94">
                  <c:v>1</c:v>
                </c:pt>
                <c:pt idx="95">
                  <c:v>1</c:v>
                </c:pt>
                <c:pt idx="96">
                  <c:v>1</c:v>
                </c:pt>
                <c:pt idx="97">
                  <c:v>9.016</c:v>
                </c:pt>
                <c:pt idx="98">
                  <c:v>1.232999999999997</c:v>
                </c:pt>
                <c:pt idx="99">
                  <c:v>1</c:v>
                </c:pt>
                <c:pt idx="100">
                  <c:v>2.1919999999999997</c:v>
                </c:pt>
                <c:pt idx="101">
                  <c:v>3.274</c:v>
                </c:pt>
                <c:pt idx="102">
                  <c:v>7.7329999999999997</c:v>
                </c:pt>
                <c:pt idx="103">
                  <c:v>3.8119999999999967</c:v>
                </c:pt>
                <c:pt idx="104">
                  <c:v>5.6919999999999975</c:v>
                </c:pt>
                <c:pt idx="105">
                  <c:v>1.4079999999999941</c:v>
                </c:pt>
                <c:pt idx="106">
                  <c:v>1</c:v>
                </c:pt>
                <c:pt idx="107">
                  <c:v>9.2970000000000006</c:v>
                </c:pt>
              </c:numCache>
            </c:numRef>
          </c:yVal>
        </c:ser>
        <c:axId val="136978816"/>
        <c:axId val="136994816"/>
      </c:scatterChart>
      <c:valAx>
        <c:axId val="136978816"/>
        <c:scaling>
          <c:orientation val="maxMin"/>
        </c:scaling>
        <c:axPos val="b"/>
        <c:title>
          <c:tx>
            <c:rich>
              <a:bodyPr/>
              <a:lstStyle/>
              <a:p>
                <a:pPr>
                  <a:defRPr/>
                </a:pPr>
                <a:r>
                  <a:rPr lang="en-US"/>
                  <a:t>conduit ID</a:t>
                </a:r>
                <a:endParaRPr lang="ar-SA"/>
              </a:p>
            </c:rich>
          </c:tx>
          <c:layout/>
        </c:title>
        <c:majorTickMark val="none"/>
        <c:tickLblPos val="nextTo"/>
        <c:crossAx val="136994816"/>
        <c:crosses val="autoZero"/>
        <c:crossBetween val="midCat"/>
      </c:valAx>
      <c:valAx>
        <c:axId val="136994816"/>
        <c:scaling>
          <c:orientation val="minMax"/>
        </c:scaling>
        <c:axPos val="r"/>
        <c:majorGridlines/>
        <c:title>
          <c:tx>
            <c:rich>
              <a:bodyPr/>
              <a:lstStyle/>
              <a:p>
                <a:pPr>
                  <a:defRPr/>
                </a:pPr>
                <a:r>
                  <a:rPr lang="en-US"/>
                  <a:t>Slope %</a:t>
                </a:r>
                <a:endParaRPr lang="ar-SA"/>
              </a:p>
            </c:rich>
          </c:tx>
          <c:layout/>
        </c:title>
        <c:numFmt formatCode="General" sourceLinked="1"/>
        <c:majorTickMark val="none"/>
        <c:tickLblPos val="nextTo"/>
        <c:crossAx val="136978816"/>
        <c:crosses val="autoZero"/>
        <c:crossBetween val="midCat"/>
      </c:valAx>
    </c:plotArea>
    <c:plotVisOnly val="1"/>
  </c:chart>
  <c:txPr>
    <a:bodyPr/>
    <a:lstStyle/>
    <a:p>
      <a:pPr>
        <a:defRPr sz="1400">
          <a:solidFill>
            <a:schemeClr val="tx1"/>
          </a:solidFill>
        </a:defRPr>
      </a:pPr>
      <a:endParaRPr lang="ar-SA"/>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ar-SA"/>
  <c:style val="3"/>
  <c:chart>
    <c:autoTitleDeleted val="1"/>
    <c:plotArea>
      <c:layout/>
      <c:scatterChart>
        <c:scatterStyle val="lineMarker"/>
        <c:ser>
          <c:idx val="0"/>
          <c:order val="0"/>
          <c:spPr>
            <a:ln w="19050">
              <a:noFill/>
            </a:ln>
          </c:spPr>
          <c:yVal>
            <c:numRef>
              <c:f>ورقة1!$D$13:$D$120</c:f>
              <c:numCache>
                <c:formatCode>General</c:formatCode>
                <c:ptCount val="108"/>
                <c:pt idx="0">
                  <c:v>4.53</c:v>
                </c:pt>
                <c:pt idx="1">
                  <c:v>1.42</c:v>
                </c:pt>
                <c:pt idx="2">
                  <c:v>0.8</c:v>
                </c:pt>
                <c:pt idx="3">
                  <c:v>1.42</c:v>
                </c:pt>
                <c:pt idx="4">
                  <c:v>0.8</c:v>
                </c:pt>
                <c:pt idx="5">
                  <c:v>1.4</c:v>
                </c:pt>
                <c:pt idx="6">
                  <c:v>1.04</c:v>
                </c:pt>
                <c:pt idx="7">
                  <c:v>2.21</c:v>
                </c:pt>
                <c:pt idx="8">
                  <c:v>0.8</c:v>
                </c:pt>
                <c:pt idx="9">
                  <c:v>0.8</c:v>
                </c:pt>
                <c:pt idx="10">
                  <c:v>0.92</c:v>
                </c:pt>
                <c:pt idx="11">
                  <c:v>1.25</c:v>
                </c:pt>
                <c:pt idx="12">
                  <c:v>0.8</c:v>
                </c:pt>
                <c:pt idx="13">
                  <c:v>0.8</c:v>
                </c:pt>
                <c:pt idx="14">
                  <c:v>0.8</c:v>
                </c:pt>
                <c:pt idx="15">
                  <c:v>0.8</c:v>
                </c:pt>
                <c:pt idx="16">
                  <c:v>0.8</c:v>
                </c:pt>
                <c:pt idx="17">
                  <c:v>0.8</c:v>
                </c:pt>
                <c:pt idx="18">
                  <c:v>0.83000000000000063</c:v>
                </c:pt>
                <c:pt idx="19">
                  <c:v>0.8</c:v>
                </c:pt>
                <c:pt idx="20">
                  <c:v>0.9</c:v>
                </c:pt>
                <c:pt idx="21">
                  <c:v>1.03</c:v>
                </c:pt>
                <c:pt idx="22">
                  <c:v>0.8</c:v>
                </c:pt>
                <c:pt idx="23">
                  <c:v>0.8</c:v>
                </c:pt>
                <c:pt idx="24">
                  <c:v>1.06</c:v>
                </c:pt>
                <c:pt idx="25">
                  <c:v>0.8</c:v>
                </c:pt>
                <c:pt idx="26">
                  <c:v>1.33</c:v>
                </c:pt>
                <c:pt idx="27">
                  <c:v>0.8</c:v>
                </c:pt>
                <c:pt idx="28">
                  <c:v>0.8</c:v>
                </c:pt>
                <c:pt idx="29">
                  <c:v>0.8</c:v>
                </c:pt>
                <c:pt idx="30">
                  <c:v>0.8</c:v>
                </c:pt>
                <c:pt idx="31">
                  <c:v>0.8</c:v>
                </c:pt>
                <c:pt idx="32">
                  <c:v>0.8</c:v>
                </c:pt>
                <c:pt idx="33">
                  <c:v>0.8</c:v>
                </c:pt>
                <c:pt idx="34">
                  <c:v>0.8</c:v>
                </c:pt>
                <c:pt idx="35">
                  <c:v>0.8</c:v>
                </c:pt>
                <c:pt idx="36">
                  <c:v>0.8</c:v>
                </c:pt>
                <c:pt idx="37">
                  <c:v>1.0900000000000001</c:v>
                </c:pt>
                <c:pt idx="38">
                  <c:v>0.96000000000000063</c:v>
                </c:pt>
                <c:pt idx="39">
                  <c:v>0.8</c:v>
                </c:pt>
                <c:pt idx="40">
                  <c:v>0.8</c:v>
                </c:pt>
                <c:pt idx="41">
                  <c:v>0.8</c:v>
                </c:pt>
                <c:pt idx="42">
                  <c:v>0.8</c:v>
                </c:pt>
                <c:pt idx="43">
                  <c:v>0.8</c:v>
                </c:pt>
                <c:pt idx="44">
                  <c:v>0.8</c:v>
                </c:pt>
                <c:pt idx="45">
                  <c:v>0.8</c:v>
                </c:pt>
                <c:pt idx="46">
                  <c:v>0.8</c:v>
                </c:pt>
                <c:pt idx="47">
                  <c:v>0.8</c:v>
                </c:pt>
                <c:pt idx="48">
                  <c:v>0.8</c:v>
                </c:pt>
                <c:pt idx="49">
                  <c:v>0.8</c:v>
                </c:pt>
                <c:pt idx="50">
                  <c:v>0.8</c:v>
                </c:pt>
                <c:pt idx="51">
                  <c:v>0.8</c:v>
                </c:pt>
                <c:pt idx="52">
                  <c:v>0.8</c:v>
                </c:pt>
                <c:pt idx="53">
                  <c:v>0.8</c:v>
                </c:pt>
                <c:pt idx="54">
                  <c:v>0.8</c:v>
                </c:pt>
                <c:pt idx="55">
                  <c:v>0.8</c:v>
                </c:pt>
                <c:pt idx="56">
                  <c:v>3.36</c:v>
                </c:pt>
                <c:pt idx="57">
                  <c:v>0.8</c:v>
                </c:pt>
                <c:pt idx="58">
                  <c:v>0.96000000000000063</c:v>
                </c:pt>
                <c:pt idx="59">
                  <c:v>1.48</c:v>
                </c:pt>
                <c:pt idx="60">
                  <c:v>1.25</c:v>
                </c:pt>
                <c:pt idx="61">
                  <c:v>0.8</c:v>
                </c:pt>
                <c:pt idx="62">
                  <c:v>1.05</c:v>
                </c:pt>
                <c:pt idx="63">
                  <c:v>0.87000000000000133</c:v>
                </c:pt>
                <c:pt idx="64">
                  <c:v>0.91</c:v>
                </c:pt>
                <c:pt idx="65">
                  <c:v>0.85000000000000064</c:v>
                </c:pt>
                <c:pt idx="66">
                  <c:v>0.8</c:v>
                </c:pt>
                <c:pt idx="67">
                  <c:v>1.6700000000000021</c:v>
                </c:pt>
                <c:pt idx="68">
                  <c:v>0.8</c:v>
                </c:pt>
                <c:pt idx="69">
                  <c:v>0.8</c:v>
                </c:pt>
                <c:pt idx="70">
                  <c:v>0.8</c:v>
                </c:pt>
                <c:pt idx="71">
                  <c:v>0.8</c:v>
                </c:pt>
                <c:pt idx="72">
                  <c:v>0.8</c:v>
                </c:pt>
                <c:pt idx="73">
                  <c:v>0.8</c:v>
                </c:pt>
                <c:pt idx="74">
                  <c:v>0.8</c:v>
                </c:pt>
                <c:pt idx="75">
                  <c:v>0.8</c:v>
                </c:pt>
                <c:pt idx="76">
                  <c:v>0.8</c:v>
                </c:pt>
                <c:pt idx="77">
                  <c:v>0.8</c:v>
                </c:pt>
                <c:pt idx="78">
                  <c:v>0.8</c:v>
                </c:pt>
                <c:pt idx="79">
                  <c:v>2.0499999999999998</c:v>
                </c:pt>
                <c:pt idx="80">
                  <c:v>2.57</c:v>
                </c:pt>
                <c:pt idx="81">
                  <c:v>0.8</c:v>
                </c:pt>
                <c:pt idx="82">
                  <c:v>2.57</c:v>
                </c:pt>
                <c:pt idx="83">
                  <c:v>0.94000000000000061</c:v>
                </c:pt>
                <c:pt idx="84">
                  <c:v>0.8</c:v>
                </c:pt>
                <c:pt idx="85">
                  <c:v>0.92</c:v>
                </c:pt>
                <c:pt idx="86">
                  <c:v>0.8</c:v>
                </c:pt>
                <c:pt idx="87">
                  <c:v>0.8</c:v>
                </c:pt>
                <c:pt idx="88">
                  <c:v>0.8</c:v>
                </c:pt>
                <c:pt idx="89">
                  <c:v>0.8</c:v>
                </c:pt>
                <c:pt idx="90">
                  <c:v>0.8</c:v>
                </c:pt>
                <c:pt idx="91">
                  <c:v>0.8</c:v>
                </c:pt>
                <c:pt idx="92">
                  <c:v>1.45</c:v>
                </c:pt>
                <c:pt idx="93">
                  <c:v>2.02</c:v>
                </c:pt>
                <c:pt idx="94">
                  <c:v>1.51</c:v>
                </c:pt>
                <c:pt idx="95">
                  <c:v>1.76</c:v>
                </c:pt>
                <c:pt idx="96">
                  <c:v>1.9300000000000026</c:v>
                </c:pt>
                <c:pt idx="97">
                  <c:v>0.8</c:v>
                </c:pt>
                <c:pt idx="98">
                  <c:v>0.8</c:v>
                </c:pt>
                <c:pt idx="99">
                  <c:v>0.8</c:v>
                </c:pt>
                <c:pt idx="100">
                  <c:v>1.25</c:v>
                </c:pt>
                <c:pt idx="101">
                  <c:v>0.8</c:v>
                </c:pt>
                <c:pt idx="102">
                  <c:v>1.72</c:v>
                </c:pt>
                <c:pt idx="103">
                  <c:v>0.8</c:v>
                </c:pt>
                <c:pt idx="104">
                  <c:v>0.8</c:v>
                </c:pt>
                <c:pt idx="105">
                  <c:v>1.03</c:v>
                </c:pt>
                <c:pt idx="106">
                  <c:v>0.8</c:v>
                </c:pt>
                <c:pt idx="107">
                  <c:v>0.95000000000000062</c:v>
                </c:pt>
              </c:numCache>
            </c:numRef>
          </c:yVal>
        </c:ser>
        <c:axId val="108175744"/>
        <c:axId val="117944704"/>
      </c:scatterChart>
      <c:valAx>
        <c:axId val="108175744"/>
        <c:scaling>
          <c:orientation val="maxMin"/>
        </c:scaling>
        <c:axPos val="b"/>
        <c:title>
          <c:tx>
            <c:rich>
              <a:bodyPr/>
              <a:lstStyle/>
              <a:p>
                <a:pPr>
                  <a:defRPr/>
                </a:pPr>
                <a:r>
                  <a:rPr lang="en-US"/>
                  <a:t>conduit ID</a:t>
                </a:r>
                <a:endParaRPr lang="ar-SA"/>
              </a:p>
            </c:rich>
          </c:tx>
          <c:layout/>
        </c:title>
        <c:majorTickMark val="none"/>
        <c:tickLblPos val="nextTo"/>
        <c:crossAx val="117944704"/>
        <c:crosses val="autoZero"/>
        <c:crossBetween val="midCat"/>
      </c:valAx>
      <c:valAx>
        <c:axId val="117944704"/>
        <c:scaling>
          <c:orientation val="minMax"/>
        </c:scaling>
        <c:axPos val="r"/>
        <c:majorGridlines/>
        <c:title>
          <c:tx>
            <c:rich>
              <a:bodyPr/>
              <a:lstStyle/>
              <a:p>
                <a:pPr>
                  <a:defRPr/>
                </a:pPr>
                <a:r>
                  <a:rPr lang="en-US"/>
                  <a:t>Cover (Start) (m)</a:t>
                </a:r>
                <a:endParaRPr lang="ar-SA"/>
              </a:p>
            </c:rich>
          </c:tx>
          <c:layout/>
        </c:title>
        <c:numFmt formatCode="General" sourceLinked="1"/>
        <c:majorTickMark val="none"/>
        <c:tickLblPos val="nextTo"/>
        <c:crossAx val="108175744"/>
        <c:crosses val="autoZero"/>
        <c:crossBetween val="midCat"/>
      </c:valAx>
    </c:plotArea>
    <c:plotVisOnly val="1"/>
  </c:chart>
  <c:txPr>
    <a:bodyPr/>
    <a:lstStyle/>
    <a:p>
      <a:pPr>
        <a:defRPr sz="1400"/>
      </a:pPr>
      <a:endParaRPr lang="ar-SA"/>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ar-SA"/>
  <c:style val="3"/>
  <c:chart>
    <c:autoTitleDeleted val="1"/>
    <c:plotArea>
      <c:layout/>
      <c:scatterChart>
        <c:scatterStyle val="lineMarker"/>
        <c:ser>
          <c:idx val="0"/>
          <c:order val="0"/>
          <c:spPr>
            <a:ln w="19050">
              <a:noFill/>
            </a:ln>
          </c:spPr>
          <c:yVal>
            <c:numRef>
              <c:f>ورقة1!$B$13:$B$120</c:f>
              <c:numCache>
                <c:formatCode>General</c:formatCode>
                <c:ptCount val="108"/>
                <c:pt idx="0">
                  <c:v>1.42</c:v>
                </c:pt>
                <c:pt idx="1">
                  <c:v>0.8</c:v>
                </c:pt>
                <c:pt idx="2">
                  <c:v>1.42</c:v>
                </c:pt>
                <c:pt idx="3">
                  <c:v>0.8</c:v>
                </c:pt>
                <c:pt idx="4">
                  <c:v>1.4</c:v>
                </c:pt>
                <c:pt idx="5">
                  <c:v>1.04</c:v>
                </c:pt>
                <c:pt idx="6">
                  <c:v>2.21</c:v>
                </c:pt>
                <c:pt idx="7">
                  <c:v>0.8</c:v>
                </c:pt>
                <c:pt idx="8">
                  <c:v>0.8</c:v>
                </c:pt>
                <c:pt idx="9">
                  <c:v>0.92</c:v>
                </c:pt>
                <c:pt idx="10">
                  <c:v>0.8</c:v>
                </c:pt>
                <c:pt idx="11">
                  <c:v>0.8</c:v>
                </c:pt>
                <c:pt idx="12">
                  <c:v>0.8</c:v>
                </c:pt>
                <c:pt idx="13">
                  <c:v>0.8</c:v>
                </c:pt>
                <c:pt idx="14">
                  <c:v>0.8</c:v>
                </c:pt>
                <c:pt idx="15">
                  <c:v>0.8</c:v>
                </c:pt>
                <c:pt idx="16">
                  <c:v>0.8</c:v>
                </c:pt>
                <c:pt idx="17">
                  <c:v>0.83000000000000063</c:v>
                </c:pt>
                <c:pt idx="18">
                  <c:v>0.8</c:v>
                </c:pt>
                <c:pt idx="19">
                  <c:v>0.9</c:v>
                </c:pt>
                <c:pt idx="20">
                  <c:v>0.8</c:v>
                </c:pt>
                <c:pt idx="21">
                  <c:v>0.8</c:v>
                </c:pt>
                <c:pt idx="22">
                  <c:v>0.96000000000000063</c:v>
                </c:pt>
                <c:pt idx="23">
                  <c:v>1.06</c:v>
                </c:pt>
                <c:pt idx="24">
                  <c:v>0.8</c:v>
                </c:pt>
                <c:pt idx="25">
                  <c:v>1.33</c:v>
                </c:pt>
                <c:pt idx="26">
                  <c:v>0.8</c:v>
                </c:pt>
                <c:pt idx="27">
                  <c:v>0.8</c:v>
                </c:pt>
                <c:pt idx="28">
                  <c:v>0.8</c:v>
                </c:pt>
                <c:pt idx="29">
                  <c:v>1.4</c:v>
                </c:pt>
                <c:pt idx="30">
                  <c:v>0.8</c:v>
                </c:pt>
                <c:pt idx="31">
                  <c:v>0.8</c:v>
                </c:pt>
                <c:pt idx="32">
                  <c:v>0.8</c:v>
                </c:pt>
                <c:pt idx="33">
                  <c:v>0.8</c:v>
                </c:pt>
                <c:pt idx="34">
                  <c:v>0.8</c:v>
                </c:pt>
                <c:pt idx="35">
                  <c:v>0.8</c:v>
                </c:pt>
                <c:pt idx="36">
                  <c:v>1.0900000000000001</c:v>
                </c:pt>
                <c:pt idx="37">
                  <c:v>0.96000000000000063</c:v>
                </c:pt>
                <c:pt idx="38">
                  <c:v>1.25</c:v>
                </c:pt>
                <c:pt idx="39">
                  <c:v>0.8</c:v>
                </c:pt>
                <c:pt idx="40">
                  <c:v>0.8</c:v>
                </c:pt>
                <c:pt idx="41">
                  <c:v>0.8</c:v>
                </c:pt>
                <c:pt idx="42">
                  <c:v>0.8</c:v>
                </c:pt>
                <c:pt idx="43">
                  <c:v>0.8</c:v>
                </c:pt>
                <c:pt idx="44">
                  <c:v>0.8</c:v>
                </c:pt>
                <c:pt idx="45">
                  <c:v>0.8</c:v>
                </c:pt>
                <c:pt idx="46">
                  <c:v>0.8</c:v>
                </c:pt>
                <c:pt idx="47">
                  <c:v>0.8</c:v>
                </c:pt>
                <c:pt idx="48">
                  <c:v>0.8</c:v>
                </c:pt>
                <c:pt idx="49">
                  <c:v>0.8</c:v>
                </c:pt>
                <c:pt idx="50">
                  <c:v>0.8</c:v>
                </c:pt>
                <c:pt idx="51">
                  <c:v>1.25</c:v>
                </c:pt>
                <c:pt idx="52">
                  <c:v>0.8</c:v>
                </c:pt>
                <c:pt idx="53">
                  <c:v>0.8</c:v>
                </c:pt>
                <c:pt idx="54">
                  <c:v>1.45</c:v>
                </c:pt>
                <c:pt idx="55">
                  <c:v>3.36</c:v>
                </c:pt>
                <c:pt idx="56">
                  <c:v>4.53</c:v>
                </c:pt>
                <c:pt idx="57">
                  <c:v>0.8</c:v>
                </c:pt>
                <c:pt idx="58">
                  <c:v>1.48</c:v>
                </c:pt>
                <c:pt idx="59">
                  <c:v>1.25</c:v>
                </c:pt>
                <c:pt idx="60">
                  <c:v>0.8</c:v>
                </c:pt>
                <c:pt idx="61">
                  <c:v>0.8</c:v>
                </c:pt>
                <c:pt idx="62">
                  <c:v>0.87000000000000133</c:v>
                </c:pt>
                <c:pt idx="63">
                  <c:v>0.91</c:v>
                </c:pt>
                <c:pt idx="64">
                  <c:v>0.85000000000000064</c:v>
                </c:pt>
                <c:pt idx="65">
                  <c:v>0.8</c:v>
                </c:pt>
                <c:pt idx="66">
                  <c:v>0.8</c:v>
                </c:pt>
                <c:pt idx="67">
                  <c:v>0.8</c:v>
                </c:pt>
                <c:pt idx="68">
                  <c:v>0.8</c:v>
                </c:pt>
                <c:pt idx="69">
                  <c:v>0.8</c:v>
                </c:pt>
                <c:pt idx="70">
                  <c:v>0.8</c:v>
                </c:pt>
                <c:pt idx="71">
                  <c:v>0.8</c:v>
                </c:pt>
                <c:pt idx="72">
                  <c:v>0.8</c:v>
                </c:pt>
                <c:pt idx="73">
                  <c:v>0.8</c:v>
                </c:pt>
                <c:pt idx="74">
                  <c:v>0.8</c:v>
                </c:pt>
                <c:pt idx="75">
                  <c:v>0.8</c:v>
                </c:pt>
                <c:pt idx="76">
                  <c:v>0.8</c:v>
                </c:pt>
                <c:pt idx="77">
                  <c:v>0.8</c:v>
                </c:pt>
                <c:pt idx="78">
                  <c:v>0.8</c:v>
                </c:pt>
                <c:pt idx="79">
                  <c:v>0.8</c:v>
                </c:pt>
                <c:pt idx="80">
                  <c:v>2.0499999999999998</c:v>
                </c:pt>
                <c:pt idx="81">
                  <c:v>0.8</c:v>
                </c:pt>
                <c:pt idx="82">
                  <c:v>0.94000000000000061</c:v>
                </c:pt>
                <c:pt idx="83">
                  <c:v>0.8</c:v>
                </c:pt>
                <c:pt idx="84">
                  <c:v>0.92</c:v>
                </c:pt>
                <c:pt idx="85">
                  <c:v>0.8</c:v>
                </c:pt>
                <c:pt idx="86">
                  <c:v>0.8</c:v>
                </c:pt>
                <c:pt idx="87">
                  <c:v>0.8</c:v>
                </c:pt>
                <c:pt idx="88">
                  <c:v>0.8</c:v>
                </c:pt>
                <c:pt idx="89">
                  <c:v>0.8</c:v>
                </c:pt>
                <c:pt idx="90">
                  <c:v>0.8</c:v>
                </c:pt>
                <c:pt idx="91">
                  <c:v>0.8</c:v>
                </c:pt>
                <c:pt idx="92">
                  <c:v>2.02</c:v>
                </c:pt>
                <c:pt idx="93">
                  <c:v>1.51</c:v>
                </c:pt>
                <c:pt idx="94">
                  <c:v>1.76</c:v>
                </c:pt>
                <c:pt idx="95">
                  <c:v>1.9300000000000026</c:v>
                </c:pt>
                <c:pt idx="96">
                  <c:v>1.72</c:v>
                </c:pt>
                <c:pt idx="97">
                  <c:v>0.8</c:v>
                </c:pt>
                <c:pt idx="98">
                  <c:v>0.8</c:v>
                </c:pt>
                <c:pt idx="99">
                  <c:v>1.05</c:v>
                </c:pt>
                <c:pt idx="100">
                  <c:v>0.8</c:v>
                </c:pt>
                <c:pt idx="101">
                  <c:v>0.8</c:v>
                </c:pt>
                <c:pt idx="102">
                  <c:v>0.8</c:v>
                </c:pt>
                <c:pt idx="103">
                  <c:v>0.8</c:v>
                </c:pt>
                <c:pt idx="104">
                  <c:v>0.96000000000000063</c:v>
                </c:pt>
                <c:pt idx="105">
                  <c:v>0.8</c:v>
                </c:pt>
                <c:pt idx="106">
                  <c:v>0.95000000000000062</c:v>
                </c:pt>
                <c:pt idx="107">
                  <c:v>1.25</c:v>
                </c:pt>
              </c:numCache>
            </c:numRef>
          </c:yVal>
        </c:ser>
        <c:axId val="96562560"/>
        <c:axId val="96570752"/>
      </c:scatterChart>
      <c:valAx>
        <c:axId val="96562560"/>
        <c:scaling>
          <c:orientation val="maxMin"/>
        </c:scaling>
        <c:axPos val="b"/>
        <c:title>
          <c:tx>
            <c:rich>
              <a:bodyPr/>
              <a:lstStyle/>
              <a:p>
                <a:pPr>
                  <a:defRPr/>
                </a:pPr>
                <a:r>
                  <a:rPr lang="en-US"/>
                  <a:t>conduit ID</a:t>
                </a:r>
                <a:endParaRPr lang="ar-SA"/>
              </a:p>
            </c:rich>
          </c:tx>
          <c:layout/>
        </c:title>
        <c:majorTickMark val="none"/>
        <c:tickLblPos val="nextTo"/>
        <c:crossAx val="96570752"/>
        <c:crosses val="autoZero"/>
        <c:crossBetween val="midCat"/>
      </c:valAx>
      <c:valAx>
        <c:axId val="96570752"/>
        <c:scaling>
          <c:orientation val="minMax"/>
        </c:scaling>
        <c:axPos val="r"/>
        <c:majorGridlines/>
        <c:title>
          <c:tx>
            <c:rich>
              <a:bodyPr/>
              <a:lstStyle/>
              <a:p>
                <a:pPr>
                  <a:defRPr/>
                </a:pPr>
                <a:r>
                  <a:rPr lang="en-US"/>
                  <a:t>Cover (stop) (m)</a:t>
                </a:r>
                <a:endParaRPr lang="ar-SA"/>
              </a:p>
            </c:rich>
          </c:tx>
          <c:layout/>
        </c:title>
        <c:numFmt formatCode="General" sourceLinked="1"/>
        <c:majorTickMark val="none"/>
        <c:tickLblPos val="nextTo"/>
        <c:crossAx val="96562560"/>
        <c:crosses val="autoZero"/>
        <c:crossBetween val="midCat"/>
      </c:valAx>
    </c:plotArea>
    <c:plotVisOnly val="1"/>
  </c:chart>
  <c:txPr>
    <a:bodyPr/>
    <a:lstStyle/>
    <a:p>
      <a:pPr>
        <a:defRPr sz="1400"/>
      </a:pPr>
      <a:endParaRPr lang="ar-SA"/>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C5D4E3-D8C3-4931-B13B-9D9218AB7F2D}" type="doc">
      <dgm:prSet loTypeId="urn:microsoft.com/office/officeart/2005/8/layout/process4" loCatId="list" qsTypeId="urn:microsoft.com/office/officeart/2005/8/quickstyle/simple2" qsCatId="simple" csTypeId="urn:microsoft.com/office/officeart/2005/8/colors/accent2_1" csCatId="accent2" phldr="1"/>
      <dgm:spPr/>
      <dgm:t>
        <a:bodyPr/>
        <a:lstStyle/>
        <a:p>
          <a:endParaRPr lang="en-US"/>
        </a:p>
      </dgm:t>
    </dgm:pt>
    <dgm:pt modelId="{68C9B5DC-B73C-4860-AAC2-EEBA832BD487}">
      <dgm:prSet phldrT="[نص]" custT="1"/>
      <dgm:spPr>
        <a:xfrm>
          <a:off x="333899" y="219679"/>
          <a:ext cx="4893879" cy="439640"/>
        </a:xfrm>
      </dgm:spPr>
      <dgm:t>
        <a:bodyPr/>
        <a:lstStyle/>
        <a:p>
          <a:pPr rtl="1"/>
          <a:r>
            <a:rPr lang="en-US" sz="2000" b="0" kern="1200" cap="none" spc="0" dirty="0" smtClean="0">
              <a:ln w="0"/>
              <a:effectLst>
                <a:outerShdw blurRad="38100" dist="19050" dir="2700000" algn="tl" rotWithShape="0">
                  <a:schemeClr val="dk1">
                    <a:alpha val="40000"/>
                  </a:schemeClr>
                </a:outerShdw>
              </a:effectLst>
              <a:latin typeface="+mn-lt"/>
              <a:ea typeface="+mn-ea"/>
              <a:cs typeface="+mn-cs"/>
            </a:rPr>
            <a:t>Selection of the study area</a:t>
          </a:r>
          <a:endParaRPr lang="ar-SA" sz="2000" b="0" kern="1200" cap="none" spc="0" dirty="0">
            <a:ln w="0"/>
            <a:effectLst>
              <a:outerShdw blurRad="38100" dist="19050" dir="2700000" algn="tl" rotWithShape="0">
                <a:schemeClr val="dk1">
                  <a:alpha val="40000"/>
                </a:schemeClr>
              </a:outerShdw>
            </a:effectLst>
            <a:latin typeface="+mn-lt"/>
            <a:ea typeface="+mn-ea"/>
            <a:cs typeface="+mn-cs"/>
          </a:endParaRPr>
        </a:p>
      </dgm:t>
    </dgm:pt>
    <dgm:pt modelId="{6AF251E1-920B-46BF-A68F-3AAFC566F4B3}" type="parTrans" cxnId="{FF6FAC84-410C-466F-A833-B9C8D9B52344}">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966CB65E-F1EC-45F6-A01B-0F2BD7E7137F}" type="sibTrans" cxnId="{FF6FAC84-410C-466F-A833-B9C8D9B52344}">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3FC58733-373F-49DF-AAA6-D2D8341CD07D}">
      <dgm:prSet phldrT="[نص]" custT="1"/>
      <dgm:spPr>
        <a:xfrm>
          <a:off x="648932" y="878928"/>
          <a:ext cx="4578846" cy="439640"/>
        </a:xfrm>
      </dgm:spPr>
      <dgm:t>
        <a:bodyPr/>
        <a:lstStyle/>
        <a:p>
          <a:r>
            <a:rPr lang="en-US" sz="2000" b="0" kern="1200" cap="none" spc="0" dirty="0" smtClean="0">
              <a:ln w="0"/>
              <a:effectLst>
                <a:outerShdw blurRad="38100" dist="19050" dir="2700000" algn="tl" rotWithShape="0">
                  <a:schemeClr val="dk1">
                    <a:alpha val="40000"/>
                  </a:schemeClr>
                </a:outerShdw>
              </a:effectLst>
              <a:latin typeface="+mn-lt"/>
              <a:ea typeface="+mn-ea"/>
              <a:cs typeface="+mn-cs"/>
            </a:rPr>
            <a:t>Data Collection</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gm:t>
    </dgm:pt>
    <dgm:pt modelId="{088C8EA8-343C-4277-B281-B590751FFF98}" type="parTrans" cxnId="{A2824413-58C4-49D0-AFFF-B050EE3FD6DF}">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1232148D-439E-42D9-BD93-C52BFA95B0D1}" type="sibTrans" cxnId="{A2824413-58C4-49D0-AFFF-B050EE3FD6DF}">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EA6A3C85-2C39-4D04-94E1-E9DE21B35D32}">
      <dgm:prSet phldrT="[نص]" custT="1"/>
      <dgm:spPr>
        <a:xfrm>
          <a:off x="745622" y="1538177"/>
          <a:ext cx="4482156" cy="439640"/>
        </a:xfrm>
      </dgm:spPr>
      <dgm:t>
        <a:bodyPr/>
        <a:lstStyle/>
        <a:p>
          <a:r>
            <a:rPr lang="en-US" sz="2000" b="0" kern="1200" cap="none" spc="0" dirty="0" smtClean="0">
              <a:ln w="0"/>
              <a:effectLst>
                <a:outerShdw blurRad="38100" dist="19050" dir="2700000" algn="tl" rotWithShape="0">
                  <a:schemeClr val="dk1">
                    <a:alpha val="40000"/>
                  </a:schemeClr>
                </a:outerShdw>
              </a:effectLst>
              <a:latin typeface="+mn-lt"/>
              <a:ea typeface="+mn-ea"/>
              <a:cs typeface="+mn-cs"/>
            </a:rPr>
            <a:t>Data analysis</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gm:t>
    </dgm:pt>
    <dgm:pt modelId="{380440C1-462C-4C4C-B16D-1E78C79CB80D}" type="parTrans" cxnId="{0AAF527A-5D61-4B26-A768-02A150D278BC}">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451A03E6-AD0C-4C77-AEE0-CB36077F6BD1}" type="sibTrans" cxnId="{0AAF527A-5D61-4B26-A768-02A150D278BC}">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BB7B510D-5D52-4A6F-8103-6443999A884C}">
      <dgm:prSet phldrT="[نص]" custT="1"/>
      <dgm:spPr>
        <a:xfrm>
          <a:off x="333899" y="2856675"/>
          <a:ext cx="4893879" cy="439640"/>
        </a:xfrm>
      </dgm:spPr>
      <dgm:t>
        <a:bodyPr/>
        <a:lstStyle/>
        <a:p>
          <a:r>
            <a:rPr lang="en-US" sz="2000" b="0" kern="1200" cap="none" spc="0" dirty="0" smtClean="0">
              <a:ln w="0"/>
              <a:effectLst>
                <a:outerShdw blurRad="38100" dist="19050" dir="2700000" algn="tl" rotWithShape="0">
                  <a:schemeClr val="dk1">
                    <a:alpha val="40000"/>
                  </a:schemeClr>
                </a:outerShdw>
              </a:effectLst>
              <a:latin typeface="+mn-lt"/>
              <a:ea typeface="+mn-ea"/>
              <a:cs typeface="+mn-cs"/>
            </a:rPr>
            <a:t>Giving recommendations</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gm:t>
    </dgm:pt>
    <dgm:pt modelId="{2C156937-45C2-46C4-AD65-4B36B36AD861}" type="parTrans" cxnId="{CC84D659-F858-45AE-A16D-23DF48DD5739}">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1800BFDC-D030-47E3-969B-F6F7F4EE42FE}" type="sibTrans" cxnId="{CC84D659-F858-45AE-A16D-23DF48DD5739}">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15AE6297-DC75-42FE-B248-E8EE8A79BF53}">
      <dgm:prSet phldrT="[نص]" custT="1"/>
      <dgm:spPr>
        <a:xfrm>
          <a:off x="745622" y="1538177"/>
          <a:ext cx="4482156" cy="439640"/>
        </a:xfrm>
      </dgm:spPr>
      <dgm:t>
        <a:bodyPr/>
        <a:lstStyle/>
        <a:p>
          <a:pPr algn="ctr" rtl="0"/>
          <a:r>
            <a:rPr lang="en-US" sz="2000" b="0" kern="1200" cap="none" spc="0" dirty="0" smtClean="0">
              <a:ln w="0"/>
              <a:effectLst>
                <a:outerShdw blurRad="38100" dist="19050" dir="2700000" algn="tl" rotWithShape="0">
                  <a:schemeClr val="dk1">
                    <a:alpha val="40000"/>
                  </a:schemeClr>
                </a:outerShdw>
              </a:effectLst>
              <a:latin typeface="+mn-lt"/>
              <a:ea typeface="+mn-ea"/>
              <a:cs typeface="+mn-cs"/>
            </a:rPr>
            <a:t>Evaluation and Redesign</a:t>
          </a:r>
          <a:r>
            <a:rPr lang="ar-SA" sz="2000" b="0" kern="1200" cap="none" spc="0" dirty="0" smtClean="0">
              <a:ln w="0"/>
              <a:effectLst>
                <a:outerShdw blurRad="38100" dist="19050" dir="2700000" algn="tl" rotWithShape="0">
                  <a:schemeClr val="dk1">
                    <a:alpha val="40000"/>
                  </a:schemeClr>
                </a:outerShdw>
              </a:effectLst>
              <a:latin typeface="+mn-lt"/>
              <a:ea typeface="+mn-ea"/>
              <a:cs typeface="+mn-cs"/>
            </a:rPr>
            <a:t> </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gm:t>
    </dgm:pt>
    <dgm:pt modelId="{BEC33018-2C07-466A-8052-46A2BAF85869}" type="parTrans" cxnId="{9C5743C6-F907-4E8C-BBA6-A953247204FD}">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1C68AD8E-7AC0-4533-909A-072F8F6577E4}" type="sibTrans" cxnId="{9C5743C6-F907-4E8C-BBA6-A953247204FD}">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922852CF-9992-4A70-9691-5041D0899D86}" type="pres">
      <dgm:prSet presAssocID="{97C5D4E3-D8C3-4931-B13B-9D9218AB7F2D}" presName="Name0" presStyleCnt="0">
        <dgm:presLayoutVars>
          <dgm:dir/>
          <dgm:animLvl val="lvl"/>
          <dgm:resizeHandles val="exact"/>
        </dgm:presLayoutVars>
      </dgm:prSet>
      <dgm:spPr/>
      <dgm:t>
        <a:bodyPr/>
        <a:lstStyle/>
        <a:p>
          <a:pPr rtl="1"/>
          <a:endParaRPr lang="ar-SA"/>
        </a:p>
      </dgm:t>
    </dgm:pt>
    <dgm:pt modelId="{E5A23E2F-18BB-43D0-829F-0388460B2DD3}" type="pres">
      <dgm:prSet presAssocID="{BB7B510D-5D52-4A6F-8103-6443999A884C}" presName="boxAndChildren" presStyleCnt="0"/>
      <dgm:spPr/>
      <dgm:t>
        <a:bodyPr/>
        <a:lstStyle/>
        <a:p>
          <a:pPr rtl="1"/>
          <a:endParaRPr lang="ar-SA"/>
        </a:p>
      </dgm:t>
    </dgm:pt>
    <dgm:pt modelId="{DA28FDD6-D729-45C6-AEF8-D805D68ADF17}" type="pres">
      <dgm:prSet presAssocID="{BB7B510D-5D52-4A6F-8103-6443999A884C}" presName="parentTextBox" presStyleLbl="node1" presStyleIdx="0" presStyleCnt="5"/>
      <dgm:spPr/>
      <dgm:t>
        <a:bodyPr/>
        <a:lstStyle/>
        <a:p>
          <a:pPr rtl="1"/>
          <a:endParaRPr lang="ar-SA"/>
        </a:p>
      </dgm:t>
    </dgm:pt>
    <dgm:pt modelId="{0212A1DE-611A-460C-9A85-C37F926DA791}" type="pres">
      <dgm:prSet presAssocID="{1C68AD8E-7AC0-4533-909A-072F8F6577E4}" presName="sp" presStyleCnt="0"/>
      <dgm:spPr/>
      <dgm:t>
        <a:bodyPr/>
        <a:lstStyle/>
        <a:p>
          <a:pPr rtl="1"/>
          <a:endParaRPr lang="ar-SA"/>
        </a:p>
      </dgm:t>
    </dgm:pt>
    <dgm:pt modelId="{C1AD12A4-769C-4111-A8D1-960703B34233}" type="pres">
      <dgm:prSet presAssocID="{15AE6297-DC75-42FE-B248-E8EE8A79BF53}" presName="arrowAndChildren" presStyleCnt="0"/>
      <dgm:spPr/>
      <dgm:t>
        <a:bodyPr/>
        <a:lstStyle/>
        <a:p>
          <a:pPr rtl="1"/>
          <a:endParaRPr lang="ar-SA"/>
        </a:p>
      </dgm:t>
    </dgm:pt>
    <dgm:pt modelId="{572D04B9-C7C1-4F20-B271-0C887A35D819}" type="pres">
      <dgm:prSet presAssocID="{15AE6297-DC75-42FE-B248-E8EE8A79BF53}" presName="parentTextArrow" presStyleLbl="node1" presStyleIdx="1" presStyleCnt="5"/>
      <dgm:spPr/>
      <dgm:t>
        <a:bodyPr/>
        <a:lstStyle/>
        <a:p>
          <a:pPr rtl="1"/>
          <a:endParaRPr lang="ar-SA"/>
        </a:p>
      </dgm:t>
    </dgm:pt>
    <dgm:pt modelId="{05BFC2DA-0BC6-42C4-B83A-CF8C40233660}" type="pres">
      <dgm:prSet presAssocID="{451A03E6-AD0C-4C77-AEE0-CB36077F6BD1}" presName="sp" presStyleCnt="0"/>
      <dgm:spPr/>
      <dgm:t>
        <a:bodyPr/>
        <a:lstStyle/>
        <a:p>
          <a:pPr rtl="1"/>
          <a:endParaRPr lang="ar-SA"/>
        </a:p>
      </dgm:t>
    </dgm:pt>
    <dgm:pt modelId="{440C7D55-153A-48C0-94EA-0E761719C23F}" type="pres">
      <dgm:prSet presAssocID="{EA6A3C85-2C39-4D04-94E1-E9DE21B35D32}" presName="arrowAndChildren" presStyleCnt="0"/>
      <dgm:spPr/>
      <dgm:t>
        <a:bodyPr/>
        <a:lstStyle/>
        <a:p>
          <a:pPr rtl="1"/>
          <a:endParaRPr lang="ar-SA"/>
        </a:p>
      </dgm:t>
    </dgm:pt>
    <dgm:pt modelId="{6FB95F79-7CF3-4A50-92E7-266AF3333FB5}" type="pres">
      <dgm:prSet presAssocID="{EA6A3C85-2C39-4D04-94E1-E9DE21B35D32}" presName="parentTextArrow" presStyleLbl="node1" presStyleIdx="2" presStyleCnt="5"/>
      <dgm:spPr/>
      <dgm:t>
        <a:bodyPr/>
        <a:lstStyle/>
        <a:p>
          <a:pPr rtl="1"/>
          <a:endParaRPr lang="ar-SA"/>
        </a:p>
      </dgm:t>
    </dgm:pt>
    <dgm:pt modelId="{EEE577D4-83DB-49F6-9BDE-6A85B63D3C59}" type="pres">
      <dgm:prSet presAssocID="{1232148D-439E-42D9-BD93-C52BFA95B0D1}" presName="sp" presStyleCnt="0"/>
      <dgm:spPr/>
      <dgm:t>
        <a:bodyPr/>
        <a:lstStyle/>
        <a:p>
          <a:pPr rtl="1"/>
          <a:endParaRPr lang="ar-SA"/>
        </a:p>
      </dgm:t>
    </dgm:pt>
    <dgm:pt modelId="{1A6B3959-59F2-4C38-9B24-198C50CE5D60}" type="pres">
      <dgm:prSet presAssocID="{3FC58733-373F-49DF-AAA6-D2D8341CD07D}" presName="arrowAndChildren" presStyleCnt="0"/>
      <dgm:spPr/>
      <dgm:t>
        <a:bodyPr/>
        <a:lstStyle/>
        <a:p>
          <a:pPr rtl="1"/>
          <a:endParaRPr lang="ar-SA"/>
        </a:p>
      </dgm:t>
    </dgm:pt>
    <dgm:pt modelId="{25E42205-78BD-41B7-AAFA-7F07D7FA262B}" type="pres">
      <dgm:prSet presAssocID="{3FC58733-373F-49DF-AAA6-D2D8341CD07D}" presName="parentTextArrow" presStyleLbl="node1" presStyleIdx="3" presStyleCnt="5"/>
      <dgm:spPr/>
      <dgm:t>
        <a:bodyPr/>
        <a:lstStyle/>
        <a:p>
          <a:pPr rtl="1"/>
          <a:endParaRPr lang="ar-SA"/>
        </a:p>
      </dgm:t>
    </dgm:pt>
    <dgm:pt modelId="{39025C1A-0D97-4D6B-9171-EC55D10E4C99}" type="pres">
      <dgm:prSet presAssocID="{966CB65E-F1EC-45F6-A01B-0F2BD7E7137F}" presName="sp" presStyleCnt="0"/>
      <dgm:spPr/>
      <dgm:t>
        <a:bodyPr/>
        <a:lstStyle/>
        <a:p>
          <a:pPr rtl="1"/>
          <a:endParaRPr lang="ar-SA"/>
        </a:p>
      </dgm:t>
    </dgm:pt>
    <dgm:pt modelId="{84EA6A7C-FFB1-4EAA-B4AE-4E0DB75F40D4}" type="pres">
      <dgm:prSet presAssocID="{68C9B5DC-B73C-4860-AAC2-EEBA832BD487}" presName="arrowAndChildren" presStyleCnt="0"/>
      <dgm:spPr/>
      <dgm:t>
        <a:bodyPr/>
        <a:lstStyle/>
        <a:p>
          <a:pPr rtl="1"/>
          <a:endParaRPr lang="ar-SA"/>
        </a:p>
      </dgm:t>
    </dgm:pt>
    <dgm:pt modelId="{DE5E1676-515C-4330-877C-A74A1A274A1F}" type="pres">
      <dgm:prSet presAssocID="{68C9B5DC-B73C-4860-AAC2-EEBA832BD487}" presName="parentTextArrow" presStyleLbl="node1" presStyleIdx="4" presStyleCnt="5" custLinFactNeighborY="-221"/>
      <dgm:spPr/>
      <dgm:t>
        <a:bodyPr/>
        <a:lstStyle/>
        <a:p>
          <a:pPr rtl="1"/>
          <a:endParaRPr lang="ar-SA"/>
        </a:p>
      </dgm:t>
    </dgm:pt>
  </dgm:ptLst>
  <dgm:cxnLst>
    <dgm:cxn modelId="{890EBB20-EB34-4180-B260-B3B3D628443E}" type="presOf" srcId="{68C9B5DC-B73C-4860-AAC2-EEBA832BD487}" destId="{DE5E1676-515C-4330-877C-A74A1A274A1F}" srcOrd="0" destOrd="0" presId="urn:microsoft.com/office/officeart/2005/8/layout/process4"/>
    <dgm:cxn modelId="{E545E0D1-6830-4482-897A-6BA137BB08F0}" type="presOf" srcId="{EA6A3C85-2C39-4D04-94E1-E9DE21B35D32}" destId="{6FB95F79-7CF3-4A50-92E7-266AF3333FB5}" srcOrd="0" destOrd="0" presId="urn:microsoft.com/office/officeart/2005/8/layout/process4"/>
    <dgm:cxn modelId="{0AAF527A-5D61-4B26-A768-02A150D278BC}" srcId="{97C5D4E3-D8C3-4931-B13B-9D9218AB7F2D}" destId="{EA6A3C85-2C39-4D04-94E1-E9DE21B35D32}" srcOrd="2" destOrd="0" parTransId="{380440C1-462C-4C4C-B16D-1E78C79CB80D}" sibTransId="{451A03E6-AD0C-4C77-AEE0-CB36077F6BD1}"/>
    <dgm:cxn modelId="{0330A5AD-FEF0-49B2-8A04-9D8052C60111}" type="presOf" srcId="{3FC58733-373F-49DF-AAA6-D2D8341CD07D}" destId="{25E42205-78BD-41B7-AAFA-7F07D7FA262B}" srcOrd="0" destOrd="0" presId="urn:microsoft.com/office/officeart/2005/8/layout/process4"/>
    <dgm:cxn modelId="{9C5743C6-F907-4E8C-BBA6-A953247204FD}" srcId="{97C5D4E3-D8C3-4931-B13B-9D9218AB7F2D}" destId="{15AE6297-DC75-42FE-B248-E8EE8A79BF53}" srcOrd="3" destOrd="0" parTransId="{BEC33018-2C07-466A-8052-46A2BAF85869}" sibTransId="{1C68AD8E-7AC0-4533-909A-072F8F6577E4}"/>
    <dgm:cxn modelId="{813BC817-1069-4D0D-96C2-F12D528797F5}" type="presOf" srcId="{15AE6297-DC75-42FE-B248-E8EE8A79BF53}" destId="{572D04B9-C7C1-4F20-B271-0C887A35D819}" srcOrd="0" destOrd="0" presId="urn:microsoft.com/office/officeart/2005/8/layout/process4"/>
    <dgm:cxn modelId="{A2824413-58C4-49D0-AFFF-B050EE3FD6DF}" srcId="{97C5D4E3-D8C3-4931-B13B-9D9218AB7F2D}" destId="{3FC58733-373F-49DF-AAA6-D2D8341CD07D}" srcOrd="1" destOrd="0" parTransId="{088C8EA8-343C-4277-B281-B590751FFF98}" sibTransId="{1232148D-439E-42D9-BD93-C52BFA95B0D1}"/>
    <dgm:cxn modelId="{F5274E84-1241-4AA1-B3B1-68CCF1DAF463}" type="presOf" srcId="{BB7B510D-5D52-4A6F-8103-6443999A884C}" destId="{DA28FDD6-D729-45C6-AEF8-D805D68ADF17}" srcOrd="0" destOrd="0" presId="urn:microsoft.com/office/officeart/2005/8/layout/process4"/>
    <dgm:cxn modelId="{1BCE5831-D3E4-4EAE-A2FA-B78DFE6D348E}" type="presOf" srcId="{97C5D4E3-D8C3-4931-B13B-9D9218AB7F2D}" destId="{922852CF-9992-4A70-9691-5041D0899D86}" srcOrd="0" destOrd="0" presId="urn:microsoft.com/office/officeart/2005/8/layout/process4"/>
    <dgm:cxn modelId="{CC84D659-F858-45AE-A16D-23DF48DD5739}" srcId="{97C5D4E3-D8C3-4931-B13B-9D9218AB7F2D}" destId="{BB7B510D-5D52-4A6F-8103-6443999A884C}" srcOrd="4" destOrd="0" parTransId="{2C156937-45C2-46C4-AD65-4B36B36AD861}" sibTransId="{1800BFDC-D030-47E3-969B-F6F7F4EE42FE}"/>
    <dgm:cxn modelId="{FF6FAC84-410C-466F-A833-B9C8D9B52344}" srcId="{97C5D4E3-D8C3-4931-B13B-9D9218AB7F2D}" destId="{68C9B5DC-B73C-4860-AAC2-EEBA832BD487}" srcOrd="0" destOrd="0" parTransId="{6AF251E1-920B-46BF-A68F-3AAFC566F4B3}" sibTransId="{966CB65E-F1EC-45F6-A01B-0F2BD7E7137F}"/>
    <dgm:cxn modelId="{93339DE0-431B-41B3-B373-283310AB63D9}" type="presParOf" srcId="{922852CF-9992-4A70-9691-5041D0899D86}" destId="{E5A23E2F-18BB-43D0-829F-0388460B2DD3}" srcOrd="0" destOrd="0" presId="urn:microsoft.com/office/officeart/2005/8/layout/process4"/>
    <dgm:cxn modelId="{236F0084-35FF-496A-BFEC-5CB16AF2B58E}" type="presParOf" srcId="{E5A23E2F-18BB-43D0-829F-0388460B2DD3}" destId="{DA28FDD6-D729-45C6-AEF8-D805D68ADF17}" srcOrd="0" destOrd="0" presId="urn:microsoft.com/office/officeart/2005/8/layout/process4"/>
    <dgm:cxn modelId="{11DD7305-0B5A-4CBD-886E-94F25D883827}" type="presParOf" srcId="{922852CF-9992-4A70-9691-5041D0899D86}" destId="{0212A1DE-611A-460C-9A85-C37F926DA791}" srcOrd="1" destOrd="0" presId="urn:microsoft.com/office/officeart/2005/8/layout/process4"/>
    <dgm:cxn modelId="{86F275A2-6B58-4E54-9C3A-A771BA4336C4}" type="presParOf" srcId="{922852CF-9992-4A70-9691-5041D0899D86}" destId="{C1AD12A4-769C-4111-A8D1-960703B34233}" srcOrd="2" destOrd="0" presId="urn:microsoft.com/office/officeart/2005/8/layout/process4"/>
    <dgm:cxn modelId="{ADC21B93-A4D9-4B02-9C4A-0949B8C30010}" type="presParOf" srcId="{C1AD12A4-769C-4111-A8D1-960703B34233}" destId="{572D04B9-C7C1-4F20-B271-0C887A35D819}" srcOrd="0" destOrd="0" presId="urn:microsoft.com/office/officeart/2005/8/layout/process4"/>
    <dgm:cxn modelId="{34ED4DB9-9D0F-45DD-89BA-BCA89049D671}" type="presParOf" srcId="{922852CF-9992-4A70-9691-5041D0899D86}" destId="{05BFC2DA-0BC6-42C4-B83A-CF8C40233660}" srcOrd="3" destOrd="0" presId="urn:microsoft.com/office/officeart/2005/8/layout/process4"/>
    <dgm:cxn modelId="{F5033BC1-2C89-4DC8-A113-1D2F9AD6D1EB}" type="presParOf" srcId="{922852CF-9992-4A70-9691-5041D0899D86}" destId="{440C7D55-153A-48C0-94EA-0E761719C23F}" srcOrd="4" destOrd="0" presId="urn:microsoft.com/office/officeart/2005/8/layout/process4"/>
    <dgm:cxn modelId="{B901656F-5E73-4EA5-81FB-0AD7699FFFF6}" type="presParOf" srcId="{440C7D55-153A-48C0-94EA-0E761719C23F}" destId="{6FB95F79-7CF3-4A50-92E7-266AF3333FB5}" srcOrd="0" destOrd="0" presId="urn:microsoft.com/office/officeart/2005/8/layout/process4"/>
    <dgm:cxn modelId="{F88A8382-092E-4941-962C-C91F16019665}" type="presParOf" srcId="{922852CF-9992-4A70-9691-5041D0899D86}" destId="{EEE577D4-83DB-49F6-9BDE-6A85B63D3C59}" srcOrd="5" destOrd="0" presId="urn:microsoft.com/office/officeart/2005/8/layout/process4"/>
    <dgm:cxn modelId="{861E342C-5A19-4E48-90C1-3E009E21E95B}" type="presParOf" srcId="{922852CF-9992-4A70-9691-5041D0899D86}" destId="{1A6B3959-59F2-4C38-9B24-198C50CE5D60}" srcOrd="6" destOrd="0" presId="urn:microsoft.com/office/officeart/2005/8/layout/process4"/>
    <dgm:cxn modelId="{9799DD92-DAF5-4551-9878-0998D6576163}" type="presParOf" srcId="{1A6B3959-59F2-4C38-9B24-198C50CE5D60}" destId="{25E42205-78BD-41B7-AAFA-7F07D7FA262B}" srcOrd="0" destOrd="0" presId="urn:microsoft.com/office/officeart/2005/8/layout/process4"/>
    <dgm:cxn modelId="{41B6553A-85DE-49A7-8AA2-2C867CA44112}" type="presParOf" srcId="{922852CF-9992-4A70-9691-5041D0899D86}" destId="{39025C1A-0D97-4D6B-9171-EC55D10E4C99}" srcOrd="7" destOrd="0" presId="urn:microsoft.com/office/officeart/2005/8/layout/process4"/>
    <dgm:cxn modelId="{E9E200D0-F2A5-4DF4-AD0B-B421D3C6DB8C}" type="presParOf" srcId="{922852CF-9992-4A70-9691-5041D0899D86}" destId="{84EA6A7C-FFB1-4EAA-B4AE-4E0DB75F40D4}" srcOrd="8" destOrd="0" presId="urn:microsoft.com/office/officeart/2005/8/layout/process4"/>
    <dgm:cxn modelId="{6176813E-3B89-478A-8AF1-A560C7077C32}" type="presParOf" srcId="{84EA6A7C-FFB1-4EAA-B4AE-4E0DB75F40D4}" destId="{DE5E1676-515C-4330-877C-A74A1A274A1F}" srcOrd="0" destOrd="0" presId="urn:microsoft.com/office/officeart/2005/8/layout/process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28FDD6-D729-45C6-AEF8-D805D68ADF17}">
      <dsp:nvSpPr>
        <dsp:cNvPr id="0" name=""/>
        <dsp:cNvSpPr/>
      </dsp:nvSpPr>
      <dsp:spPr>
        <a:xfrm>
          <a:off x="0" y="3771622"/>
          <a:ext cx="7776864" cy="618766"/>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0" kern="1200" cap="none" spc="0" smtClean="0">
              <a:ln w="0"/>
              <a:effectLst>
                <a:outerShdw blurRad="38100" dist="19050" dir="2700000" algn="tl" rotWithShape="0">
                  <a:schemeClr val="dk1">
                    <a:alpha val="40000"/>
                  </a:schemeClr>
                </a:outerShdw>
              </a:effectLst>
              <a:latin typeface="+mn-lt"/>
              <a:ea typeface="+mn-ea"/>
              <a:cs typeface="+mn-cs"/>
            </a:rPr>
            <a:t>Giving recommendations</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sp:txBody>
      <dsp:txXfrm>
        <a:off x="0" y="3771622"/>
        <a:ext cx="7776864" cy="618766"/>
      </dsp:txXfrm>
    </dsp:sp>
    <dsp:sp modelId="{572D04B9-C7C1-4F20-B271-0C887A35D819}">
      <dsp:nvSpPr>
        <dsp:cNvPr id="0" name=""/>
        <dsp:cNvSpPr/>
      </dsp:nvSpPr>
      <dsp:spPr>
        <a:xfrm rot="10800000">
          <a:off x="0" y="2829241"/>
          <a:ext cx="7776864" cy="951662"/>
        </a:xfrm>
        <a:prstGeom prst="upArrowCallou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b="0" kern="1200" cap="none" spc="0" smtClean="0">
              <a:ln w="0"/>
              <a:effectLst>
                <a:outerShdw blurRad="38100" dist="19050" dir="2700000" algn="tl" rotWithShape="0">
                  <a:schemeClr val="dk1">
                    <a:alpha val="40000"/>
                  </a:schemeClr>
                </a:outerShdw>
              </a:effectLst>
              <a:latin typeface="+mn-lt"/>
              <a:ea typeface="+mn-ea"/>
              <a:cs typeface="+mn-cs"/>
            </a:rPr>
            <a:t>Evaluation and Redesign</a:t>
          </a:r>
          <a:r>
            <a:rPr lang="ar-SA" sz="2000" b="0" kern="1200" cap="none" spc="0" smtClean="0">
              <a:ln w="0"/>
              <a:effectLst>
                <a:outerShdw blurRad="38100" dist="19050" dir="2700000" algn="tl" rotWithShape="0">
                  <a:schemeClr val="dk1">
                    <a:alpha val="40000"/>
                  </a:schemeClr>
                </a:outerShdw>
              </a:effectLst>
              <a:latin typeface="+mn-lt"/>
              <a:ea typeface="+mn-ea"/>
              <a:cs typeface="+mn-cs"/>
            </a:rPr>
            <a:t> </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sp:txBody>
      <dsp:txXfrm rot="10800000">
        <a:off x="0" y="2829241"/>
        <a:ext cx="7776864" cy="618361"/>
      </dsp:txXfrm>
    </dsp:sp>
    <dsp:sp modelId="{6FB95F79-7CF3-4A50-92E7-266AF3333FB5}">
      <dsp:nvSpPr>
        <dsp:cNvPr id="0" name=""/>
        <dsp:cNvSpPr/>
      </dsp:nvSpPr>
      <dsp:spPr>
        <a:xfrm rot="10800000">
          <a:off x="0" y="1886860"/>
          <a:ext cx="7776864" cy="951662"/>
        </a:xfrm>
        <a:prstGeom prst="upArrowCallou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0" kern="1200" cap="none" spc="0" smtClean="0">
              <a:ln w="0"/>
              <a:effectLst>
                <a:outerShdw blurRad="38100" dist="19050" dir="2700000" algn="tl" rotWithShape="0">
                  <a:schemeClr val="dk1">
                    <a:alpha val="40000"/>
                  </a:schemeClr>
                </a:outerShdw>
              </a:effectLst>
              <a:latin typeface="+mn-lt"/>
              <a:ea typeface="+mn-ea"/>
              <a:cs typeface="+mn-cs"/>
            </a:rPr>
            <a:t>Data analysis</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sp:txBody>
      <dsp:txXfrm rot="10800000">
        <a:off x="0" y="1886860"/>
        <a:ext cx="7776864" cy="618361"/>
      </dsp:txXfrm>
    </dsp:sp>
    <dsp:sp modelId="{25E42205-78BD-41B7-AAFA-7F07D7FA262B}">
      <dsp:nvSpPr>
        <dsp:cNvPr id="0" name=""/>
        <dsp:cNvSpPr/>
      </dsp:nvSpPr>
      <dsp:spPr>
        <a:xfrm rot="10800000">
          <a:off x="0" y="944480"/>
          <a:ext cx="7776864" cy="951662"/>
        </a:xfrm>
        <a:prstGeom prst="upArrowCallou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0" kern="1200" cap="none" spc="0" smtClean="0">
              <a:ln w="0"/>
              <a:effectLst>
                <a:outerShdw blurRad="38100" dist="19050" dir="2700000" algn="tl" rotWithShape="0">
                  <a:schemeClr val="dk1">
                    <a:alpha val="40000"/>
                  </a:schemeClr>
                </a:outerShdw>
              </a:effectLst>
              <a:latin typeface="+mn-lt"/>
              <a:ea typeface="+mn-ea"/>
              <a:cs typeface="+mn-cs"/>
            </a:rPr>
            <a:t>Data Collection</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sp:txBody>
      <dsp:txXfrm rot="10800000">
        <a:off x="0" y="944480"/>
        <a:ext cx="7776864" cy="618361"/>
      </dsp:txXfrm>
    </dsp:sp>
    <dsp:sp modelId="{DE5E1676-515C-4330-877C-A74A1A274A1F}">
      <dsp:nvSpPr>
        <dsp:cNvPr id="0" name=""/>
        <dsp:cNvSpPr/>
      </dsp:nvSpPr>
      <dsp:spPr>
        <a:xfrm rot="10800000">
          <a:off x="0" y="0"/>
          <a:ext cx="7776864" cy="951662"/>
        </a:xfrm>
        <a:prstGeom prst="upArrowCallou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en-US" sz="2000" b="0" kern="1200" cap="none" spc="0" smtClean="0">
              <a:ln w="0"/>
              <a:effectLst>
                <a:outerShdw blurRad="38100" dist="19050" dir="2700000" algn="tl" rotWithShape="0">
                  <a:schemeClr val="dk1">
                    <a:alpha val="40000"/>
                  </a:schemeClr>
                </a:outerShdw>
              </a:effectLst>
              <a:latin typeface="+mn-lt"/>
              <a:ea typeface="+mn-ea"/>
              <a:cs typeface="+mn-cs"/>
            </a:rPr>
            <a:t>Selection of the study area</a:t>
          </a:r>
          <a:endParaRPr lang="ar-SA" sz="2000" b="0" kern="1200" cap="none" spc="0" dirty="0">
            <a:ln w="0"/>
            <a:effectLst>
              <a:outerShdw blurRad="38100" dist="19050" dir="2700000" algn="tl" rotWithShape="0">
                <a:schemeClr val="dk1">
                  <a:alpha val="40000"/>
                </a:schemeClr>
              </a:outerShdw>
            </a:effectLst>
            <a:latin typeface="+mn-lt"/>
            <a:ea typeface="+mn-ea"/>
            <a:cs typeface="+mn-cs"/>
          </a:endParaRPr>
        </a:p>
      </dsp:txBody>
      <dsp:txXfrm rot="10800000">
        <a:off x="0" y="0"/>
        <a:ext cx="7776864" cy="618361"/>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0.05353</cdr:x>
      <cdr:y>0.69841</cdr:y>
    </cdr:from>
    <cdr:to>
      <cdr:x>0.91092</cdr:x>
      <cdr:y>0.70131</cdr:y>
    </cdr:to>
    <cdr:sp macro="" textlink="">
      <cdr:nvSpPr>
        <cdr:cNvPr id="7" name="رابط مستقيم 6"/>
        <cdr:cNvSpPr/>
      </cdr:nvSpPr>
      <cdr:spPr>
        <a:xfrm xmlns:a="http://schemas.openxmlformats.org/drawingml/2006/main" rot="10800000" flipV="1">
          <a:off x="285752" y="3143272"/>
          <a:ext cx="4577246" cy="13052"/>
        </a:xfrm>
        <a:prstGeom xmlns:a="http://schemas.openxmlformats.org/drawingml/2006/main" prst="line">
          <a:avLst/>
        </a:prstGeom>
        <a:ln xmlns:a="http://schemas.openxmlformats.org/drawingml/2006/main" w="19050">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JO"/>
        </a:p>
      </cdr:txBody>
    </cdr:sp>
  </cdr:relSizeAnchor>
  <cdr:relSizeAnchor xmlns:cdr="http://schemas.openxmlformats.org/drawingml/2006/chartDrawing">
    <cdr:from>
      <cdr:x>0.02676</cdr:x>
      <cdr:y>0.12698</cdr:y>
    </cdr:from>
    <cdr:to>
      <cdr:x>0.88415</cdr:x>
      <cdr:y>0.12988</cdr:y>
    </cdr:to>
    <cdr:sp macro="" textlink="">
      <cdr:nvSpPr>
        <cdr:cNvPr id="8" name="رابط مستقيم 7"/>
        <cdr:cNvSpPr/>
      </cdr:nvSpPr>
      <cdr:spPr>
        <a:xfrm xmlns:a="http://schemas.openxmlformats.org/drawingml/2006/main" rot="10800000" flipV="1">
          <a:off x="142876" y="571504"/>
          <a:ext cx="4577247" cy="13051"/>
        </a:xfrm>
        <a:prstGeom xmlns:a="http://schemas.openxmlformats.org/drawingml/2006/main" prst="line">
          <a:avLst/>
        </a:prstGeom>
        <a:noFill xmlns:a="http://schemas.openxmlformats.org/drawingml/2006/main"/>
        <a:ln xmlns:a="http://schemas.openxmlformats.org/drawingml/2006/main" w="19050" cap="flat" cmpd="sng" algn="ctr">
          <a:solidFill>
            <a:srgbClr val="FF0000"/>
          </a:solidFill>
          <a:prstDash val="solid"/>
          <a:miter lim="800000"/>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ar-JO" sz="1100"/>
        </a:p>
      </cdr:txBody>
    </cdr:sp>
  </cdr:relSizeAnchor>
</c:userShapes>
</file>

<file path=ppt/drawings/drawing2.xml><?xml version="1.0" encoding="utf-8"?>
<c:userShapes xmlns:c="http://schemas.openxmlformats.org/drawingml/2006/chart">
  <cdr:relSizeAnchor xmlns:cdr="http://schemas.openxmlformats.org/drawingml/2006/chartDrawing">
    <cdr:from>
      <cdr:x>0.05714</cdr:x>
      <cdr:y>0.72581</cdr:y>
    </cdr:from>
    <cdr:to>
      <cdr:x>0.85645</cdr:x>
      <cdr:y>0.73085</cdr:y>
    </cdr:to>
    <cdr:sp macro="" textlink="">
      <cdr:nvSpPr>
        <cdr:cNvPr id="3" name="رابط مستقيم 2"/>
        <cdr:cNvSpPr/>
      </cdr:nvSpPr>
      <cdr:spPr>
        <a:xfrm xmlns:a="http://schemas.openxmlformats.org/drawingml/2006/main" rot="10800000" flipV="1">
          <a:off x="285752" y="3214710"/>
          <a:ext cx="3997052" cy="22323"/>
        </a:xfrm>
        <a:prstGeom xmlns:a="http://schemas.openxmlformats.org/drawingml/2006/main" prst="line">
          <a:avLst/>
        </a:prstGeom>
        <a:ln xmlns:a="http://schemas.openxmlformats.org/drawingml/2006/main" w="19050">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JO"/>
        </a:p>
      </cdr:txBody>
    </cdr:sp>
  </cdr:relSizeAnchor>
  <cdr:relSizeAnchor xmlns:cdr="http://schemas.openxmlformats.org/drawingml/2006/chartDrawing">
    <cdr:from>
      <cdr:x>0.05714</cdr:x>
      <cdr:y>0.59677</cdr:y>
    </cdr:from>
    <cdr:to>
      <cdr:x>0.85383</cdr:x>
      <cdr:y>0.59744</cdr:y>
    </cdr:to>
    <cdr:sp macro="" textlink="">
      <cdr:nvSpPr>
        <cdr:cNvPr id="5" name="رابط مستقيم 4"/>
        <cdr:cNvSpPr/>
      </cdr:nvSpPr>
      <cdr:spPr>
        <a:xfrm xmlns:a="http://schemas.openxmlformats.org/drawingml/2006/main" rot="10800000">
          <a:off x="285752" y="2643206"/>
          <a:ext cx="3983950" cy="2968"/>
        </a:xfrm>
        <a:prstGeom xmlns:a="http://schemas.openxmlformats.org/drawingml/2006/main" prst="line">
          <a:avLst/>
        </a:prstGeom>
        <a:ln xmlns:a="http://schemas.openxmlformats.org/drawingml/2006/main" w="19050">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JO"/>
        </a:p>
      </cdr:txBody>
    </cdr:sp>
  </cdr:relSizeAnchor>
</c:userShapes>
</file>

<file path=ppt/drawings/drawing3.xml><?xml version="1.0" encoding="utf-8"?>
<c:userShapes xmlns:c="http://schemas.openxmlformats.org/drawingml/2006/chart">
  <cdr:relSizeAnchor xmlns:cdr="http://schemas.openxmlformats.org/drawingml/2006/chartDrawing">
    <cdr:from>
      <cdr:x>0.03896</cdr:x>
      <cdr:y>0.81396</cdr:y>
    </cdr:from>
    <cdr:to>
      <cdr:x>0.8998</cdr:x>
      <cdr:y>0.81566</cdr:y>
    </cdr:to>
    <cdr:sp macro="" textlink="">
      <cdr:nvSpPr>
        <cdr:cNvPr id="5" name="رابط مستقيم 4"/>
        <cdr:cNvSpPr/>
      </cdr:nvSpPr>
      <cdr:spPr>
        <a:xfrm xmlns:a="http://schemas.openxmlformats.org/drawingml/2006/main" rot="10800000" flipV="1">
          <a:off x="214314" y="3500462"/>
          <a:ext cx="4735218" cy="7311"/>
        </a:xfrm>
        <a:prstGeom xmlns:a="http://schemas.openxmlformats.org/drawingml/2006/main" prst="line">
          <a:avLst/>
        </a:prstGeom>
        <a:ln xmlns:a="http://schemas.openxmlformats.org/drawingml/2006/main" w="19050">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JO"/>
        </a:p>
      </cdr:txBody>
    </cdr:sp>
  </cdr:relSizeAnchor>
  <cdr:relSizeAnchor xmlns:cdr="http://schemas.openxmlformats.org/drawingml/2006/chartDrawing">
    <cdr:from>
      <cdr:x>0.03896</cdr:x>
      <cdr:y>0.76412</cdr:y>
    </cdr:from>
    <cdr:to>
      <cdr:x>0.89981</cdr:x>
      <cdr:y>0.76582</cdr:y>
    </cdr:to>
    <cdr:sp macro="" textlink="">
      <cdr:nvSpPr>
        <cdr:cNvPr id="6" name="رابط مستقيم 5"/>
        <cdr:cNvSpPr/>
      </cdr:nvSpPr>
      <cdr:spPr>
        <a:xfrm xmlns:a="http://schemas.openxmlformats.org/drawingml/2006/main" rot="10800000" flipV="1">
          <a:off x="214314" y="3286148"/>
          <a:ext cx="4735273" cy="7311"/>
        </a:xfrm>
        <a:prstGeom xmlns:a="http://schemas.openxmlformats.org/drawingml/2006/main" prst="line">
          <a:avLst/>
        </a:prstGeom>
        <a:noFill xmlns:a="http://schemas.openxmlformats.org/drawingml/2006/main"/>
        <a:ln xmlns:a="http://schemas.openxmlformats.org/drawingml/2006/main" w="19050" cap="flat" cmpd="sng" algn="ctr">
          <a:solidFill>
            <a:srgbClr val="FF0000"/>
          </a:solidFill>
          <a:prstDash val="solid"/>
          <a:miter lim="800000"/>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ar-JO"/>
        </a:p>
      </cdr:txBody>
    </cdr:sp>
  </cdr:relSizeAnchor>
</c:userShapes>
</file>

<file path=ppt/drawings/drawing4.xml><?xml version="1.0" encoding="utf-8"?>
<c:userShapes xmlns:c="http://schemas.openxmlformats.org/drawingml/2006/chart">
  <cdr:relSizeAnchor xmlns:cdr="http://schemas.openxmlformats.org/drawingml/2006/chartDrawing">
    <cdr:from>
      <cdr:x>0.02545</cdr:x>
      <cdr:y>0.78723</cdr:y>
    </cdr:from>
    <cdr:to>
      <cdr:x>0.88629</cdr:x>
      <cdr:y>0.78893</cdr:y>
    </cdr:to>
    <cdr:sp macro="" textlink="">
      <cdr:nvSpPr>
        <cdr:cNvPr id="5" name="رابط مستقيم 4"/>
        <cdr:cNvSpPr/>
      </cdr:nvSpPr>
      <cdr:spPr>
        <a:xfrm xmlns:a="http://schemas.openxmlformats.org/drawingml/2006/main" rot="10800000" flipV="1">
          <a:off x="142876" y="2643206"/>
          <a:ext cx="4833610" cy="5708"/>
        </a:xfrm>
        <a:prstGeom xmlns:a="http://schemas.openxmlformats.org/drawingml/2006/main" prst="line">
          <a:avLst/>
        </a:prstGeom>
        <a:ln xmlns:a="http://schemas.openxmlformats.org/drawingml/2006/main" w="19050" cap="flat" cmpd="sng">
          <a:solidFill>
            <a:srgbClr val="C00000"/>
          </a:solidFill>
          <a:prstDash val="soli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JO"/>
        </a:p>
      </cdr:txBody>
    </cdr:sp>
  </cdr:relSizeAnchor>
  <cdr:relSizeAnchor xmlns:cdr="http://schemas.openxmlformats.org/drawingml/2006/chartDrawing">
    <cdr:from>
      <cdr:x>0</cdr:x>
      <cdr:y>0.17021</cdr:y>
    </cdr:from>
    <cdr:to>
      <cdr:x>0.86085</cdr:x>
      <cdr:y>0.17191</cdr:y>
    </cdr:to>
    <cdr:sp macro="" textlink="">
      <cdr:nvSpPr>
        <cdr:cNvPr id="6" name="رابط مستقيم 5"/>
        <cdr:cNvSpPr/>
      </cdr:nvSpPr>
      <cdr:spPr>
        <a:xfrm xmlns:a="http://schemas.openxmlformats.org/drawingml/2006/main" rot="10800000" flipV="1">
          <a:off x="0" y="571504"/>
          <a:ext cx="4833666" cy="5707"/>
        </a:xfrm>
        <a:prstGeom xmlns:a="http://schemas.openxmlformats.org/drawingml/2006/main" prst="line">
          <a:avLst/>
        </a:prstGeom>
        <a:noFill xmlns:a="http://schemas.openxmlformats.org/drawingml/2006/main"/>
        <a:ln xmlns:a="http://schemas.openxmlformats.org/drawingml/2006/main" w="19050" cap="flat" cmpd="sng" algn="ctr">
          <a:solidFill>
            <a:srgbClr val="C00000"/>
          </a:solidFill>
          <a:prstDash val="solid"/>
          <a:miter lim="800000"/>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ar-JO"/>
        </a:p>
      </cdr:txBody>
    </cdr:sp>
  </cdr:relSizeAnchor>
</c:userShapes>
</file>

<file path=ppt/drawings/drawing5.xml><?xml version="1.0" encoding="utf-8"?>
<c:userShapes xmlns:c="http://schemas.openxmlformats.org/drawingml/2006/chart">
  <cdr:relSizeAnchor xmlns:cdr="http://schemas.openxmlformats.org/drawingml/2006/chartDrawing">
    <cdr:from>
      <cdr:x>0.04272</cdr:x>
      <cdr:y>0.67857</cdr:y>
    </cdr:from>
    <cdr:to>
      <cdr:x>0.84203</cdr:x>
      <cdr:y>0.68361</cdr:y>
    </cdr:to>
    <cdr:sp macro="" textlink="">
      <cdr:nvSpPr>
        <cdr:cNvPr id="3" name="رابط مستقيم 2"/>
        <cdr:cNvSpPr/>
      </cdr:nvSpPr>
      <cdr:spPr>
        <a:xfrm xmlns:a="http://schemas.openxmlformats.org/drawingml/2006/main" rot="10800000" flipV="1">
          <a:off x="214314" y="2714644"/>
          <a:ext cx="4009557" cy="20162"/>
        </a:xfrm>
        <a:prstGeom xmlns:a="http://schemas.openxmlformats.org/drawingml/2006/main" prst="line">
          <a:avLst/>
        </a:prstGeom>
        <a:ln xmlns:a="http://schemas.openxmlformats.org/drawingml/2006/main" w="19050">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JO"/>
        </a:p>
      </cdr:txBody>
    </cdr:sp>
  </cdr:relSizeAnchor>
  <cdr:relSizeAnchor xmlns:cdr="http://schemas.openxmlformats.org/drawingml/2006/chartDrawing">
    <cdr:from>
      <cdr:x>0.05697</cdr:x>
      <cdr:y>0.23214</cdr:y>
    </cdr:from>
    <cdr:to>
      <cdr:x>0.85366</cdr:x>
      <cdr:y>0.23281</cdr:y>
    </cdr:to>
    <cdr:sp macro="" textlink="">
      <cdr:nvSpPr>
        <cdr:cNvPr id="5" name="رابط مستقيم 4"/>
        <cdr:cNvSpPr/>
      </cdr:nvSpPr>
      <cdr:spPr>
        <a:xfrm xmlns:a="http://schemas.openxmlformats.org/drawingml/2006/main" rot="10800000">
          <a:off x="285752" y="928694"/>
          <a:ext cx="3996415" cy="2680"/>
        </a:xfrm>
        <a:prstGeom xmlns:a="http://schemas.openxmlformats.org/drawingml/2006/main" prst="line">
          <a:avLst/>
        </a:prstGeom>
        <a:ln xmlns:a="http://schemas.openxmlformats.org/drawingml/2006/main" w="19050">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JO"/>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C2EB9EF-45D8-4A5B-A515-F5CA106662DB}" type="datetimeFigureOut">
              <a:rPr lang="ar-SA" smtClean="0"/>
              <a:pPr/>
              <a:t>09/15/1440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7DDCDE1-2A24-48F1-AD52-F91B827D61F2}"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Because of this, Water distribution networks are used to transmit water from the resources to the consumptions. It decreases the effort, time, cost and make the life easier</a:t>
            </a:r>
            <a:endParaRPr lang="ar-SA" dirty="0" smtClean="0"/>
          </a:p>
          <a:p>
            <a:endParaRPr lang="ar-SA" dirty="0"/>
          </a:p>
        </p:txBody>
      </p:sp>
      <p:sp>
        <p:nvSpPr>
          <p:cNvPr id="4" name="عنصر نائب لرقم الشريحة 3"/>
          <p:cNvSpPr>
            <a:spLocks noGrp="1"/>
          </p:cNvSpPr>
          <p:nvPr>
            <p:ph type="sldNum" sz="quarter" idx="10"/>
          </p:nvPr>
        </p:nvSpPr>
        <p:spPr/>
        <p:txBody>
          <a:bodyPr/>
          <a:lstStyle/>
          <a:p>
            <a:fld id="{47DDCDE1-2A24-48F1-AD52-F91B827D61F2}" type="slidenum">
              <a:rPr lang="ar-SA" smtClean="0"/>
              <a:pPr/>
              <a:t>3</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28177D9-B80C-4558-9B98-006E8C25A4FB}" type="slidenum">
              <a:rPr lang="ar-SA" smtClean="0"/>
              <a:pPr/>
              <a:t>35</a:t>
            </a:fld>
            <a:endParaRPr lang="ar-SA"/>
          </a:p>
        </p:txBody>
      </p:sp>
    </p:spTree>
    <p:extLst>
      <p:ext uri="{BB962C8B-B14F-4D97-AF65-F5344CB8AC3E}">
        <p14:creationId xmlns:p14="http://schemas.microsoft.com/office/powerpoint/2010/main" xmlns="" val="3398518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28177D9-B80C-4558-9B98-006E8C25A4FB}" type="slidenum">
              <a:rPr lang="ar-SA" smtClean="0"/>
              <a:pPr/>
              <a:t>36</a:t>
            </a:fld>
            <a:endParaRPr lang="ar-SA"/>
          </a:p>
        </p:txBody>
      </p:sp>
    </p:spTree>
    <p:extLst>
      <p:ext uri="{BB962C8B-B14F-4D97-AF65-F5344CB8AC3E}">
        <p14:creationId xmlns:p14="http://schemas.microsoft.com/office/powerpoint/2010/main" xmlns="" val="3398518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2F12212-DBF9-46B7-B391-6505A344832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D1BA3D-F507-4779-A1CD-805D2914F375}" type="slidenum">
              <a:rPr lang="en-US" smtClean="0"/>
              <a:pPr/>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71185843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F12212-DBF9-46B7-B391-6505A344832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D1BA3D-F507-4779-A1CD-805D2914F375}" type="slidenum">
              <a:rPr lang="en-US" smtClean="0"/>
              <a:pPr/>
              <a:t>‹#›</a:t>
            </a:fld>
            <a:endParaRPr lang="en-US" dirty="0"/>
          </a:p>
        </p:txBody>
      </p:sp>
    </p:spTree>
    <p:extLst>
      <p:ext uri="{BB962C8B-B14F-4D97-AF65-F5344CB8AC3E}">
        <p14:creationId xmlns="" xmlns:p14="http://schemas.microsoft.com/office/powerpoint/2010/main" val="1262696650"/>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F12212-DBF9-46B7-B391-6505A344832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D1BA3D-F507-4779-A1CD-805D2914F375}" type="slidenum">
              <a:rPr lang="en-US" smtClean="0"/>
              <a:pPr/>
              <a:t>‹#›</a:t>
            </a:fld>
            <a:endParaRPr lang="en-US" dirty="0"/>
          </a:p>
        </p:txBody>
      </p:sp>
    </p:spTree>
    <p:extLst>
      <p:ext uri="{BB962C8B-B14F-4D97-AF65-F5344CB8AC3E}">
        <p14:creationId xmlns="" xmlns:p14="http://schemas.microsoft.com/office/powerpoint/2010/main" val="1548848002"/>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F12212-DBF9-46B7-B391-6505A344832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D1BA3D-F507-4779-A1CD-805D2914F375}" type="slidenum">
              <a:rPr lang="en-US" smtClean="0"/>
              <a:pPr/>
              <a:t>‹#›</a:t>
            </a:fld>
            <a:endParaRPr lang="en-US" dirty="0"/>
          </a:p>
        </p:txBody>
      </p:sp>
    </p:spTree>
    <p:extLst>
      <p:ext uri="{BB962C8B-B14F-4D97-AF65-F5344CB8AC3E}">
        <p14:creationId xmlns="" xmlns:p14="http://schemas.microsoft.com/office/powerpoint/2010/main" val="4149593517"/>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F12212-DBF9-46B7-B391-6505A344832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D1BA3D-F507-4779-A1CD-805D2914F375}" type="slidenum">
              <a:rPr lang="en-US" smtClean="0"/>
              <a:pPr/>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22912245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2F12212-DBF9-46B7-B391-6505A3448327}" type="datetimeFigureOut">
              <a:rPr lang="en-US" smtClean="0"/>
              <a:pPr/>
              <a:t>5/19/2019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1D1BA3D-F507-4779-A1CD-805D2914F375}" type="slidenum">
              <a:rPr lang="en-US" smtClean="0"/>
              <a:pPr/>
              <a:t>‹#›</a:t>
            </a:fld>
            <a:endParaRPr lang="en-US" dirty="0"/>
          </a:p>
        </p:txBody>
      </p:sp>
    </p:spTree>
    <p:extLst>
      <p:ext uri="{BB962C8B-B14F-4D97-AF65-F5344CB8AC3E}">
        <p14:creationId xmlns="" xmlns:p14="http://schemas.microsoft.com/office/powerpoint/2010/main" val="2149180052"/>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2F12212-DBF9-46B7-B391-6505A3448327}" type="datetimeFigureOut">
              <a:rPr lang="en-US" smtClean="0"/>
              <a:pPr/>
              <a:t>5/19/2019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1D1BA3D-F507-4779-A1CD-805D2914F375}" type="slidenum">
              <a:rPr lang="en-US" smtClean="0"/>
              <a:pPr/>
              <a:t>‹#›</a:t>
            </a:fld>
            <a:endParaRPr lang="en-US" dirty="0"/>
          </a:p>
        </p:txBody>
      </p:sp>
    </p:spTree>
    <p:extLst>
      <p:ext uri="{BB962C8B-B14F-4D97-AF65-F5344CB8AC3E}">
        <p14:creationId xmlns="" xmlns:p14="http://schemas.microsoft.com/office/powerpoint/2010/main" val="33966159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2F12212-DBF9-46B7-B391-6505A3448327}" type="datetimeFigureOut">
              <a:rPr lang="en-US" smtClean="0"/>
              <a:pPr/>
              <a:t>5/19/2019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1D1BA3D-F507-4779-A1CD-805D2914F375}" type="slidenum">
              <a:rPr lang="en-US" smtClean="0"/>
              <a:pPr/>
              <a:t>‹#›</a:t>
            </a:fld>
            <a:endParaRPr lang="en-US" dirty="0"/>
          </a:p>
        </p:txBody>
      </p:sp>
    </p:spTree>
    <p:extLst>
      <p:ext uri="{BB962C8B-B14F-4D97-AF65-F5344CB8AC3E}">
        <p14:creationId xmlns="" xmlns:p14="http://schemas.microsoft.com/office/powerpoint/2010/main" val="99210634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2F12212-DBF9-46B7-B391-6505A3448327}" type="datetimeFigureOut">
              <a:rPr lang="en-US" smtClean="0"/>
              <a:pPr/>
              <a:t>5/19/2019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A1D1BA3D-F507-4779-A1CD-805D2914F375}" type="slidenum">
              <a:rPr lang="en-US" smtClean="0"/>
              <a:pPr/>
              <a:t>‹#›</a:t>
            </a:fld>
            <a:endParaRPr lang="en-US" dirty="0"/>
          </a:p>
        </p:txBody>
      </p:sp>
    </p:spTree>
    <p:extLst>
      <p:ext uri="{BB962C8B-B14F-4D97-AF65-F5344CB8AC3E}">
        <p14:creationId xmlns="" xmlns:p14="http://schemas.microsoft.com/office/powerpoint/2010/main" val="2162997932"/>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52F12212-DBF9-46B7-B391-6505A3448327}" type="datetimeFigureOut">
              <a:rPr lang="en-US" smtClean="0"/>
              <a:pPr/>
              <a:t>5/19/2019</a:t>
            </a:fld>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D1BA3D-F507-4779-A1CD-805D2914F375}" type="slidenum">
              <a:rPr lang="en-US" smtClean="0"/>
              <a:pPr/>
              <a:t>‹#›</a:t>
            </a:fld>
            <a:endParaRPr lang="en-US" dirty="0"/>
          </a:p>
        </p:txBody>
      </p:sp>
    </p:spTree>
    <p:extLst>
      <p:ext uri="{BB962C8B-B14F-4D97-AF65-F5344CB8AC3E}">
        <p14:creationId xmlns="" xmlns:p14="http://schemas.microsoft.com/office/powerpoint/2010/main" val="207644963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F12212-DBF9-46B7-B391-6505A3448327}" type="datetimeFigureOut">
              <a:rPr lang="en-US" smtClean="0"/>
              <a:pPr/>
              <a:t>5/19/2019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1D1BA3D-F507-4779-A1CD-805D2914F375}" type="slidenum">
              <a:rPr lang="en-US" smtClean="0"/>
              <a:pPr/>
              <a:t>‹#›</a:t>
            </a:fld>
            <a:endParaRPr lang="en-US" dirty="0"/>
          </a:p>
        </p:txBody>
      </p:sp>
    </p:spTree>
    <p:extLst>
      <p:ext uri="{BB962C8B-B14F-4D97-AF65-F5344CB8AC3E}">
        <p14:creationId xmlns="" xmlns:p14="http://schemas.microsoft.com/office/powerpoint/2010/main" val="2767925887"/>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52F12212-DBF9-46B7-B391-6505A3448327}" type="datetimeFigureOut">
              <a:rPr lang="en-US" smtClean="0"/>
              <a:pPr/>
              <a:t>5/19/2019</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A1D1BA3D-F507-4779-A1CD-805D2914F375}" type="slidenum">
              <a:rPr lang="en-US" smtClean="0"/>
              <a:pPr/>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1284133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64059"/>
            <a:ext cx="8428321" cy="1148717"/>
          </a:xfrm>
          <a:solidFill>
            <a:schemeClr val="bg1"/>
          </a:solidFill>
        </p:spPr>
        <p:txBody>
          <a:bodyPr>
            <a:noAutofit/>
          </a:bodyPr>
          <a:lstStyle/>
          <a:p>
            <a:pPr algn="ctr"/>
            <a:r>
              <a:rPr lang="en-US" sz="3600" dirty="0" smtClean="0">
                <a:solidFill>
                  <a:schemeClr val="tx1"/>
                </a:solidFill>
              </a:rPr>
              <a:t>Water distribution network and Wastewater collection system  for </a:t>
            </a:r>
            <a:r>
              <a:rPr lang="en-US" sz="3600" dirty="0" err="1" smtClean="0">
                <a:solidFill>
                  <a:schemeClr val="tx1"/>
                </a:solidFill>
              </a:rPr>
              <a:t>Zawata</a:t>
            </a:r>
            <a:r>
              <a:rPr lang="en-US" sz="3600" dirty="0" smtClean="0">
                <a:solidFill>
                  <a:schemeClr val="tx1"/>
                </a:solidFill>
              </a:rPr>
              <a:t> village</a:t>
            </a:r>
            <a:endParaRPr lang="en-US" sz="3600" b="1" dirty="0">
              <a:solidFill>
                <a:schemeClr val="tx1"/>
              </a:solidFill>
            </a:endParaRPr>
          </a:p>
        </p:txBody>
      </p:sp>
      <p:sp>
        <p:nvSpPr>
          <p:cNvPr id="3" name="Subtitle 2"/>
          <p:cNvSpPr>
            <a:spLocks noGrp="1"/>
          </p:cNvSpPr>
          <p:nvPr>
            <p:ph type="subTitle" idx="1"/>
          </p:nvPr>
        </p:nvSpPr>
        <p:spPr>
          <a:xfrm>
            <a:off x="1142976" y="2571744"/>
            <a:ext cx="6400800" cy="1752600"/>
          </a:xfrm>
        </p:spPr>
        <p:txBody>
          <a:bodyPr>
            <a:normAutofit/>
          </a:bodyPr>
          <a:lstStyle/>
          <a:p>
            <a:pPr algn="ctr"/>
            <a:r>
              <a:rPr lang="en-US" sz="2800" b="1" dirty="0" smtClean="0">
                <a:solidFill>
                  <a:schemeClr val="tx1"/>
                </a:solidFill>
              </a:rPr>
              <a:t>B</a:t>
            </a:r>
            <a:r>
              <a:rPr lang="en-US" sz="2800" b="1" cap="none" dirty="0" smtClean="0">
                <a:solidFill>
                  <a:schemeClr val="tx1"/>
                </a:solidFill>
              </a:rPr>
              <a:t>y</a:t>
            </a:r>
            <a:r>
              <a:rPr lang="en-US" sz="2800" b="1" dirty="0" smtClean="0">
                <a:solidFill>
                  <a:schemeClr val="tx1"/>
                </a:solidFill>
              </a:rPr>
              <a:t> :</a:t>
            </a:r>
          </a:p>
          <a:p>
            <a:pPr algn="ctr"/>
            <a:r>
              <a:rPr lang="en-US" sz="3600" dirty="0" err="1" smtClean="0">
                <a:solidFill>
                  <a:schemeClr val="tx1"/>
                </a:solidFill>
                <a:latin typeface="+mn-lt"/>
                <a:cs typeface="+mj-cs"/>
              </a:rPr>
              <a:t>m</a:t>
            </a:r>
            <a:r>
              <a:rPr lang="en-US" sz="3600" cap="none" dirty="0" err="1" smtClean="0">
                <a:solidFill>
                  <a:schemeClr val="tx1"/>
                </a:solidFill>
                <a:latin typeface="+mn-lt"/>
                <a:cs typeface="+mj-cs"/>
              </a:rPr>
              <a:t>ustafa</a:t>
            </a:r>
            <a:r>
              <a:rPr lang="en-US" sz="3600" dirty="0" smtClean="0">
                <a:solidFill>
                  <a:schemeClr val="tx1"/>
                </a:solidFill>
                <a:latin typeface="+mn-lt"/>
                <a:cs typeface="+mj-cs"/>
              </a:rPr>
              <a:t> </a:t>
            </a:r>
            <a:r>
              <a:rPr lang="en-US" sz="3600" dirty="0" err="1" smtClean="0">
                <a:solidFill>
                  <a:schemeClr val="tx1"/>
                </a:solidFill>
                <a:latin typeface="+mn-lt"/>
                <a:cs typeface="+mj-cs"/>
              </a:rPr>
              <a:t>a</a:t>
            </a:r>
            <a:r>
              <a:rPr lang="en-US" sz="3600" cap="none" dirty="0" err="1" smtClean="0">
                <a:solidFill>
                  <a:schemeClr val="tx1"/>
                </a:solidFill>
                <a:latin typeface="+mn-lt"/>
                <a:cs typeface="+mj-cs"/>
              </a:rPr>
              <a:t>mr</a:t>
            </a:r>
            <a:endParaRPr lang="en-US" sz="3600" dirty="0" smtClean="0">
              <a:solidFill>
                <a:schemeClr val="tx1"/>
              </a:solidFill>
              <a:latin typeface="+mn-lt"/>
              <a:cs typeface="+mj-cs"/>
            </a:endParaRPr>
          </a:p>
          <a:p>
            <a:pPr algn="ctr"/>
            <a:endParaRPr lang="en-US" sz="2800" b="1" dirty="0" smtClean="0">
              <a:solidFill>
                <a:schemeClr val="tx1"/>
              </a:solidFill>
            </a:endParaRPr>
          </a:p>
          <a:p>
            <a:pPr algn="ctr"/>
            <a:endParaRPr lang="en-US" sz="2800" b="1" dirty="0" smtClean="0">
              <a:solidFill>
                <a:schemeClr val="tx1"/>
              </a:solidFill>
            </a:endParaRPr>
          </a:p>
          <a:p>
            <a:pPr algn="ctr"/>
            <a:endParaRPr lang="en-US" sz="2800" b="1" dirty="0" smtClean="0">
              <a:solidFill>
                <a:schemeClr val="tx1"/>
              </a:solidFill>
            </a:endParaRPr>
          </a:p>
          <a:p>
            <a:pPr algn="ctr"/>
            <a:endParaRPr lang="en-US" sz="2800" b="1" dirty="0" smtClean="0">
              <a:solidFill>
                <a:schemeClr val="tx1"/>
              </a:solidFill>
            </a:endParaRPr>
          </a:p>
          <a:p>
            <a:endParaRPr lang="en-US" sz="2800" dirty="0"/>
          </a:p>
        </p:txBody>
      </p:sp>
      <p:sp>
        <p:nvSpPr>
          <p:cNvPr id="4" name="TextBox 3"/>
          <p:cNvSpPr txBox="1"/>
          <p:nvPr/>
        </p:nvSpPr>
        <p:spPr>
          <a:xfrm>
            <a:off x="1928794" y="4857760"/>
            <a:ext cx="5040560" cy="907941"/>
          </a:xfrm>
          <a:prstGeom prst="rect">
            <a:avLst/>
          </a:prstGeom>
          <a:noFill/>
        </p:spPr>
        <p:txBody>
          <a:bodyPr wrap="square" rtlCol="0">
            <a:spAutoFit/>
          </a:bodyPr>
          <a:lstStyle/>
          <a:p>
            <a:pPr algn="ctr"/>
            <a:r>
              <a:rPr lang="en-US" sz="2500" dirty="0" smtClean="0"/>
              <a:t>Submitted to :</a:t>
            </a:r>
          </a:p>
          <a:p>
            <a:pPr algn="ctr"/>
            <a:r>
              <a:rPr lang="en-US" sz="2800" dirty="0" smtClean="0"/>
              <a:t>Dr. Hafez </a:t>
            </a:r>
            <a:r>
              <a:rPr lang="en-US" sz="2800" dirty="0" err="1" smtClean="0"/>
              <a:t>Qadri</a:t>
            </a:r>
            <a:r>
              <a:rPr lang="en-US" sz="2800" dirty="0" smtClean="0"/>
              <a:t> </a:t>
            </a:r>
            <a:r>
              <a:rPr lang="en-US" sz="2800" dirty="0" err="1" smtClean="0"/>
              <a:t>Shaheen</a:t>
            </a:r>
            <a:endParaRPr lang="en-US" sz="2500" dirty="0"/>
          </a:p>
        </p:txBody>
      </p:sp>
    </p:spTree>
    <p:extLst>
      <p:ext uri="{BB962C8B-B14F-4D97-AF65-F5344CB8AC3E}">
        <p14:creationId xmlns="" xmlns:p14="http://schemas.microsoft.com/office/powerpoint/2010/main" val="11469257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48680"/>
            <a:ext cx="7467600" cy="1143000"/>
          </a:xfrm>
        </p:spPr>
        <p:txBody>
          <a:bodyPr/>
          <a:lstStyle/>
          <a:p>
            <a:r>
              <a:rPr lang="en-US" dirty="0" smtClean="0"/>
              <a:t>Methodology</a:t>
            </a:r>
            <a:endParaRPr lang="en-US" dirty="0"/>
          </a:p>
        </p:txBody>
      </p:sp>
      <p:graphicFrame>
        <p:nvGraphicFramePr>
          <p:cNvPr id="4" name="Diagram 3"/>
          <p:cNvGraphicFramePr>
            <a:graphicFrameLocks/>
          </p:cNvGraphicFramePr>
          <p:nvPr>
            <p:extLst>
              <p:ext uri="{D42A27DB-BD31-4B8C-83A1-F6EECF244321}">
                <p14:modId xmlns="" xmlns:p14="http://schemas.microsoft.com/office/powerpoint/2010/main" val="2928592526"/>
              </p:ext>
            </p:extLst>
          </p:nvPr>
        </p:nvGraphicFramePr>
        <p:xfrm>
          <a:off x="611560" y="1772816"/>
          <a:ext cx="7776864"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552235705"/>
      </p:ext>
    </p:extLst>
  </p:cSld>
  <p:clrMapOvr>
    <a:masterClrMapping/>
  </p:clrMapOvr>
  <mc:AlternateContent xmlns:mc="http://schemas.openxmlformats.org/markup-compatibility/2006">
    <mc:Choice xmlns=""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60648"/>
            <a:ext cx="7543800" cy="1450757"/>
          </a:xfrm>
          <a:ln>
            <a:noFill/>
          </a:ln>
        </p:spPr>
        <p:txBody>
          <a:bodyPr>
            <a:normAutofit/>
          </a:bodyPr>
          <a:lstStyle/>
          <a:p>
            <a:r>
              <a:rPr lang="en-US" dirty="0"/>
              <a:t>Data collection</a:t>
            </a:r>
          </a:p>
        </p:txBody>
      </p:sp>
      <p:sp>
        <p:nvSpPr>
          <p:cNvPr id="3" name="Content Placeholder 2"/>
          <p:cNvSpPr>
            <a:spLocks noGrp="1"/>
          </p:cNvSpPr>
          <p:nvPr>
            <p:ph idx="1"/>
          </p:nvPr>
        </p:nvSpPr>
        <p:spPr>
          <a:xfrm>
            <a:off x="822960" y="1926001"/>
            <a:ext cx="7421448" cy="4931999"/>
          </a:xfrm>
        </p:spPr>
        <p:txBody>
          <a:bodyPr>
            <a:normAutofit/>
          </a:bodyPr>
          <a:lstStyle/>
          <a:p>
            <a:pPr algn="l" rtl="0">
              <a:buFont typeface="Wingdings" panose="05000000000000000000" pitchFamily="2" charset="2"/>
              <a:buChar char="Ø"/>
            </a:pPr>
            <a:r>
              <a:rPr lang="en-US" dirty="0" smtClean="0">
                <a:solidFill>
                  <a:schemeClr val="tx1"/>
                </a:solidFill>
              </a:rPr>
              <a:t>Structural map.</a:t>
            </a:r>
            <a:endParaRPr lang="en-US" dirty="0">
              <a:solidFill>
                <a:schemeClr val="tx1"/>
              </a:solidFill>
            </a:endParaRPr>
          </a:p>
          <a:p>
            <a:pPr algn="l" rtl="0">
              <a:buFont typeface="Wingdings" panose="05000000000000000000" pitchFamily="2" charset="2"/>
              <a:buChar char="Ø"/>
            </a:pPr>
            <a:r>
              <a:rPr lang="en-US" dirty="0">
                <a:solidFill>
                  <a:schemeClr val="tx1"/>
                </a:solidFill>
              </a:rPr>
              <a:t>Contour </a:t>
            </a:r>
            <a:r>
              <a:rPr lang="en-US" dirty="0" smtClean="0">
                <a:solidFill>
                  <a:schemeClr val="tx1"/>
                </a:solidFill>
              </a:rPr>
              <a:t>map. </a:t>
            </a:r>
            <a:endParaRPr lang="en-US" dirty="0">
              <a:solidFill>
                <a:schemeClr val="tx1"/>
              </a:solidFill>
            </a:endParaRPr>
          </a:p>
          <a:p>
            <a:pPr algn="l" rtl="0">
              <a:buFont typeface="Wingdings" panose="05000000000000000000" pitchFamily="2" charset="2"/>
              <a:buChar char="Ø"/>
            </a:pPr>
            <a:r>
              <a:rPr lang="en-US" dirty="0">
                <a:solidFill>
                  <a:schemeClr val="tx1"/>
                </a:solidFill>
              </a:rPr>
              <a:t>Road </a:t>
            </a:r>
            <a:r>
              <a:rPr lang="en-US" dirty="0" smtClean="0">
                <a:solidFill>
                  <a:schemeClr val="tx1"/>
                </a:solidFill>
              </a:rPr>
              <a:t>network</a:t>
            </a:r>
            <a:r>
              <a:rPr lang="en-US" dirty="0" smtClean="0">
                <a:solidFill>
                  <a:schemeClr val="tx1"/>
                </a:solidFill>
              </a:rPr>
              <a:t>.</a:t>
            </a:r>
          </a:p>
          <a:p>
            <a:pPr algn="l" rtl="0">
              <a:buFont typeface="Wingdings" panose="05000000000000000000" pitchFamily="2" charset="2"/>
              <a:buChar char="Ø"/>
            </a:pPr>
            <a:r>
              <a:rPr lang="en-US" dirty="0" smtClean="0">
                <a:solidFill>
                  <a:schemeClr val="tx1"/>
                </a:solidFill>
              </a:rPr>
              <a:t>Houses distribution</a:t>
            </a:r>
            <a:r>
              <a:rPr lang="en-US" dirty="0" smtClean="0">
                <a:solidFill>
                  <a:schemeClr val="tx1"/>
                </a:solidFill>
              </a:rPr>
              <a:t>.</a:t>
            </a:r>
            <a:endParaRPr lang="en-US" dirty="0">
              <a:solidFill>
                <a:schemeClr val="tx1"/>
              </a:solidFill>
            </a:endParaRPr>
          </a:p>
          <a:p>
            <a:pPr lvl="0" algn="l" rtl="0">
              <a:buFont typeface="Wingdings" panose="05000000000000000000" pitchFamily="2" charset="2"/>
              <a:buChar char="Ø"/>
            </a:pPr>
            <a:r>
              <a:rPr lang="en-US" dirty="0" smtClean="0">
                <a:solidFill>
                  <a:schemeClr val="tx1"/>
                </a:solidFill>
              </a:rPr>
              <a:t>Population </a:t>
            </a:r>
            <a:r>
              <a:rPr lang="en-US" dirty="0">
                <a:solidFill>
                  <a:schemeClr val="tx1"/>
                </a:solidFill>
              </a:rPr>
              <a:t>of our study </a:t>
            </a:r>
            <a:r>
              <a:rPr lang="en-US" dirty="0" smtClean="0">
                <a:solidFill>
                  <a:schemeClr val="tx1"/>
                </a:solidFill>
              </a:rPr>
              <a:t>area. </a:t>
            </a:r>
            <a:endParaRPr lang="en-US" dirty="0" smtClean="0">
              <a:solidFill>
                <a:schemeClr val="tx1"/>
              </a:solidFill>
            </a:endParaRPr>
          </a:p>
          <a:p>
            <a:pPr lvl="0" algn="l" rtl="0">
              <a:buFont typeface="Wingdings" panose="05000000000000000000" pitchFamily="2" charset="2"/>
              <a:buChar char="Ø"/>
            </a:pPr>
            <a:r>
              <a:rPr lang="en-US" dirty="0" smtClean="0">
                <a:solidFill>
                  <a:schemeClr val="tx1"/>
                </a:solidFill>
              </a:rPr>
              <a:t>Boundary </a:t>
            </a:r>
            <a:r>
              <a:rPr lang="en-US" dirty="0" smtClean="0">
                <a:solidFill>
                  <a:schemeClr val="tx1"/>
                </a:solidFill>
              </a:rPr>
              <a:t>of study area.</a:t>
            </a:r>
          </a:p>
          <a:p>
            <a:pPr algn="l" rtl="0">
              <a:buNone/>
            </a:pPr>
            <a:endParaRPr lang="en-US" dirty="0" smtClean="0">
              <a:solidFill>
                <a:schemeClr val="tx1"/>
              </a:solidFill>
            </a:endParaRPr>
          </a:p>
          <a:p>
            <a:pPr lvl="0" algn="l" rtl="0">
              <a:buFont typeface="Wingdings" panose="05000000000000000000" pitchFamily="2" charset="2"/>
              <a:buChar char="Ø"/>
            </a:pPr>
            <a:endParaRPr lang="en-US" dirty="0">
              <a:solidFill>
                <a:schemeClr val="tx1"/>
              </a:solidFill>
            </a:endParaRPr>
          </a:p>
        </p:txBody>
      </p:sp>
    </p:spTree>
    <p:extLst>
      <p:ext uri="{BB962C8B-B14F-4D97-AF65-F5344CB8AC3E}">
        <p14:creationId xmlns="" xmlns:p14="http://schemas.microsoft.com/office/powerpoint/2010/main" val="367366646"/>
      </p:ext>
    </p:extLst>
  </p:cSld>
  <p:clrMapOvr>
    <a:masterClrMapping/>
  </p:clrMapOvr>
  <mc:AlternateContent xmlns:mc="http://schemas.openxmlformats.org/markup-compatibility/2006">
    <mc:Choice xmlns=""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Data collection</a:t>
            </a:r>
            <a:endParaRPr lang="ar-JO" dirty="0"/>
          </a:p>
        </p:txBody>
      </p:sp>
      <p:sp>
        <p:nvSpPr>
          <p:cNvPr id="3" name="عنصر نائب للمحتوى 2"/>
          <p:cNvSpPr>
            <a:spLocks noGrp="1"/>
          </p:cNvSpPr>
          <p:nvPr>
            <p:ph idx="1"/>
          </p:nvPr>
        </p:nvSpPr>
        <p:spPr/>
        <p:txBody>
          <a:bodyPr/>
          <a:lstStyle/>
          <a:p>
            <a:pPr algn="l" rtl="0">
              <a:buFont typeface="Wingdings" panose="05000000000000000000" pitchFamily="2" charset="2"/>
              <a:buChar char="Ø"/>
            </a:pPr>
            <a:r>
              <a:rPr lang="en-US" dirty="0" smtClean="0">
                <a:solidFill>
                  <a:schemeClr val="tx1"/>
                </a:solidFill>
              </a:rPr>
              <a:t>Existing network map</a:t>
            </a:r>
            <a:r>
              <a:rPr lang="en-US" dirty="0" smtClean="0">
                <a:solidFill>
                  <a:schemeClr val="tx1"/>
                </a:solidFill>
              </a:rPr>
              <a:t>.</a:t>
            </a:r>
            <a:endParaRPr lang="en-US" dirty="0" smtClean="0">
              <a:solidFill>
                <a:schemeClr val="tx1"/>
              </a:solidFill>
            </a:endParaRPr>
          </a:p>
          <a:p>
            <a:pPr lvl="0" algn="l" rtl="0">
              <a:buFont typeface="Wingdings" panose="05000000000000000000" pitchFamily="2" charset="2"/>
              <a:buChar char="Ø"/>
            </a:pPr>
            <a:r>
              <a:rPr lang="en-US" dirty="0" smtClean="0">
                <a:solidFill>
                  <a:schemeClr val="tx1"/>
                </a:solidFill>
              </a:rPr>
              <a:t>Pipes </a:t>
            </a:r>
            <a:r>
              <a:rPr lang="en-US" dirty="0" smtClean="0">
                <a:solidFill>
                  <a:schemeClr val="tx1"/>
                </a:solidFill>
              </a:rPr>
              <a:t>diameter is 2 in and it's type  is steel .</a:t>
            </a:r>
          </a:p>
          <a:p>
            <a:pPr lvl="0" algn="l" rtl="0">
              <a:buFont typeface="Wingdings" panose="05000000000000000000" pitchFamily="2" charset="2"/>
              <a:buChar char="Ø"/>
            </a:pPr>
            <a:r>
              <a:rPr lang="en-US" dirty="0" smtClean="0">
                <a:solidFill>
                  <a:schemeClr val="tx1"/>
                </a:solidFill>
              </a:rPr>
              <a:t>Reservoir location.</a:t>
            </a:r>
          </a:p>
          <a:p>
            <a:pPr lvl="0" algn="l" rtl="0">
              <a:buFont typeface="Wingdings" panose="05000000000000000000" pitchFamily="2" charset="2"/>
              <a:buChar char="Ø"/>
            </a:pPr>
            <a:r>
              <a:rPr lang="en-US" dirty="0" smtClean="0">
                <a:solidFill>
                  <a:schemeClr val="tx1"/>
                </a:solidFill>
              </a:rPr>
              <a:t>demand </a:t>
            </a:r>
            <a:r>
              <a:rPr lang="en-US" dirty="0" smtClean="0">
                <a:solidFill>
                  <a:schemeClr val="tx1"/>
                </a:solidFill>
              </a:rPr>
              <a:t>per capita. </a:t>
            </a:r>
          </a:p>
          <a:p>
            <a:pPr algn="l" rtl="0">
              <a:buFont typeface="Wingdings" panose="05000000000000000000" pitchFamily="2" charset="2"/>
              <a:buChar char="Ø"/>
            </a:pPr>
            <a:r>
              <a:rPr lang="en-US" dirty="0" smtClean="0">
                <a:solidFill>
                  <a:schemeClr val="tx1"/>
                </a:solidFill>
              </a:rPr>
              <a:t>Monthly Demand.</a:t>
            </a:r>
          </a:p>
          <a:p>
            <a:pPr algn="l" rtl="0">
              <a:buFont typeface="Wingdings" panose="05000000000000000000" pitchFamily="2" charset="2"/>
              <a:buChar char="Ø"/>
            </a:pPr>
            <a:r>
              <a:rPr lang="en-US" dirty="0" smtClean="0">
                <a:solidFill>
                  <a:schemeClr val="tx1"/>
                </a:solidFill>
              </a:rPr>
              <a:t>Water recourses </a:t>
            </a:r>
            <a:endParaRPr lang="ar-JO" dirty="0">
              <a:solidFill>
                <a:schemeClr val="tx1"/>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a:srcRect/>
          <a:stretch>
            <a:fillRect/>
          </a:stretch>
        </p:blipFill>
        <p:spPr bwMode="auto">
          <a:xfrm>
            <a:off x="0" y="0"/>
            <a:ext cx="4643437" cy="3071810"/>
          </a:xfrm>
          <a:prstGeom prst="rect">
            <a:avLst/>
          </a:prstGeom>
          <a:noFill/>
          <a:ln w="9525">
            <a:noFill/>
            <a:miter lim="800000"/>
            <a:headEnd/>
            <a:tailEnd/>
          </a:ln>
        </p:spPr>
      </p:pic>
      <p:pic>
        <p:nvPicPr>
          <p:cNvPr id="5" name="صورة 4"/>
          <p:cNvPicPr/>
          <p:nvPr/>
        </p:nvPicPr>
        <p:blipFill>
          <a:blip r:embed="rId3"/>
          <a:srcRect/>
          <a:stretch>
            <a:fillRect/>
          </a:stretch>
        </p:blipFill>
        <p:spPr bwMode="auto">
          <a:xfrm>
            <a:off x="4643438" y="0"/>
            <a:ext cx="4500562" cy="3143248"/>
          </a:xfrm>
          <a:prstGeom prst="rect">
            <a:avLst/>
          </a:prstGeom>
          <a:noFill/>
          <a:ln w="9525">
            <a:noFill/>
            <a:miter lim="800000"/>
            <a:headEnd/>
            <a:tailEnd/>
          </a:ln>
        </p:spPr>
      </p:pic>
      <p:sp>
        <p:nvSpPr>
          <p:cNvPr id="6" name="مربع نص 5"/>
          <p:cNvSpPr txBox="1"/>
          <p:nvPr/>
        </p:nvSpPr>
        <p:spPr>
          <a:xfrm>
            <a:off x="500034" y="3071810"/>
            <a:ext cx="3000396" cy="369332"/>
          </a:xfrm>
          <a:prstGeom prst="rect">
            <a:avLst/>
          </a:prstGeom>
          <a:noFill/>
        </p:spPr>
        <p:txBody>
          <a:bodyPr wrap="square" rtlCol="1">
            <a:spAutoFit/>
          </a:bodyPr>
          <a:lstStyle/>
          <a:p>
            <a:pPr algn="ctr"/>
            <a:r>
              <a:rPr lang="en-US" dirty="0" smtClean="0"/>
              <a:t>Structural map for Zawata</a:t>
            </a:r>
            <a:endParaRPr lang="ar-SA" dirty="0"/>
          </a:p>
        </p:txBody>
      </p:sp>
      <p:sp>
        <p:nvSpPr>
          <p:cNvPr id="7" name="مستطيل 6"/>
          <p:cNvSpPr/>
          <p:nvPr/>
        </p:nvSpPr>
        <p:spPr>
          <a:xfrm>
            <a:off x="5786446" y="3143248"/>
            <a:ext cx="2173352" cy="369332"/>
          </a:xfrm>
          <a:prstGeom prst="rect">
            <a:avLst/>
          </a:prstGeom>
        </p:spPr>
        <p:txBody>
          <a:bodyPr wrap="none">
            <a:spAutoFit/>
          </a:bodyPr>
          <a:lstStyle/>
          <a:p>
            <a:r>
              <a:rPr lang="en-US" dirty="0" smtClean="0"/>
              <a:t>Road map for Zawata</a:t>
            </a:r>
            <a:endParaRPr lang="ar-SA" dirty="0"/>
          </a:p>
        </p:txBody>
      </p:sp>
      <p:pic>
        <p:nvPicPr>
          <p:cNvPr id="8" name="صورة 7"/>
          <p:cNvPicPr/>
          <p:nvPr/>
        </p:nvPicPr>
        <p:blipFill>
          <a:blip r:embed="rId4"/>
          <a:srcRect/>
          <a:stretch>
            <a:fillRect/>
          </a:stretch>
        </p:blipFill>
        <p:spPr bwMode="auto">
          <a:xfrm>
            <a:off x="0" y="3571876"/>
            <a:ext cx="4929190" cy="3286124"/>
          </a:xfrm>
          <a:prstGeom prst="rect">
            <a:avLst/>
          </a:prstGeom>
          <a:noFill/>
          <a:ln w="9525">
            <a:noFill/>
            <a:miter lim="800000"/>
            <a:headEnd/>
            <a:tailEnd/>
          </a:ln>
        </p:spPr>
      </p:pic>
      <p:sp>
        <p:nvSpPr>
          <p:cNvPr id="9" name="مستطيل 8"/>
          <p:cNvSpPr/>
          <p:nvPr/>
        </p:nvSpPr>
        <p:spPr>
          <a:xfrm>
            <a:off x="785786" y="6488668"/>
            <a:ext cx="3053978" cy="369332"/>
          </a:xfrm>
          <a:prstGeom prst="rect">
            <a:avLst/>
          </a:prstGeom>
        </p:spPr>
        <p:txBody>
          <a:bodyPr wrap="none">
            <a:spAutoFit/>
          </a:bodyPr>
          <a:lstStyle/>
          <a:p>
            <a:r>
              <a:rPr lang="en-US" dirty="0" smtClean="0"/>
              <a:t>Houses distribution for Zawata</a:t>
            </a:r>
            <a:endParaRPr lang="ar-SA" dirty="0"/>
          </a:p>
        </p:txBody>
      </p:sp>
      <p:pic>
        <p:nvPicPr>
          <p:cNvPr id="10" name="صورة 9"/>
          <p:cNvPicPr/>
          <p:nvPr/>
        </p:nvPicPr>
        <p:blipFill>
          <a:blip r:embed="rId5"/>
          <a:srcRect/>
          <a:stretch>
            <a:fillRect/>
          </a:stretch>
        </p:blipFill>
        <p:spPr bwMode="auto">
          <a:xfrm>
            <a:off x="3866587" y="3848100"/>
            <a:ext cx="5277413" cy="3009900"/>
          </a:xfrm>
          <a:prstGeom prst="rect">
            <a:avLst/>
          </a:prstGeom>
          <a:noFill/>
          <a:ln w="9525">
            <a:noFill/>
            <a:miter lim="800000"/>
            <a:headEnd/>
            <a:tailEnd/>
          </a:ln>
        </p:spPr>
      </p:pic>
      <p:sp>
        <p:nvSpPr>
          <p:cNvPr id="11" name="مستطيل 10"/>
          <p:cNvSpPr/>
          <p:nvPr/>
        </p:nvSpPr>
        <p:spPr>
          <a:xfrm>
            <a:off x="5000628" y="6488668"/>
            <a:ext cx="2462277" cy="369332"/>
          </a:xfrm>
          <a:prstGeom prst="rect">
            <a:avLst/>
          </a:prstGeom>
        </p:spPr>
        <p:txBody>
          <a:bodyPr wrap="none">
            <a:spAutoFit/>
          </a:bodyPr>
          <a:lstStyle/>
          <a:p>
            <a:r>
              <a:rPr lang="en-US" dirty="0" smtClean="0"/>
              <a:t>Contour map for Zawata</a:t>
            </a:r>
            <a:endParaRPr lang="ar-SA"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Water recourse </a:t>
            </a:r>
            <a:endParaRPr lang="ar-SA" dirty="0"/>
          </a:p>
        </p:txBody>
      </p:sp>
      <p:sp>
        <p:nvSpPr>
          <p:cNvPr id="3" name="عنصر نائب للمحتوى 2"/>
          <p:cNvSpPr>
            <a:spLocks noGrp="1"/>
          </p:cNvSpPr>
          <p:nvPr>
            <p:ph idx="1"/>
          </p:nvPr>
        </p:nvSpPr>
        <p:spPr/>
        <p:txBody>
          <a:bodyPr/>
          <a:lstStyle/>
          <a:p>
            <a:pPr algn="l" rtl="0">
              <a:buFont typeface="Wingdings" pitchFamily="2" charset="2"/>
              <a:buChar char="Ø"/>
            </a:pPr>
            <a:r>
              <a:rPr lang="en-US" dirty="0" err="1" smtClean="0">
                <a:solidFill>
                  <a:schemeClr val="tx1"/>
                </a:solidFill>
              </a:rPr>
              <a:t>Ein</a:t>
            </a:r>
            <a:r>
              <a:rPr lang="en-US" dirty="0" smtClean="0">
                <a:solidFill>
                  <a:schemeClr val="tx1"/>
                </a:solidFill>
              </a:rPr>
              <a:t> </a:t>
            </a:r>
            <a:r>
              <a:rPr lang="en-US" dirty="0" err="1" smtClean="0">
                <a:solidFill>
                  <a:schemeClr val="tx1"/>
                </a:solidFill>
              </a:rPr>
              <a:t>Beit</a:t>
            </a:r>
            <a:r>
              <a:rPr lang="en-US" dirty="0" smtClean="0">
                <a:solidFill>
                  <a:schemeClr val="tx1"/>
                </a:solidFill>
              </a:rPr>
              <a:t> Elma</a:t>
            </a:r>
            <a:endParaRPr lang="en-US" dirty="0" smtClean="0">
              <a:solidFill>
                <a:schemeClr val="tx1"/>
              </a:solidFill>
            </a:endParaRPr>
          </a:p>
          <a:p>
            <a:pPr algn="l" rtl="0">
              <a:buFont typeface="Wingdings" pitchFamily="2" charset="2"/>
              <a:buChar char="Ø"/>
            </a:pPr>
            <a:r>
              <a:rPr lang="en-US" dirty="0" smtClean="0">
                <a:solidFill>
                  <a:schemeClr val="tx1"/>
                </a:solidFill>
              </a:rPr>
              <a:t>Alkhazan aljded</a:t>
            </a:r>
          </a:p>
          <a:p>
            <a:pPr algn="l" rtl="0">
              <a:buFont typeface="Wingdings" pitchFamily="2" charset="2"/>
              <a:buChar char="Ø"/>
            </a:pPr>
            <a:r>
              <a:rPr lang="en-US" dirty="0" smtClean="0">
                <a:solidFill>
                  <a:schemeClr val="tx1"/>
                </a:solidFill>
              </a:rPr>
              <a:t>Ein </a:t>
            </a:r>
            <a:r>
              <a:rPr lang="en-US" dirty="0" err="1" smtClean="0">
                <a:solidFill>
                  <a:schemeClr val="tx1"/>
                </a:solidFill>
              </a:rPr>
              <a:t>defna</a:t>
            </a:r>
            <a:endParaRPr lang="en-US" dirty="0" smtClean="0">
              <a:solidFill>
                <a:schemeClr val="tx1"/>
              </a:solidFill>
            </a:endParaRPr>
          </a:p>
          <a:p>
            <a:pPr algn="l" rtl="0">
              <a:buFont typeface="Wingdings" pitchFamily="2" charset="2"/>
              <a:buChar char="Ø"/>
            </a:pPr>
            <a:endParaRPr lang="en-US" dirty="0" smtClean="0">
              <a:solidFill>
                <a:schemeClr val="tx1"/>
              </a:solidFill>
            </a:endParaRPr>
          </a:p>
          <a:p>
            <a:pPr algn="l" rtl="0">
              <a:buFont typeface="Wingdings" pitchFamily="2" charset="2"/>
              <a:buChar char="Ø"/>
            </a:pPr>
            <a:r>
              <a:rPr lang="en-US" dirty="0" smtClean="0">
                <a:solidFill>
                  <a:schemeClr val="tx1"/>
                </a:solidFill>
              </a:rPr>
              <a:t>Ein </a:t>
            </a:r>
            <a:r>
              <a:rPr lang="en-US" dirty="0" err="1" smtClean="0">
                <a:solidFill>
                  <a:schemeClr val="tx1"/>
                </a:solidFill>
              </a:rPr>
              <a:t>Beit</a:t>
            </a:r>
            <a:r>
              <a:rPr lang="en-US" dirty="0" smtClean="0">
                <a:solidFill>
                  <a:schemeClr val="tx1"/>
                </a:solidFill>
              </a:rPr>
              <a:t> </a:t>
            </a:r>
            <a:r>
              <a:rPr lang="en-US" dirty="0" smtClean="0">
                <a:solidFill>
                  <a:schemeClr val="tx1"/>
                </a:solidFill>
              </a:rPr>
              <a:t>Elma </a:t>
            </a:r>
            <a:r>
              <a:rPr lang="en-US" dirty="0" smtClean="0">
                <a:solidFill>
                  <a:schemeClr val="tx1"/>
                </a:solidFill>
              </a:rPr>
              <a:t>have pump with flow 100 m</a:t>
            </a:r>
            <a:r>
              <a:rPr lang="en-US" baseline="30000" dirty="0" smtClean="0">
                <a:solidFill>
                  <a:schemeClr val="tx1"/>
                </a:solidFill>
              </a:rPr>
              <a:t>3</a:t>
            </a:r>
            <a:r>
              <a:rPr lang="en-US" dirty="0" smtClean="0">
                <a:solidFill>
                  <a:schemeClr val="tx1"/>
                </a:solidFill>
              </a:rPr>
              <a:t>/hr and head 300 </a:t>
            </a:r>
            <a:r>
              <a:rPr lang="en-US" dirty="0" smtClean="0">
                <a:solidFill>
                  <a:schemeClr val="tx1"/>
                </a:solidFill>
              </a:rPr>
              <a:t>m H2O</a:t>
            </a:r>
            <a:endParaRPr lang="en-US" dirty="0" smtClean="0">
              <a:solidFill>
                <a:schemeClr val="tx1"/>
              </a:solidFill>
            </a:endParaRPr>
          </a:p>
          <a:p>
            <a:pPr algn="l" rtl="0">
              <a:buFont typeface="Wingdings" pitchFamily="2" charset="2"/>
              <a:buChar char="Ø"/>
            </a:pPr>
            <a:r>
              <a:rPr lang="en-US" dirty="0" smtClean="0">
                <a:solidFill>
                  <a:schemeClr val="tx1"/>
                </a:solidFill>
              </a:rPr>
              <a:t>give water by 5 cycle in summer and 7 cycle in winter</a:t>
            </a: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p:cNvPicPr/>
          <p:nvPr/>
        </p:nvPicPr>
        <p:blipFill>
          <a:blip r:embed="rId2" cstate="print"/>
          <a:stretch>
            <a:fillRect/>
          </a:stretch>
        </p:blipFill>
        <p:spPr>
          <a:xfrm>
            <a:off x="0" y="0"/>
            <a:ext cx="9144000" cy="3571876"/>
          </a:xfrm>
          <a:prstGeom prst="rect">
            <a:avLst/>
          </a:prstGeom>
        </p:spPr>
      </p:pic>
      <p:pic>
        <p:nvPicPr>
          <p:cNvPr id="5" name="صورة 4"/>
          <p:cNvPicPr/>
          <p:nvPr/>
        </p:nvPicPr>
        <p:blipFill>
          <a:blip r:embed="rId3" cstate="print"/>
          <a:stretch>
            <a:fillRect/>
          </a:stretch>
        </p:blipFill>
        <p:spPr>
          <a:xfrm>
            <a:off x="0" y="3562350"/>
            <a:ext cx="9144000" cy="3295650"/>
          </a:xfrm>
          <a:prstGeom prst="rect">
            <a:avLst/>
          </a:prstGeom>
        </p:spPr>
      </p:pic>
      <p:sp>
        <p:nvSpPr>
          <p:cNvPr id="2050" name="Rectangle 2"/>
          <p:cNvSpPr>
            <a:spLocks noChangeArrowheads="1"/>
          </p:cNvSpPr>
          <p:nvPr/>
        </p:nvSpPr>
        <p:spPr bwMode="auto">
          <a:xfrm>
            <a:off x="3428992" y="500042"/>
            <a:ext cx="1595309"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mj-lt"/>
                <a:ea typeface="Calibri" pitchFamily="34" charset="0"/>
                <a:cs typeface="Times New Roman" pitchFamily="18" charset="0"/>
              </a:rPr>
              <a:t>February 2018 </a:t>
            </a:r>
            <a:endParaRPr kumimoji="0" lang="en-US" sz="2800" b="0" i="0" u="none" strike="noStrike" cap="none" normalizeH="0" baseline="0" dirty="0" smtClean="0">
              <a:ln>
                <a:noFill/>
              </a:ln>
              <a:solidFill>
                <a:schemeClr val="tx1"/>
              </a:solidFill>
              <a:effectLst/>
              <a:latin typeface="+mj-lt"/>
              <a:cs typeface="Arial" pitchFamily="34" charset="0"/>
            </a:endParaRPr>
          </a:p>
        </p:txBody>
      </p:sp>
      <p:sp>
        <p:nvSpPr>
          <p:cNvPr id="8" name="مستطيل 7"/>
          <p:cNvSpPr/>
          <p:nvPr/>
        </p:nvSpPr>
        <p:spPr>
          <a:xfrm>
            <a:off x="3714744" y="4000504"/>
            <a:ext cx="1438855" cy="369332"/>
          </a:xfrm>
          <a:prstGeom prst="rect">
            <a:avLst/>
          </a:prstGeom>
        </p:spPr>
        <p:txBody>
          <a:bodyPr wrap="none">
            <a:spAutoFit/>
          </a:bodyPr>
          <a:lstStyle/>
          <a:p>
            <a:r>
              <a:rPr lang="en-US" dirty="0" smtClean="0"/>
              <a:t>august  2018 </a:t>
            </a:r>
            <a:endParaRPr lang="ar-SA"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endParaRPr lang="ar-SA" dirty="0"/>
          </a:p>
        </p:txBody>
      </p:sp>
      <p:pic>
        <p:nvPicPr>
          <p:cNvPr id="4" name="صورة 3"/>
          <p:cNvPicPr/>
          <p:nvPr/>
        </p:nvPicPr>
        <p:blipFill>
          <a:blip r:embed="rId2"/>
          <a:srcRect/>
          <a:stretch>
            <a:fillRect/>
          </a:stretch>
        </p:blipFill>
        <p:spPr bwMode="auto">
          <a:xfrm>
            <a:off x="0" y="0"/>
            <a:ext cx="9144000" cy="6857999"/>
          </a:xfrm>
          <a:prstGeom prst="rect">
            <a:avLst/>
          </a:prstGeom>
          <a:noFill/>
          <a:ln w="9525">
            <a:noFill/>
            <a:miter lim="800000"/>
            <a:headEnd/>
            <a:tailEnd/>
          </a:ln>
        </p:spPr>
      </p:pic>
      <p:sp>
        <p:nvSpPr>
          <p:cNvPr id="55298" name="Text Box 2"/>
          <p:cNvSpPr txBox="1">
            <a:spLocks noChangeArrowheads="1"/>
          </p:cNvSpPr>
          <p:nvPr/>
        </p:nvSpPr>
        <p:spPr bwMode="auto">
          <a:xfrm>
            <a:off x="6500826" y="6215082"/>
            <a:ext cx="1500198" cy="357190"/>
          </a:xfrm>
          <a:prstGeom prst="rect">
            <a:avLst/>
          </a:prstGeom>
          <a:gradFill rotWithShape="0">
            <a:gsLst>
              <a:gs pos="0">
                <a:srgbClr val="FFFFFF"/>
              </a:gs>
              <a:gs pos="100000">
                <a:srgbClr val="DBDBDB"/>
              </a:gs>
            </a:gsLst>
            <a:lin ang="5400000" scaled="1"/>
          </a:gradFill>
          <a:ln w="12700">
            <a:solidFill>
              <a:srgbClr val="C9C9C9"/>
            </a:solidFill>
            <a:miter lim="800000"/>
            <a:headEnd/>
            <a:tailEnd/>
          </a:ln>
          <a:effectLst>
            <a:outerShdw dist="28398" dir="3806097" algn="ctr" rotWithShape="0">
              <a:srgbClr val="525252">
                <a:alpha val="50000"/>
              </a:srgbClr>
            </a:outerShdw>
          </a:effec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Arial" pitchFamily="34" charset="0"/>
                <a:cs typeface="Arial" pitchFamily="34" charset="0"/>
              </a:rPr>
              <a:t>Ein beit elma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Monthly </a:t>
            </a:r>
            <a:r>
              <a:rPr lang="en-US" dirty="0" smtClean="0"/>
              <a:t>supply </a:t>
            </a:r>
            <a:endParaRPr lang="ar-SA" dirty="0"/>
          </a:p>
        </p:txBody>
      </p:sp>
      <p:graphicFrame>
        <p:nvGraphicFramePr>
          <p:cNvPr id="5" name="عنصر نائب للمحتوى 4"/>
          <p:cNvGraphicFramePr>
            <a:graphicFrameLocks noGrp="1"/>
          </p:cNvGraphicFramePr>
          <p:nvPr>
            <p:ph idx="1"/>
          </p:nvPr>
        </p:nvGraphicFramePr>
        <p:xfrm>
          <a:off x="714347" y="1785926"/>
          <a:ext cx="7858181" cy="4500593"/>
        </p:xfrm>
        <a:graphic>
          <a:graphicData uri="http://schemas.openxmlformats.org/drawingml/2006/table">
            <a:tbl>
              <a:tblPr/>
              <a:tblGrid>
                <a:gridCol w="1634502"/>
                <a:gridCol w="2012561"/>
                <a:gridCol w="195756"/>
                <a:gridCol w="1818121"/>
                <a:gridCol w="2197241"/>
              </a:tblGrid>
              <a:tr h="928694">
                <a:tc>
                  <a:txBody>
                    <a:bodyPr/>
                    <a:lstStyle/>
                    <a:p>
                      <a:pPr marL="457200" algn="l" rtl="0">
                        <a:lnSpc>
                          <a:spcPct val="115000"/>
                        </a:lnSpc>
                        <a:spcAft>
                          <a:spcPts val="0"/>
                        </a:spcAft>
                      </a:pPr>
                      <a:r>
                        <a:rPr lang="en-US" sz="1800" b="1" dirty="0">
                          <a:solidFill>
                            <a:srgbClr val="000000"/>
                          </a:solidFill>
                          <a:latin typeface="Times New Roman"/>
                          <a:ea typeface="Calibri"/>
                          <a:cs typeface="Arial"/>
                        </a:rPr>
                        <a:t>Month </a:t>
                      </a:r>
                      <a:endParaRPr lang="en-US" sz="1800" dirty="0">
                        <a:solidFill>
                          <a:srgbClr val="538135"/>
                        </a:solidFill>
                        <a:latin typeface="Calibri"/>
                        <a:ea typeface="Calibri"/>
                        <a:cs typeface="Arial"/>
                      </a:endParaRPr>
                    </a:p>
                  </a:txBody>
                  <a:tcPr marL="68580" marR="68580" marT="0" marB="0">
                    <a:lnL>
                      <a:noFill/>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tc>
                  <a:txBody>
                    <a:bodyPr/>
                    <a:lstStyle/>
                    <a:p>
                      <a:pPr marL="457200" algn="l" rtl="0">
                        <a:lnSpc>
                          <a:spcPct val="115000"/>
                        </a:lnSpc>
                        <a:spcAft>
                          <a:spcPts val="0"/>
                        </a:spcAft>
                      </a:pPr>
                      <a:r>
                        <a:rPr lang="en-US" b="1" dirty="0" smtClean="0">
                          <a:cs typeface="+mj-cs"/>
                        </a:rPr>
                        <a:t>Supply</a:t>
                      </a:r>
                      <a:r>
                        <a:rPr lang="en-US" sz="1800" b="1" dirty="0" smtClean="0">
                          <a:solidFill>
                            <a:srgbClr val="000000"/>
                          </a:solidFill>
                          <a:latin typeface="Times New Roman"/>
                          <a:ea typeface="Calibri"/>
                          <a:cs typeface="Arial"/>
                        </a:rPr>
                        <a:t> </a:t>
                      </a:r>
                    </a:p>
                    <a:p>
                      <a:pPr marL="457200" algn="l" rtl="0">
                        <a:lnSpc>
                          <a:spcPct val="115000"/>
                        </a:lnSpc>
                        <a:spcAft>
                          <a:spcPts val="0"/>
                        </a:spcAft>
                      </a:pPr>
                      <a:r>
                        <a:rPr lang="en-US" sz="1800" b="1" dirty="0" smtClean="0">
                          <a:solidFill>
                            <a:srgbClr val="000000"/>
                          </a:solidFill>
                          <a:latin typeface="Times New Roman"/>
                          <a:ea typeface="Calibri"/>
                          <a:cs typeface="Arial"/>
                        </a:rPr>
                        <a:t>   (m</a:t>
                      </a:r>
                      <a:r>
                        <a:rPr lang="en-US" sz="1800" b="1" baseline="30000" dirty="0" smtClean="0">
                          <a:solidFill>
                            <a:srgbClr val="000000"/>
                          </a:solidFill>
                          <a:latin typeface="Times New Roman"/>
                          <a:ea typeface="Calibri"/>
                          <a:cs typeface="Arial"/>
                        </a:rPr>
                        <a:t>3</a:t>
                      </a:r>
                      <a:r>
                        <a:rPr lang="en-US" sz="1800" b="1" dirty="0">
                          <a:solidFill>
                            <a:srgbClr val="000000"/>
                          </a:solidFill>
                          <a:latin typeface="Times New Roman"/>
                          <a:ea typeface="Calibri"/>
                          <a:cs typeface="Arial"/>
                        </a:rPr>
                        <a:t>)</a:t>
                      </a:r>
                      <a:r>
                        <a:rPr lang="en-US" sz="1800" b="1" baseline="30000" dirty="0">
                          <a:solidFill>
                            <a:srgbClr val="000000"/>
                          </a:solidFill>
                          <a:latin typeface="Times New Roman"/>
                          <a:ea typeface="Calibri"/>
                          <a:cs typeface="Arial"/>
                        </a:rPr>
                        <a:t> </a:t>
                      </a:r>
                      <a:endParaRPr lang="en-US" sz="1800" dirty="0">
                        <a:solidFill>
                          <a:srgbClr val="538135"/>
                        </a:solidFill>
                        <a:latin typeface="Calibri"/>
                        <a:ea typeface="Calibri"/>
                        <a:cs typeface="Arial"/>
                      </a:endParaRPr>
                    </a:p>
                  </a:txBody>
                  <a:tcPr marL="68580" marR="68580" marT="0" marB="0">
                    <a:lnL>
                      <a:noFill/>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tc rowSpan="7">
                  <a:txBody>
                    <a:bodyPr/>
                    <a:lstStyle/>
                    <a:p>
                      <a:pPr marL="457200" algn="l" rtl="0">
                        <a:lnSpc>
                          <a:spcPct val="115000"/>
                        </a:lnSpc>
                        <a:spcAft>
                          <a:spcPts val="0"/>
                        </a:spcAft>
                      </a:pPr>
                      <a:endParaRPr lang="en-US" sz="1800" dirty="0">
                        <a:solidFill>
                          <a:srgbClr val="538135"/>
                        </a:solidFill>
                        <a:latin typeface="Calibri"/>
                        <a:ea typeface="Calibri"/>
                        <a:cs typeface="Arial"/>
                      </a:endParaRPr>
                    </a:p>
                  </a:txBody>
                  <a:tcPr marL="68580" marR="68580" marT="0" marB="0">
                    <a:lnL>
                      <a:noFill/>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tc>
                  <a:txBody>
                    <a:bodyPr/>
                    <a:lstStyle/>
                    <a:p>
                      <a:pPr marL="457200" algn="l" rtl="0">
                        <a:lnSpc>
                          <a:spcPct val="115000"/>
                        </a:lnSpc>
                        <a:spcAft>
                          <a:spcPts val="0"/>
                        </a:spcAft>
                      </a:pPr>
                      <a:r>
                        <a:rPr lang="en-US" sz="1800" b="1" dirty="0">
                          <a:solidFill>
                            <a:srgbClr val="000000"/>
                          </a:solidFill>
                          <a:latin typeface="Times New Roman"/>
                          <a:ea typeface="Calibri"/>
                          <a:cs typeface="Arial"/>
                        </a:rPr>
                        <a:t>Month </a:t>
                      </a:r>
                      <a:endParaRPr lang="en-US" sz="1800" dirty="0">
                        <a:solidFill>
                          <a:srgbClr val="538135"/>
                        </a:solidFill>
                        <a:latin typeface="Calibri"/>
                        <a:ea typeface="Calibri"/>
                        <a:cs typeface="Arial"/>
                      </a:endParaRPr>
                    </a:p>
                  </a:txBody>
                  <a:tcPr marL="68580" marR="68580" marT="0" marB="0">
                    <a:lnL>
                      <a:noFill/>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tc>
                  <a:txBody>
                    <a:bodyPr/>
                    <a:lstStyle/>
                    <a:p>
                      <a:pPr marL="457200" marR="0" indent="0" algn="l" defTabSz="914400" rtl="0" eaLnBrk="1" fontAlgn="auto" latinLnBrk="0" hangingPunct="1">
                        <a:lnSpc>
                          <a:spcPct val="115000"/>
                        </a:lnSpc>
                        <a:spcBef>
                          <a:spcPts val="0"/>
                        </a:spcBef>
                        <a:spcAft>
                          <a:spcPts val="1000"/>
                        </a:spcAft>
                        <a:buClrTx/>
                        <a:buSzTx/>
                        <a:buFontTx/>
                        <a:buNone/>
                        <a:tabLst/>
                        <a:defRPr/>
                      </a:pPr>
                      <a:r>
                        <a:rPr lang="en-US" sz="1800" b="1" kern="1200" dirty="0" smtClean="0">
                          <a:solidFill>
                            <a:schemeClr val="tx1"/>
                          </a:solidFill>
                          <a:latin typeface="+mn-lt"/>
                          <a:ea typeface="+mn-ea"/>
                          <a:cs typeface="+mn-cs"/>
                        </a:rPr>
                        <a:t>Supply</a:t>
                      </a:r>
                      <a:r>
                        <a:rPr lang="en-US" sz="1800" b="1" dirty="0" smtClean="0">
                          <a:solidFill>
                            <a:srgbClr val="000000"/>
                          </a:solidFill>
                          <a:latin typeface="Times New Roman"/>
                          <a:ea typeface="Calibri"/>
                          <a:cs typeface="Arial"/>
                        </a:rPr>
                        <a:t> </a:t>
                      </a:r>
                    </a:p>
                    <a:p>
                      <a:pPr marL="457200" algn="l" rtl="0">
                        <a:lnSpc>
                          <a:spcPct val="115000"/>
                        </a:lnSpc>
                        <a:spcAft>
                          <a:spcPts val="1000"/>
                        </a:spcAft>
                      </a:pPr>
                      <a:r>
                        <a:rPr lang="en-US" sz="1800" b="1" dirty="0" smtClean="0">
                          <a:solidFill>
                            <a:srgbClr val="000000"/>
                          </a:solidFill>
                          <a:latin typeface="Times New Roman"/>
                          <a:ea typeface="Calibri"/>
                          <a:cs typeface="Arial"/>
                        </a:rPr>
                        <a:t>   </a:t>
                      </a:r>
                      <a:r>
                        <a:rPr lang="en-US" sz="1800" b="1" dirty="0">
                          <a:solidFill>
                            <a:srgbClr val="000000"/>
                          </a:solidFill>
                          <a:latin typeface="Times New Roman"/>
                          <a:ea typeface="Calibri"/>
                          <a:cs typeface="Arial"/>
                        </a:rPr>
                        <a:t>(m</a:t>
                      </a:r>
                      <a:r>
                        <a:rPr lang="en-US" sz="1800" b="1" baseline="30000" dirty="0">
                          <a:solidFill>
                            <a:srgbClr val="000000"/>
                          </a:solidFill>
                          <a:latin typeface="Times New Roman"/>
                          <a:ea typeface="Calibri"/>
                          <a:cs typeface="Arial"/>
                        </a:rPr>
                        <a:t>3</a:t>
                      </a:r>
                      <a:r>
                        <a:rPr lang="en-US" sz="1800" b="1" dirty="0">
                          <a:solidFill>
                            <a:srgbClr val="000000"/>
                          </a:solidFill>
                          <a:latin typeface="Times New Roman"/>
                          <a:ea typeface="Calibri"/>
                          <a:cs typeface="Arial"/>
                        </a:rPr>
                        <a:t>)</a:t>
                      </a:r>
                      <a:r>
                        <a:rPr lang="en-US" sz="1800" b="1" baseline="30000" dirty="0">
                          <a:solidFill>
                            <a:srgbClr val="000000"/>
                          </a:solidFill>
                          <a:latin typeface="Times New Roman"/>
                          <a:ea typeface="Calibri"/>
                          <a:cs typeface="Arial"/>
                        </a:rPr>
                        <a:t> </a:t>
                      </a:r>
                      <a:endParaRPr lang="en-US" sz="1800" dirty="0">
                        <a:solidFill>
                          <a:srgbClr val="538135"/>
                        </a:solidFill>
                        <a:latin typeface="Calibri"/>
                        <a:ea typeface="Calibri"/>
                        <a:cs typeface="Arial"/>
                      </a:endParaRPr>
                    </a:p>
                  </a:txBody>
                  <a:tcPr marL="68580" marR="68580" marT="0" marB="0">
                    <a:lnL>
                      <a:noFill/>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tr>
              <a:tr h="642942">
                <a:tc>
                  <a:txBody>
                    <a:bodyPr/>
                    <a:lstStyle/>
                    <a:p>
                      <a:pPr algn="l" rtl="0">
                        <a:lnSpc>
                          <a:spcPct val="115000"/>
                        </a:lnSpc>
                        <a:spcAft>
                          <a:spcPts val="1000"/>
                        </a:spcAft>
                      </a:pPr>
                      <a:r>
                        <a:rPr lang="en-US" sz="1800" b="1" dirty="0">
                          <a:solidFill>
                            <a:srgbClr val="000000"/>
                          </a:solidFill>
                          <a:latin typeface="Arial"/>
                          <a:ea typeface="Calibri"/>
                          <a:cs typeface="Arial"/>
                        </a:rPr>
                        <a:t>January</a:t>
                      </a:r>
                      <a:endParaRPr lang="en-US" sz="1800" dirty="0">
                        <a:solidFill>
                          <a:srgbClr val="538135"/>
                        </a:solidFill>
                        <a:latin typeface="Calibri"/>
                        <a:ea typeface="Calibri"/>
                        <a:cs typeface="Arial"/>
                      </a:endParaRPr>
                    </a:p>
                  </a:txBody>
                  <a:tcPr marL="68580" marR="68580" marT="0" marB="0">
                    <a:lnL>
                      <a:noFill/>
                    </a:lnL>
                    <a:lnR>
                      <a:noFill/>
                    </a:lnR>
                    <a:lnT w="12700" cap="flat" cmpd="sng" algn="ctr">
                      <a:solidFill>
                        <a:srgbClr val="70AD47"/>
                      </a:solidFill>
                      <a:prstDash val="solid"/>
                      <a:round/>
                      <a:headEnd type="none" w="med" len="med"/>
                      <a:tailEnd type="none" w="med" len="med"/>
                    </a:lnT>
                    <a:lnB>
                      <a:noFill/>
                    </a:lnB>
                    <a:solidFill>
                      <a:srgbClr val="DBEBD0"/>
                    </a:solidFill>
                  </a:tcPr>
                </a:tc>
                <a:tc>
                  <a:txBody>
                    <a:bodyPr/>
                    <a:lstStyle/>
                    <a:p>
                      <a:pPr marL="457200" algn="l" rtl="0">
                        <a:lnSpc>
                          <a:spcPct val="115000"/>
                        </a:lnSpc>
                        <a:spcAft>
                          <a:spcPts val="0"/>
                        </a:spcAft>
                      </a:pPr>
                      <a:r>
                        <a:rPr lang="en-US" sz="1800">
                          <a:solidFill>
                            <a:srgbClr val="000000"/>
                          </a:solidFill>
                          <a:latin typeface="Times New Roman"/>
                          <a:ea typeface="Calibri"/>
                          <a:cs typeface="Arial"/>
                        </a:rPr>
                        <a:t>4494</a:t>
                      </a:r>
                      <a:endParaRPr lang="en-US" sz="1800">
                        <a:solidFill>
                          <a:srgbClr val="538135"/>
                        </a:solidFill>
                        <a:latin typeface="Calibri"/>
                        <a:ea typeface="Calibri"/>
                        <a:cs typeface="Arial"/>
                      </a:endParaRPr>
                    </a:p>
                  </a:txBody>
                  <a:tcPr marL="68580" marR="68580" marT="0" marB="0">
                    <a:lnL>
                      <a:noFill/>
                    </a:lnL>
                    <a:lnR>
                      <a:noFill/>
                    </a:lnR>
                    <a:lnT w="12700" cap="flat" cmpd="sng" algn="ctr">
                      <a:solidFill>
                        <a:srgbClr val="70AD47"/>
                      </a:solidFill>
                      <a:prstDash val="solid"/>
                      <a:round/>
                      <a:headEnd type="none" w="med" len="med"/>
                      <a:tailEnd type="none" w="med" len="med"/>
                    </a:lnT>
                    <a:lnB>
                      <a:noFill/>
                    </a:lnB>
                    <a:solidFill>
                      <a:srgbClr val="DBEBD0"/>
                    </a:solidFill>
                  </a:tcPr>
                </a:tc>
                <a:tc vMerge="1">
                  <a:txBody>
                    <a:bodyPr/>
                    <a:lstStyle/>
                    <a:p>
                      <a:pPr rtl="1"/>
                      <a:endParaRPr lang="ar-SA"/>
                    </a:p>
                  </a:txBody>
                  <a:tcPr/>
                </a:tc>
                <a:tc>
                  <a:txBody>
                    <a:bodyPr/>
                    <a:lstStyle/>
                    <a:p>
                      <a:pPr algn="l" rtl="0">
                        <a:lnSpc>
                          <a:spcPct val="115000"/>
                        </a:lnSpc>
                        <a:spcAft>
                          <a:spcPts val="1000"/>
                        </a:spcAft>
                      </a:pPr>
                      <a:r>
                        <a:rPr lang="en-US" sz="1800" b="1" dirty="0">
                          <a:solidFill>
                            <a:srgbClr val="000000"/>
                          </a:solidFill>
                          <a:latin typeface="Arial"/>
                          <a:ea typeface="Calibri"/>
                          <a:cs typeface="Arial"/>
                        </a:rPr>
                        <a:t>July</a:t>
                      </a:r>
                      <a:endParaRPr lang="en-US" sz="1800" dirty="0">
                        <a:solidFill>
                          <a:srgbClr val="538135"/>
                        </a:solidFill>
                        <a:latin typeface="Calibri"/>
                        <a:ea typeface="Calibri"/>
                        <a:cs typeface="Arial"/>
                      </a:endParaRPr>
                    </a:p>
                  </a:txBody>
                  <a:tcPr marL="68580" marR="68580" marT="0" marB="0">
                    <a:lnL>
                      <a:noFill/>
                    </a:lnL>
                    <a:lnR>
                      <a:noFill/>
                    </a:lnR>
                    <a:lnT w="12700" cap="flat" cmpd="sng" algn="ctr">
                      <a:solidFill>
                        <a:srgbClr val="70AD47"/>
                      </a:solidFill>
                      <a:prstDash val="solid"/>
                      <a:round/>
                      <a:headEnd type="none" w="med" len="med"/>
                      <a:tailEnd type="none" w="med" len="med"/>
                    </a:lnT>
                    <a:lnB>
                      <a:noFill/>
                    </a:lnB>
                    <a:solidFill>
                      <a:srgbClr val="DBEBD0"/>
                    </a:solidFill>
                  </a:tcPr>
                </a:tc>
                <a:tc>
                  <a:txBody>
                    <a:bodyPr/>
                    <a:lstStyle/>
                    <a:p>
                      <a:pPr marL="457200" algn="l" rtl="0">
                        <a:lnSpc>
                          <a:spcPct val="115000"/>
                        </a:lnSpc>
                        <a:spcAft>
                          <a:spcPts val="1000"/>
                        </a:spcAft>
                      </a:pPr>
                      <a:r>
                        <a:rPr lang="en-US" sz="1800">
                          <a:solidFill>
                            <a:srgbClr val="000000"/>
                          </a:solidFill>
                          <a:latin typeface="Times New Roman"/>
                          <a:ea typeface="Calibri"/>
                          <a:cs typeface="Arial"/>
                        </a:rPr>
                        <a:t>3968</a:t>
                      </a:r>
                      <a:endParaRPr lang="en-US" sz="1800">
                        <a:solidFill>
                          <a:srgbClr val="538135"/>
                        </a:solidFill>
                        <a:latin typeface="Calibri"/>
                        <a:ea typeface="Calibri"/>
                        <a:cs typeface="Arial"/>
                      </a:endParaRPr>
                    </a:p>
                  </a:txBody>
                  <a:tcPr marL="68580" marR="68580" marT="0" marB="0">
                    <a:lnL>
                      <a:noFill/>
                    </a:lnL>
                    <a:lnR>
                      <a:noFill/>
                    </a:lnR>
                    <a:lnT w="12700" cap="flat" cmpd="sng" algn="ctr">
                      <a:solidFill>
                        <a:srgbClr val="70AD47"/>
                      </a:solidFill>
                      <a:prstDash val="solid"/>
                      <a:round/>
                      <a:headEnd type="none" w="med" len="med"/>
                      <a:tailEnd type="none" w="med" len="med"/>
                    </a:lnT>
                    <a:lnB>
                      <a:noFill/>
                    </a:lnB>
                    <a:solidFill>
                      <a:srgbClr val="DBEBD0"/>
                    </a:solidFill>
                  </a:tcPr>
                </a:tc>
              </a:tr>
              <a:tr h="571504">
                <a:tc>
                  <a:txBody>
                    <a:bodyPr/>
                    <a:lstStyle/>
                    <a:p>
                      <a:pPr algn="l" rtl="0">
                        <a:lnSpc>
                          <a:spcPct val="115000"/>
                        </a:lnSpc>
                        <a:spcAft>
                          <a:spcPts val="1000"/>
                        </a:spcAft>
                      </a:pPr>
                      <a:r>
                        <a:rPr lang="en-US" sz="1800" b="1">
                          <a:solidFill>
                            <a:srgbClr val="000000"/>
                          </a:solidFill>
                          <a:latin typeface="Arial"/>
                          <a:ea typeface="Calibri"/>
                          <a:cs typeface="Arial"/>
                        </a:rPr>
                        <a:t>February</a:t>
                      </a:r>
                      <a:endParaRPr lang="en-US" sz="1800">
                        <a:solidFill>
                          <a:srgbClr val="538135"/>
                        </a:solidFill>
                        <a:latin typeface="Calibri"/>
                        <a:ea typeface="Calibri"/>
                        <a:cs typeface="Arial"/>
                      </a:endParaRPr>
                    </a:p>
                  </a:txBody>
                  <a:tcPr marL="68580" marR="68580" marT="0" marB="0">
                    <a:lnL>
                      <a:noFill/>
                    </a:lnL>
                    <a:lnR>
                      <a:noFill/>
                    </a:lnR>
                    <a:lnT>
                      <a:noFill/>
                    </a:lnT>
                    <a:lnB>
                      <a:noFill/>
                    </a:lnB>
                  </a:tcPr>
                </a:tc>
                <a:tc>
                  <a:txBody>
                    <a:bodyPr/>
                    <a:lstStyle/>
                    <a:p>
                      <a:pPr marL="457200" algn="l" rtl="0">
                        <a:lnSpc>
                          <a:spcPct val="115000"/>
                        </a:lnSpc>
                        <a:spcAft>
                          <a:spcPts val="0"/>
                        </a:spcAft>
                      </a:pPr>
                      <a:r>
                        <a:rPr lang="en-US" sz="1800">
                          <a:solidFill>
                            <a:srgbClr val="000000"/>
                          </a:solidFill>
                          <a:latin typeface="Times New Roman"/>
                          <a:ea typeface="Calibri"/>
                          <a:cs typeface="Arial"/>
                        </a:rPr>
                        <a:t>4627</a:t>
                      </a:r>
                      <a:endParaRPr lang="en-US" sz="1800">
                        <a:solidFill>
                          <a:srgbClr val="538135"/>
                        </a:solidFill>
                        <a:latin typeface="Calibri"/>
                        <a:ea typeface="Calibri"/>
                        <a:cs typeface="Arial"/>
                      </a:endParaRPr>
                    </a:p>
                  </a:txBody>
                  <a:tcPr marL="68580" marR="68580" marT="0" marB="0">
                    <a:lnL>
                      <a:noFill/>
                    </a:lnL>
                    <a:lnR>
                      <a:noFill/>
                    </a:lnR>
                    <a:lnT>
                      <a:noFill/>
                    </a:lnT>
                    <a:lnB>
                      <a:noFill/>
                    </a:lnB>
                  </a:tcPr>
                </a:tc>
                <a:tc vMerge="1">
                  <a:txBody>
                    <a:bodyPr/>
                    <a:lstStyle/>
                    <a:p>
                      <a:pPr rtl="1"/>
                      <a:endParaRPr lang="ar-SA"/>
                    </a:p>
                  </a:txBody>
                  <a:tcPr/>
                </a:tc>
                <a:tc>
                  <a:txBody>
                    <a:bodyPr/>
                    <a:lstStyle/>
                    <a:p>
                      <a:pPr algn="l" rtl="0">
                        <a:lnSpc>
                          <a:spcPct val="115000"/>
                        </a:lnSpc>
                        <a:spcAft>
                          <a:spcPts val="1000"/>
                        </a:spcAft>
                      </a:pPr>
                      <a:r>
                        <a:rPr lang="en-US" sz="1800" b="1">
                          <a:solidFill>
                            <a:srgbClr val="000000"/>
                          </a:solidFill>
                          <a:latin typeface="Arial"/>
                          <a:ea typeface="Calibri"/>
                          <a:cs typeface="Arial"/>
                        </a:rPr>
                        <a:t>August</a:t>
                      </a:r>
                      <a:endParaRPr lang="en-US" sz="1800">
                        <a:solidFill>
                          <a:srgbClr val="538135"/>
                        </a:solidFill>
                        <a:latin typeface="Calibri"/>
                        <a:ea typeface="Calibri"/>
                        <a:cs typeface="Arial"/>
                      </a:endParaRPr>
                    </a:p>
                  </a:txBody>
                  <a:tcPr marL="68580" marR="68580" marT="0" marB="0">
                    <a:lnL>
                      <a:noFill/>
                    </a:lnL>
                    <a:lnR>
                      <a:noFill/>
                    </a:lnR>
                    <a:lnT>
                      <a:noFill/>
                    </a:lnT>
                    <a:lnB>
                      <a:noFill/>
                    </a:lnB>
                  </a:tcPr>
                </a:tc>
                <a:tc>
                  <a:txBody>
                    <a:bodyPr/>
                    <a:lstStyle/>
                    <a:p>
                      <a:pPr marL="457200" algn="l" rtl="0">
                        <a:lnSpc>
                          <a:spcPct val="115000"/>
                        </a:lnSpc>
                        <a:spcAft>
                          <a:spcPts val="1000"/>
                        </a:spcAft>
                      </a:pPr>
                      <a:r>
                        <a:rPr lang="en-US" sz="1800">
                          <a:solidFill>
                            <a:srgbClr val="000000"/>
                          </a:solidFill>
                          <a:latin typeface="Times New Roman"/>
                          <a:ea typeface="Calibri"/>
                          <a:cs typeface="Arial"/>
                        </a:rPr>
                        <a:t>5415</a:t>
                      </a:r>
                      <a:endParaRPr lang="en-US" sz="1800">
                        <a:solidFill>
                          <a:srgbClr val="538135"/>
                        </a:solidFill>
                        <a:latin typeface="Calibri"/>
                        <a:ea typeface="Calibri"/>
                        <a:cs typeface="Arial"/>
                      </a:endParaRPr>
                    </a:p>
                  </a:txBody>
                  <a:tcPr marL="68580" marR="68580" marT="0" marB="0">
                    <a:lnL>
                      <a:noFill/>
                    </a:lnL>
                    <a:lnR>
                      <a:noFill/>
                    </a:lnR>
                    <a:lnT>
                      <a:noFill/>
                    </a:lnT>
                    <a:lnB>
                      <a:noFill/>
                    </a:lnB>
                  </a:tcPr>
                </a:tc>
              </a:tr>
              <a:tr h="571504">
                <a:tc>
                  <a:txBody>
                    <a:bodyPr/>
                    <a:lstStyle/>
                    <a:p>
                      <a:pPr algn="l" rtl="0">
                        <a:lnSpc>
                          <a:spcPct val="115000"/>
                        </a:lnSpc>
                        <a:spcAft>
                          <a:spcPts val="1000"/>
                        </a:spcAft>
                      </a:pPr>
                      <a:r>
                        <a:rPr lang="en-US" sz="1800" b="1">
                          <a:solidFill>
                            <a:srgbClr val="000000"/>
                          </a:solidFill>
                          <a:latin typeface="Arial"/>
                          <a:ea typeface="Calibri"/>
                          <a:cs typeface="Arial"/>
                        </a:rPr>
                        <a:t>March</a:t>
                      </a:r>
                      <a:endParaRPr lang="en-US" sz="1800">
                        <a:solidFill>
                          <a:srgbClr val="538135"/>
                        </a:solidFill>
                        <a:latin typeface="Calibri"/>
                        <a:ea typeface="Calibri"/>
                        <a:cs typeface="Arial"/>
                      </a:endParaRPr>
                    </a:p>
                  </a:txBody>
                  <a:tcPr marL="68580" marR="68580" marT="0" marB="0">
                    <a:lnL>
                      <a:noFill/>
                    </a:lnL>
                    <a:lnR>
                      <a:noFill/>
                    </a:lnR>
                    <a:lnT>
                      <a:noFill/>
                    </a:lnT>
                    <a:lnB>
                      <a:noFill/>
                    </a:lnB>
                    <a:solidFill>
                      <a:srgbClr val="DBEBD0"/>
                    </a:solidFill>
                  </a:tcPr>
                </a:tc>
                <a:tc>
                  <a:txBody>
                    <a:bodyPr/>
                    <a:lstStyle/>
                    <a:p>
                      <a:pPr marL="457200" algn="l" rtl="0">
                        <a:lnSpc>
                          <a:spcPct val="115000"/>
                        </a:lnSpc>
                        <a:spcAft>
                          <a:spcPts val="0"/>
                        </a:spcAft>
                      </a:pPr>
                      <a:r>
                        <a:rPr lang="en-US" sz="1800">
                          <a:solidFill>
                            <a:srgbClr val="000000"/>
                          </a:solidFill>
                          <a:latin typeface="Times New Roman"/>
                          <a:ea typeface="Calibri"/>
                          <a:cs typeface="Arial"/>
                        </a:rPr>
                        <a:t>3968</a:t>
                      </a:r>
                      <a:endParaRPr lang="en-US" sz="1800">
                        <a:solidFill>
                          <a:srgbClr val="538135"/>
                        </a:solidFill>
                        <a:latin typeface="Calibri"/>
                        <a:ea typeface="Calibri"/>
                        <a:cs typeface="Arial"/>
                      </a:endParaRPr>
                    </a:p>
                  </a:txBody>
                  <a:tcPr marL="68580" marR="68580" marT="0" marB="0">
                    <a:lnL>
                      <a:noFill/>
                    </a:lnL>
                    <a:lnR>
                      <a:noFill/>
                    </a:lnR>
                    <a:lnT>
                      <a:noFill/>
                    </a:lnT>
                    <a:lnB>
                      <a:noFill/>
                    </a:lnB>
                    <a:solidFill>
                      <a:srgbClr val="DBEBD0"/>
                    </a:solidFill>
                  </a:tcPr>
                </a:tc>
                <a:tc vMerge="1">
                  <a:txBody>
                    <a:bodyPr/>
                    <a:lstStyle/>
                    <a:p>
                      <a:pPr rtl="1"/>
                      <a:endParaRPr lang="ar-SA"/>
                    </a:p>
                  </a:txBody>
                  <a:tcPr/>
                </a:tc>
                <a:tc>
                  <a:txBody>
                    <a:bodyPr/>
                    <a:lstStyle/>
                    <a:p>
                      <a:pPr algn="l" rtl="0">
                        <a:lnSpc>
                          <a:spcPct val="115000"/>
                        </a:lnSpc>
                        <a:spcAft>
                          <a:spcPts val="1000"/>
                        </a:spcAft>
                      </a:pPr>
                      <a:r>
                        <a:rPr lang="en-US" sz="1800" b="1" dirty="0">
                          <a:solidFill>
                            <a:srgbClr val="FF0000"/>
                          </a:solidFill>
                          <a:latin typeface="Arial"/>
                          <a:ea typeface="Calibri"/>
                          <a:cs typeface="Arial"/>
                        </a:rPr>
                        <a:t>September</a:t>
                      </a:r>
                      <a:endParaRPr lang="en-US" sz="1800" dirty="0">
                        <a:solidFill>
                          <a:srgbClr val="538135"/>
                        </a:solidFill>
                        <a:latin typeface="Calibri"/>
                        <a:ea typeface="Calibri"/>
                        <a:cs typeface="Arial"/>
                      </a:endParaRPr>
                    </a:p>
                  </a:txBody>
                  <a:tcPr marL="68580" marR="68580" marT="0" marB="0">
                    <a:lnL>
                      <a:noFill/>
                    </a:lnL>
                    <a:lnR>
                      <a:noFill/>
                    </a:lnR>
                    <a:lnT>
                      <a:noFill/>
                    </a:lnT>
                    <a:lnB>
                      <a:noFill/>
                    </a:lnB>
                    <a:solidFill>
                      <a:srgbClr val="DBEBD0"/>
                    </a:solidFill>
                  </a:tcPr>
                </a:tc>
                <a:tc>
                  <a:txBody>
                    <a:bodyPr/>
                    <a:lstStyle/>
                    <a:p>
                      <a:pPr marL="457200" algn="l" rtl="0">
                        <a:lnSpc>
                          <a:spcPct val="115000"/>
                        </a:lnSpc>
                        <a:spcAft>
                          <a:spcPts val="1000"/>
                        </a:spcAft>
                      </a:pPr>
                      <a:r>
                        <a:rPr lang="en-US" sz="1800">
                          <a:solidFill>
                            <a:srgbClr val="FF0000"/>
                          </a:solidFill>
                          <a:latin typeface="Times New Roman"/>
                          <a:ea typeface="Calibri"/>
                          <a:cs typeface="Arial"/>
                        </a:rPr>
                        <a:t>6143</a:t>
                      </a:r>
                      <a:endParaRPr lang="en-US" sz="1800">
                        <a:solidFill>
                          <a:srgbClr val="538135"/>
                        </a:solidFill>
                        <a:latin typeface="Calibri"/>
                        <a:ea typeface="Calibri"/>
                        <a:cs typeface="Arial"/>
                      </a:endParaRPr>
                    </a:p>
                  </a:txBody>
                  <a:tcPr marL="68580" marR="68580" marT="0" marB="0">
                    <a:lnL>
                      <a:noFill/>
                    </a:lnL>
                    <a:lnR>
                      <a:noFill/>
                    </a:lnR>
                    <a:lnT>
                      <a:noFill/>
                    </a:lnT>
                    <a:lnB>
                      <a:noFill/>
                    </a:lnB>
                    <a:solidFill>
                      <a:srgbClr val="DBEBD0"/>
                    </a:solidFill>
                  </a:tcPr>
                </a:tc>
              </a:tr>
              <a:tr h="571504">
                <a:tc>
                  <a:txBody>
                    <a:bodyPr/>
                    <a:lstStyle/>
                    <a:p>
                      <a:pPr algn="l" rtl="0">
                        <a:lnSpc>
                          <a:spcPct val="115000"/>
                        </a:lnSpc>
                        <a:spcAft>
                          <a:spcPts val="1000"/>
                        </a:spcAft>
                      </a:pPr>
                      <a:r>
                        <a:rPr lang="en-US" sz="1800" b="1" dirty="0">
                          <a:solidFill>
                            <a:srgbClr val="000000"/>
                          </a:solidFill>
                          <a:latin typeface="Arial"/>
                          <a:ea typeface="Calibri"/>
                          <a:cs typeface="Arial"/>
                        </a:rPr>
                        <a:t>April</a:t>
                      </a:r>
                      <a:endParaRPr lang="en-US" sz="1800" dirty="0">
                        <a:solidFill>
                          <a:srgbClr val="538135"/>
                        </a:solidFill>
                        <a:latin typeface="Calibri"/>
                        <a:ea typeface="Calibri"/>
                        <a:cs typeface="Arial"/>
                      </a:endParaRPr>
                    </a:p>
                  </a:txBody>
                  <a:tcPr marL="68580" marR="68580" marT="0" marB="0">
                    <a:lnL>
                      <a:noFill/>
                    </a:lnL>
                    <a:lnR>
                      <a:noFill/>
                    </a:lnR>
                    <a:lnT>
                      <a:noFill/>
                    </a:lnT>
                    <a:lnB>
                      <a:noFill/>
                    </a:lnB>
                  </a:tcPr>
                </a:tc>
                <a:tc>
                  <a:txBody>
                    <a:bodyPr/>
                    <a:lstStyle/>
                    <a:p>
                      <a:pPr marL="457200" algn="l" rtl="0">
                        <a:lnSpc>
                          <a:spcPct val="115000"/>
                        </a:lnSpc>
                        <a:spcAft>
                          <a:spcPts val="0"/>
                        </a:spcAft>
                      </a:pPr>
                      <a:r>
                        <a:rPr lang="en-US" sz="1800">
                          <a:solidFill>
                            <a:srgbClr val="000000"/>
                          </a:solidFill>
                          <a:latin typeface="Times New Roman"/>
                          <a:ea typeface="Calibri"/>
                          <a:cs typeface="Arial"/>
                        </a:rPr>
                        <a:t>5417</a:t>
                      </a:r>
                      <a:endParaRPr lang="en-US" sz="1800">
                        <a:solidFill>
                          <a:srgbClr val="538135"/>
                        </a:solidFill>
                        <a:latin typeface="Calibri"/>
                        <a:ea typeface="Calibri"/>
                        <a:cs typeface="Arial"/>
                      </a:endParaRPr>
                    </a:p>
                  </a:txBody>
                  <a:tcPr marL="68580" marR="68580" marT="0" marB="0">
                    <a:lnL>
                      <a:noFill/>
                    </a:lnL>
                    <a:lnR>
                      <a:noFill/>
                    </a:lnR>
                    <a:lnT>
                      <a:noFill/>
                    </a:lnT>
                    <a:lnB>
                      <a:noFill/>
                    </a:lnB>
                  </a:tcPr>
                </a:tc>
                <a:tc vMerge="1">
                  <a:txBody>
                    <a:bodyPr/>
                    <a:lstStyle/>
                    <a:p>
                      <a:pPr rtl="1"/>
                      <a:endParaRPr lang="ar-SA"/>
                    </a:p>
                  </a:txBody>
                  <a:tcPr/>
                </a:tc>
                <a:tc>
                  <a:txBody>
                    <a:bodyPr/>
                    <a:lstStyle/>
                    <a:p>
                      <a:pPr algn="l" rtl="0">
                        <a:lnSpc>
                          <a:spcPct val="115000"/>
                        </a:lnSpc>
                        <a:spcAft>
                          <a:spcPts val="1000"/>
                        </a:spcAft>
                      </a:pPr>
                      <a:r>
                        <a:rPr lang="en-US" sz="1800" b="1">
                          <a:solidFill>
                            <a:srgbClr val="000000"/>
                          </a:solidFill>
                          <a:latin typeface="Arial"/>
                          <a:ea typeface="Calibri"/>
                          <a:cs typeface="Arial"/>
                        </a:rPr>
                        <a:t>October</a:t>
                      </a:r>
                      <a:endParaRPr lang="en-US" sz="1800">
                        <a:solidFill>
                          <a:srgbClr val="538135"/>
                        </a:solidFill>
                        <a:latin typeface="Calibri"/>
                        <a:ea typeface="Calibri"/>
                        <a:cs typeface="Arial"/>
                      </a:endParaRPr>
                    </a:p>
                  </a:txBody>
                  <a:tcPr marL="68580" marR="68580" marT="0" marB="0">
                    <a:lnL>
                      <a:noFill/>
                    </a:lnL>
                    <a:lnR>
                      <a:noFill/>
                    </a:lnR>
                    <a:lnT>
                      <a:noFill/>
                    </a:lnT>
                    <a:lnB>
                      <a:noFill/>
                    </a:lnB>
                  </a:tcPr>
                </a:tc>
                <a:tc>
                  <a:txBody>
                    <a:bodyPr/>
                    <a:lstStyle/>
                    <a:p>
                      <a:pPr marL="457200" algn="l" rtl="0">
                        <a:lnSpc>
                          <a:spcPct val="115000"/>
                        </a:lnSpc>
                        <a:spcAft>
                          <a:spcPts val="1000"/>
                        </a:spcAft>
                      </a:pPr>
                      <a:r>
                        <a:rPr lang="en-US" sz="1800">
                          <a:solidFill>
                            <a:srgbClr val="000000"/>
                          </a:solidFill>
                          <a:latin typeface="Times New Roman"/>
                          <a:ea typeface="Calibri"/>
                          <a:cs typeface="Arial"/>
                        </a:rPr>
                        <a:t>4970</a:t>
                      </a:r>
                      <a:endParaRPr lang="en-US" sz="1800">
                        <a:solidFill>
                          <a:srgbClr val="538135"/>
                        </a:solidFill>
                        <a:latin typeface="Calibri"/>
                        <a:ea typeface="Calibri"/>
                        <a:cs typeface="Arial"/>
                      </a:endParaRPr>
                    </a:p>
                  </a:txBody>
                  <a:tcPr marL="68580" marR="68580" marT="0" marB="0">
                    <a:lnL>
                      <a:noFill/>
                    </a:lnL>
                    <a:lnR>
                      <a:noFill/>
                    </a:lnR>
                    <a:lnT>
                      <a:noFill/>
                    </a:lnT>
                    <a:lnB>
                      <a:noFill/>
                    </a:lnB>
                  </a:tcPr>
                </a:tc>
              </a:tr>
              <a:tr h="670715">
                <a:tc>
                  <a:txBody>
                    <a:bodyPr/>
                    <a:lstStyle/>
                    <a:p>
                      <a:pPr algn="l" rtl="0">
                        <a:lnSpc>
                          <a:spcPct val="115000"/>
                        </a:lnSpc>
                        <a:spcAft>
                          <a:spcPts val="1000"/>
                        </a:spcAft>
                      </a:pPr>
                      <a:r>
                        <a:rPr lang="en-US" sz="1800" b="1" dirty="0">
                          <a:solidFill>
                            <a:srgbClr val="000000"/>
                          </a:solidFill>
                          <a:latin typeface="Arial"/>
                          <a:ea typeface="Calibri"/>
                          <a:cs typeface="Arial"/>
                        </a:rPr>
                        <a:t>May</a:t>
                      </a:r>
                      <a:endParaRPr lang="en-US" sz="1800" dirty="0">
                        <a:solidFill>
                          <a:srgbClr val="538135"/>
                        </a:solidFill>
                        <a:latin typeface="Calibri"/>
                        <a:ea typeface="Calibri"/>
                        <a:cs typeface="Arial"/>
                      </a:endParaRPr>
                    </a:p>
                  </a:txBody>
                  <a:tcPr marL="68580" marR="68580" marT="0" marB="0">
                    <a:lnL>
                      <a:noFill/>
                    </a:lnL>
                    <a:lnR>
                      <a:noFill/>
                    </a:lnR>
                    <a:lnT>
                      <a:noFill/>
                    </a:lnT>
                    <a:lnB>
                      <a:noFill/>
                    </a:lnB>
                    <a:solidFill>
                      <a:srgbClr val="DBEBD0"/>
                    </a:solidFill>
                  </a:tcPr>
                </a:tc>
                <a:tc>
                  <a:txBody>
                    <a:bodyPr/>
                    <a:lstStyle/>
                    <a:p>
                      <a:pPr marL="457200" algn="l" rtl="0">
                        <a:lnSpc>
                          <a:spcPct val="115000"/>
                        </a:lnSpc>
                        <a:spcAft>
                          <a:spcPts val="0"/>
                        </a:spcAft>
                      </a:pPr>
                      <a:r>
                        <a:rPr lang="en-US" sz="1800" dirty="0">
                          <a:solidFill>
                            <a:srgbClr val="000000"/>
                          </a:solidFill>
                          <a:latin typeface="Times New Roman"/>
                          <a:ea typeface="Calibri"/>
                          <a:cs typeface="Arial"/>
                        </a:rPr>
                        <a:t>4195</a:t>
                      </a:r>
                      <a:endParaRPr lang="en-US" sz="1800" dirty="0">
                        <a:solidFill>
                          <a:srgbClr val="538135"/>
                        </a:solidFill>
                        <a:latin typeface="Calibri"/>
                        <a:ea typeface="Calibri"/>
                        <a:cs typeface="Arial"/>
                      </a:endParaRPr>
                    </a:p>
                  </a:txBody>
                  <a:tcPr marL="68580" marR="68580" marT="0" marB="0">
                    <a:lnL>
                      <a:noFill/>
                    </a:lnL>
                    <a:lnR>
                      <a:noFill/>
                    </a:lnR>
                    <a:lnT>
                      <a:noFill/>
                    </a:lnT>
                    <a:lnB>
                      <a:noFill/>
                    </a:lnB>
                    <a:solidFill>
                      <a:srgbClr val="DBEBD0"/>
                    </a:solidFill>
                  </a:tcPr>
                </a:tc>
                <a:tc vMerge="1">
                  <a:txBody>
                    <a:bodyPr/>
                    <a:lstStyle/>
                    <a:p>
                      <a:pPr rtl="1"/>
                      <a:endParaRPr lang="ar-SA"/>
                    </a:p>
                  </a:txBody>
                  <a:tcPr/>
                </a:tc>
                <a:tc>
                  <a:txBody>
                    <a:bodyPr/>
                    <a:lstStyle/>
                    <a:p>
                      <a:pPr algn="l" rtl="0">
                        <a:lnSpc>
                          <a:spcPct val="115000"/>
                        </a:lnSpc>
                        <a:spcAft>
                          <a:spcPts val="1000"/>
                        </a:spcAft>
                      </a:pPr>
                      <a:r>
                        <a:rPr lang="en-US" sz="1800" b="1" dirty="0">
                          <a:solidFill>
                            <a:srgbClr val="000000"/>
                          </a:solidFill>
                          <a:latin typeface="Arial"/>
                          <a:ea typeface="Calibri"/>
                          <a:cs typeface="Arial"/>
                        </a:rPr>
                        <a:t>November</a:t>
                      </a:r>
                      <a:endParaRPr lang="en-US" sz="1800" dirty="0">
                        <a:solidFill>
                          <a:srgbClr val="538135"/>
                        </a:solidFill>
                        <a:latin typeface="Calibri"/>
                        <a:ea typeface="Calibri"/>
                        <a:cs typeface="Arial"/>
                      </a:endParaRPr>
                    </a:p>
                  </a:txBody>
                  <a:tcPr marL="68580" marR="68580" marT="0" marB="0">
                    <a:lnL>
                      <a:noFill/>
                    </a:lnL>
                    <a:lnR>
                      <a:noFill/>
                    </a:lnR>
                    <a:lnT>
                      <a:noFill/>
                    </a:lnT>
                    <a:lnB>
                      <a:noFill/>
                    </a:lnB>
                    <a:solidFill>
                      <a:srgbClr val="DBEBD0"/>
                    </a:solidFill>
                  </a:tcPr>
                </a:tc>
                <a:tc>
                  <a:txBody>
                    <a:bodyPr/>
                    <a:lstStyle/>
                    <a:p>
                      <a:pPr marL="457200" algn="l" rtl="0">
                        <a:lnSpc>
                          <a:spcPct val="115000"/>
                        </a:lnSpc>
                        <a:spcAft>
                          <a:spcPts val="1000"/>
                        </a:spcAft>
                      </a:pPr>
                      <a:r>
                        <a:rPr lang="en-US" sz="1800" dirty="0">
                          <a:solidFill>
                            <a:srgbClr val="000000"/>
                          </a:solidFill>
                          <a:latin typeface="Times New Roman"/>
                          <a:ea typeface="Calibri"/>
                          <a:cs typeface="Arial"/>
                        </a:rPr>
                        <a:t>5113</a:t>
                      </a:r>
                      <a:endParaRPr lang="en-US" sz="1800" dirty="0">
                        <a:solidFill>
                          <a:srgbClr val="538135"/>
                        </a:solidFill>
                        <a:latin typeface="Calibri"/>
                        <a:ea typeface="Calibri"/>
                        <a:cs typeface="Arial"/>
                      </a:endParaRPr>
                    </a:p>
                  </a:txBody>
                  <a:tcPr marL="68580" marR="68580" marT="0" marB="0">
                    <a:lnL>
                      <a:noFill/>
                    </a:lnL>
                    <a:lnR>
                      <a:noFill/>
                    </a:lnR>
                    <a:lnT>
                      <a:noFill/>
                    </a:lnT>
                    <a:lnB>
                      <a:noFill/>
                    </a:lnB>
                    <a:solidFill>
                      <a:srgbClr val="DBEBD0"/>
                    </a:solidFill>
                  </a:tcPr>
                </a:tc>
              </a:tr>
              <a:tr h="543730">
                <a:tc>
                  <a:txBody>
                    <a:bodyPr/>
                    <a:lstStyle/>
                    <a:p>
                      <a:pPr algn="l" rtl="0">
                        <a:lnSpc>
                          <a:spcPct val="115000"/>
                        </a:lnSpc>
                        <a:spcAft>
                          <a:spcPts val="1000"/>
                        </a:spcAft>
                      </a:pPr>
                      <a:r>
                        <a:rPr lang="en-US" sz="1800" b="1" dirty="0">
                          <a:solidFill>
                            <a:srgbClr val="000000"/>
                          </a:solidFill>
                          <a:latin typeface="Arial"/>
                          <a:ea typeface="Calibri"/>
                          <a:cs typeface="Arial"/>
                        </a:rPr>
                        <a:t>June</a:t>
                      </a:r>
                      <a:endParaRPr lang="en-US" sz="1800" dirty="0">
                        <a:solidFill>
                          <a:srgbClr val="538135"/>
                        </a:solidFill>
                        <a:latin typeface="Calibri"/>
                        <a:ea typeface="Calibri"/>
                        <a:cs typeface="Arial"/>
                      </a:endParaRPr>
                    </a:p>
                  </a:txBody>
                  <a:tcPr marL="68580" marR="68580" marT="0" marB="0">
                    <a:lnL>
                      <a:noFill/>
                    </a:lnL>
                    <a:lnR>
                      <a:noFill/>
                    </a:lnR>
                    <a:lnT>
                      <a:noFill/>
                    </a:lnT>
                    <a:lnB w="12700" cap="flat" cmpd="sng" algn="ctr">
                      <a:solidFill>
                        <a:srgbClr val="70AD47"/>
                      </a:solidFill>
                      <a:prstDash val="solid"/>
                      <a:round/>
                      <a:headEnd type="none" w="med" len="med"/>
                      <a:tailEnd type="none" w="med" len="med"/>
                    </a:lnB>
                  </a:tcPr>
                </a:tc>
                <a:tc>
                  <a:txBody>
                    <a:bodyPr/>
                    <a:lstStyle/>
                    <a:p>
                      <a:pPr marL="457200" algn="l" rtl="0">
                        <a:lnSpc>
                          <a:spcPct val="115000"/>
                        </a:lnSpc>
                        <a:spcAft>
                          <a:spcPts val="0"/>
                        </a:spcAft>
                      </a:pPr>
                      <a:r>
                        <a:rPr lang="en-US" sz="1800" dirty="0">
                          <a:solidFill>
                            <a:srgbClr val="000000"/>
                          </a:solidFill>
                          <a:latin typeface="Times New Roman"/>
                          <a:ea typeface="Calibri"/>
                          <a:cs typeface="Arial"/>
                        </a:rPr>
                        <a:t>6003</a:t>
                      </a:r>
                      <a:endParaRPr lang="en-US" sz="1800" dirty="0">
                        <a:solidFill>
                          <a:srgbClr val="538135"/>
                        </a:solidFill>
                        <a:latin typeface="Calibri"/>
                        <a:ea typeface="Calibri"/>
                        <a:cs typeface="Arial"/>
                      </a:endParaRPr>
                    </a:p>
                  </a:txBody>
                  <a:tcPr marL="68580" marR="68580" marT="0" marB="0">
                    <a:lnL>
                      <a:noFill/>
                    </a:lnL>
                    <a:lnR>
                      <a:noFill/>
                    </a:lnR>
                    <a:lnT>
                      <a:noFill/>
                    </a:lnT>
                    <a:lnB w="12700" cap="flat" cmpd="sng" algn="ctr">
                      <a:solidFill>
                        <a:srgbClr val="70AD47"/>
                      </a:solidFill>
                      <a:prstDash val="solid"/>
                      <a:round/>
                      <a:headEnd type="none" w="med" len="med"/>
                      <a:tailEnd type="none" w="med" len="med"/>
                    </a:lnB>
                  </a:tcPr>
                </a:tc>
                <a:tc vMerge="1">
                  <a:txBody>
                    <a:bodyPr/>
                    <a:lstStyle/>
                    <a:p>
                      <a:pPr rtl="1"/>
                      <a:endParaRPr lang="ar-SA"/>
                    </a:p>
                  </a:txBody>
                  <a:tcPr/>
                </a:tc>
                <a:tc>
                  <a:txBody>
                    <a:bodyPr/>
                    <a:lstStyle/>
                    <a:p>
                      <a:pPr algn="l" rtl="0">
                        <a:lnSpc>
                          <a:spcPct val="115000"/>
                        </a:lnSpc>
                        <a:spcAft>
                          <a:spcPts val="1000"/>
                        </a:spcAft>
                      </a:pPr>
                      <a:endParaRPr lang="en-US" sz="1100">
                        <a:solidFill>
                          <a:srgbClr val="000000"/>
                        </a:solidFill>
                        <a:latin typeface="Arial"/>
                        <a:ea typeface="Calibri"/>
                        <a:cs typeface="Arial"/>
                      </a:endParaRPr>
                    </a:p>
                  </a:txBody>
                  <a:tcPr marL="68580" marR="68580" marT="0" marB="0">
                    <a:lnL>
                      <a:noFill/>
                    </a:lnL>
                    <a:lnR>
                      <a:noFill/>
                    </a:lnR>
                    <a:lnT>
                      <a:noFill/>
                    </a:lnT>
                    <a:lnB w="12700" cap="flat" cmpd="sng" algn="ctr">
                      <a:solidFill>
                        <a:srgbClr val="70AD47"/>
                      </a:solidFill>
                      <a:prstDash val="solid"/>
                      <a:round/>
                      <a:headEnd type="none" w="med" len="med"/>
                      <a:tailEnd type="none" w="med" len="med"/>
                    </a:lnB>
                  </a:tcPr>
                </a:tc>
                <a:tc>
                  <a:txBody>
                    <a:bodyPr/>
                    <a:lstStyle/>
                    <a:p>
                      <a:pPr marL="457200" algn="l" rtl="0">
                        <a:lnSpc>
                          <a:spcPct val="115000"/>
                        </a:lnSpc>
                        <a:spcAft>
                          <a:spcPts val="1000"/>
                        </a:spcAft>
                      </a:pPr>
                      <a:endParaRPr lang="en-US" sz="1100" dirty="0">
                        <a:solidFill>
                          <a:srgbClr val="000000"/>
                        </a:solidFill>
                        <a:latin typeface="Times New Roman"/>
                        <a:ea typeface="Calibri"/>
                        <a:cs typeface="Arial"/>
                      </a:endParaRPr>
                    </a:p>
                  </a:txBody>
                  <a:tcPr marL="68580" marR="68580" marT="0" marB="0">
                    <a:lnL>
                      <a:noFill/>
                    </a:lnL>
                    <a:lnR>
                      <a:noFill/>
                    </a:lnR>
                    <a:lnT>
                      <a:noFill/>
                    </a:lnT>
                    <a:lnB w="12700" cap="flat" cmpd="sng" algn="ctr">
                      <a:solidFill>
                        <a:srgbClr val="70AD47"/>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695208760"/>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381000" y="2492896"/>
            <a:ext cx="8458200" cy="1296144"/>
          </a:xfrm>
        </p:spPr>
        <p:txBody>
          <a:bodyPr>
            <a:normAutofit fontScale="70000" lnSpcReduction="20000"/>
          </a:bodyPr>
          <a:lstStyle/>
          <a:p>
            <a:pPr algn="ctr"/>
            <a:r>
              <a:rPr lang="en-US" sz="6400" dirty="0" smtClean="0"/>
              <a:t>Water Distribution network </a:t>
            </a:r>
          </a:p>
          <a:p>
            <a:pPr algn="ctr"/>
            <a:r>
              <a:rPr lang="en-US" sz="3400" dirty="0"/>
              <a:t>(</a:t>
            </a:r>
            <a:r>
              <a:rPr lang="en-US" sz="3400" dirty="0" smtClean="0"/>
              <a:t>Analyzing ,evaluating, Designing and modeling)</a:t>
            </a:r>
            <a:endParaRPr lang="en-US" sz="3400" dirty="0"/>
          </a:p>
        </p:txBody>
      </p:sp>
    </p:spTree>
    <p:extLst>
      <p:ext uri="{BB962C8B-B14F-4D97-AF65-F5344CB8AC3E}">
        <p14:creationId xmlns="" xmlns:p14="http://schemas.microsoft.com/office/powerpoint/2010/main" val="1888700402"/>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030886"/>
            <a:ext cx="7467600" cy="724942"/>
          </a:xfrm>
        </p:spPr>
        <p:txBody>
          <a:bodyPr>
            <a:normAutofit/>
          </a:bodyPr>
          <a:lstStyle/>
          <a:p>
            <a:r>
              <a:rPr lang="en-US" dirty="0" smtClean="0"/>
              <a:t>Data analyzing</a:t>
            </a:r>
            <a:endParaRPr lang="en-US" dirty="0">
              <a:solidFill>
                <a:schemeClr val="tx1"/>
              </a:solidFill>
            </a:endParaRPr>
          </a:p>
        </p:txBody>
      </p:sp>
      <p:sp>
        <p:nvSpPr>
          <p:cNvPr id="3" name="Content Placeholder 2"/>
          <p:cNvSpPr>
            <a:spLocks noGrp="1"/>
          </p:cNvSpPr>
          <p:nvPr>
            <p:ph idx="1"/>
          </p:nvPr>
        </p:nvSpPr>
        <p:spPr>
          <a:xfrm>
            <a:off x="755576" y="1844824"/>
            <a:ext cx="8388424" cy="4227382"/>
          </a:xfrm>
        </p:spPr>
        <p:txBody>
          <a:bodyPr>
            <a:normAutofit fontScale="92500" lnSpcReduction="10000"/>
          </a:bodyPr>
          <a:lstStyle/>
          <a:p>
            <a:pPr algn="l" rtl="0">
              <a:buFont typeface="Wingdings" panose="05000000000000000000" pitchFamily="2" charset="2"/>
              <a:buChar char="Ø"/>
            </a:pPr>
            <a:r>
              <a:rPr lang="en-US" dirty="0">
                <a:solidFill>
                  <a:schemeClr val="tx1"/>
                </a:solidFill>
                <a:latin typeface="+mj-lt"/>
              </a:rPr>
              <a:t>Population </a:t>
            </a:r>
            <a:r>
              <a:rPr lang="en-US" dirty="0" smtClean="0">
                <a:solidFill>
                  <a:schemeClr val="tx1"/>
                </a:solidFill>
                <a:latin typeface="+mj-lt"/>
              </a:rPr>
              <a:t>forecasting  of design period 45 year </a:t>
            </a:r>
          </a:p>
          <a:p>
            <a:pPr algn="l"/>
            <a:r>
              <a:rPr lang="en-US" dirty="0" smtClean="0">
                <a:solidFill>
                  <a:schemeClr val="tx1"/>
                </a:solidFill>
                <a:latin typeface="+mj-lt"/>
              </a:rPr>
              <a:t>P</a:t>
            </a:r>
            <a:r>
              <a:rPr lang="en-US" baseline="-25000" dirty="0" smtClean="0">
                <a:solidFill>
                  <a:schemeClr val="tx1"/>
                </a:solidFill>
                <a:latin typeface="+mj-lt"/>
              </a:rPr>
              <a:t>2007</a:t>
            </a:r>
            <a:r>
              <a:rPr lang="en-US" dirty="0" smtClean="0">
                <a:solidFill>
                  <a:schemeClr val="tx1"/>
                </a:solidFill>
                <a:latin typeface="+mj-lt"/>
              </a:rPr>
              <a:t> = 1875 Capita</a:t>
            </a:r>
          </a:p>
          <a:p>
            <a:pPr algn="l"/>
            <a:r>
              <a:rPr lang="en-US" dirty="0" smtClean="0">
                <a:solidFill>
                  <a:schemeClr val="tx1"/>
                </a:solidFill>
                <a:latin typeface="+mj-lt"/>
              </a:rPr>
              <a:t>P</a:t>
            </a:r>
            <a:r>
              <a:rPr lang="en-US" baseline="-25000" dirty="0" smtClean="0">
                <a:solidFill>
                  <a:schemeClr val="tx1"/>
                </a:solidFill>
                <a:latin typeface="+mj-lt"/>
              </a:rPr>
              <a:t>2017</a:t>
            </a:r>
            <a:r>
              <a:rPr lang="en-US" dirty="0" smtClean="0">
                <a:solidFill>
                  <a:schemeClr val="tx1"/>
                </a:solidFill>
                <a:latin typeface="+mj-lt"/>
              </a:rPr>
              <a:t> = 2537 Capita</a:t>
            </a:r>
          </a:p>
          <a:p>
            <a:pPr algn="l" rtl="0"/>
            <a:endParaRPr lang="en-US" dirty="0" smtClean="0">
              <a:solidFill>
                <a:schemeClr val="tx1"/>
              </a:solidFill>
              <a:latin typeface="+mj-lt"/>
            </a:endParaRPr>
          </a:p>
          <a:p>
            <a:pPr algn="l" rtl="0"/>
            <a:r>
              <a:rPr lang="en-US" dirty="0" smtClean="0">
                <a:solidFill>
                  <a:schemeClr val="tx1"/>
                </a:solidFill>
                <a:latin typeface="+mj-lt"/>
              </a:rPr>
              <a:t>1. The "constant growth rate with compounding" method.</a:t>
            </a:r>
          </a:p>
          <a:p>
            <a:pPr algn="l" rtl="0"/>
            <a:r>
              <a:rPr lang="en-US" dirty="0" smtClean="0">
                <a:solidFill>
                  <a:schemeClr val="tx1"/>
                </a:solidFill>
                <a:latin typeface="+mj-lt"/>
              </a:rPr>
              <a:t>F= P (1 + r)</a:t>
            </a:r>
            <a:r>
              <a:rPr lang="en-US" baseline="30000" dirty="0" smtClean="0">
                <a:solidFill>
                  <a:schemeClr val="tx1"/>
                </a:solidFill>
                <a:latin typeface="+mj-lt"/>
              </a:rPr>
              <a:t>n  </a:t>
            </a:r>
            <a:r>
              <a:rPr lang="en-US" dirty="0" smtClean="0">
                <a:solidFill>
                  <a:schemeClr val="tx1"/>
                </a:solidFill>
                <a:latin typeface="+mj-lt"/>
              </a:rPr>
              <a:t>  =</a:t>
            </a:r>
            <a:r>
              <a:rPr lang="en-US" b="1" dirty="0" smtClean="0">
                <a:solidFill>
                  <a:schemeClr val="tx1"/>
                </a:solidFill>
                <a:latin typeface="+mj-lt"/>
              </a:rPr>
              <a:t>12348 Capita</a:t>
            </a:r>
          </a:p>
          <a:p>
            <a:pPr algn="l"/>
            <a:r>
              <a:rPr lang="en-US" dirty="0" smtClean="0">
                <a:solidFill>
                  <a:schemeClr val="tx1"/>
                </a:solidFill>
                <a:latin typeface="+mj-lt"/>
              </a:rPr>
              <a:t> 2. Arithmetic Growth rate </a:t>
            </a:r>
          </a:p>
          <a:p>
            <a:pPr algn="l">
              <a:buNone/>
            </a:pPr>
            <a:r>
              <a:rPr lang="en-US" dirty="0" smtClean="0">
                <a:solidFill>
                  <a:schemeClr val="tx1"/>
                </a:solidFill>
                <a:latin typeface="+mj-lt"/>
              </a:rPr>
              <a:t>= 5583 Capita</a:t>
            </a:r>
            <a:r>
              <a:rPr lang="ar-SA" dirty="0" smtClean="0">
                <a:solidFill>
                  <a:schemeClr val="tx1"/>
                </a:solidFill>
                <a:latin typeface="+mj-lt"/>
              </a:rPr>
              <a:t> </a:t>
            </a:r>
            <a:r>
              <a:rPr lang="en-US" dirty="0" smtClean="0">
                <a:solidFill>
                  <a:schemeClr val="tx1"/>
                </a:solidFill>
                <a:latin typeface="+mj-lt"/>
              </a:rPr>
              <a:t> F = P + Kt</a:t>
            </a:r>
          </a:p>
          <a:p>
            <a:pPr algn="l" rtl="0"/>
            <a:r>
              <a:rPr lang="en-US" dirty="0" smtClean="0">
                <a:solidFill>
                  <a:schemeClr val="tx1"/>
                </a:solidFill>
                <a:latin typeface="+mj-lt"/>
              </a:rPr>
              <a:t>3. Exponential Growth rate </a:t>
            </a:r>
          </a:p>
          <a:p>
            <a:pPr algn="l" rtl="0"/>
            <a:r>
              <a:rPr lang="en-US" dirty="0" smtClean="0">
                <a:solidFill>
                  <a:schemeClr val="tx1"/>
                </a:solidFill>
                <a:latin typeface="+mj-lt"/>
              </a:rPr>
              <a:t>F = P</a:t>
            </a:r>
            <a:r>
              <a:rPr lang="en-US" baseline="-25000" dirty="0" smtClean="0">
                <a:solidFill>
                  <a:schemeClr val="tx1"/>
                </a:solidFill>
                <a:latin typeface="+mj-lt"/>
              </a:rPr>
              <a:t> </a:t>
            </a:r>
            <a:r>
              <a:rPr lang="en-US" dirty="0" smtClean="0">
                <a:solidFill>
                  <a:schemeClr val="tx1"/>
                </a:solidFill>
                <a:latin typeface="+mj-lt"/>
              </a:rPr>
              <a:t> (</a:t>
            </a:r>
            <a:r>
              <a:rPr lang="en-US" dirty="0" err="1" smtClean="0">
                <a:solidFill>
                  <a:schemeClr val="tx1"/>
                </a:solidFill>
                <a:latin typeface="+mj-lt"/>
              </a:rPr>
              <a:t>e</a:t>
            </a:r>
            <a:r>
              <a:rPr lang="en-US" baseline="30000" dirty="0" err="1" smtClean="0">
                <a:solidFill>
                  <a:schemeClr val="tx1"/>
                </a:solidFill>
                <a:latin typeface="+mj-lt"/>
              </a:rPr>
              <a:t>kt</a:t>
            </a:r>
            <a:r>
              <a:rPr lang="en-US" dirty="0" smtClean="0">
                <a:solidFill>
                  <a:schemeClr val="tx1"/>
                </a:solidFill>
                <a:latin typeface="+mj-lt"/>
              </a:rPr>
              <a:t>) = 10178 Capita</a:t>
            </a:r>
          </a:p>
          <a:p>
            <a:pPr marL="0" indent="0">
              <a:buNone/>
            </a:pPr>
            <a:endParaRPr lang="en-US" sz="2200" b="1" dirty="0" smtClean="0">
              <a:solidFill>
                <a:schemeClr val="tx1"/>
              </a:solidFill>
              <a:latin typeface="+mj-lt"/>
            </a:endParaRPr>
          </a:p>
          <a:p>
            <a:endParaRPr lang="en-US" sz="2200" dirty="0" smtClean="0">
              <a:solidFill>
                <a:schemeClr val="tx1"/>
              </a:solidFill>
              <a:latin typeface="+mj-lt"/>
            </a:endParaRPr>
          </a:p>
          <a:p>
            <a:pPr marL="0" indent="0">
              <a:buNone/>
            </a:pPr>
            <a:endParaRPr lang="en-US" sz="2200" dirty="0" smtClean="0">
              <a:solidFill>
                <a:schemeClr val="tx1"/>
              </a:solidFill>
              <a:latin typeface="+mj-lt"/>
            </a:endParaRPr>
          </a:p>
          <a:p>
            <a:pPr marL="0" indent="0">
              <a:buNone/>
            </a:pPr>
            <a:endParaRPr lang="en-US" dirty="0">
              <a:solidFill>
                <a:schemeClr val="tx1"/>
              </a:solidFill>
              <a:latin typeface="+mj-lt"/>
            </a:endParaRPr>
          </a:p>
        </p:txBody>
      </p:sp>
    </p:spTree>
    <p:extLst>
      <p:ext uri="{BB962C8B-B14F-4D97-AF65-F5344CB8AC3E}">
        <p14:creationId xmlns="" xmlns:p14="http://schemas.microsoft.com/office/powerpoint/2010/main" val="3180120168"/>
      </p:ext>
    </p:extLst>
  </p:cSld>
  <p:clrMapOvr>
    <a:masterClrMapping/>
  </p:clrMapOvr>
  <mc:AlternateContent xmlns:mc="http://schemas.openxmlformats.org/markup-compatibility/2006">
    <mc:Choice xmlns=""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Outline</a:t>
            </a:r>
            <a:endParaRPr lang="en-US" dirty="0"/>
          </a:p>
        </p:txBody>
      </p:sp>
      <p:sp>
        <p:nvSpPr>
          <p:cNvPr id="3" name="Content Placeholder 2"/>
          <p:cNvSpPr>
            <a:spLocks noGrp="1"/>
          </p:cNvSpPr>
          <p:nvPr>
            <p:ph idx="1"/>
          </p:nvPr>
        </p:nvSpPr>
        <p:spPr/>
        <p:txBody>
          <a:bodyPr/>
          <a:lstStyle/>
          <a:p>
            <a:pPr algn="l" rtl="0">
              <a:buFont typeface="Wingdings" panose="05000000000000000000" pitchFamily="2" charset="2"/>
              <a:buChar char="Ø"/>
            </a:pPr>
            <a:r>
              <a:rPr lang="en-US" dirty="0" smtClean="0">
                <a:solidFill>
                  <a:schemeClr val="tx1"/>
                </a:solidFill>
              </a:rPr>
              <a:t>Introduction.</a:t>
            </a:r>
          </a:p>
          <a:p>
            <a:pPr algn="l" rtl="0">
              <a:buFont typeface="Wingdings" panose="05000000000000000000" pitchFamily="2" charset="2"/>
              <a:buChar char="Ø"/>
            </a:pPr>
            <a:r>
              <a:rPr lang="en-US" dirty="0" smtClean="0">
                <a:solidFill>
                  <a:schemeClr val="tx1"/>
                </a:solidFill>
              </a:rPr>
              <a:t>Objectives </a:t>
            </a:r>
            <a:r>
              <a:rPr lang="en-US" dirty="0">
                <a:solidFill>
                  <a:schemeClr val="tx1"/>
                </a:solidFill>
              </a:rPr>
              <a:t>and significance of the project.</a:t>
            </a:r>
          </a:p>
          <a:p>
            <a:pPr algn="l" rtl="0">
              <a:buFont typeface="Wingdings" panose="05000000000000000000" pitchFamily="2" charset="2"/>
              <a:buChar char="Ø"/>
            </a:pPr>
            <a:r>
              <a:rPr lang="en-US" dirty="0">
                <a:solidFill>
                  <a:schemeClr val="tx1"/>
                </a:solidFill>
              </a:rPr>
              <a:t>Study area.</a:t>
            </a:r>
          </a:p>
          <a:p>
            <a:pPr algn="l" rtl="0">
              <a:buFont typeface="Wingdings" panose="05000000000000000000" pitchFamily="2" charset="2"/>
              <a:buChar char="Ø"/>
            </a:pPr>
            <a:r>
              <a:rPr lang="en-US" dirty="0">
                <a:solidFill>
                  <a:schemeClr val="tx1"/>
                </a:solidFill>
              </a:rPr>
              <a:t>Methodology.</a:t>
            </a:r>
          </a:p>
          <a:p>
            <a:pPr algn="l" rtl="0">
              <a:buFont typeface="Wingdings" panose="05000000000000000000" pitchFamily="2" charset="2"/>
              <a:buChar char="Ø"/>
            </a:pPr>
            <a:r>
              <a:rPr lang="en-US" dirty="0">
                <a:solidFill>
                  <a:schemeClr val="tx1"/>
                </a:solidFill>
              </a:rPr>
              <a:t>Modeling , Analyzing and design.</a:t>
            </a:r>
          </a:p>
          <a:p>
            <a:pPr algn="l" rtl="0">
              <a:buFont typeface="Wingdings" panose="05000000000000000000" pitchFamily="2" charset="2"/>
              <a:buChar char="Ø"/>
            </a:pPr>
            <a:r>
              <a:rPr lang="en-US" dirty="0" smtClean="0">
                <a:solidFill>
                  <a:schemeClr val="tx1"/>
                </a:solidFill>
              </a:rPr>
              <a:t>Results </a:t>
            </a:r>
            <a:endParaRPr lang="en-US" dirty="0" smtClean="0">
              <a:solidFill>
                <a:schemeClr val="tx1"/>
              </a:solidFill>
            </a:endParaRPr>
          </a:p>
          <a:p>
            <a:pPr algn="l" rtl="0">
              <a:buFont typeface="Wingdings" panose="05000000000000000000" pitchFamily="2" charset="2"/>
              <a:buChar char="Ø"/>
            </a:pPr>
            <a:r>
              <a:rPr lang="en-US" dirty="0" smtClean="0">
                <a:solidFill>
                  <a:schemeClr val="tx1"/>
                </a:solidFill>
              </a:rPr>
              <a:t>Conclusion and Recommendations </a:t>
            </a:r>
          </a:p>
          <a:p>
            <a:pPr algn="l" rtl="0">
              <a:buNone/>
            </a:pPr>
            <a:endParaRPr lang="en-US" dirty="0">
              <a:solidFill>
                <a:schemeClr val="tx1"/>
              </a:solidFill>
            </a:endParaRPr>
          </a:p>
          <a:p>
            <a:pPr marL="0" indent="0">
              <a:buNone/>
            </a:pPr>
            <a:endParaRPr lang="en-US" dirty="0" smtClean="0">
              <a:solidFill>
                <a:schemeClr val="tx1"/>
              </a:solidFill>
            </a:endParaRPr>
          </a:p>
        </p:txBody>
      </p:sp>
    </p:spTree>
    <p:extLst>
      <p:ext uri="{BB962C8B-B14F-4D97-AF65-F5344CB8AC3E}">
        <p14:creationId xmlns="" xmlns:p14="http://schemas.microsoft.com/office/powerpoint/2010/main" val="2334223877"/>
      </p:ext>
    </p:extLst>
  </p:cSld>
  <p:clrMapOvr>
    <a:masterClrMapping/>
  </p:clrMapOvr>
  <mc:AlternateContent xmlns:mc="http://schemas.openxmlformats.org/markup-compatibility/2006">
    <mc:Choice xmlns=""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Data analyzing</a:t>
            </a:r>
            <a:endParaRPr lang="ar-SA" dirty="0"/>
          </a:p>
        </p:txBody>
      </p:sp>
      <p:sp>
        <p:nvSpPr>
          <p:cNvPr id="3" name="عنصر نائب للمحتوى 2"/>
          <p:cNvSpPr>
            <a:spLocks noGrp="1"/>
          </p:cNvSpPr>
          <p:nvPr>
            <p:ph idx="1"/>
          </p:nvPr>
        </p:nvSpPr>
        <p:spPr>
          <a:xfrm>
            <a:off x="500034" y="1845734"/>
            <a:ext cx="4286279" cy="4083596"/>
          </a:xfrm>
        </p:spPr>
        <p:txBody>
          <a:bodyPr>
            <a:normAutofit lnSpcReduction="10000"/>
          </a:bodyPr>
          <a:lstStyle/>
          <a:p>
            <a:pPr algn="l" rtl="0">
              <a:buFont typeface="Wingdings" pitchFamily="2" charset="2"/>
              <a:buChar char="Ø"/>
            </a:pPr>
            <a:r>
              <a:rPr lang="en-US" sz="2200" dirty="0" smtClean="0">
                <a:solidFill>
                  <a:schemeClr val="tx1"/>
                </a:solidFill>
              </a:rPr>
              <a:t>Peak Hour Factor (PF</a:t>
            </a:r>
            <a:r>
              <a:rPr lang="en-US" sz="2200" dirty="0" smtClean="0">
                <a:solidFill>
                  <a:schemeClr val="tx1"/>
                </a:solidFill>
              </a:rPr>
              <a:t>)</a:t>
            </a:r>
            <a:endParaRPr lang="en-US" sz="2200" dirty="0" smtClean="0">
              <a:solidFill>
                <a:schemeClr val="tx1"/>
              </a:solidFill>
            </a:endParaRPr>
          </a:p>
          <a:p>
            <a:pPr algn="l" rtl="0"/>
            <a:r>
              <a:rPr lang="en-US" sz="2200" dirty="0" smtClean="0">
                <a:solidFill>
                  <a:schemeClr val="tx1"/>
                </a:solidFill>
              </a:rPr>
              <a:t>PF = 14*P^</a:t>
            </a:r>
            <a:r>
              <a:rPr lang="en-US" sz="2200" baseline="30000" dirty="0" smtClean="0">
                <a:solidFill>
                  <a:schemeClr val="tx1"/>
                </a:solidFill>
              </a:rPr>
              <a:t>-1/6	</a:t>
            </a:r>
            <a:endParaRPr lang="en-US" sz="2200" dirty="0" smtClean="0">
              <a:solidFill>
                <a:schemeClr val="tx1"/>
              </a:solidFill>
            </a:endParaRPr>
          </a:p>
          <a:p>
            <a:pPr algn="l" rtl="0"/>
            <a:r>
              <a:rPr lang="en-US" sz="2200" dirty="0" smtClean="0">
                <a:solidFill>
                  <a:schemeClr val="tx1"/>
                </a:solidFill>
              </a:rPr>
              <a:t>      =14*12348^</a:t>
            </a:r>
            <a:r>
              <a:rPr lang="en-US" sz="2200" baseline="30000" dirty="0" smtClean="0">
                <a:solidFill>
                  <a:schemeClr val="tx1"/>
                </a:solidFill>
              </a:rPr>
              <a:t>-1/6</a:t>
            </a:r>
            <a:r>
              <a:rPr lang="en-US" sz="2200" dirty="0" smtClean="0">
                <a:solidFill>
                  <a:schemeClr val="tx1"/>
                </a:solidFill>
              </a:rPr>
              <a:t>= 2.9 = 3</a:t>
            </a:r>
          </a:p>
          <a:p>
            <a:pPr algn="l" rtl="0"/>
            <a:r>
              <a:rPr lang="en-US" sz="2200" dirty="0" smtClean="0">
                <a:solidFill>
                  <a:schemeClr val="tx1"/>
                </a:solidFill>
              </a:rPr>
              <a:t> In winter </a:t>
            </a:r>
          </a:p>
          <a:p>
            <a:pPr algn="l" rtl="0"/>
            <a:r>
              <a:rPr lang="en-US" sz="2200" dirty="0" smtClean="0">
                <a:solidFill>
                  <a:schemeClr val="tx1"/>
                </a:solidFill>
              </a:rPr>
              <a:t>PF = 30 / 7 = 4.2 = 5</a:t>
            </a:r>
          </a:p>
          <a:p>
            <a:pPr algn="l" rtl="0"/>
            <a:r>
              <a:rPr lang="en-US" sz="2200" dirty="0" smtClean="0">
                <a:solidFill>
                  <a:schemeClr val="tx1"/>
                </a:solidFill>
              </a:rPr>
              <a:t>In summer </a:t>
            </a:r>
          </a:p>
          <a:p>
            <a:pPr algn="l" rtl="0"/>
            <a:r>
              <a:rPr lang="en-US" sz="2200" dirty="0" smtClean="0">
                <a:solidFill>
                  <a:schemeClr val="tx1"/>
                </a:solidFill>
              </a:rPr>
              <a:t>PF = 30 / 5 = 6</a:t>
            </a:r>
          </a:p>
          <a:p>
            <a:pPr lvl="0" algn="l" rtl="0">
              <a:buFont typeface="Wingdings" pitchFamily="2" charset="2"/>
              <a:buChar char="§"/>
            </a:pPr>
            <a:r>
              <a:rPr lang="en-US" sz="1900" dirty="0" smtClean="0">
                <a:solidFill>
                  <a:schemeClr val="tx1"/>
                </a:solidFill>
              </a:rPr>
              <a:t>Water distribution network use PF  = 6</a:t>
            </a:r>
          </a:p>
          <a:p>
            <a:pPr algn="l" rtl="0">
              <a:buFont typeface="Wingdings" pitchFamily="2" charset="2"/>
              <a:buChar char="§"/>
            </a:pPr>
            <a:r>
              <a:rPr lang="en-US" sz="1900" dirty="0" smtClean="0">
                <a:solidFill>
                  <a:schemeClr val="tx1"/>
                </a:solidFill>
              </a:rPr>
              <a:t>Wastewater collection system use PF  = 3</a:t>
            </a:r>
          </a:p>
          <a:p>
            <a:pPr lvl="0" algn="l" rtl="0">
              <a:buFont typeface="Wingdings" pitchFamily="2" charset="2"/>
              <a:buChar char="§"/>
            </a:pPr>
            <a:endParaRPr lang="en-US" sz="2400" dirty="0" smtClean="0"/>
          </a:p>
        </p:txBody>
      </p:sp>
      <p:sp>
        <p:nvSpPr>
          <p:cNvPr id="4" name="object 6"/>
          <p:cNvSpPr/>
          <p:nvPr/>
        </p:nvSpPr>
        <p:spPr>
          <a:xfrm>
            <a:off x="4643438" y="2071678"/>
            <a:ext cx="4500562" cy="3143272"/>
          </a:xfrm>
          <a:prstGeom prst="rect">
            <a:avLst/>
          </a:prstGeom>
          <a:blipFill>
            <a:blip r:embed="rId2" cstate="print"/>
            <a:stretch>
              <a:fillRect/>
            </a:stretch>
          </a:blipFill>
        </p:spPr>
        <p:txBody>
          <a:bodyPr wrap="square" lIns="0" tIns="0" rIns="0" bIns="0" rtlCol="0"/>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endParaRPr/>
          </a:p>
        </p:txBody>
      </p:sp>
      <p:cxnSp>
        <p:nvCxnSpPr>
          <p:cNvPr id="56322" name="AutoShape 2"/>
          <p:cNvCxnSpPr>
            <a:cxnSpLocks noChangeShapeType="1"/>
          </p:cNvCxnSpPr>
          <p:nvPr/>
        </p:nvCxnSpPr>
        <p:spPr bwMode="auto">
          <a:xfrm flipH="1" flipV="1">
            <a:off x="5072066" y="2857496"/>
            <a:ext cx="19050" cy="1838325"/>
          </a:xfrm>
          <a:prstGeom prst="straightConnector1">
            <a:avLst/>
          </a:prstGeom>
          <a:noFill/>
          <a:ln w="31750">
            <a:solidFill>
              <a:srgbClr val="ED7D31"/>
            </a:solidFill>
            <a:round/>
            <a:headEnd/>
            <a:tailEnd/>
          </a:ln>
          <a:effectLst/>
        </p:spPr>
      </p:cxnSp>
      <p:sp>
        <p:nvSpPr>
          <p:cNvPr id="6" name="مستطيل 5"/>
          <p:cNvSpPr/>
          <p:nvPr/>
        </p:nvSpPr>
        <p:spPr>
          <a:xfrm>
            <a:off x="5572132" y="5572140"/>
            <a:ext cx="2265557" cy="369332"/>
          </a:xfrm>
          <a:prstGeom prst="rect">
            <a:avLst/>
          </a:prstGeom>
        </p:spPr>
        <p:txBody>
          <a:bodyPr wrap="none">
            <a:spAutoFit/>
          </a:bodyPr>
          <a:lstStyle/>
          <a:p>
            <a:r>
              <a:rPr lang="en-US" dirty="0" err="1" smtClean="0"/>
              <a:t>Q</a:t>
            </a:r>
            <a:r>
              <a:rPr lang="en-US" baseline="-25000" dirty="0" err="1" smtClean="0"/>
              <a:t>evaluation</a:t>
            </a:r>
            <a:r>
              <a:rPr lang="en-US" dirty="0" smtClean="0"/>
              <a:t> = 205 m³/day</a:t>
            </a: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836712"/>
            <a:ext cx="7543800" cy="900649"/>
          </a:xfrm>
        </p:spPr>
        <p:txBody>
          <a:bodyPr>
            <a:normAutofit/>
          </a:bodyPr>
          <a:lstStyle/>
          <a:p>
            <a:r>
              <a:rPr lang="en-US" dirty="0" smtClean="0"/>
              <a:t>Data analyzing</a:t>
            </a:r>
            <a:endParaRPr lang="en-US" dirty="0"/>
          </a:p>
        </p:txBody>
      </p:sp>
      <p:sp>
        <p:nvSpPr>
          <p:cNvPr id="3" name="Content Placeholder 2"/>
          <p:cNvSpPr>
            <a:spLocks noGrp="1"/>
          </p:cNvSpPr>
          <p:nvPr>
            <p:ph idx="1"/>
          </p:nvPr>
        </p:nvSpPr>
        <p:spPr>
          <a:xfrm>
            <a:off x="822959" y="1845734"/>
            <a:ext cx="7781489" cy="4319570"/>
          </a:xfrm>
        </p:spPr>
        <p:txBody>
          <a:bodyPr>
            <a:normAutofit/>
          </a:bodyPr>
          <a:lstStyle/>
          <a:p>
            <a:pPr algn="l" rtl="0">
              <a:lnSpc>
                <a:spcPct val="110000"/>
              </a:lnSpc>
              <a:buFont typeface="Wingdings" panose="05000000000000000000" pitchFamily="2" charset="2"/>
              <a:buChar char="Ø"/>
            </a:pPr>
            <a:r>
              <a:rPr lang="en-US" sz="2200" dirty="0" smtClean="0">
                <a:solidFill>
                  <a:schemeClr val="tx1"/>
                </a:solidFill>
              </a:rPr>
              <a:t>Demand</a:t>
            </a:r>
            <a:endParaRPr lang="en-US" sz="2200" dirty="0" smtClean="0">
              <a:solidFill>
                <a:schemeClr val="tx1"/>
              </a:solidFill>
            </a:endParaRPr>
          </a:p>
          <a:p>
            <a:pPr algn="l" rtl="0"/>
            <a:r>
              <a:rPr lang="en-US" sz="2000" dirty="0" smtClean="0">
                <a:solidFill>
                  <a:schemeClr val="tx1"/>
                </a:solidFill>
              </a:rPr>
              <a:t>Q month = 6143 </a:t>
            </a:r>
            <a:r>
              <a:rPr lang="en-US" dirty="0" smtClean="0">
                <a:solidFill>
                  <a:schemeClr val="tx1"/>
                </a:solidFill>
              </a:rPr>
              <a:t>m</a:t>
            </a:r>
            <a:r>
              <a:rPr lang="en-US" baseline="30000" dirty="0" smtClean="0">
                <a:solidFill>
                  <a:schemeClr val="tx1"/>
                </a:solidFill>
              </a:rPr>
              <a:t>3</a:t>
            </a:r>
            <a:r>
              <a:rPr lang="en-US" dirty="0" smtClean="0">
                <a:solidFill>
                  <a:schemeClr val="tx1"/>
                </a:solidFill>
              </a:rPr>
              <a:t> /month</a:t>
            </a:r>
            <a:endParaRPr lang="en-US" baseline="30000" dirty="0" smtClean="0">
              <a:solidFill>
                <a:schemeClr val="tx1"/>
              </a:solidFill>
            </a:endParaRPr>
          </a:p>
          <a:p>
            <a:pPr algn="l" rtl="0"/>
            <a:r>
              <a:rPr lang="en-US" dirty="0" err="1" smtClean="0">
                <a:solidFill>
                  <a:schemeClr val="tx1"/>
                </a:solidFill>
              </a:rPr>
              <a:t>Q</a:t>
            </a:r>
            <a:r>
              <a:rPr lang="en-US" baseline="-25000" dirty="0" err="1" smtClean="0">
                <a:solidFill>
                  <a:schemeClr val="tx1"/>
                </a:solidFill>
              </a:rPr>
              <a:t>evaluation</a:t>
            </a:r>
            <a:r>
              <a:rPr lang="en-US" dirty="0" smtClean="0">
                <a:solidFill>
                  <a:schemeClr val="tx1"/>
                </a:solidFill>
              </a:rPr>
              <a:t> </a:t>
            </a:r>
            <a:r>
              <a:rPr lang="en-US" dirty="0" smtClean="0">
                <a:solidFill>
                  <a:schemeClr val="tx1"/>
                </a:solidFill>
              </a:rPr>
              <a:t>= 6143/30 = 205 </a:t>
            </a:r>
            <a:r>
              <a:rPr lang="en-US" dirty="0" smtClean="0">
                <a:solidFill>
                  <a:schemeClr val="tx1"/>
                </a:solidFill>
              </a:rPr>
              <a:t>m³/day</a:t>
            </a:r>
          </a:p>
          <a:p>
            <a:pPr algn="l" rtl="0"/>
            <a:r>
              <a:rPr lang="en-US" dirty="0" smtClean="0">
                <a:solidFill>
                  <a:schemeClr val="tx1"/>
                </a:solidFill>
              </a:rPr>
              <a:t>Current </a:t>
            </a:r>
            <a:r>
              <a:rPr lang="en-US" dirty="0" smtClean="0">
                <a:solidFill>
                  <a:schemeClr val="tx1"/>
                </a:solidFill>
              </a:rPr>
              <a:t>demand per capita is </a:t>
            </a:r>
            <a:r>
              <a:rPr lang="en-US" dirty="0" smtClean="0">
                <a:solidFill>
                  <a:schemeClr val="tx1"/>
                </a:solidFill>
              </a:rPr>
              <a:t>=(205*1000)/</a:t>
            </a:r>
            <a:r>
              <a:rPr lang="en-US" dirty="0" smtClean="0">
                <a:solidFill>
                  <a:schemeClr val="tx1"/>
                </a:solidFill>
              </a:rPr>
              <a:t>2537= </a:t>
            </a:r>
            <a:r>
              <a:rPr lang="en-US" dirty="0" smtClean="0">
                <a:solidFill>
                  <a:schemeClr val="tx1"/>
                </a:solidFill>
              </a:rPr>
              <a:t>81  </a:t>
            </a:r>
            <a:r>
              <a:rPr lang="en-US" dirty="0" err="1" smtClean="0">
                <a:solidFill>
                  <a:schemeClr val="tx1"/>
                </a:solidFill>
              </a:rPr>
              <a:t>L/c</a:t>
            </a:r>
            <a:r>
              <a:rPr lang="en-US" dirty="0" smtClean="0">
                <a:solidFill>
                  <a:schemeClr val="tx1"/>
                </a:solidFill>
              </a:rPr>
              <a:t>-d</a:t>
            </a:r>
          </a:p>
          <a:p>
            <a:pPr algn="l" rtl="0"/>
            <a:r>
              <a:rPr lang="en-US" dirty="0" smtClean="0">
                <a:solidFill>
                  <a:schemeClr val="tx1"/>
                </a:solidFill>
              </a:rPr>
              <a:t>Q </a:t>
            </a:r>
            <a:r>
              <a:rPr lang="en-US" baseline="-25000" dirty="0" smtClean="0">
                <a:solidFill>
                  <a:schemeClr val="tx1"/>
                </a:solidFill>
              </a:rPr>
              <a:t>design</a:t>
            </a:r>
            <a:r>
              <a:rPr lang="en-US" dirty="0" smtClean="0">
                <a:solidFill>
                  <a:schemeClr val="tx1"/>
                </a:solidFill>
              </a:rPr>
              <a:t> = (Future population) * </a:t>
            </a:r>
            <a:r>
              <a:rPr lang="en-US" dirty="0" err="1" smtClean="0">
                <a:solidFill>
                  <a:schemeClr val="tx1"/>
                </a:solidFill>
              </a:rPr>
              <a:t>L/c</a:t>
            </a:r>
            <a:r>
              <a:rPr lang="en-US" dirty="0" smtClean="0">
                <a:solidFill>
                  <a:schemeClr val="tx1"/>
                </a:solidFill>
              </a:rPr>
              <a:t>-day * hourly </a:t>
            </a:r>
            <a:r>
              <a:rPr lang="en-US" dirty="0" smtClean="0">
                <a:solidFill>
                  <a:schemeClr val="tx1"/>
                </a:solidFill>
              </a:rPr>
              <a:t>factor</a:t>
            </a:r>
            <a:endParaRPr lang="en-US" dirty="0" smtClean="0">
              <a:solidFill>
                <a:schemeClr val="tx1"/>
              </a:solidFill>
            </a:endParaRPr>
          </a:p>
          <a:p>
            <a:pPr algn="l" rtl="0"/>
            <a:r>
              <a:rPr lang="en-US" dirty="0" smtClean="0">
                <a:solidFill>
                  <a:schemeClr val="tx1"/>
                </a:solidFill>
              </a:rPr>
              <a:t>Q </a:t>
            </a:r>
            <a:r>
              <a:rPr lang="en-US" baseline="-25000" dirty="0" smtClean="0">
                <a:solidFill>
                  <a:schemeClr val="tx1"/>
                </a:solidFill>
              </a:rPr>
              <a:t>design</a:t>
            </a:r>
            <a:r>
              <a:rPr lang="en-US" dirty="0" smtClean="0">
                <a:solidFill>
                  <a:schemeClr val="tx1"/>
                </a:solidFill>
              </a:rPr>
              <a:t> = (12348 * 120 * 6 )/1000 = 5927 m³/day</a:t>
            </a:r>
            <a:endParaRPr lang="en-US" sz="2000" dirty="0">
              <a:solidFill>
                <a:schemeClr val="tx1"/>
              </a:solidFill>
            </a:endParaRPr>
          </a:p>
          <a:p>
            <a:pPr algn="l" rtl="0"/>
            <a:endParaRPr lang="en-US" dirty="0">
              <a:solidFill>
                <a:schemeClr val="tx1"/>
              </a:solidFill>
            </a:endParaRPr>
          </a:p>
        </p:txBody>
      </p:sp>
    </p:spTree>
    <p:extLst>
      <p:ext uri="{BB962C8B-B14F-4D97-AF65-F5344CB8AC3E}">
        <p14:creationId xmlns="" xmlns:p14="http://schemas.microsoft.com/office/powerpoint/2010/main" val="3221250697"/>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a:t>
            </a:r>
            <a:endParaRPr lang="en-US" dirty="0"/>
          </a:p>
        </p:txBody>
      </p:sp>
      <p:sp>
        <p:nvSpPr>
          <p:cNvPr id="3" name="Content Placeholder 2"/>
          <p:cNvSpPr>
            <a:spLocks noGrp="1"/>
          </p:cNvSpPr>
          <p:nvPr>
            <p:ph idx="1"/>
          </p:nvPr>
        </p:nvSpPr>
        <p:spPr>
          <a:xfrm>
            <a:off x="822959" y="1988840"/>
            <a:ext cx="7543801" cy="4023360"/>
          </a:xfrm>
        </p:spPr>
        <p:txBody>
          <a:bodyPr>
            <a:normAutofit/>
          </a:bodyPr>
          <a:lstStyle/>
          <a:p>
            <a:pPr algn="l" rtl="0">
              <a:buFont typeface="Wingdings" panose="05000000000000000000" pitchFamily="2" charset="2"/>
              <a:buChar char="Ø"/>
            </a:pPr>
            <a:r>
              <a:rPr lang="en-US" dirty="0">
                <a:solidFill>
                  <a:schemeClr val="tx1"/>
                </a:solidFill>
              </a:rPr>
              <a:t>Design considerations </a:t>
            </a:r>
            <a:endParaRPr lang="en-US" b="1" dirty="0">
              <a:solidFill>
                <a:schemeClr val="tx1"/>
              </a:solidFill>
            </a:endParaRPr>
          </a:p>
          <a:p>
            <a:pPr algn="l" rtl="0">
              <a:buFont typeface="Wingdings" panose="05000000000000000000" pitchFamily="2" charset="2"/>
              <a:buChar char="§"/>
            </a:pPr>
            <a:r>
              <a:rPr lang="en-US" dirty="0">
                <a:solidFill>
                  <a:schemeClr val="tx1"/>
                </a:solidFill>
              </a:rPr>
              <a:t>Velocity : </a:t>
            </a:r>
            <a:r>
              <a:rPr lang="en-US" dirty="0" smtClean="0">
                <a:solidFill>
                  <a:schemeClr val="tx1"/>
                </a:solidFill>
              </a:rPr>
              <a:t>range ( </a:t>
            </a:r>
            <a:r>
              <a:rPr lang="en-US" dirty="0">
                <a:solidFill>
                  <a:schemeClr val="tx1"/>
                </a:solidFill>
              </a:rPr>
              <a:t>0.3 </a:t>
            </a:r>
            <a:r>
              <a:rPr lang="en-US" dirty="0" smtClean="0">
                <a:solidFill>
                  <a:schemeClr val="tx1"/>
                </a:solidFill>
              </a:rPr>
              <a:t>- 3.0 ) </a:t>
            </a:r>
            <a:r>
              <a:rPr lang="en-US" dirty="0">
                <a:solidFill>
                  <a:schemeClr val="tx1"/>
                </a:solidFill>
              </a:rPr>
              <a:t>m/s .</a:t>
            </a:r>
          </a:p>
          <a:p>
            <a:pPr algn="l" rtl="0">
              <a:buFont typeface="Wingdings" panose="05000000000000000000" pitchFamily="2" charset="2"/>
              <a:buChar char="§"/>
            </a:pPr>
            <a:r>
              <a:rPr lang="en-US" dirty="0">
                <a:solidFill>
                  <a:schemeClr val="tx1"/>
                </a:solidFill>
              </a:rPr>
              <a:t>Pressure </a:t>
            </a:r>
            <a:r>
              <a:rPr lang="en-US" dirty="0" smtClean="0">
                <a:solidFill>
                  <a:schemeClr val="tx1"/>
                </a:solidFill>
              </a:rPr>
              <a:t>:range  ( 20 </a:t>
            </a:r>
            <a:r>
              <a:rPr lang="en-US" dirty="0">
                <a:solidFill>
                  <a:schemeClr val="tx1"/>
                </a:solidFill>
              </a:rPr>
              <a:t>– </a:t>
            </a:r>
            <a:r>
              <a:rPr lang="en-US" dirty="0" smtClean="0">
                <a:solidFill>
                  <a:schemeClr val="tx1"/>
                </a:solidFill>
              </a:rPr>
              <a:t>100 ) mH2O</a:t>
            </a:r>
            <a:r>
              <a:rPr lang="en-US" dirty="0" smtClean="0">
                <a:solidFill>
                  <a:schemeClr val="tx1"/>
                </a:solidFill>
              </a:rPr>
              <a:t>.</a:t>
            </a:r>
            <a:endParaRPr lang="en-US" dirty="0">
              <a:solidFill>
                <a:schemeClr val="tx1"/>
              </a:solidFill>
            </a:endParaRPr>
          </a:p>
        </p:txBody>
      </p:sp>
    </p:spTree>
    <p:extLst>
      <p:ext uri="{BB962C8B-B14F-4D97-AF65-F5344CB8AC3E}">
        <p14:creationId xmlns="" xmlns:p14="http://schemas.microsoft.com/office/powerpoint/2010/main" val="2762113563"/>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a:t>
            </a:r>
            <a:endParaRPr lang="en-US" dirty="0"/>
          </a:p>
        </p:txBody>
      </p:sp>
      <p:sp>
        <p:nvSpPr>
          <p:cNvPr id="5" name="Content Placeholder 4"/>
          <p:cNvSpPr>
            <a:spLocks noGrp="1"/>
          </p:cNvSpPr>
          <p:nvPr>
            <p:ph idx="1"/>
          </p:nvPr>
        </p:nvSpPr>
        <p:spPr>
          <a:xfrm>
            <a:off x="822960" y="1916832"/>
            <a:ext cx="7543801" cy="4023360"/>
          </a:xfrm>
        </p:spPr>
        <p:txBody>
          <a:bodyPr>
            <a:normAutofit/>
          </a:bodyPr>
          <a:lstStyle/>
          <a:p>
            <a:pPr lvl="0" algn="l" rtl="0">
              <a:buFont typeface="Wingdings" pitchFamily="2" charset="2"/>
              <a:buChar char="Ø"/>
            </a:pPr>
            <a:r>
              <a:rPr lang="en-US" dirty="0" smtClean="0">
                <a:solidFill>
                  <a:schemeClr val="tx1"/>
                </a:solidFill>
              </a:rPr>
              <a:t>Evaluation modeling with current demand .</a:t>
            </a:r>
            <a:endParaRPr lang="en-US" dirty="0">
              <a:solidFill>
                <a:schemeClr val="tx1"/>
              </a:solidFill>
            </a:endParaRPr>
          </a:p>
          <a:p>
            <a:pPr lvl="0" algn="l" rtl="0">
              <a:buFont typeface="Wingdings" pitchFamily="2" charset="2"/>
              <a:buChar char="Ø"/>
            </a:pPr>
            <a:r>
              <a:rPr lang="en-US" dirty="0">
                <a:solidFill>
                  <a:schemeClr val="tx1"/>
                </a:solidFill>
              </a:rPr>
              <a:t>Evaluation modeling with future demand </a:t>
            </a:r>
            <a:r>
              <a:rPr lang="en-US" dirty="0" smtClean="0">
                <a:solidFill>
                  <a:schemeClr val="tx1"/>
                </a:solidFill>
              </a:rPr>
              <a:t>.</a:t>
            </a:r>
            <a:endParaRPr lang="en-US" dirty="0">
              <a:solidFill>
                <a:schemeClr val="tx1"/>
              </a:solidFill>
            </a:endParaRPr>
          </a:p>
          <a:p>
            <a:pPr algn="l" rtl="0">
              <a:buFont typeface="Wingdings" pitchFamily="2" charset="2"/>
              <a:buChar char="Ø"/>
            </a:pPr>
            <a:r>
              <a:rPr lang="en-US" dirty="0" smtClean="0">
                <a:solidFill>
                  <a:schemeClr val="tx1"/>
                </a:solidFill>
              </a:rPr>
              <a:t>Design modeling with future demand .</a:t>
            </a:r>
            <a:endParaRPr lang="ar-SA" dirty="0">
              <a:solidFill>
                <a:schemeClr val="tx1"/>
              </a:solidFill>
            </a:endParaRPr>
          </a:p>
        </p:txBody>
      </p:sp>
    </p:spTree>
    <p:extLst>
      <p:ext uri="{BB962C8B-B14F-4D97-AF65-F5344CB8AC3E}">
        <p14:creationId xmlns="" xmlns:p14="http://schemas.microsoft.com/office/powerpoint/2010/main" val="3066606288"/>
      </p:ext>
    </p:extLst>
  </p:cSld>
  <p:clrMapOvr>
    <a:masterClrMapping/>
  </p:clrMapOvr>
  <mc:AlternateContent xmlns:mc="http://schemas.openxmlformats.org/markup-compatibility/2006">
    <mc:Choice xmlns=""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a:t>
            </a:r>
            <a:endParaRPr lang="ar-SA" dirty="0"/>
          </a:p>
        </p:txBody>
      </p:sp>
      <p:sp>
        <p:nvSpPr>
          <p:cNvPr id="3" name="Content Placeholder 2"/>
          <p:cNvSpPr>
            <a:spLocks noGrp="1"/>
          </p:cNvSpPr>
          <p:nvPr>
            <p:ph idx="1"/>
          </p:nvPr>
        </p:nvSpPr>
        <p:spPr/>
        <p:txBody>
          <a:bodyPr>
            <a:normAutofit lnSpcReduction="10000"/>
          </a:bodyPr>
          <a:lstStyle/>
          <a:p>
            <a:pPr lvl="0" algn="l" rtl="0">
              <a:buFont typeface="Wingdings" panose="05000000000000000000" pitchFamily="2" charset="2"/>
              <a:buChar char="§"/>
            </a:pPr>
            <a:r>
              <a:rPr lang="en-US" sz="2200" dirty="0">
                <a:solidFill>
                  <a:schemeClr val="tx1"/>
                </a:solidFill>
              </a:rPr>
              <a:t>Inserting the data that we collect to </a:t>
            </a:r>
            <a:r>
              <a:rPr lang="en-US" sz="2200" dirty="0" err="1" smtClean="0">
                <a:solidFill>
                  <a:schemeClr val="tx1"/>
                </a:solidFill>
              </a:rPr>
              <a:t>WaterCAD</a:t>
            </a:r>
            <a:r>
              <a:rPr lang="en-US" sz="2200" dirty="0" smtClean="0">
                <a:solidFill>
                  <a:schemeClr val="tx1"/>
                </a:solidFill>
              </a:rPr>
              <a:t>.</a:t>
            </a:r>
            <a:endParaRPr lang="en-US" sz="2200" dirty="0">
              <a:solidFill>
                <a:schemeClr val="tx1"/>
              </a:solidFill>
            </a:endParaRPr>
          </a:p>
          <a:p>
            <a:pPr lvl="0" algn="l" rtl="0">
              <a:buFont typeface="Wingdings" panose="05000000000000000000" pitchFamily="2" charset="2"/>
              <a:buChar char="§"/>
            </a:pPr>
            <a:r>
              <a:rPr lang="en-US" sz="2200" dirty="0">
                <a:solidFill>
                  <a:schemeClr val="tx1"/>
                </a:solidFill>
              </a:rPr>
              <a:t>Allocation of junctions and reservoir.</a:t>
            </a:r>
          </a:p>
          <a:p>
            <a:pPr lvl="0" algn="l" rtl="0">
              <a:buFont typeface="Wingdings" panose="05000000000000000000" pitchFamily="2" charset="2"/>
              <a:buChar char="§"/>
            </a:pPr>
            <a:r>
              <a:rPr lang="en-US" sz="2200" dirty="0">
                <a:solidFill>
                  <a:schemeClr val="tx1"/>
                </a:solidFill>
              </a:rPr>
              <a:t>Drawing </a:t>
            </a:r>
            <a:r>
              <a:rPr lang="en-US" sz="2200" dirty="0" smtClean="0">
                <a:solidFill>
                  <a:schemeClr val="tx1"/>
                </a:solidFill>
              </a:rPr>
              <a:t>pipes and </a:t>
            </a:r>
            <a:r>
              <a:rPr lang="en-US" sz="2200" dirty="0">
                <a:solidFill>
                  <a:schemeClr val="tx1"/>
                </a:solidFill>
              </a:rPr>
              <a:t>entering there properties.</a:t>
            </a:r>
          </a:p>
          <a:p>
            <a:pPr lvl="0" algn="l" rtl="0">
              <a:buFont typeface="Wingdings" panose="05000000000000000000" pitchFamily="2" charset="2"/>
              <a:buChar char="§"/>
            </a:pPr>
            <a:r>
              <a:rPr lang="en-US" sz="2200" dirty="0" smtClean="0">
                <a:solidFill>
                  <a:schemeClr val="tx1"/>
                </a:solidFill>
              </a:rPr>
              <a:t>Determine elevations </a:t>
            </a:r>
            <a:r>
              <a:rPr lang="en-US" sz="2200" dirty="0">
                <a:solidFill>
                  <a:schemeClr val="tx1"/>
                </a:solidFill>
              </a:rPr>
              <a:t>of junctions and reservoir and length of pipes using TRex tool.</a:t>
            </a:r>
          </a:p>
          <a:p>
            <a:pPr lvl="0" algn="l" rtl="0">
              <a:buFont typeface="Wingdings" panose="05000000000000000000" pitchFamily="2" charset="2"/>
              <a:buChar char="§"/>
            </a:pPr>
            <a:r>
              <a:rPr lang="en-US" sz="2200" dirty="0">
                <a:solidFill>
                  <a:schemeClr val="tx1"/>
                </a:solidFill>
              </a:rPr>
              <a:t>Apply Thiessen polygon theory to determine the service area of each junction</a:t>
            </a:r>
            <a:r>
              <a:rPr lang="en-US" sz="2200" dirty="0" smtClean="0">
                <a:solidFill>
                  <a:schemeClr val="tx1"/>
                </a:solidFill>
              </a:rPr>
              <a:t>.</a:t>
            </a:r>
          </a:p>
          <a:p>
            <a:pPr algn="l" rtl="0">
              <a:buFont typeface="Wingdings" panose="05000000000000000000" pitchFamily="2" charset="2"/>
              <a:buChar char="§"/>
            </a:pPr>
            <a:r>
              <a:rPr lang="en-US" sz="2200" dirty="0" smtClean="0">
                <a:solidFill>
                  <a:schemeClr val="tx1"/>
                </a:solidFill>
              </a:rPr>
              <a:t> Using GIS to find out the demand in the area currently by </a:t>
            </a:r>
            <a:r>
              <a:rPr lang="en-US" sz="2200" dirty="0" err="1" smtClean="0">
                <a:solidFill>
                  <a:schemeClr val="tx1"/>
                </a:solidFill>
              </a:rPr>
              <a:t>Thession</a:t>
            </a:r>
            <a:r>
              <a:rPr lang="en-US" sz="2200" dirty="0" smtClean="0">
                <a:solidFill>
                  <a:schemeClr val="tx1"/>
                </a:solidFill>
              </a:rPr>
              <a:t> polygon.</a:t>
            </a:r>
          </a:p>
          <a:p>
            <a:pPr lvl="0" algn="l" rtl="0">
              <a:buFont typeface="Wingdings" panose="05000000000000000000" pitchFamily="2" charset="2"/>
              <a:buChar char="§"/>
            </a:pPr>
            <a:r>
              <a:rPr lang="en-US" sz="2200" dirty="0" smtClean="0">
                <a:solidFill>
                  <a:schemeClr val="tx1"/>
                </a:solidFill>
              </a:rPr>
              <a:t>Run </a:t>
            </a:r>
            <a:r>
              <a:rPr lang="en-US" sz="2200" dirty="0">
                <a:solidFill>
                  <a:schemeClr val="tx1"/>
                </a:solidFill>
              </a:rPr>
              <a:t>the model.</a:t>
            </a:r>
          </a:p>
          <a:p>
            <a:pPr algn="l" rtl="0">
              <a:buFont typeface="Wingdings" panose="05000000000000000000" pitchFamily="2" charset="2"/>
              <a:buChar char="§"/>
            </a:pPr>
            <a:endParaRPr lang="ar-SA" dirty="0">
              <a:solidFill>
                <a:schemeClr val="tx1"/>
              </a:solidFill>
            </a:endParaRPr>
          </a:p>
        </p:txBody>
      </p:sp>
    </p:spTree>
    <p:extLst>
      <p:ext uri="{BB962C8B-B14F-4D97-AF65-F5344CB8AC3E}">
        <p14:creationId xmlns="" xmlns:p14="http://schemas.microsoft.com/office/powerpoint/2010/main" val="72549488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a:xfrm>
            <a:off x="500035" y="1845734"/>
            <a:ext cx="3207870" cy="3023426"/>
          </a:xfrm>
        </p:spPr>
        <p:txBody>
          <a:bodyPr>
            <a:normAutofit/>
          </a:bodyPr>
          <a:lstStyle/>
          <a:p>
            <a:pPr algn="l" rtl="0">
              <a:buFont typeface="Wingdings" panose="05000000000000000000" pitchFamily="2" charset="2"/>
              <a:buChar char="Ø"/>
            </a:pPr>
            <a:r>
              <a:rPr lang="en-US" dirty="0" smtClean="0">
                <a:solidFill>
                  <a:schemeClr val="tx1"/>
                </a:solidFill>
              </a:rPr>
              <a:t>Evaluation modeling with current demand</a:t>
            </a:r>
          </a:p>
          <a:p>
            <a:pPr algn="l" rtl="0">
              <a:buFont typeface="Wingdings" pitchFamily="2" charset="2"/>
              <a:buChar char="§"/>
            </a:pPr>
            <a:r>
              <a:rPr lang="en-US" dirty="0" smtClean="0">
                <a:solidFill>
                  <a:schemeClr val="tx1"/>
                </a:solidFill>
              </a:rPr>
              <a:t>Velocities :</a:t>
            </a:r>
          </a:p>
          <a:p>
            <a:pPr algn="l" rtl="0"/>
            <a:r>
              <a:rPr lang="en-US" dirty="0" smtClean="0">
                <a:solidFill>
                  <a:schemeClr val="tx1"/>
                </a:solidFill>
              </a:rPr>
              <a:t>velocity between 0.01 and 1.13 m/s</a:t>
            </a:r>
            <a:endParaRPr lang="en-US" dirty="0">
              <a:solidFill>
                <a:schemeClr val="tx1"/>
              </a:solidFill>
            </a:endParaRPr>
          </a:p>
        </p:txBody>
      </p:sp>
      <p:graphicFrame>
        <p:nvGraphicFramePr>
          <p:cNvPr id="9" name="مخطط 8"/>
          <p:cNvGraphicFramePr/>
          <p:nvPr/>
        </p:nvGraphicFramePr>
        <p:xfrm>
          <a:off x="3571868" y="2000240"/>
          <a:ext cx="5338582" cy="450059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2961502457"/>
      </p:ext>
    </p:extLst>
  </p:cSld>
  <p:clrMapOvr>
    <a:masterClrMapping/>
  </p:clrMapOvr>
  <mc:AlternateContent xmlns:mc="http://schemas.openxmlformats.org/markup-compatibility/2006">
    <mc:Choice xmlns=""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a:xfrm>
            <a:off x="822959" y="1845734"/>
            <a:ext cx="3461009" cy="4391578"/>
          </a:xfrm>
        </p:spPr>
        <p:txBody>
          <a:bodyPr/>
          <a:lstStyle/>
          <a:p>
            <a:pPr algn="l" rtl="0">
              <a:buFont typeface="Wingdings" panose="05000000000000000000" pitchFamily="2" charset="2"/>
              <a:buChar char="Ø"/>
            </a:pPr>
            <a:r>
              <a:rPr lang="en-US" dirty="0" smtClean="0">
                <a:solidFill>
                  <a:schemeClr val="tx1"/>
                </a:solidFill>
              </a:rPr>
              <a:t>Evaluation modeling with current demand</a:t>
            </a:r>
          </a:p>
          <a:p>
            <a:pPr algn="l" rtl="0">
              <a:buFont typeface="Wingdings" pitchFamily="2" charset="2"/>
              <a:buChar char="§"/>
            </a:pPr>
            <a:r>
              <a:rPr lang="en-US" dirty="0" smtClean="0">
                <a:solidFill>
                  <a:schemeClr val="tx1"/>
                </a:solidFill>
              </a:rPr>
              <a:t>Pressures </a:t>
            </a:r>
            <a:r>
              <a:rPr lang="en-US" dirty="0">
                <a:solidFill>
                  <a:schemeClr val="tx1"/>
                </a:solidFill>
              </a:rPr>
              <a:t>:</a:t>
            </a:r>
          </a:p>
          <a:p>
            <a:pPr algn="l" rtl="0"/>
            <a:r>
              <a:rPr lang="en-US" sz="2200" dirty="0" smtClean="0">
                <a:solidFill>
                  <a:schemeClr val="tx1"/>
                </a:solidFill>
              </a:rPr>
              <a:t>The </a:t>
            </a:r>
            <a:r>
              <a:rPr lang="en-US" sz="2200" dirty="0">
                <a:solidFill>
                  <a:schemeClr val="tx1"/>
                </a:solidFill>
              </a:rPr>
              <a:t>pressure found to be between </a:t>
            </a:r>
            <a:r>
              <a:rPr lang="en-US" dirty="0" smtClean="0">
                <a:solidFill>
                  <a:schemeClr val="tx1"/>
                </a:solidFill>
              </a:rPr>
              <a:t>304 and 418 </a:t>
            </a:r>
            <a:r>
              <a:rPr lang="en-US" sz="2200" dirty="0">
                <a:solidFill>
                  <a:schemeClr val="tx1"/>
                </a:solidFill>
              </a:rPr>
              <a:t>m </a:t>
            </a:r>
            <a:r>
              <a:rPr lang="en-US" sz="2200" dirty="0" smtClean="0">
                <a:solidFill>
                  <a:schemeClr val="tx1"/>
                </a:solidFill>
              </a:rPr>
              <a:t>H</a:t>
            </a:r>
            <a:r>
              <a:rPr lang="en-US" sz="2200" baseline="-25000" dirty="0" smtClean="0">
                <a:solidFill>
                  <a:schemeClr val="tx1"/>
                </a:solidFill>
              </a:rPr>
              <a:t>2</a:t>
            </a:r>
            <a:r>
              <a:rPr lang="en-US" sz="2200" dirty="0" smtClean="0">
                <a:solidFill>
                  <a:schemeClr val="tx1"/>
                </a:solidFill>
              </a:rPr>
              <a:t>O.</a:t>
            </a:r>
          </a:p>
        </p:txBody>
      </p:sp>
      <p:graphicFrame>
        <p:nvGraphicFramePr>
          <p:cNvPr id="7" name="مخطط 6"/>
          <p:cNvGraphicFramePr/>
          <p:nvPr/>
        </p:nvGraphicFramePr>
        <p:xfrm>
          <a:off x="4143372" y="2000240"/>
          <a:ext cx="5000628" cy="44291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3734628996"/>
      </p:ext>
    </p:extLst>
  </p:cSld>
  <p:clrMapOvr>
    <a:masterClrMapping/>
  </p:clrMapOvr>
  <mc:AlternateContent xmlns:mc="http://schemas.openxmlformats.org/markup-compatibility/2006">
    <mc:Choice xmlns=""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124744"/>
            <a:ext cx="2236872" cy="612617"/>
          </a:xfrm>
        </p:spPr>
        <p:txBody>
          <a:bodyPr>
            <a:noAutofit/>
          </a:bodyPr>
          <a:lstStyle/>
          <a:p>
            <a:r>
              <a:rPr lang="en-US" dirty="0" smtClean="0"/>
              <a:t>Results</a:t>
            </a:r>
            <a:endParaRPr lang="ar-SA" dirty="0"/>
          </a:p>
        </p:txBody>
      </p:sp>
      <p:sp>
        <p:nvSpPr>
          <p:cNvPr id="6" name="Rectangle 5"/>
          <p:cNvSpPr/>
          <p:nvPr/>
        </p:nvSpPr>
        <p:spPr>
          <a:xfrm>
            <a:off x="251520" y="1844824"/>
            <a:ext cx="3677538" cy="3724096"/>
          </a:xfrm>
          <a:prstGeom prst="rect">
            <a:avLst/>
          </a:prstGeom>
        </p:spPr>
        <p:txBody>
          <a:bodyPr wrap="square">
            <a:spAutoFit/>
          </a:bodyPr>
          <a:lstStyle/>
          <a:p>
            <a:pPr marL="342900" indent="-342900">
              <a:buClr>
                <a:schemeClr val="accent1"/>
              </a:buClr>
              <a:buFont typeface="Wingdings" panose="05000000000000000000" pitchFamily="2" charset="2"/>
              <a:buChar char="Ø"/>
            </a:pPr>
            <a:r>
              <a:rPr lang="en-US" sz="2000" dirty="0" smtClean="0"/>
              <a:t>Evaluation modeling with future demand</a:t>
            </a:r>
          </a:p>
          <a:p>
            <a:pPr marL="342900" indent="-342900">
              <a:buClr>
                <a:schemeClr val="accent1"/>
              </a:buClr>
              <a:buFont typeface="Wingdings" pitchFamily="2" charset="2"/>
              <a:buChar char="§"/>
            </a:pPr>
            <a:endParaRPr lang="en-US" sz="2000" dirty="0" smtClean="0"/>
          </a:p>
          <a:p>
            <a:pPr marL="342900" indent="-342900">
              <a:buClr>
                <a:schemeClr val="accent1"/>
              </a:buClr>
              <a:buFont typeface="Wingdings" pitchFamily="2" charset="2"/>
              <a:buChar char="§"/>
            </a:pPr>
            <a:r>
              <a:rPr lang="en-US" sz="2000" dirty="0" smtClean="0"/>
              <a:t>Velocities :</a:t>
            </a:r>
            <a:endParaRPr lang="en-US" sz="2000" dirty="0"/>
          </a:p>
          <a:p>
            <a:r>
              <a:rPr lang="en-US" sz="2000" dirty="0"/>
              <a:t>Velocities between </a:t>
            </a:r>
            <a:r>
              <a:rPr lang="en-US" sz="2000" dirty="0" smtClean="0"/>
              <a:t>0.18 and 33.85 m/s .</a:t>
            </a:r>
          </a:p>
          <a:p>
            <a:endParaRPr lang="en-US" sz="2000" dirty="0" smtClean="0"/>
          </a:p>
          <a:p>
            <a:pPr>
              <a:buClr>
                <a:schemeClr val="accent1"/>
              </a:buClr>
              <a:buFont typeface="Wingdings" pitchFamily="2" charset="2"/>
              <a:buChar char="§"/>
            </a:pPr>
            <a:r>
              <a:rPr lang="en-US" sz="2000" dirty="0" smtClean="0"/>
              <a:t> Presser found to </a:t>
            </a:r>
            <a:r>
              <a:rPr lang="en-US" sz="2000" dirty="0" err="1" smtClean="0"/>
              <a:t>bebetween</a:t>
            </a:r>
            <a:r>
              <a:rPr lang="en-US" sz="2000" dirty="0" smtClean="0"/>
              <a:t> -    16,312and -33,017 m H</a:t>
            </a:r>
            <a:r>
              <a:rPr lang="en-US" sz="2000" baseline="-25000" dirty="0" smtClean="0"/>
              <a:t>2</a:t>
            </a:r>
            <a:r>
              <a:rPr lang="en-US" sz="2000" dirty="0" smtClean="0"/>
              <a:t>O</a:t>
            </a:r>
          </a:p>
          <a:p>
            <a:endParaRPr lang="en-US" sz="2000" dirty="0"/>
          </a:p>
          <a:p>
            <a:endParaRPr lang="en-US" sz="2000" dirty="0"/>
          </a:p>
          <a:p>
            <a:endParaRPr lang="en-US" dirty="0"/>
          </a:p>
        </p:txBody>
      </p:sp>
      <p:graphicFrame>
        <p:nvGraphicFramePr>
          <p:cNvPr id="8" name="مخطط 7"/>
          <p:cNvGraphicFramePr/>
          <p:nvPr/>
        </p:nvGraphicFramePr>
        <p:xfrm>
          <a:off x="3643306" y="2000240"/>
          <a:ext cx="5500694" cy="430055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318045053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Design modeling</a:t>
            </a:r>
            <a:endParaRPr lang="ar-SA" dirty="0"/>
          </a:p>
        </p:txBody>
      </p:sp>
      <p:sp>
        <p:nvSpPr>
          <p:cNvPr id="5" name="عنصر نائب للمحتوى 4"/>
          <p:cNvSpPr>
            <a:spLocks noGrp="1"/>
          </p:cNvSpPr>
          <p:nvPr>
            <p:ph idx="1"/>
          </p:nvPr>
        </p:nvSpPr>
        <p:spPr/>
        <p:txBody>
          <a:bodyPr/>
          <a:lstStyle/>
          <a:p>
            <a:endParaRPr lang="ar-SA"/>
          </a:p>
        </p:txBody>
      </p:sp>
      <p:pic>
        <p:nvPicPr>
          <p:cNvPr id="50179" name="Picture 3"/>
          <p:cNvPicPr>
            <a:picLocks noChangeAspect="1" noChangeArrowheads="1"/>
          </p:cNvPicPr>
          <p:nvPr/>
        </p:nvPicPr>
        <p:blipFill>
          <a:blip r:embed="rId2"/>
          <a:srcRect/>
          <a:stretch>
            <a:fillRect/>
          </a:stretch>
        </p:blipFill>
        <p:spPr bwMode="auto">
          <a:xfrm>
            <a:off x="214282" y="1785926"/>
            <a:ext cx="8715436" cy="4597481"/>
          </a:xfrm>
          <a:prstGeom prst="rect">
            <a:avLst/>
          </a:prstGeom>
          <a:noFill/>
          <a:ln w="9525">
            <a:noFill/>
            <a:miter lim="800000"/>
            <a:headEnd/>
            <a:tailEnd/>
          </a:ln>
          <a:effectLst/>
        </p:spPr>
      </p:pic>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endParaRPr lang="ar-SA" dirty="0"/>
          </a:p>
        </p:txBody>
      </p:sp>
      <p:sp>
        <p:nvSpPr>
          <p:cNvPr id="3" name="Content Placeholder 2"/>
          <p:cNvSpPr>
            <a:spLocks noGrp="1"/>
          </p:cNvSpPr>
          <p:nvPr>
            <p:ph idx="1"/>
          </p:nvPr>
        </p:nvSpPr>
        <p:spPr>
          <a:xfrm>
            <a:off x="822961" y="1916832"/>
            <a:ext cx="2248841" cy="3726746"/>
          </a:xfrm>
        </p:spPr>
        <p:txBody>
          <a:bodyPr/>
          <a:lstStyle/>
          <a:p>
            <a:pPr marL="342900" indent="-342900" algn="l" rtl="0">
              <a:buClr>
                <a:schemeClr val="accent1"/>
              </a:buClr>
              <a:buFont typeface="Wingdings" panose="05000000000000000000" pitchFamily="2" charset="2"/>
              <a:buChar char="Ø"/>
            </a:pPr>
            <a:r>
              <a:rPr lang="en-US" dirty="0">
                <a:solidFill>
                  <a:schemeClr val="tx1"/>
                </a:solidFill>
              </a:rPr>
              <a:t>Velocities :</a:t>
            </a:r>
          </a:p>
          <a:p>
            <a:pPr algn="l" rtl="0"/>
            <a:r>
              <a:rPr lang="en-US" dirty="0">
                <a:solidFill>
                  <a:schemeClr val="tx1"/>
                </a:solidFill>
              </a:rPr>
              <a:t>Velocities between </a:t>
            </a:r>
            <a:r>
              <a:rPr lang="en-US" dirty="0" smtClean="0">
                <a:solidFill>
                  <a:schemeClr val="tx1"/>
                </a:solidFill>
              </a:rPr>
              <a:t>0.01 and 2.61 m/s</a:t>
            </a:r>
            <a:endParaRPr lang="en-US" dirty="0">
              <a:solidFill>
                <a:schemeClr val="tx1"/>
              </a:solidFill>
            </a:endParaRPr>
          </a:p>
          <a:p>
            <a:pPr algn="l" rtl="0"/>
            <a:endParaRPr lang="ar-SA" dirty="0">
              <a:solidFill>
                <a:schemeClr val="tx1"/>
              </a:solidFill>
            </a:endParaRPr>
          </a:p>
        </p:txBody>
      </p:sp>
      <p:graphicFrame>
        <p:nvGraphicFramePr>
          <p:cNvPr id="5" name="مخطط 4"/>
          <p:cNvGraphicFramePr/>
          <p:nvPr/>
        </p:nvGraphicFramePr>
        <p:xfrm>
          <a:off x="3428992" y="2143116"/>
          <a:ext cx="5400678" cy="38576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133075727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endParaRPr lang="ar-SA" dirty="0"/>
          </a:p>
        </p:txBody>
      </p:sp>
      <p:sp>
        <p:nvSpPr>
          <p:cNvPr id="3" name="Content Placeholder 2"/>
          <p:cNvSpPr>
            <a:spLocks noGrp="1"/>
          </p:cNvSpPr>
          <p:nvPr>
            <p:ph idx="1"/>
          </p:nvPr>
        </p:nvSpPr>
        <p:spPr>
          <a:xfrm>
            <a:off x="822959" y="1844824"/>
            <a:ext cx="6963751" cy="3941630"/>
          </a:xfrm>
        </p:spPr>
        <p:txBody>
          <a:bodyPr>
            <a:normAutofit/>
          </a:bodyPr>
          <a:lstStyle/>
          <a:p>
            <a:pPr algn="l" rtl="0">
              <a:buFont typeface="Wingdings" panose="05000000000000000000" pitchFamily="2" charset="2"/>
              <a:buChar char="Ø"/>
              <a:defRPr/>
            </a:pPr>
            <a:r>
              <a:rPr lang="en-US" dirty="0" smtClean="0"/>
              <a:t>Water is the most important component in the human life which forms 70% of human body.</a:t>
            </a:r>
          </a:p>
          <a:p>
            <a:pPr algn="l" rtl="0">
              <a:buFont typeface="Wingdings" panose="05000000000000000000" pitchFamily="2" charset="2"/>
              <a:buChar char="Ø"/>
              <a:defRPr/>
            </a:pPr>
            <a:r>
              <a:rPr lang="en-US" dirty="0" smtClean="0"/>
              <a:t>An important element like water should be available in high level of accessibility, safe, clean, and in adequate </a:t>
            </a:r>
            <a:r>
              <a:rPr lang="en-US" dirty="0" smtClean="0"/>
              <a:t>quantity</a:t>
            </a:r>
          </a:p>
          <a:p>
            <a:pPr algn="l" rtl="0">
              <a:buFont typeface="Wingdings" panose="05000000000000000000" pitchFamily="2" charset="2"/>
              <a:buChar char="Ø"/>
              <a:defRPr/>
            </a:pPr>
            <a:r>
              <a:rPr lang="en-US" dirty="0" smtClean="0"/>
              <a:t>Water used in the home for flushing, bathing, laundry, cleaning dishes, floor drainage .And water used by industry, this produce wastewater so we need to method to disposal from this waste, its called sewage system.</a:t>
            </a:r>
          </a:p>
          <a:p>
            <a:pPr algn="l" rtl="0">
              <a:buFont typeface="Wingdings" panose="05000000000000000000" pitchFamily="2" charset="2"/>
              <a:buChar char="Ø"/>
              <a:defRPr/>
            </a:pPr>
            <a:endParaRPr lang="en-US" dirty="0" smtClean="0"/>
          </a:p>
          <a:p>
            <a:endParaRPr lang="ar-SA" dirty="0">
              <a:solidFill>
                <a:schemeClr val="tx1"/>
              </a:solidFill>
            </a:endParaRPr>
          </a:p>
        </p:txBody>
      </p:sp>
    </p:spTree>
    <p:extLst>
      <p:ext uri="{BB962C8B-B14F-4D97-AF65-F5344CB8AC3E}">
        <p14:creationId xmlns="" xmlns:p14="http://schemas.microsoft.com/office/powerpoint/2010/main" val="1798465250"/>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a:xfrm>
            <a:off x="822959" y="1845734"/>
            <a:ext cx="2748909" cy="4012158"/>
          </a:xfrm>
        </p:spPr>
        <p:txBody>
          <a:bodyPr/>
          <a:lstStyle/>
          <a:p>
            <a:pPr algn="l" rtl="0">
              <a:buFont typeface="Wingdings" pitchFamily="2" charset="2"/>
              <a:buChar char="§"/>
            </a:pPr>
            <a:r>
              <a:rPr lang="en-US" dirty="0" smtClean="0">
                <a:solidFill>
                  <a:schemeClr val="tx1"/>
                </a:solidFill>
              </a:rPr>
              <a:t>Pressures </a:t>
            </a:r>
            <a:r>
              <a:rPr lang="en-US" dirty="0">
                <a:solidFill>
                  <a:schemeClr val="tx1"/>
                </a:solidFill>
              </a:rPr>
              <a:t>:</a:t>
            </a:r>
          </a:p>
          <a:p>
            <a:pPr algn="l" rtl="0"/>
            <a:r>
              <a:rPr lang="en-US" sz="2200" dirty="0" smtClean="0">
                <a:solidFill>
                  <a:schemeClr val="tx1"/>
                </a:solidFill>
              </a:rPr>
              <a:t>The </a:t>
            </a:r>
            <a:r>
              <a:rPr lang="en-US" sz="2200" dirty="0">
                <a:solidFill>
                  <a:schemeClr val="tx1"/>
                </a:solidFill>
              </a:rPr>
              <a:t>pressure found to be between </a:t>
            </a:r>
            <a:r>
              <a:rPr lang="en-US" dirty="0" smtClean="0">
                <a:solidFill>
                  <a:schemeClr val="tx1"/>
                </a:solidFill>
              </a:rPr>
              <a:t>21 and 105 m H</a:t>
            </a:r>
            <a:r>
              <a:rPr lang="en-US" baseline="-25000" dirty="0" smtClean="0">
                <a:solidFill>
                  <a:schemeClr val="tx1"/>
                </a:solidFill>
              </a:rPr>
              <a:t>2</a:t>
            </a:r>
            <a:r>
              <a:rPr lang="en-US" dirty="0" smtClean="0">
                <a:solidFill>
                  <a:schemeClr val="tx1"/>
                </a:solidFill>
              </a:rPr>
              <a:t>O</a:t>
            </a:r>
            <a:r>
              <a:rPr lang="en-US" sz="2200" dirty="0" smtClean="0">
                <a:solidFill>
                  <a:schemeClr val="tx1"/>
                </a:solidFill>
              </a:rPr>
              <a:t>.</a:t>
            </a:r>
          </a:p>
        </p:txBody>
      </p:sp>
      <p:graphicFrame>
        <p:nvGraphicFramePr>
          <p:cNvPr id="5" name="مخطط 4"/>
          <p:cNvGraphicFramePr/>
          <p:nvPr/>
        </p:nvGraphicFramePr>
        <p:xfrm>
          <a:off x="3286116" y="2285992"/>
          <a:ext cx="5659215" cy="40005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3734628996"/>
      </p:ext>
    </p:extLst>
  </p:cSld>
  <p:clrMapOvr>
    <a:masterClrMapping/>
  </p:clrMapOvr>
  <mc:AlternateContent xmlns:mc="http://schemas.openxmlformats.org/markup-compatibility/2006">
    <mc:Choice xmlns=""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0" y="2420888"/>
            <a:ext cx="9144000" cy="1368152"/>
          </a:xfrm>
        </p:spPr>
        <p:txBody>
          <a:bodyPr>
            <a:normAutofit/>
          </a:bodyPr>
          <a:lstStyle/>
          <a:p>
            <a:pPr algn="ctr"/>
            <a:r>
              <a:rPr lang="en-US" sz="4800" cap="none" dirty="0" smtClean="0">
                <a:solidFill>
                  <a:schemeClr val="tx1"/>
                </a:solidFill>
              </a:rPr>
              <a:t>Wastewater</a:t>
            </a:r>
            <a:r>
              <a:rPr lang="en-US" sz="3200" cap="none" dirty="0" smtClean="0">
                <a:solidFill>
                  <a:schemeClr val="tx1"/>
                </a:solidFill>
              </a:rPr>
              <a:t> </a:t>
            </a:r>
            <a:r>
              <a:rPr lang="en-US" sz="4800" cap="none" dirty="0" smtClean="0">
                <a:solidFill>
                  <a:schemeClr val="tx1"/>
                </a:solidFill>
              </a:rPr>
              <a:t>Collection</a:t>
            </a:r>
            <a:r>
              <a:rPr lang="en-US" sz="3200" cap="none" dirty="0" smtClean="0">
                <a:solidFill>
                  <a:schemeClr val="tx1"/>
                </a:solidFill>
              </a:rPr>
              <a:t> </a:t>
            </a:r>
            <a:r>
              <a:rPr lang="en-US" sz="4800" cap="none" dirty="0" err="1" smtClean="0">
                <a:solidFill>
                  <a:schemeClr val="tx1"/>
                </a:solidFill>
              </a:rPr>
              <a:t>Systym</a:t>
            </a:r>
            <a:r>
              <a:rPr lang="en-US" sz="3200" cap="none" dirty="0" smtClean="0">
                <a:solidFill>
                  <a:schemeClr val="tx1"/>
                </a:solidFill>
              </a:rPr>
              <a:t> </a:t>
            </a:r>
          </a:p>
          <a:p>
            <a:pPr algn="ctr"/>
            <a:r>
              <a:rPr lang="en-US" sz="2800" dirty="0" smtClean="0">
                <a:solidFill>
                  <a:schemeClr val="tx1"/>
                </a:solidFill>
              </a:rPr>
              <a:t>(</a:t>
            </a:r>
            <a:r>
              <a:rPr lang="en-US" sz="2800" dirty="0">
                <a:solidFill>
                  <a:schemeClr val="tx1"/>
                </a:solidFill>
              </a:rPr>
              <a:t>Analyzing , Designing and modeling)</a:t>
            </a:r>
          </a:p>
          <a:p>
            <a:pPr algn="ctr"/>
            <a:endParaRPr lang="en-US" sz="1200" dirty="0">
              <a:solidFill>
                <a:schemeClr val="tx1"/>
              </a:solidFill>
            </a:endParaRPr>
          </a:p>
        </p:txBody>
      </p:sp>
    </p:spTree>
    <p:extLst>
      <p:ext uri="{BB962C8B-B14F-4D97-AF65-F5344CB8AC3E}">
        <p14:creationId xmlns:p14="http://schemas.microsoft.com/office/powerpoint/2010/main" xmlns="" val="2209108940"/>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836712"/>
            <a:ext cx="7543800" cy="900649"/>
          </a:xfrm>
        </p:spPr>
        <p:txBody>
          <a:bodyPr>
            <a:normAutofit/>
          </a:bodyPr>
          <a:lstStyle/>
          <a:p>
            <a:r>
              <a:rPr lang="en-US" dirty="0">
                <a:solidFill>
                  <a:schemeClr val="tx1"/>
                </a:solidFill>
              </a:rPr>
              <a:t>Data analyzing</a:t>
            </a:r>
          </a:p>
        </p:txBody>
      </p:sp>
      <p:sp>
        <p:nvSpPr>
          <p:cNvPr id="3" name="Content Placeholder 2"/>
          <p:cNvSpPr>
            <a:spLocks noGrp="1"/>
          </p:cNvSpPr>
          <p:nvPr>
            <p:ph idx="1"/>
          </p:nvPr>
        </p:nvSpPr>
        <p:spPr>
          <a:xfrm>
            <a:off x="285719" y="1928802"/>
            <a:ext cx="8790041" cy="4319570"/>
          </a:xfrm>
        </p:spPr>
        <p:txBody>
          <a:bodyPr>
            <a:normAutofit/>
          </a:bodyPr>
          <a:lstStyle/>
          <a:p>
            <a:pPr algn="l" rtl="0">
              <a:lnSpc>
                <a:spcPct val="100000"/>
              </a:lnSpc>
              <a:buFont typeface="Wingdings" panose="05000000000000000000" pitchFamily="2" charset="2"/>
              <a:buChar char="Ø"/>
            </a:pPr>
            <a:r>
              <a:rPr lang="en-US" dirty="0">
                <a:solidFill>
                  <a:schemeClr val="tx1"/>
                </a:solidFill>
              </a:rPr>
              <a:t>estimation of the waste water generation per capita .</a:t>
            </a:r>
          </a:p>
          <a:p>
            <a:pPr algn="l" rtl="0">
              <a:buFont typeface="Wingdings" panose="05000000000000000000" pitchFamily="2" charset="2"/>
              <a:buChar char="§"/>
            </a:pPr>
            <a:r>
              <a:rPr lang="en-US" dirty="0">
                <a:solidFill>
                  <a:schemeClr val="tx1"/>
                </a:solidFill>
              </a:rPr>
              <a:t>Wastewater generation rate is 80%.</a:t>
            </a:r>
          </a:p>
          <a:p>
            <a:pPr algn="l" rtl="0">
              <a:buFont typeface="Wingdings" panose="05000000000000000000" pitchFamily="2" charset="2"/>
              <a:buChar char="§"/>
            </a:pPr>
            <a:r>
              <a:rPr lang="en-US" dirty="0">
                <a:solidFill>
                  <a:schemeClr val="tx1"/>
                </a:solidFill>
              </a:rPr>
              <a:t>Peak factor is </a:t>
            </a:r>
            <a:r>
              <a:rPr lang="en-US" dirty="0" smtClean="0">
                <a:solidFill>
                  <a:schemeClr val="tx1"/>
                </a:solidFill>
              </a:rPr>
              <a:t>3.</a:t>
            </a:r>
            <a:endParaRPr lang="en-US" dirty="0">
              <a:solidFill>
                <a:schemeClr val="tx1"/>
              </a:solidFill>
            </a:endParaRPr>
          </a:p>
          <a:p>
            <a:pPr algn="l" rtl="0">
              <a:buFont typeface="Wingdings" panose="05000000000000000000" pitchFamily="2" charset="2"/>
              <a:buChar char="§"/>
            </a:pPr>
            <a:r>
              <a:rPr lang="en-US" dirty="0">
                <a:solidFill>
                  <a:schemeClr val="tx1"/>
                </a:solidFill>
              </a:rPr>
              <a:t>Infiltration rate is 20%  from consumed water. </a:t>
            </a:r>
          </a:p>
          <a:p>
            <a:pPr marL="0" indent="0" algn="l" rtl="0">
              <a:buNone/>
            </a:pPr>
            <a:r>
              <a:rPr lang="en-US" dirty="0" smtClean="0">
                <a:solidFill>
                  <a:schemeClr val="tx1"/>
                </a:solidFill>
              </a:rPr>
              <a:t>WWG/capita-day </a:t>
            </a:r>
            <a:r>
              <a:rPr lang="en-US" dirty="0">
                <a:solidFill>
                  <a:schemeClr val="tx1"/>
                </a:solidFill>
              </a:rPr>
              <a:t>=  0.8* water consumption L/c-day * (hourly factor + infiltration </a:t>
            </a:r>
            <a:r>
              <a:rPr lang="en-US" dirty="0" smtClean="0">
                <a:solidFill>
                  <a:schemeClr val="tx1"/>
                </a:solidFill>
              </a:rPr>
              <a:t>%)</a:t>
            </a:r>
            <a:endParaRPr lang="en-US" dirty="0">
              <a:solidFill>
                <a:schemeClr val="tx1"/>
              </a:solidFill>
            </a:endParaRPr>
          </a:p>
          <a:p>
            <a:pPr marL="0" indent="0" algn="l" rtl="0">
              <a:buNone/>
            </a:pPr>
            <a:r>
              <a:rPr lang="en-US" dirty="0">
                <a:solidFill>
                  <a:schemeClr val="tx1"/>
                </a:solidFill>
              </a:rPr>
              <a:t>         WWG/capita-day =  0.8*120</a:t>
            </a:r>
            <a:r>
              <a:rPr lang="en-US" dirty="0" smtClean="0">
                <a:solidFill>
                  <a:schemeClr val="tx1"/>
                </a:solidFill>
              </a:rPr>
              <a:t>*(3+0.2</a:t>
            </a:r>
            <a:r>
              <a:rPr lang="en-US" dirty="0">
                <a:solidFill>
                  <a:schemeClr val="tx1"/>
                </a:solidFill>
              </a:rPr>
              <a:t>)</a:t>
            </a:r>
          </a:p>
          <a:p>
            <a:pPr marL="0" indent="0" algn="l" rtl="0">
              <a:buNone/>
            </a:pPr>
            <a:r>
              <a:rPr lang="en-US" dirty="0">
                <a:solidFill>
                  <a:schemeClr val="tx1"/>
                </a:solidFill>
              </a:rPr>
              <a:t>                   = 403.2 L/capita-day.   </a:t>
            </a:r>
            <a:endParaRPr lang="en-US" dirty="0" smtClean="0">
              <a:solidFill>
                <a:schemeClr val="tx1"/>
              </a:solidFill>
            </a:endParaRPr>
          </a:p>
          <a:p>
            <a:pPr marL="0" indent="0" algn="l" rtl="0">
              <a:buNone/>
            </a:pPr>
            <a:r>
              <a:rPr lang="en-US" dirty="0" smtClean="0">
                <a:solidFill>
                  <a:schemeClr val="tx1"/>
                </a:solidFill>
              </a:rPr>
              <a:t>Total load in system = 403.2*12348 =  4979 m</a:t>
            </a:r>
            <a:r>
              <a:rPr lang="en-US" baseline="30000" dirty="0" smtClean="0">
                <a:solidFill>
                  <a:schemeClr val="tx1"/>
                </a:solidFill>
              </a:rPr>
              <a:t>3</a:t>
            </a:r>
            <a:r>
              <a:rPr lang="en-US" dirty="0" smtClean="0">
                <a:solidFill>
                  <a:schemeClr val="tx1"/>
                </a:solidFill>
              </a:rPr>
              <a:t>/day</a:t>
            </a:r>
          </a:p>
          <a:p>
            <a:pPr marL="0" indent="0" algn="l" rtl="0">
              <a:buNone/>
            </a:pPr>
            <a:endParaRPr lang="en-US" dirty="0">
              <a:solidFill>
                <a:schemeClr val="tx1"/>
              </a:solidFill>
            </a:endParaRPr>
          </a:p>
          <a:p>
            <a:pPr algn="l" rtl="0"/>
            <a:endParaRPr lang="en-US" sz="2000" b="1" dirty="0">
              <a:solidFill>
                <a:schemeClr val="tx1"/>
              </a:solidFill>
            </a:endParaRPr>
          </a:p>
          <a:p>
            <a:pPr algn="l" rtl="0"/>
            <a:endParaRPr lang="en-US" dirty="0">
              <a:solidFill>
                <a:schemeClr val="tx1"/>
              </a:solidFill>
            </a:endParaRPr>
          </a:p>
        </p:txBody>
      </p:sp>
    </p:spTree>
    <p:extLst>
      <p:ext uri="{BB962C8B-B14F-4D97-AF65-F5344CB8AC3E}">
        <p14:creationId xmlns:p14="http://schemas.microsoft.com/office/powerpoint/2010/main" xmlns="" val="3079820323"/>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Designing</a:t>
            </a:r>
            <a:endParaRPr lang="en-US" dirty="0">
              <a:solidFill>
                <a:schemeClr val="tx1"/>
              </a:solidFill>
            </a:endParaRPr>
          </a:p>
        </p:txBody>
      </p:sp>
      <p:sp>
        <p:nvSpPr>
          <p:cNvPr id="3" name="Content Placeholder 2"/>
          <p:cNvSpPr>
            <a:spLocks noGrp="1"/>
          </p:cNvSpPr>
          <p:nvPr>
            <p:ph idx="1"/>
          </p:nvPr>
        </p:nvSpPr>
        <p:spPr>
          <a:xfrm>
            <a:off x="822959" y="1988840"/>
            <a:ext cx="7543801" cy="4023360"/>
          </a:xfrm>
        </p:spPr>
        <p:txBody>
          <a:bodyPr>
            <a:normAutofit/>
          </a:bodyPr>
          <a:lstStyle/>
          <a:p>
            <a:pPr algn="l" rtl="0">
              <a:buFont typeface="Wingdings" panose="05000000000000000000" pitchFamily="2" charset="2"/>
              <a:buChar char="Ø"/>
            </a:pPr>
            <a:r>
              <a:rPr lang="en-US" dirty="0">
                <a:solidFill>
                  <a:schemeClr val="tx1"/>
                </a:solidFill>
              </a:rPr>
              <a:t>Design considerations </a:t>
            </a:r>
          </a:p>
          <a:p>
            <a:pPr marL="0" indent="0" algn="l" rtl="0">
              <a:buNone/>
            </a:pPr>
            <a:endParaRPr lang="en-US" b="1" dirty="0">
              <a:solidFill>
                <a:schemeClr val="tx1"/>
              </a:solidFill>
            </a:endParaRPr>
          </a:p>
        </p:txBody>
      </p:sp>
      <p:sp>
        <p:nvSpPr>
          <p:cNvPr id="4" name="TextBox 3"/>
          <p:cNvSpPr txBox="1"/>
          <p:nvPr/>
        </p:nvSpPr>
        <p:spPr>
          <a:xfrm>
            <a:off x="822959" y="2348880"/>
            <a:ext cx="6984776" cy="3754874"/>
          </a:xfrm>
          <a:prstGeom prst="rect">
            <a:avLst/>
          </a:prstGeom>
          <a:noFill/>
        </p:spPr>
        <p:txBody>
          <a:bodyPr wrap="square" rtlCol="1">
            <a:spAutoFit/>
          </a:bodyPr>
          <a:lstStyle/>
          <a:p>
            <a:pPr marL="285750" indent="-285750">
              <a:buClr>
                <a:schemeClr val="accent2"/>
              </a:buClr>
              <a:buFont typeface="Wingdings" panose="05000000000000000000" pitchFamily="2" charset="2"/>
              <a:buChar char="§"/>
            </a:pPr>
            <a:r>
              <a:rPr lang="en-US" sz="2000" dirty="0"/>
              <a:t>Average velocity</a:t>
            </a:r>
          </a:p>
          <a:p>
            <a:pPr marL="742950" lvl="1" indent="-285750">
              <a:buClr>
                <a:schemeClr val="accent2"/>
              </a:buClr>
              <a:buFont typeface="Wingdings" panose="05000000000000000000" pitchFamily="2" charset="2"/>
              <a:buChar char="§"/>
            </a:pPr>
            <a:r>
              <a:rPr lang="en-US" sz="2000" dirty="0"/>
              <a:t>A </a:t>
            </a:r>
            <a:r>
              <a:rPr lang="en-US" sz="2000" dirty="0" smtClean="0"/>
              <a:t>2 </a:t>
            </a:r>
            <a:r>
              <a:rPr lang="en-US" sz="2000" dirty="0"/>
              <a:t>m/s maximum velocity </a:t>
            </a:r>
            <a:r>
              <a:rPr lang="en-US" sz="2000" dirty="0" smtClean="0"/>
              <a:t>.</a:t>
            </a:r>
          </a:p>
          <a:p>
            <a:pPr marL="742950" lvl="1" indent="-285750">
              <a:buClr>
                <a:schemeClr val="accent2"/>
              </a:buClr>
              <a:buFont typeface="Wingdings" panose="05000000000000000000" pitchFamily="2" charset="2"/>
              <a:buChar char="§"/>
            </a:pPr>
            <a:r>
              <a:rPr lang="en-US" sz="2000" dirty="0" smtClean="0"/>
              <a:t>A </a:t>
            </a:r>
            <a:r>
              <a:rPr lang="en-US" sz="2000" dirty="0"/>
              <a:t>0.6 m/s minimum velocity </a:t>
            </a:r>
            <a:r>
              <a:rPr lang="en-US" sz="2000" dirty="0" smtClean="0"/>
              <a:t>.</a:t>
            </a:r>
          </a:p>
          <a:p>
            <a:pPr marL="285750" indent="-285750">
              <a:buClr>
                <a:schemeClr val="accent2"/>
              </a:buClr>
              <a:buFont typeface="Wingdings" panose="05000000000000000000" pitchFamily="2" charset="2"/>
              <a:buChar char="§"/>
            </a:pPr>
            <a:r>
              <a:rPr lang="en-US" sz="2000" dirty="0" smtClean="0"/>
              <a:t>Slope</a:t>
            </a:r>
          </a:p>
          <a:p>
            <a:pPr lvl="1">
              <a:buClr>
                <a:schemeClr val="accent2"/>
              </a:buClr>
            </a:pPr>
            <a:r>
              <a:rPr lang="en-US" sz="2000" dirty="0" smtClean="0"/>
              <a:t>The </a:t>
            </a:r>
            <a:r>
              <a:rPr lang="en-US" sz="2000" dirty="0"/>
              <a:t>slope of the sewer is the difference in the sewer invert elevations per sewer length.</a:t>
            </a:r>
          </a:p>
          <a:p>
            <a:pPr marL="742950" lvl="1" indent="-285750">
              <a:buClr>
                <a:schemeClr val="accent2"/>
              </a:buClr>
              <a:buFont typeface="Wingdings" panose="05000000000000000000" pitchFamily="2" charset="2"/>
              <a:buChar char="§"/>
            </a:pPr>
            <a:r>
              <a:rPr lang="en-US" sz="2000" dirty="0"/>
              <a:t>A minimum slope of 1</a:t>
            </a:r>
            <a:r>
              <a:rPr lang="en-US" sz="2000" dirty="0" smtClean="0"/>
              <a:t>%. </a:t>
            </a:r>
            <a:endParaRPr lang="en-US" sz="2000" dirty="0"/>
          </a:p>
          <a:p>
            <a:pPr marL="742950" lvl="1" indent="-285750">
              <a:buClr>
                <a:schemeClr val="accent2"/>
              </a:buClr>
              <a:buFont typeface="Wingdings" panose="05000000000000000000" pitchFamily="2" charset="2"/>
              <a:buChar char="§"/>
            </a:pPr>
            <a:r>
              <a:rPr lang="en-US" sz="2000" dirty="0"/>
              <a:t>A maximum slope of 15</a:t>
            </a:r>
            <a:r>
              <a:rPr lang="en-US" sz="2000" dirty="0" smtClean="0"/>
              <a:t>%. </a:t>
            </a:r>
            <a:endParaRPr lang="en-US" sz="2000" dirty="0"/>
          </a:p>
          <a:p>
            <a:pPr marL="285750" indent="-285750">
              <a:buClr>
                <a:schemeClr val="accent2"/>
              </a:buClr>
              <a:buFont typeface="Wingdings" panose="05000000000000000000" pitchFamily="2" charset="2"/>
              <a:buChar char="§"/>
            </a:pPr>
            <a:r>
              <a:rPr lang="en-US" sz="2000" dirty="0"/>
              <a:t>Cover </a:t>
            </a:r>
          </a:p>
          <a:p>
            <a:pPr marL="742950" lvl="1" indent="-285750">
              <a:buClr>
                <a:schemeClr val="accent2"/>
              </a:buClr>
              <a:buFont typeface="Wingdings" panose="05000000000000000000" pitchFamily="2" charset="2"/>
              <a:buChar char="§"/>
            </a:pPr>
            <a:r>
              <a:rPr lang="en-US" sz="2000" dirty="0"/>
              <a:t>The minimum cover should at least be 1 m.</a:t>
            </a:r>
          </a:p>
          <a:p>
            <a:pPr marL="742950" lvl="1" indent="-285750">
              <a:buClr>
                <a:schemeClr val="accent2"/>
              </a:buClr>
              <a:buFont typeface="Wingdings" panose="05000000000000000000" pitchFamily="2" charset="2"/>
              <a:buChar char="§"/>
            </a:pPr>
            <a:r>
              <a:rPr lang="en-US" sz="2000" dirty="0"/>
              <a:t>The maximum cover should not exceed </a:t>
            </a:r>
            <a:r>
              <a:rPr lang="en-US" sz="2000" dirty="0" smtClean="0"/>
              <a:t>4 </a:t>
            </a:r>
            <a:r>
              <a:rPr lang="en-US" sz="2000" dirty="0"/>
              <a:t>m.</a:t>
            </a:r>
          </a:p>
          <a:p>
            <a:endParaRPr lang="ar-SA" dirty="0"/>
          </a:p>
        </p:txBody>
      </p:sp>
    </p:spTree>
    <p:extLst>
      <p:ext uri="{BB962C8B-B14F-4D97-AF65-F5344CB8AC3E}">
        <p14:creationId xmlns:p14="http://schemas.microsoft.com/office/powerpoint/2010/main" xmlns="" val="1219634277"/>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Designing</a:t>
            </a:r>
            <a:endParaRPr lang="en-US" dirty="0">
              <a:solidFill>
                <a:schemeClr val="tx1"/>
              </a:solidFill>
            </a:endParaRPr>
          </a:p>
        </p:txBody>
      </p:sp>
      <p:sp>
        <p:nvSpPr>
          <p:cNvPr id="3" name="Content Placeholder 2"/>
          <p:cNvSpPr>
            <a:spLocks noGrp="1"/>
          </p:cNvSpPr>
          <p:nvPr>
            <p:ph idx="1"/>
          </p:nvPr>
        </p:nvSpPr>
        <p:spPr>
          <a:xfrm>
            <a:off x="822959" y="1988840"/>
            <a:ext cx="7543801" cy="4023360"/>
          </a:xfrm>
        </p:spPr>
        <p:txBody>
          <a:bodyPr>
            <a:normAutofit/>
          </a:bodyPr>
          <a:lstStyle/>
          <a:p>
            <a:pPr algn="l" rtl="0">
              <a:buFont typeface="Wingdings" panose="05000000000000000000" pitchFamily="2" charset="2"/>
              <a:buChar char="Ø"/>
            </a:pPr>
            <a:r>
              <a:rPr lang="en-US" dirty="0">
                <a:solidFill>
                  <a:schemeClr val="tx1"/>
                </a:solidFill>
              </a:rPr>
              <a:t>Design considerations </a:t>
            </a:r>
          </a:p>
          <a:p>
            <a:pPr marL="0" indent="0" algn="l" rtl="0">
              <a:buNone/>
            </a:pPr>
            <a:endParaRPr lang="en-US" b="1" dirty="0">
              <a:solidFill>
                <a:schemeClr val="tx1"/>
              </a:solidFill>
            </a:endParaRPr>
          </a:p>
          <a:p>
            <a:pPr marL="0" indent="0" algn="l" rtl="0">
              <a:buNone/>
            </a:pPr>
            <a:endParaRPr lang="en-US" dirty="0">
              <a:solidFill>
                <a:schemeClr val="tx1"/>
              </a:solidFill>
            </a:endParaRPr>
          </a:p>
        </p:txBody>
      </p:sp>
      <p:sp>
        <p:nvSpPr>
          <p:cNvPr id="4" name="TextBox 3"/>
          <p:cNvSpPr txBox="1"/>
          <p:nvPr/>
        </p:nvSpPr>
        <p:spPr>
          <a:xfrm>
            <a:off x="822959" y="2564904"/>
            <a:ext cx="5909281" cy="3688189"/>
          </a:xfrm>
          <a:prstGeom prst="rect">
            <a:avLst/>
          </a:prstGeom>
          <a:noFill/>
        </p:spPr>
        <p:txBody>
          <a:bodyPr wrap="square" rtlCol="1">
            <a:spAutoFit/>
          </a:bodyPr>
          <a:lstStyle/>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t>The </a:t>
            </a:r>
            <a:r>
              <a:rPr lang="en-US" sz="2000" dirty="0"/>
              <a:t>flow in conduit is partially flow has percentage 75%.</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t>Sump </a:t>
            </a:r>
            <a:r>
              <a:rPr lang="en-US" sz="2000" dirty="0"/>
              <a:t>depth is zero.</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t>Manning </a:t>
            </a:r>
            <a:r>
              <a:rPr lang="en-US" sz="2000" dirty="0"/>
              <a:t>coefficient is 0.013</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t>Steady </a:t>
            </a:r>
            <a:r>
              <a:rPr lang="en-US" sz="2000" dirty="0"/>
              <a:t>state condition.</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t>Outfall </a:t>
            </a:r>
            <a:r>
              <a:rPr lang="en-US" sz="2000" dirty="0"/>
              <a:t>type is free outfall.</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t>Diameter </a:t>
            </a:r>
            <a:r>
              <a:rPr lang="en-US" sz="2000" dirty="0"/>
              <a:t>of manhole is 1 m.</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t>The </a:t>
            </a:r>
            <a:r>
              <a:rPr lang="en-US" sz="2000" dirty="0"/>
              <a:t>material of conduit is circular uPVC.</a:t>
            </a:r>
          </a:p>
          <a:p>
            <a:endParaRPr lang="ar-SA" dirty="0"/>
          </a:p>
        </p:txBody>
      </p:sp>
    </p:spTree>
    <p:extLst>
      <p:ext uri="{BB962C8B-B14F-4D97-AF65-F5344CB8AC3E}">
        <p14:creationId xmlns:p14="http://schemas.microsoft.com/office/powerpoint/2010/main" xmlns="" val="2217101562"/>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Design</a:t>
            </a:r>
            <a:r>
              <a:rPr lang="en-US" dirty="0"/>
              <a:t> </a:t>
            </a:r>
            <a:r>
              <a:rPr lang="en-US" dirty="0">
                <a:solidFill>
                  <a:schemeClr val="tx1"/>
                </a:solidFill>
              </a:rPr>
              <a:t>modeling</a:t>
            </a:r>
            <a:endParaRPr lang="ar-SA" dirty="0">
              <a:solidFill>
                <a:schemeClr val="tx1"/>
              </a:solidFill>
            </a:endParaRPr>
          </a:p>
        </p:txBody>
      </p:sp>
      <p:sp>
        <p:nvSpPr>
          <p:cNvPr id="5" name="TextBox 4"/>
          <p:cNvSpPr txBox="1"/>
          <p:nvPr/>
        </p:nvSpPr>
        <p:spPr>
          <a:xfrm>
            <a:off x="971600" y="1916832"/>
            <a:ext cx="6264696" cy="5601533"/>
          </a:xfrm>
          <a:prstGeom prst="rect">
            <a:avLst/>
          </a:prstGeom>
          <a:noFill/>
        </p:spPr>
        <p:txBody>
          <a:bodyPr wrap="square" rtlCol="1">
            <a:spAutoFit/>
          </a:bodyPr>
          <a:lstStyle/>
          <a:p>
            <a:pPr marL="342900" lvl="0" indent="-342900">
              <a:lnSpc>
                <a:spcPct val="150000"/>
              </a:lnSpc>
              <a:buClr>
                <a:schemeClr val="accent2"/>
              </a:buClr>
              <a:buFont typeface="Wingdings" panose="05000000000000000000" pitchFamily="2" charset="2"/>
              <a:buChar char="§"/>
            </a:pPr>
            <a:r>
              <a:rPr lang="en-US" sz="2000" dirty="0"/>
              <a:t>Add data for </a:t>
            </a:r>
            <a:r>
              <a:rPr lang="en-US" sz="2000" dirty="0" err="1"/>
              <a:t>SewerCAD</a:t>
            </a:r>
            <a:r>
              <a:rPr lang="en-US" sz="2000" dirty="0"/>
              <a:t> software “Contour Map, Building layout, road layout".</a:t>
            </a:r>
          </a:p>
          <a:p>
            <a:pPr marL="342900" lvl="0" indent="-342900">
              <a:lnSpc>
                <a:spcPct val="150000"/>
              </a:lnSpc>
              <a:buClr>
                <a:schemeClr val="accent2"/>
              </a:buClr>
              <a:buFont typeface="Wingdings" panose="05000000000000000000" pitchFamily="2" charset="2"/>
              <a:buChar char="§"/>
            </a:pPr>
            <a:r>
              <a:rPr lang="en-US" sz="2000" dirty="0"/>
              <a:t>Allocate the location of manholes and outfall.</a:t>
            </a:r>
          </a:p>
          <a:p>
            <a:pPr marL="342900" lvl="0" indent="-342900">
              <a:lnSpc>
                <a:spcPct val="150000"/>
              </a:lnSpc>
              <a:buClr>
                <a:schemeClr val="accent2"/>
              </a:buClr>
              <a:buFont typeface="Wingdings" panose="05000000000000000000" pitchFamily="2" charset="2"/>
              <a:buChar char="§"/>
            </a:pPr>
            <a:r>
              <a:rPr lang="en-US" sz="2000" dirty="0"/>
              <a:t>Tracing conduit between manholes.</a:t>
            </a:r>
          </a:p>
          <a:p>
            <a:pPr marL="342900" lvl="0" indent="-342900">
              <a:lnSpc>
                <a:spcPct val="150000"/>
              </a:lnSpc>
              <a:buClr>
                <a:schemeClr val="accent2"/>
              </a:buClr>
              <a:buFont typeface="Wingdings" panose="05000000000000000000" pitchFamily="2" charset="2"/>
              <a:buChar char="§"/>
            </a:pPr>
            <a:r>
              <a:rPr lang="en-US" sz="2000" dirty="0" smtClean="0"/>
              <a:t>By using </a:t>
            </a:r>
            <a:r>
              <a:rPr lang="en-US" sz="2000" dirty="0" err="1" smtClean="0"/>
              <a:t>Trex</a:t>
            </a:r>
            <a:r>
              <a:rPr lang="en-US" sz="2000" dirty="0" smtClean="0"/>
              <a:t> tool determine the ground elevation for manholes and length of conduit. </a:t>
            </a:r>
          </a:p>
          <a:p>
            <a:pPr lvl="0">
              <a:buClr>
                <a:schemeClr val="accent2"/>
              </a:buClr>
            </a:pPr>
            <a:endParaRPr lang="en-US" sz="2000" dirty="0"/>
          </a:p>
          <a:p>
            <a:pPr marL="342900" lvl="0" indent="-342900">
              <a:buClr>
                <a:schemeClr val="accent2"/>
              </a:buClr>
              <a:buFont typeface="Wingdings" panose="05000000000000000000" pitchFamily="2" charset="2"/>
              <a:buChar char="§"/>
            </a:pPr>
            <a:endParaRPr lang="en-US" sz="2000" dirty="0" smtClean="0"/>
          </a:p>
          <a:p>
            <a:pPr marL="342900" lvl="0" indent="-342900">
              <a:buClr>
                <a:schemeClr val="accent2"/>
              </a:buClr>
              <a:buFont typeface="Wingdings" panose="05000000000000000000" pitchFamily="2" charset="2"/>
              <a:buChar char="§"/>
            </a:pPr>
            <a:endParaRPr lang="en-US" sz="2000" dirty="0"/>
          </a:p>
          <a:p>
            <a:pPr marL="342900" lvl="0" indent="-342900">
              <a:buClr>
                <a:schemeClr val="accent2"/>
              </a:buClr>
              <a:buFont typeface="Wingdings" panose="05000000000000000000" pitchFamily="2" charset="2"/>
              <a:buChar char="§"/>
            </a:pPr>
            <a:endParaRPr lang="en-US" sz="2000" dirty="0" smtClean="0"/>
          </a:p>
          <a:p>
            <a:pPr marL="342900" lvl="0" indent="-342900">
              <a:buClr>
                <a:schemeClr val="accent2"/>
              </a:buClr>
              <a:buFont typeface="Wingdings" panose="05000000000000000000" pitchFamily="2" charset="2"/>
              <a:buChar char="§"/>
            </a:pPr>
            <a:endParaRPr lang="en-US" sz="2000" dirty="0"/>
          </a:p>
          <a:p>
            <a:pPr marL="342900" lvl="0" indent="-342900">
              <a:buClr>
                <a:schemeClr val="accent2"/>
              </a:buClr>
              <a:buFont typeface="Wingdings" panose="05000000000000000000" pitchFamily="2" charset="2"/>
              <a:buChar char="§"/>
            </a:pPr>
            <a:endParaRPr lang="en-US" sz="2000" dirty="0" smtClean="0"/>
          </a:p>
          <a:p>
            <a:pPr marL="342900" lvl="0" indent="-342900">
              <a:buClr>
                <a:schemeClr val="accent2"/>
              </a:buClr>
              <a:buFont typeface="Wingdings" panose="05000000000000000000" pitchFamily="2" charset="2"/>
              <a:buChar char="§"/>
            </a:pPr>
            <a:endParaRPr lang="en-US" sz="2000" dirty="0" smtClean="0"/>
          </a:p>
          <a:p>
            <a:pPr marL="342900" lvl="0" indent="-342900">
              <a:buClr>
                <a:schemeClr val="accent2"/>
              </a:buClr>
              <a:buFont typeface="Wingdings" panose="05000000000000000000" pitchFamily="2" charset="2"/>
              <a:buChar char="§"/>
            </a:pPr>
            <a:endParaRPr lang="en-US" sz="2000" dirty="0"/>
          </a:p>
          <a:p>
            <a:endParaRPr lang="ar-SA" dirty="0"/>
          </a:p>
        </p:txBody>
      </p:sp>
    </p:spTree>
    <p:extLst>
      <p:ext uri="{BB962C8B-B14F-4D97-AF65-F5344CB8AC3E}">
        <p14:creationId xmlns:p14="http://schemas.microsoft.com/office/powerpoint/2010/main" xmlns="" val="219297276"/>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Design</a:t>
            </a:r>
            <a:r>
              <a:rPr lang="en-US" dirty="0"/>
              <a:t> </a:t>
            </a:r>
            <a:r>
              <a:rPr lang="en-US" dirty="0">
                <a:solidFill>
                  <a:schemeClr val="tx1"/>
                </a:solidFill>
              </a:rPr>
              <a:t>modeling</a:t>
            </a:r>
            <a:endParaRPr lang="ar-SA" dirty="0">
              <a:solidFill>
                <a:schemeClr val="tx1"/>
              </a:solidFill>
            </a:endParaRPr>
          </a:p>
        </p:txBody>
      </p:sp>
      <p:sp>
        <p:nvSpPr>
          <p:cNvPr id="5" name="TextBox 4"/>
          <p:cNvSpPr txBox="1"/>
          <p:nvPr/>
        </p:nvSpPr>
        <p:spPr>
          <a:xfrm>
            <a:off x="971600" y="1916833"/>
            <a:ext cx="6743672" cy="5601533"/>
          </a:xfrm>
          <a:prstGeom prst="rect">
            <a:avLst/>
          </a:prstGeom>
          <a:noFill/>
        </p:spPr>
        <p:txBody>
          <a:bodyPr wrap="square" rtlCol="1">
            <a:spAutoFit/>
          </a:bodyPr>
          <a:lstStyle/>
          <a:p>
            <a:pPr lvl="0">
              <a:lnSpc>
                <a:spcPct val="150000"/>
              </a:lnSpc>
              <a:buClr>
                <a:schemeClr val="accent1"/>
              </a:buClr>
              <a:buFont typeface="Wingdings" pitchFamily="2" charset="2"/>
              <a:buChar char="§"/>
            </a:pPr>
            <a:r>
              <a:rPr lang="en-US" sz="2000" dirty="0" smtClean="0"/>
              <a:t>Define unit sanitary load </a:t>
            </a:r>
          </a:p>
          <a:p>
            <a:pPr lvl="0">
              <a:lnSpc>
                <a:spcPct val="150000"/>
              </a:lnSpc>
              <a:buClr>
                <a:schemeClr val="accent1"/>
              </a:buClr>
              <a:buFont typeface="Wingdings" pitchFamily="2" charset="2"/>
              <a:buChar char="§"/>
            </a:pPr>
            <a:r>
              <a:rPr lang="en-US" sz="2000" dirty="0" smtClean="0"/>
              <a:t>Define extreme flow setup </a:t>
            </a:r>
          </a:p>
          <a:p>
            <a:pPr lvl="0">
              <a:lnSpc>
                <a:spcPct val="150000"/>
              </a:lnSpc>
              <a:buClr>
                <a:schemeClr val="accent1"/>
              </a:buClr>
              <a:buFont typeface="Wingdings" pitchFamily="2" charset="2"/>
              <a:buChar char="§"/>
            </a:pPr>
            <a:r>
              <a:rPr lang="en-US" sz="2000" dirty="0" smtClean="0"/>
              <a:t>Find out the load in the area currently by </a:t>
            </a:r>
            <a:r>
              <a:rPr lang="en-US" sz="2000" dirty="0" err="1" smtClean="0"/>
              <a:t>Thession</a:t>
            </a:r>
            <a:r>
              <a:rPr lang="en-US" sz="2000" dirty="0" smtClean="0"/>
              <a:t> polygon.</a:t>
            </a:r>
          </a:p>
          <a:p>
            <a:pPr lvl="0">
              <a:lnSpc>
                <a:spcPct val="150000"/>
              </a:lnSpc>
              <a:buClr>
                <a:schemeClr val="accent1"/>
              </a:buClr>
              <a:buFont typeface="Wingdings" pitchFamily="2" charset="2"/>
              <a:buChar char="§"/>
            </a:pPr>
            <a:r>
              <a:rPr lang="en-US" sz="2000" dirty="0" smtClean="0"/>
              <a:t>Adding the total load using load builder tool</a:t>
            </a:r>
          </a:p>
          <a:p>
            <a:pPr lvl="0">
              <a:lnSpc>
                <a:spcPct val="150000"/>
              </a:lnSpc>
              <a:buClr>
                <a:schemeClr val="accent1"/>
              </a:buClr>
              <a:buFont typeface="Wingdings" pitchFamily="2" charset="2"/>
              <a:buChar char="§"/>
            </a:pPr>
            <a:r>
              <a:rPr lang="en-US" sz="2000" dirty="0" smtClean="0"/>
              <a:t>Define all project constraints </a:t>
            </a:r>
          </a:p>
          <a:p>
            <a:pPr lvl="0">
              <a:lnSpc>
                <a:spcPct val="150000"/>
              </a:lnSpc>
              <a:buClr>
                <a:schemeClr val="accent1"/>
              </a:buClr>
              <a:buFont typeface="Wingdings" pitchFamily="2" charset="2"/>
              <a:buChar char="§"/>
            </a:pPr>
            <a:r>
              <a:rPr lang="en-US" sz="2000" dirty="0" smtClean="0"/>
              <a:t>Run </a:t>
            </a:r>
            <a:r>
              <a:rPr lang="en-US" sz="2000" dirty="0" smtClean="0"/>
              <a:t>the model. </a:t>
            </a:r>
          </a:p>
          <a:p>
            <a:pPr lvl="0">
              <a:buClr>
                <a:schemeClr val="accent2"/>
              </a:buClr>
            </a:pPr>
            <a:endParaRPr lang="en-US" sz="2000" dirty="0"/>
          </a:p>
          <a:p>
            <a:pPr marL="342900" lvl="0" indent="-342900">
              <a:buClr>
                <a:schemeClr val="accent2"/>
              </a:buClr>
              <a:buFont typeface="Wingdings" panose="05000000000000000000" pitchFamily="2" charset="2"/>
              <a:buChar char="§"/>
            </a:pPr>
            <a:endParaRPr lang="en-US" sz="2000" dirty="0" smtClean="0"/>
          </a:p>
          <a:p>
            <a:pPr marL="342900" lvl="0" indent="-342900">
              <a:buClr>
                <a:schemeClr val="accent2"/>
              </a:buClr>
              <a:buFont typeface="Wingdings" panose="05000000000000000000" pitchFamily="2" charset="2"/>
              <a:buChar char="§"/>
            </a:pPr>
            <a:endParaRPr lang="en-US" sz="2000" dirty="0"/>
          </a:p>
          <a:p>
            <a:pPr marL="342900" lvl="0" indent="-342900">
              <a:buClr>
                <a:schemeClr val="accent2"/>
              </a:buClr>
              <a:buFont typeface="Wingdings" panose="05000000000000000000" pitchFamily="2" charset="2"/>
              <a:buChar char="§"/>
            </a:pPr>
            <a:endParaRPr lang="en-US" sz="2000" dirty="0" smtClean="0"/>
          </a:p>
          <a:p>
            <a:pPr marL="342900" lvl="0" indent="-342900">
              <a:buClr>
                <a:schemeClr val="accent2"/>
              </a:buClr>
              <a:buFont typeface="Wingdings" panose="05000000000000000000" pitchFamily="2" charset="2"/>
              <a:buChar char="§"/>
            </a:pPr>
            <a:endParaRPr lang="en-US" sz="2000" dirty="0"/>
          </a:p>
          <a:p>
            <a:pPr marL="342900" lvl="0" indent="-342900">
              <a:buClr>
                <a:schemeClr val="accent2"/>
              </a:buClr>
              <a:buFont typeface="Wingdings" panose="05000000000000000000" pitchFamily="2" charset="2"/>
              <a:buChar char="§"/>
            </a:pPr>
            <a:endParaRPr lang="en-US" sz="2000" dirty="0" smtClean="0"/>
          </a:p>
          <a:p>
            <a:pPr marL="342900" lvl="0" indent="-342900">
              <a:buClr>
                <a:schemeClr val="accent2"/>
              </a:buClr>
              <a:buFont typeface="Wingdings" panose="05000000000000000000" pitchFamily="2" charset="2"/>
              <a:buChar char="§"/>
            </a:pPr>
            <a:endParaRPr lang="en-US" sz="2000" dirty="0" smtClean="0"/>
          </a:p>
          <a:p>
            <a:pPr marL="342900" lvl="0" indent="-342900">
              <a:buClr>
                <a:schemeClr val="accent2"/>
              </a:buClr>
              <a:buFont typeface="Wingdings" panose="05000000000000000000" pitchFamily="2" charset="2"/>
              <a:buChar char="§"/>
            </a:pPr>
            <a:endParaRPr lang="en-US" sz="2000" dirty="0"/>
          </a:p>
          <a:p>
            <a:endParaRPr lang="ar-SA" dirty="0"/>
          </a:p>
        </p:txBody>
      </p:sp>
    </p:spTree>
    <p:extLst>
      <p:ext uri="{BB962C8B-B14F-4D97-AF65-F5344CB8AC3E}">
        <p14:creationId xmlns:p14="http://schemas.microsoft.com/office/powerpoint/2010/main" xmlns="" val="219297276"/>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1"/>
                </a:solidFill>
              </a:rPr>
              <a:t>Design</a:t>
            </a:r>
            <a:r>
              <a:rPr lang="en-US" dirty="0" smtClean="0"/>
              <a:t> </a:t>
            </a:r>
            <a:r>
              <a:rPr lang="en-US" dirty="0" smtClean="0">
                <a:solidFill>
                  <a:schemeClr val="tx1"/>
                </a:solidFill>
              </a:rPr>
              <a:t>modeling</a:t>
            </a:r>
            <a:endParaRPr lang="ar-SA" dirty="0"/>
          </a:p>
        </p:txBody>
      </p:sp>
      <p:pic>
        <p:nvPicPr>
          <p:cNvPr id="4" name="عنصر نائب للمحتوى 3"/>
          <p:cNvPicPr>
            <a:picLocks noGrp="1"/>
          </p:cNvPicPr>
          <p:nvPr>
            <p:ph idx="1"/>
          </p:nvPr>
        </p:nvPicPr>
        <p:blipFill>
          <a:blip r:embed="rId2"/>
          <a:srcRect/>
          <a:stretch>
            <a:fillRect/>
          </a:stretch>
        </p:blipFill>
        <p:spPr bwMode="auto">
          <a:xfrm>
            <a:off x="428596" y="1846263"/>
            <a:ext cx="8286808" cy="4511695"/>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a:t>
            </a:r>
            <a:endParaRPr lang="ar-SA" dirty="0"/>
          </a:p>
        </p:txBody>
      </p:sp>
      <p:sp>
        <p:nvSpPr>
          <p:cNvPr id="3" name="عنصر نائب للمحتوى 2"/>
          <p:cNvSpPr>
            <a:spLocks noGrp="1"/>
          </p:cNvSpPr>
          <p:nvPr>
            <p:ph idx="1"/>
          </p:nvPr>
        </p:nvSpPr>
        <p:spPr>
          <a:xfrm>
            <a:off x="822959" y="1845734"/>
            <a:ext cx="3391851" cy="4023360"/>
          </a:xfrm>
        </p:spPr>
        <p:txBody>
          <a:bodyPr/>
          <a:lstStyle/>
          <a:p>
            <a:pPr algn="l">
              <a:buNone/>
            </a:pPr>
            <a:r>
              <a:rPr lang="en-US" dirty="0" smtClean="0"/>
              <a:t>velocities are distributed  between 0.6 and 3.4 m/s</a:t>
            </a:r>
          </a:p>
          <a:p>
            <a:pPr algn="l"/>
            <a:r>
              <a:rPr lang="en-US" dirty="0" smtClean="0"/>
              <a:t>some of the velocities are  out of the range (0.6 to 2 m/s ), </a:t>
            </a:r>
            <a:endParaRPr lang="ar-SA" dirty="0"/>
          </a:p>
        </p:txBody>
      </p:sp>
      <p:graphicFrame>
        <p:nvGraphicFramePr>
          <p:cNvPr id="4" name="مخطط 3"/>
          <p:cNvGraphicFramePr/>
          <p:nvPr/>
        </p:nvGraphicFramePr>
        <p:xfrm>
          <a:off x="3929058" y="1857364"/>
          <a:ext cx="5072098" cy="42862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a:t>
            </a:r>
            <a:endParaRPr lang="ar-SA" dirty="0"/>
          </a:p>
        </p:txBody>
      </p:sp>
      <p:graphicFrame>
        <p:nvGraphicFramePr>
          <p:cNvPr id="4" name="عنصر نائب للمحتوى 3"/>
          <p:cNvGraphicFramePr>
            <a:graphicFrameLocks noGrp="1"/>
          </p:cNvGraphicFramePr>
          <p:nvPr>
            <p:ph idx="1"/>
          </p:nvPr>
        </p:nvGraphicFramePr>
        <p:xfrm>
          <a:off x="4143371" y="1846263"/>
          <a:ext cx="4786347" cy="4368819"/>
        </p:xfrm>
        <a:graphic>
          <a:graphicData uri="http://schemas.openxmlformats.org/drawingml/2006/chart">
            <c:chart xmlns:c="http://schemas.openxmlformats.org/drawingml/2006/chart" xmlns:r="http://schemas.openxmlformats.org/officeDocument/2006/relationships" r:id="rId2"/>
          </a:graphicData>
        </a:graphic>
      </p:graphicFrame>
      <p:sp>
        <p:nvSpPr>
          <p:cNvPr id="5" name="مستطيل 4"/>
          <p:cNvSpPr/>
          <p:nvPr/>
        </p:nvSpPr>
        <p:spPr>
          <a:xfrm>
            <a:off x="642910" y="1928802"/>
            <a:ext cx="3500462" cy="646331"/>
          </a:xfrm>
          <a:prstGeom prst="rect">
            <a:avLst/>
          </a:prstGeom>
        </p:spPr>
        <p:txBody>
          <a:bodyPr wrap="square">
            <a:spAutoFit/>
          </a:bodyPr>
          <a:lstStyle/>
          <a:p>
            <a:r>
              <a:rPr lang="en-US" dirty="0" smtClean="0"/>
              <a:t>Slopes  distributed  </a:t>
            </a:r>
            <a:r>
              <a:rPr lang="en-US" dirty="0" smtClean="0"/>
              <a:t>between </a:t>
            </a:r>
            <a:r>
              <a:rPr lang="en-US" dirty="0" smtClean="0"/>
              <a:t>1 </a:t>
            </a:r>
            <a:r>
              <a:rPr lang="en-US" dirty="0" smtClean="0"/>
              <a:t>and </a:t>
            </a:r>
            <a:r>
              <a:rPr lang="en-US" dirty="0" smtClean="0"/>
              <a:t>15 %</a:t>
            </a:r>
            <a:endParaRPr lang="ar-SA"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0" algn="l" rtl="0">
              <a:buFont typeface="Wingdings" panose="05000000000000000000" pitchFamily="2" charset="2"/>
              <a:buChar char="Ø"/>
            </a:pPr>
            <a:r>
              <a:rPr lang="en-US" dirty="0">
                <a:solidFill>
                  <a:schemeClr val="tx1"/>
                </a:solidFill>
              </a:rPr>
              <a:t>Evaluating the existing water </a:t>
            </a:r>
            <a:r>
              <a:rPr lang="en-US" dirty="0" smtClean="0">
                <a:solidFill>
                  <a:schemeClr val="tx1"/>
                </a:solidFill>
              </a:rPr>
              <a:t>distribution </a:t>
            </a:r>
            <a:r>
              <a:rPr lang="en-US" dirty="0" smtClean="0">
                <a:solidFill>
                  <a:schemeClr val="tx1"/>
                </a:solidFill>
              </a:rPr>
              <a:t>network</a:t>
            </a:r>
            <a:endParaRPr lang="en-US" dirty="0">
              <a:solidFill>
                <a:schemeClr val="tx1"/>
              </a:solidFill>
            </a:endParaRPr>
          </a:p>
          <a:p>
            <a:pPr lvl="0" algn="l" rtl="0">
              <a:buFont typeface="Wingdings" panose="05000000000000000000" pitchFamily="2" charset="2"/>
              <a:buChar char="Ø"/>
            </a:pPr>
            <a:r>
              <a:rPr lang="en-US" dirty="0">
                <a:solidFill>
                  <a:schemeClr val="tx1"/>
                </a:solidFill>
              </a:rPr>
              <a:t>Redesign </a:t>
            </a:r>
            <a:r>
              <a:rPr lang="en-US" dirty="0" smtClean="0">
                <a:solidFill>
                  <a:schemeClr val="tx1"/>
                </a:solidFill>
              </a:rPr>
              <a:t>water </a:t>
            </a:r>
            <a:r>
              <a:rPr lang="en-US" dirty="0">
                <a:solidFill>
                  <a:schemeClr val="tx1"/>
                </a:solidFill>
              </a:rPr>
              <a:t>distribution network </a:t>
            </a:r>
          </a:p>
          <a:p>
            <a:pPr lvl="0" algn="l" rtl="0">
              <a:buFont typeface="Wingdings" panose="05000000000000000000" pitchFamily="2" charset="2"/>
              <a:buChar char="Ø"/>
            </a:pPr>
            <a:r>
              <a:rPr lang="en-US" dirty="0">
                <a:solidFill>
                  <a:schemeClr val="tx1"/>
                </a:solidFill>
              </a:rPr>
              <a:t>Design </a:t>
            </a:r>
            <a:r>
              <a:rPr lang="en-US" dirty="0" smtClean="0">
                <a:solidFill>
                  <a:schemeClr val="tx1"/>
                </a:solidFill>
              </a:rPr>
              <a:t>wastewater </a:t>
            </a:r>
            <a:r>
              <a:rPr lang="en-US" dirty="0" smtClean="0">
                <a:solidFill>
                  <a:schemeClr val="tx1"/>
                </a:solidFill>
              </a:rPr>
              <a:t>system</a:t>
            </a:r>
            <a:endParaRPr lang="en-US" dirty="0">
              <a:solidFill>
                <a:schemeClr val="tx1"/>
              </a:solidFill>
            </a:endParaRPr>
          </a:p>
          <a:p>
            <a:endParaRPr lang="en-US" dirty="0">
              <a:solidFill>
                <a:schemeClr val="tx1"/>
              </a:solidFill>
            </a:endParaRPr>
          </a:p>
        </p:txBody>
      </p:sp>
    </p:spTree>
    <p:extLst>
      <p:ext uri="{BB962C8B-B14F-4D97-AF65-F5344CB8AC3E}">
        <p14:creationId xmlns="" xmlns:p14="http://schemas.microsoft.com/office/powerpoint/2010/main" val="2397537741"/>
      </p:ext>
    </p:extLst>
  </p:cSld>
  <p:clrMapOvr>
    <a:masterClrMapping/>
  </p:clrMapOvr>
  <mc:AlternateContent xmlns:mc="http://schemas.openxmlformats.org/markup-compatibility/2006">
    <mc:Choice xmlns=""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a:t>
            </a:r>
            <a:endParaRPr lang="ar-SA" dirty="0"/>
          </a:p>
        </p:txBody>
      </p:sp>
      <p:sp>
        <p:nvSpPr>
          <p:cNvPr id="3" name="عنصر نائب للمحتوى 2"/>
          <p:cNvSpPr>
            <a:spLocks noGrp="1"/>
          </p:cNvSpPr>
          <p:nvPr>
            <p:ph idx="1"/>
          </p:nvPr>
        </p:nvSpPr>
        <p:spPr>
          <a:xfrm>
            <a:off x="428596" y="1845734"/>
            <a:ext cx="3429025" cy="4023360"/>
          </a:xfrm>
        </p:spPr>
        <p:txBody>
          <a:bodyPr/>
          <a:lstStyle/>
          <a:p>
            <a:pPr algn="l"/>
            <a:r>
              <a:rPr lang="en-US" dirty="0" smtClean="0"/>
              <a:t>Cover are </a:t>
            </a:r>
            <a:r>
              <a:rPr lang="en-US" dirty="0" smtClean="0"/>
              <a:t>distributed  between </a:t>
            </a:r>
            <a:r>
              <a:rPr lang="en-US" dirty="0" smtClean="0"/>
              <a:t>(.</a:t>
            </a:r>
            <a:r>
              <a:rPr lang="en-US" dirty="0" smtClean="0"/>
              <a:t>8 and 4.5 </a:t>
            </a:r>
            <a:r>
              <a:rPr lang="en-US" dirty="0" smtClean="0"/>
              <a:t>)m/s</a:t>
            </a:r>
          </a:p>
          <a:p>
            <a:pPr algn="l"/>
            <a:r>
              <a:rPr lang="en-US" dirty="0" smtClean="0"/>
              <a:t> </a:t>
            </a:r>
            <a:r>
              <a:rPr lang="en-US" dirty="0" smtClean="0"/>
              <a:t>one of the them are  out of the range </a:t>
            </a:r>
            <a:r>
              <a:rPr lang="en-US" dirty="0" smtClean="0"/>
              <a:t>(</a:t>
            </a:r>
            <a:r>
              <a:rPr lang="en-US" dirty="0" smtClean="0"/>
              <a:t>0.8 to 4 m)</a:t>
            </a:r>
            <a:endParaRPr lang="ar-SA" dirty="0"/>
          </a:p>
        </p:txBody>
      </p:sp>
      <p:graphicFrame>
        <p:nvGraphicFramePr>
          <p:cNvPr id="4" name="مخطط 3"/>
          <p:cNvGraphicFramePr/>
          <p:nvPr/>
        </p:nvGraphicFramePr>
        <p:xfrm>
          <a:off x="3643306" y="2000240"/>
          <a:ext cx="5214942" cy="42148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a:t>
            </a:r>
            <a:endParaRPr lang="ar-SA" dirty="0"/>
          </a:p>
        </p:txBody>
      </p:sp>
      <p:sp>
        <p:nvSpPr>
          <p:cNvPr id="3" name="عنصر نائب للمحتوى 2"/>
          <p:cNvSpPr>
            <a:spLocks noGrp="1"/>
          </p:cNvSpPr>
          <p:nvPr>
            <p:ph idx="1"/>
          </p:nvPr>
        </p:nvSpPr>
        <p:spPr>
          <a:xfrm>
            <a:off x="428596" y="1845734"/>
            <a:ext cx="3429025" cy="4023360"/>
          </a:xfrm>
        </p:spPr>
        <p:txBody>
          <a:bodyPr/>
          <a:lstStyle/>
          <a:p>
            <a:pPr algn="l"/>
            <a:r>
              <a:rPr lang="en-US" dirty="0" smtClean="0"/>
              <a:t>Cover are </a:t>
            </a:r>
            <a:r>
              <a:rPr lang="en-US" dirty="0" smtClean="0"/>
              <a:t>distributed  between </a:t>
            </a:r>
            <a:r>
              <a:rPr lang="en-US" dirty="0" smtClean="0"/>
              <a:t>(.</a:t>
            </a:r>
            <a:r>
              <a:rPr lang="en-US" dirty="0" smtClean="0"/>
              <a:t>8 and 4.5 </a:t>
            </a:r>
            <a:r>
              <a:rPr lang="en-US" dirty="0" smtClean="0"/>
              <a:t>)m/s</a:t>
            </a:r>
          </a:p>
          <a:p>
            <a:pPr algn="l"/>
            <a:r>
              <a:rPr lang="en-US" dirty="0" smtClean="0"/>
              <a:t> </a:t>
            </a:r>
            <a:r>
              <a:rPr lang="en-US" dirty="0" smtClean="0"/>
              <a:t>one of the them are  out of the range </a:t>
            </a:r>
            <a:r>
              <a:rPr lang="en-US" dirty="0" smtClean="0"/>
              <a:t>(</a:t>
            </a:r>
            <a:r>
              <a:rPr lang="en-US" dirty="0" smtClean="0"/>
              <a:t>0.8 to 4 m)</a:t>
            </a:r>
            <a:endParaRPr lang="ar-SA" dirty="0"/>
          </a:p>
        </p:txBody>
      </p:sp>
      <p:graphicFrame>
        <p:nvGraphicFramePr>
          <p:cNvPr id="5" name="مخطط 4"/>
          <p:cNvGraphicFramePr/>
          <p:nvPr/>
        </p:nvGraphicFramePr>
        <p:xfrm>
          <a:off x="3714744" y="2071678"/>
          <a:ext cx="5214974" cy="414340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a:t>
            </a:r>
            <a:endParaRPr lang="ar-SA" dirty="0"/>
          </a:p>
        </p:txBody>
      </p:sp>
      <p:pic>
        <p:nvPicPr>
          <p:cNvPr id="4" name="عنصر نائب للمحتوى 3"/>
          <p:cNvPicPr>
            <a:picLocks noGrp="1"/>
          </p:cNvPicPr>
          <p:nvPr>
            <p:ph idx="1"/>
          </p:nvPr>
        </p:nvPicPr>
        <p:blipFill>
          <a:blip r:embed="rId2"/>
          <a:srcRect/>
          <a:stretch>
            <a:fillRect/>
          </a:stretch>
        </p:blipFill>
        <p:spPr bwMode="auto">
          <a:xfrm>
            <a:off x="2928927" y="2071678"/>
            <a:ext cx="6215074" cy="4143404"/>
          </a:xfrm>
          <a:prstGeom prst="rect">
            <a:avLst/>
          </a:prstGeom>
          <a:noFill/>
          <a:ln w="9525">
            <a:noFill/>
            <a:miter lim="800000"/>
            <a:headEnd/>
            <a:tailEnd/>
          </a:ln>
        </p:spPr>
      </p:pic>
      <p:sp>
        <p:nvSpPr>
          <p:cNvPr id="6" name="مستطيل 5"/>
          <p:cNvSpPr/>
          <p:nvPr/>
        </p:nvSpPr>
        <p:spPr>
          <a:xfrm>
            <a:off x="214282" y="2143116"/>
            <a:ext cx="2786050" cy="1015663"/>
          </a:xfrm>
          <a:prstGeom prst="rect">
            <a:avLst/>
          </a:prstGeom>
        </p:spPr>
        <p:txBody>
          <a:bodyPr wrap="square">
            <a:spAutoFit/>
          </a:bodyPr>
          <a:lstStyle/>
          <a:p>
            <a:r>
              <a:rPr lang="en-US" sz="2000" dirty="0" smtClean="0"/>
              <a:t>P</a:t>
            </a:r>
            <a:r>
              <a:rPr lang="en-US" sz="2000" dirty="0" smtClean="0"/>
              <a:t>rofile  from </a:t>
            </a:r>
            <a:r>
              <a:rPr lang="en-US" sz="2000" dirty="0" smtClean="0"/>
              <a:t>manhole </a:t>
            </a:r>
            <a:endParaRPr lang="en-US" sz="2000" dirty="0" smtClean="0"/>
          </a:p>
          <a:p>
            <a:r>
              <a:rPr lang="en-US" sz="2000" dirty="0" smtClean="0"/>
              <a:t>(</a:t>
            </a:r>
            <a:r>
              <a:rPr lang="en-US" sz="2000" dirty="0" smtClean="0"/>
              <a:t>MH-13) to </a:t>
            </a:r>
            <a:r>
              <a:rPr lang="en-US" sz="2000" dirty="0" smtClean="0"/>
              <a:t>manhole</a:t>
            </a:r>
          </a:p>
          <a:p>
            <a:r>
              <a:rPr lang="en-US" sz="2000" dirty="0" smtClean="0"/>
              <a:t> </a:t>
            </a:r>
            <a:r>
              <a:rPr lang="en-US" sz="2000" dirty="0" smtClean="0"/>
              <a:t>(MH-110). </a:t>
            </a:r>
            <a:endParaRPr lang="ar-SA" sz="200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a:t>
            </a:r>
            <a:endParaRPr lang="ar-SA" dirty="0"/>
          </a:p>
        </p:txBody>
      </p:sp>
      <p:pic>
        <p:nvPicPr>
          <p:cNvPr id="4" name="عنصر نائب للمحتوى 3"/>
          <p:cNvPicPr>
            <a:picLocks noGrp="1"/>
          </p:cNvPicPr>
          <p:nvPr>
            <p:ph idx="1"/>
          </p:nvPr>
        </p:nvPicPr>
        <p:blipFill>
          <a:blip r:embed="rId2"/>
          <a:srcRect/>
          <a:stretch>
            <a:fillRect/>
          </a:stretch>
        </p:blipFill>
        <p:spPr bwMode="auto">
          <a:xfrm>
            <a:off x="3571868" y="2214554"/>
            <a:ext cx="4667256" cy="1785950"/>
          </a:xfrm>
          <a:prstGeom prst="rect">
            <a:avLst/>
          </a:prstGeom>
          <a:noFill/>
          <a:ln w="9525">
            <a:noFill/>
            <a:miter lim="800000"/>
            <a:headEnd/>
            <a:tailEnd/>
          </a:ln>
        </p:spPr>
      </p:pic>
      <p:sp>
        <p:nvSpPr>
          <p:cNvPr id="5" name="مستطيل 4"/>
          <p:cNvSpPr/>
          <p:nvPr/>
        </p:nvSpPr>
        <p:spPr>
          <a:xfrm>
            <a:off x="214282" y="2071678"/>
            <a:ext cx="3357586" cy="707886"/>
          </a:xfrm>
          <a:prstGeom prst="rect">
            <a:avLst/>
          </a:prstGeom>
        </p:spPr>
        <p:txBody>
          <a:bodyPr wrap="square">
            <a:spAutoFit/>
          </a:bodyPr>
          <a:lstStyle/>
          <a:p>
            <a:r>
              <a:rPr lang="en-US" sz="2000" dirty="0" smtClean="0"/>
              <a:t>Tow outflow in system equal </a:t>
            </a:r>
          </a:p>
          <a:p>
            <a:r>
              <a:rPr lang="en-US" sz="2000" dirty="0" smtClean="0"/>
              <a:t>load </a:t>
            </a:r>
            <a:r>
              <a:rPr lang="en-US" sz="2000" dirty="0" smtClean="0"/>
              <a:t>in system </a:t>
            </a:r>
            <a:r>
              <a:rPr lang="en-US" sz="2000" dirty="0" smtClean="0"/>
              <a:t>=4979 </a:t>
            </a:r>
            <a:r>
              <a:rPr lang="en-US" sz="2000" dirty="0" smtClean="0"/>
              <a:t>m</a:t>
            </a:r>
            <a:r>
              <a:rPr lang="en-US" sz="2000" baseline="30000" dirty="0" smtClean="0"/>
              <a:t>3</a:t>
            </a:r>
            <a:r>
              <a:rPr lang="en-US" sz="2000" dirty="0" smtClean="0"/>
              <a:t>/day</a:t>
            </a:r>
            <a:endParaRPr lang="ar-SA" sz="200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Conclusion and Recommendations </a:t>
            </a:r>
            <a:endParaRPr lang="en-US" dirty="0"/>
          </a:p>
        </p:txBody>
      </p:sp>
      <p:sp>
        <p:nvSpPr>
          <p:cNvPr id="3" name="Content Placeholder 2"/>
          <p:cNvSpPr>
            <a:spLocks noGrp="1"/>
          </p:cNvSpPr>
          <p:nvPr>
            <p:ph idx="1"/>
          </p:nvPr>
        </p:nvSpPr>
        <p:spPr>
          <a:xfrm>
            <a:off x="611561" y="1737361"/>
            <a:ext cx="7755200" cy="2065866"/>
          </a:xfrm>
        </p:spPr>
        <p:txBody>
          <a:bodyPr>
            <a:normAutofit/>
          </a:bodyPr>
          <a:lstStyle/>
          <a:p>
            <a:pPr marL="342900" indent="-342900" algn="l" rtl="0">
              <a:buClr>
                <a:schemeClr val="accent2"/>
              </a:buClr>
              <a:buFont typeface="Wingdings" panose="05000000000000000000" pitchFamily="2" charset="2"/>
              <a:buChar char="Ø"/>
            </a:pPr>
            <a:r>
              <a:rPr lang="en-US" dirty="0">
                <a:solidFill>
                  <a:schemeClr val="tx1"/>
                </a:solidFill>
              </a:rPr>
              <a:t>Water distribution network</a:t>
            </a:r>
          </a:p>
          <a:p>
            <a:pPr algn="l" rtl="0">
              <a:buFont typeface="Wingdings" pitchFamily="2" charset="2"/>
              <a:buChar char="§"/>
            </a:pPr>
            <a:r>
              <a:rPr lang="en-US" dirty="0" smtClean="0">
                <a:solidFill>
                  <a:schemeClr val="tx1"/>
                </a:solidFill>
              </a:rPr>
              <a:t>The existing network </a:t>
            </a:r>
            <a:r>
              <a:rPr lang="en-US" dirty="0" smtClean="0">
                <a:solidFill>
                  <a:schemeClr val="tx1"/>
                </a:solidFill>
              </a:rPr>
              <a:t>with future demand</a:t>
            </a:r>
          </a:p>
          <a:p>
            <a:pPr algn="l" rtl="0">
              <a:buFont typeface="Wingdings" pitchFamily="2" charset="2"/>
              <a:buChar char="§"/>
            </a:pPr>
            <a:r>
              <a:rPr lang="en-US" dirty="0" smtClean="0">
                <a:solidFill>
                  <a:schemeClr val="tx1"/>
                </a:solidFill>
              </a:rPr>
              <a:t>The new design network.</a:t>
            </a:r>
          </a:p>
          <a:p>
            <a:pPr algn="l" rtl="0">
              <a:buFont typeface="Wingdings" pitchFamily="2" charset="2"/>
              <a:buChar char="§"/>
            </a:pPr>
            <a:endParaRPr lang="en-US" dirty="0" smtClean="0">
              <a:solidFill>
                <a:schemeClr val="tx1"/>
              </a:solidFill>
            </a:endParaRPr>
          </a:p>
          <a:p>
            <a:endParaRPr lang="en-US" dirty="0" smtClean="0">
              <a:solidFill>
                <a:schemeClr val="tx1"/>
              </a:solidFill>
            </a:endParaRPr>
          </a:p>
        </p:txBody>
      </p:sp>
      <p:sp>
        <p:nvSpPr>
          <p:cNvPr id="4" name="TextBox 3"/>
          <p:cNvSpPr txBox="1"/>
          <p:nvPr/>
        </p:nvSpPr>
        <p:spPr>
          <a:xfrm>
            <a:off x="500034" y="4071942"/>
            <a:ext cx="6840760" cy="1454244"/>
          </a:xfrm>
          <a:prstGeom prst="rect">
            <a:avLst/>
          </a:prstGeom>
          <a:noFill/>
        </p:spPr>
        <p:txBody>
          <a:bodyPr wrap="square" rtlCol="1">
            <a:spAutoFit/>
          </a:bodyPr>
          <a:lstStyle/>
          <a:p>
            <a:pPr marL="342900" indent="-342900">
              <a:buClr>
                <a:schemeClr val="accent2"/>
              </a:buClr>
              <a:buFont typeface="Wingdings" panose="05000000000000000000" pitchFamily="2" charset="2"/>
              <a:buChar char="Ø"/>
            </a:pPr>
            <a:r>
              <a:rPr lang="en-US" sz="2000" dirty="0"/>
              <a:t>Wastewater collection </a:t>
            </a:r>
            <a:r>
              <a:rPr lang="en-US" sz="2000" dirty="0" smtClean="0"/>
              <a:t>system</a:t>
            </a:r>
          </a:p>
          <a:p>
            <a:pPr marL="342900" indent="-342900">
              <a:buClr>
                <a:schemeClr val="accent2"/>
              </a:buClr>
            </a:pPr>
            <a:endParaRPr lang="en-US" sz="1050" dirty="0" smtClean="0"/>
          </a:p>
          <a:p>
            <a:pPr>
              <a:buClr>
                <a:schemeClr val="accent1"/>
              </a:buClr>
              <a:buFont typeface="Wingdings" pitchFamily="2" charset="2"/>
              <a:buChar char="§"/>
            </a:pPr>
            <a:r>
              <a:rPr lang="en-US" sz="2000" dirty="0" smtClean="0"/>
              <a:t>The design system</a:t>
            </a:r>
            <a:endParaRPr lang="ar-SA" sz="2000" dirty="0" smtClean="0"/>
          </a:p>
          <a:p>
            <a:endParaRPr lang="en-US" sz="2000" dirty="0"/>
          </a:p>
          <a:p>
            <a:endParaRPr lang="ar-SA" dirty="0"/>
          </a:p>
        </p:txBody>
      </p:sp>
    </p:spTree>
    <p:extLst>
      <p:ext uri="{BB962C8B-B14F-4D97-AF65-F5344CB8AC3E}">
        <p14:creationId xmlns:p14="http://schemas.microsoft.com/office/powerpoint/2010/main" xmlns="" val="672196546"/>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512" y="2060848"/>
            <a:ext cx="8614792" cy="2304256"/>
          </a:xfrm>
        </p:spPr>
        <p:txBody>
          <a:bodyPr>
            <a:normAutofit/>
          </a:bodyPr>
          <a:lstStyle/>
          <a:p>
            <a:pPr algn="ctr"/>
            <a:r>
              <a:rPr lang="en-US" sz="10000" dirty="0" smtClean="0">
                <a:latin typeface="Showcard Gothic" pitchFamily="82" charset="0"/>
              </a:rPr>
              <a:t>Thank YOu</a:t>
            </a:r>
            <a:endParaRPr lang="en-US" sz="10000" dirty="0">
              <a:latin typeface="Showcard Gothic" pitchFamily="82" charset="0"/>
            </a:endParaRPr>
          </a:p>
        </p:txBody>
      </p:sp>
    </p:spTree>
    <p:extLst>
      <p:ext uri="{BB962C8B-B14F-4D97-AF65-F5344CB8AC3E}">
        <p14:creationId xmlns="" xmlns:p14="http://schemas.microsoft.com/office/powerpoint/2010/main" val="517133448"/>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116632"/>
            <a:ext cx="7543800" cy="1450757"/>
          </a:xfrm>
        </p:spPr>
        <p:txBody>
          <a:bodyPr/>
          <a:lstStyle/>
          <a:p>
            <a:r>
              <a:rPr lang="en-US" dirty="0" smtClean="0"/>
              <a:t>Significance of work</a:t>
            </a:r>
            <a:endParaRPr lang="en-US" dirty="0"/>
          </a:p>
        </p:txBody>
      </p:sp>
      <p:sp>
        <p:nvSpPr>
          <p:cNvPr id="3" name="Content Placeholder 2"/>
          <p:cNvSpPr>
            <a:spLocks noGrp="1"/>
          </p:cNvSpPr>
          <p:nvPr>
            <p:ph idx="1"/>
          </p:nvPr>
        </p:nvSpPr>
        <p:spPr>
          <a:xfrm>
            <a:off x="822960" y="1844824"/>
            <a:ext cx="7543801" cy="4023360"/>
          </a:xfrm>
        </p:spPr>
        <p:txBody>
          <a:bodyPr>
            <a:normAutofit/>
          </a:bodyPr>
          <a:lstStyle/>
          <a:p>
            <a:pPr algn="l" rtl="0">
              <a:buFont typeface="Wingdings" panose="05000000000000000000" pitchFamily="2" charset="2"/>
              <a:buChar char="Ø"/>
            </a:pPr>
            <a:r>
              <a:rPr lang="en-US" dirty="0" smtClean="0"/>
              <a:t>water network </a:t>
            </a:r>
            <a:r>
              <a:rPr lang="en-US" dirty="0" smtClean="0"/>
              <a:t>doesn’t </a:t>
            </a:r>
            <a:r>
              <a:rPr lang="en-US" dirty="0" smtClean="0"/>
              <a:t>work efficiency </a:t>
            </a:r>
            <a:endParaRPr lang="en-US" dirty="0" smtClean="0"/>
          </a:p>
          <a:p>
            <a:pPr algn="l" rtl="0">
              <a:buFont typeface="Wingdings" panose="05000000000000000000" pitchFamily="2" charset="2"/>
              <a:buChar char="Ø"/>
            </a:pPr>
            <a:r>
              <a:rPr lang="en-US" dirty="0" smtClean="0"/>
              <a:t>high </a:t>
            </a:r>
            <a:r>
              <a:rPr lang="en-US" dirty="0" smtClean="0"/>
              <a:t>percentage of loss which reaches 30</a:t>
            </a:r>
            <a:r>
              <a:rPr lang="en-US" dirty="0" smtClean="0"/>
              <a:t>%</a:t>
            </a:r>
          </a:p>
          <a:p>
            <a:pPr algn="l" rtl="0">
              <a:buFont typeface="Wingdings" panose="05000000000000000000" pitchFamily="2" charset="2"/>
              <a:buChar char="Ø"/>
            </a:pPr>
            <a:r>
              <a:rPr lang="en-US" dirty="0" smtClean="0"/>
              <a:t>So </a:t>
            </a:r>
            <a:r>
              <a:rPr lang="en-US" dirty="0" smtClean="0"/>
              <a:t>we </a:t>
            </a:r>
            <a:r>
              <a:rPr lang="en-US" dirty="0" smtClean="0"/>
              <a:t>will evaluate and redesign </a:t>
            </a:r>
            <a:r>
              <a:rPr lang="en-US" dirty="0" smtClean="0"/>
              <a:t>network</a:t>
            </a:r>
          </a:p>
          <a:p>
            <a:pPr algn="l" rtl="0">
              <a:buFont typeface="Wingdings" panose="05000000000000000000" pitchFamily="2" charset="2"/>
              <a:buChar char="Ø"/>
            </a:pPr>
            <a:r>
              <a:rPr lang="en-US" dirty="0" smtClean="0"/>
              <a:t>There’s no existing sewer system in </a:t>
            </a:r>
            <a:r>
              <a:rPr lang="en-US" dirty="0" err="1" smtClean="0"/>
              <a:t>Zawata</a:t>
            </a:r>
            <a:endParaRPr lang="en-US" dirty="0" smtClean="0"/>
          </a:p>
          <a:p>
            <a:pPr algn="l"/>
            <a:endParaRPr lang="en-US" dirty="0" smtClean="0">
              <a:solidFill>
                <a:schemeClr val="tx1"/>
              </a:solidFill>
            </a:endParaRPr>
          </a:p>
        </p:txBody>
      </p:sp>
    </p:spTree>
    <p:extLst>
      <p:ext uri="{BB962C8B-B14F-4D97-AF65-F5344CB8AC3E}">
        <p14:creationId xmlns:p14="http://schemas.microsoft.com/office/powerpoint/2010/main" xmlns="" val="2360344452"/>
      </p:ext>
    </p:extLst>
  </p:cSld>
  <p:clrMapOvr>
    <a:masterClrMapping/>
  </p:clrMapOvr>
  <mc:AlternateContent xmlns:mc="http://schemas.openxmlformats.org/markup-compatibility/2006">
    <mc:Choice xmlns:p14="http://schemas.microsoft.com/office/powerpoint/2010/main" xmlns="" Requires="p14">
      <p:transition spd="slow" p14:dur="1200">
        <p14:prism dir="d"/>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683" y="926693"/>
            <a:ext cx="7467600" cy="724942"/>
          </a:xfrm>
        </p:spPr>
        <p:txBody>
          <a:bodyPr>
            <a:normAutofit/>
          </a:bodyPr>
          <a:lstStyle/>
          <a:p>
            <a:r>
              <a:rPr lang="en-US" dirty="0"/>
              <a:t>Study area</a:t>
            </a:r>
          </a:p>
        </p:txBody>
      </p:sp>
      <p:sp>
        <p:nvSpPr>
          <p:cNvPr id="5" name="TextBox 4"/>
          <p:cNvSpPr txBox="1"/>
          <p:nvPr/>
        </p:nvSpPr>
        <p:spPr>
          <a:xfrm>
            <a:off x="642910" y="1785926"/>
            <a:ext cx="4220141" cy="3498394"/>
          </a:xfrm>
          <a:prstGeom prst="rect">
            <a:avLst/>
          </a:prstGeom>
          <a:noFill/>
        </p:spPr>
        <p:txBody>
          <a:bodyPr wrap="square" rtlCol="0">
            <a:spAutoFit/>
          </a:bodyPr>
          <a:lstStyle/>
          <a:p>
            <a:pPr marL="91440" indent="-91440">
              <a:lnSpc>
                <a:spcPct val="90000"/>
              </a:lnSpc>
              <a:spcBef>
                <a:spcPts val="1200"/>
              </a:spcBef>
              <a:spcAft>
                <a:spcPts val="200"/>
              </a:spcAft>
              <a:buClr>
                <a:schemeClr val="accent1"/>
              </a:buClr>
              <a:buSzPct val="100000"/>
              <a:buFont typeface="Wingdings" panose="05000000000000000000" pitchFamily="2" charset="2"/>
              <a:buChar char="Ø"/>
            </a:pPr>
            <a:r>
              <a:rPr lang="en-US" sz="2000" dirty="0" smtClean="0"/>
              <a:t>Zawata (Arabic: </a:t>
            </a:r>
            <a:r>
              <a:rPr lang="ar-SA" sz="2000" dirty="0" err="1" smtClean="0"/>
              <a:t>زواتا</a:t>
            </a:r>
            <a:r>
              <a:rPr lang="en-US" sz="2000" dirty="0" smtClean="0"/>
              <a:t>) is a Palestinian village in the Nablus Governorate, located 6 km northwest of Nablus City. Connected through a local road with the main road Nablus – </a:t>
            </a:r>
            <a:r>
              <a:rPr lang="en-US" sz="2000" dirty="0" err="1" smtClean="0"/>
              <a:t>Tulkarm</a:t>
            </a:r>
            <a:endParaRPr lang="en-US" sz="2000" dirty="0" smtClean="0"/>
          </a:p>
          <a:p>
            <a:pPr marL="91440" indent="-91440">
              <a:lnSpc>
                <a:spcPct val="90000"/>
              </a:lnSpc>
              <a:spcBef>
                <a:spcPts val="1200"/>
              </a:spcBef>
              <a:spcAft>
                <a:spcPts val="200"/>
              </a:spcAft>
              <a:buClr>
                <a:schemeClr val="accent1"/>
              </a:buClr>
              <a:buSzPct val="100000"/>
              <a:buFont typeface="Wingdings" panose="05000000000000000000" pitchFamily="2" charset="2"/>
              <a:buChar char="Ø"/>
            </a:pPr>
            <a:r>
              <a:rPr lang="en-US" sz="2000" dirty="0" smtClean="0"/>
              <a:t> have a population of about 2,537 Capita.</a:t>
            </a:r>
            <a:endParaRPr lang="en-US" sz="2000" b="1" dirty="0" smtClean="0"/>
          </a:p>
          <a:p>
            <a:pPr marL="91440" indent="-91440">
              <a:lnSpc>
                <a:spcPct val="90000"/>
              </a:lnSpc>
              <a:spcBef>
                <a:spcPts val="1200"/>
              </a:spcBef>
              <a:spcAft>
                <a:spcPts val="200"/>
              </a:spcAft>
              <a:buClr>
                <a:schemeClr val="accent1"/>
              </a:buClr>
              <a:buSzPct val="100000"/>
              <a:buFont typeface="Wingdings" panose="05000000000000000000" pitchFamily="2" charset="2"/>
              <a:buChar char="Ø"/>
            </a:pPr>
            <a:r>
              <a:rPr lang="en-US" sz="2000" dirty="0" smtClean="0"/>
              <a:t>with an elevation of 530 m above sea level and consists of approximately 3558 </a:t>
            </a:r>
            <a:r>
              <a:rPr lang="en-US" sz="2000" dirty="0" err="1" smtClean="0"/>
              <a:t>dunums</a:t>
            </a:r>
            <a:endParaRPr lang="en-US" dirty="0"/>
          </a:p>
        </p:txBody>
      </p:sp>
      <p:pic>
        <p:nvPicPr>
          <p:cNvPr id="6" name="صورة 5"/>
          <p:cNvPicPr/>
          <p:nvPr/>
        </p:nvPicPr>
        <p:blipFill>
          <a:blip r:embed="rId2"/>
          <a:srcRect/>
          <a:stretch>
            <a:fillRect/>
          </a:stretch>
        </p:blipFill>
        <p:spPr bwMode="auto">
          <a:xfrm>
            <a:off x="4857752" y="1857364"/>
            <a:ext cx="4011881" cy="4293945"/>
          </a:xfrm>
          <a:prstGeom prst="rect">
            <a:avLst/>
          </a:prstGeom>
          <a:noFill/>
          <a:ln w="9525">
            <a:noFill/>
            <a:miter lim="800000"/>
            <a:headEnd/>
            <a:tailEnd/>
          </a:ln>
        </p:spPr>
      </p:pic>
    </p:spTree>
    <p:extLst>
      <p:ext uri="{BB962C8B-B14F-4D97-AF65-F5344CB8AC3E}">
        <p14:creationId xmlns="" xmlns:p14="http://schemas.microsoft.com/office/powerpoint/2010/main" val="1501817470"/>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Questionnaire</a:t>
            </a:r>
            <a:endParaRPr lang="ar-SA" dirty="0"/>
          </a:p>
        </p:txBody>
      </p:sp>
      <p:pic>
        <p:nvPicPr>
          <p:cNvPr id="4" name="عنصر نائب للمحتوى 3" descr="C:\Users\almostaqpal\Downloads\[وصول مياه البلدية الى المنزل ].png"/>
          <p:cNvPicPr>
            <a:picLocks noGrp="1"/>
          </p:cNvPicPr>
          <p:nvPr>
            <p:ph idx="1"/>
          </p:nvPr>
        </p:nvPicPr>
        <p:blipFill>
          <a:blip r:embed="rId2"/>
          <a:srcRect/>
          <a:stretch>
            <a:fillRect/>
          </a:stretch>
        </p:blipFill>
        <p:spPr bwMode="auto">
          <a:xfrm>
            <a:off x="428596" y="2090738"/>
            <a:ext cx="8501122" cy="4195782"/>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Questionnaire</a:t>
            </a:r>
            <a:endParaRPr lang="ar-SA" dirty="0"/>
          </a:p>
        </p:txBody>
      </p:sp>
      <p:sp>
        <p:nvSpPr>
          <p:cNvPr id="53250" name="AutoShape 2" descr="data:image/png;base64,iVBORw0KGgoAAAANSUhEUgAABLAAAALlCAYAAADUsh+xAAAgAElEQVR4XuzdCZhV1Z3v/f+puaCgigJEBgWZBEUFRBBFURQHRJwH4hynGDt907f7zdvpzu1Oekzy9pDcexOTOA8xzsaIIyriPALOiKBMyixzUeM57/PbuMmhOFVnn1Nn2MN3P4+PUfbZe63PWnXM/tVa/x1LJBIJ40AAAQQQQAABBBBAAAEEEEAAAQQQQMCnAjECLJ+ODM1CAAEEEEAAAQQQQAABBBBAAAEEEHAECLCYCAgggAACCCCAAAIIIIAAAggggAACvhYgwPL18NA4BBBAAAEEEEAAAQQQQAABBBBAAAECLOYAAggggAACCCCAAAIIIIAAAggggICvBQiwfD08NA4BBBBAAAEEEEAAAQQQQAABBBBAgACLOYAAAggggAACCCCAAAIIIIAAAggg4GsBAixfDw+NQwABBBBAAAEEEEAAAQQQQAABBBAgwGIOIIAAAggggAACCCCAAAIIIIAAAgj4WoAAy9fDQ+MQQAABBBBAAAEEEEAAAQQQQAABBAiwmAMIIIAAAggggAACCCCAAAIIIIAAAr4WIMDy9fDQOAQQQAABBBBAAAEEEEAAAQQQQAABAizmAAIIIIAAAggggAACCCCAAAIIIICArwUIsHw9PDQOAQQQQAABBBBAAAEEEEAAAQQQQIAAizmAAAIIIIAAAggggAACCCCAAAIIIOBrAQIsXw8PjUMAAQQQQAABBBBAAAEEEEAAAQQQIMBiDiCAAAIIIIAAAggggAACCCCAAAII+FqAAMvXw0PjEEAAAQQQQAABBBBAAAEEEEAAAQQIsJgDCCCAAAIIIIAAAggggAACCCCAAAK+FiDA8vXw0DgEEEAAAQQQQAABBBBAAAEEEEAAAQIs5gACCCCAAAIIIIAAAggggAACCCCAgK8FCLB8PTw0DgEEEEAAAQQQQAABBBBAAAEEEECAAIs5gAACCCCAAAIIIIAAAggggAACCCDgawECLF8PD41DAAEEEEAAAQQQQAABBBBAAAEEECDAYg4ggAACCCCAAAIIIIAAAggggAACCPhagADL18ND4xBAAAEEEEAAAQQQQAABBBBAAAEECLCYAwgggAACCCCAAAIIIIAAAggggAACvhYgwPL18NA4BBBAAAEEEEAAAQQQQAABBBBAAAECLOYAAggggAACCCCAAAIIIIAAAggggICvBQiwfD08NA4BBBBAAAEEEEAAAQQQQAABBBBAgACLOYAAAggggAACCCCAAAIIIIAAAggg4GsBAixfDw+NQwABBBBAAAEEEEAAAQQQQAABBBAgwGIOIIAAAggggAACCCCAAAIIIIAAAgj4WoAAy9fDQ+MQQAABBBBAAAEEEEAAAQQQQAABBAiwmAMIIIAAAggggAACCCCAAAIIIIAAAr4WIMDy9fDQOAQQQAABBBBAAAEEEEAAAQQQQAABAizmAAIIIIAAAggggEBBBX7/+9/be++9l/KeRxxxhF1yySUFbQ83QwABBBBAIAoCzz33nD377LMpuzpkyBD79re/bVVVVb6lIMDy7dDQMAQQQAABBBBAIJwCBFjhHFd6FWyBlpYWe//99+3II4/0XUfa2tpsxYoVNnToUN+1jQZ1LrBhwwbT+O2///5Qmdny5cutsrLS+vfvXxQPAqyisHNTBBBAAAEEEEAAgaAKEGAFdeRod64Fdu3aZQ899JAdddRRNnLkSCspKcn1LTxf74svvrBHHnnELrvsMttvv/08f64QJ27cuNHuu+8+mz17tvXu3bsQt+QeORJ46aWXbM2aNXb++edbaWlpjq4azMsoyNN///TzdcoppxTl550AK5hzh1YjgAACCCCAAAIIFEkgOcCqq6uzG2+80Wpra4vUGm4bBgEFHI8//riddtppRVvZkI3jokWLnGAmHo/bwIED7eKLL7Z+/fplc6kuf+aZZ56x559/3gkZDj/8cMeyV69eXb5uLi7w0Ucf2V133WUVFRXOCrGpU6fmpG16mNeh65WXl+eiqVwjSUCBjcbtk08+sfr6ejvhhBNM28Srq6sj6bRlyxb71a9+ZVu3bnU8FGKNHTu2KEGWOwDJ/z1mC2EkpyWdRgABBBBAAAEEEOhMgADLX/NDW1q+/vprGz9+vL8alkFrnnzySXvxxRctFovZ6NGj7dxzz7WePXtmcIW9T9WD98cff2yvv/66zZgxwwYNGpT1tTr6oLbs3XbbbbZs2TLnFAVHV1xxhY0aNSrn90p3wUQiYffcc4998MEHe07108Ns+1Ujffv2tRtuuMFqamrSda3DP1fo+dvf/tYJE3SdM844w/kZ0BwqxKE5pjk7adKkLvWjEG3N9h4NDQ32u9/9zr766qs9l0iuc6gtq926dbPhw4dne4tAfU7bYG+55RZramra026teDzssMOK1g8CrKLRc2MEEEAAAQQQQACBIAgQYPlnlLZv3+48xGtb1uWXXx6ILT4KW+bOnesEDccff7y5D8mbNm1yYLt3727XXnutDRgwICNoXXft2rX28ssvO0GOHjJVzPiaa66xAw88MKNreTlZAdb8+fNt3rx5pv89bNgwp4ByMVYCqa8K07SN0D389EKF9gFWNuGaajFpld6pp57qzA2tNksuZn300UfbOeecU7AA65VXXrGnnnrKGXONfRiPbdu2OSuONm/evKd7xx13nJ155plOqHXzzTc7oaH+OQqHu5JQ3zU68vn94tWTAMurFOchgAACCCCAAAIIRFIgmwBLv6nXmwtnzpyZk61DkYRv12mtAFH9pXfffddysaKlUKbJK2e0FWn69OlOjZ133nnH9GCYaRCh8GbhwoXOahitREs+CvGAqYf7P/3pTzZx4kSn0LXqUE2ZMsWpiVWo1UDqs4LAW2+91VatWuUQaHvTySefXKhh7fQ+2mL59NNPO2OkY9y4cU49rEyO5FV6Bx98sLPqRSGWxjzb0DOT+yefq1WPd9xxh2M+a9YsZ7zDemh+33TTTabtc5rPCspVjF/9V2A6YsQIu/LKK9MGt/q+0s+GVkNOmDAh7fl+9VywYIGzbViHttB/97vfdf5erIMAq1jy3BcBBBBAAAEEEEAgEAKZBljJW620OuXEE0+kZk0ORjo5wNID/PXXXx+IN4WpKPScOXP2CGgVlrZ/afWUVtgo5PSy+kqhiB4m9RkVU08+tK1JdaCOPfZYp+ByoYIkt2+6n0IWrQgqVB0qdxvhkiVLnFpcgwcP9tXWtrffftsefPBBO+aYY5xgLZPtg1oJ9Jvf/MYUfurQ9lLNdwUHWgW3c+dOJ0gq1DgnB1jaQnjeeefl4Ce6+JdQGPzEE0844euYMWOcBjU2Njqr+/TzedFFFzl/1trauifA8hqer1y50tl+p+upfpTMFH4F7XC3EWrbpL639PNdzOL2BFhBm0G0FwEEEEAAAQQQQKCgAukCLD2g3H///XbooYc620v0QH3nnXc6r2LXUcytVgWFKsDNtDpCNWr0d62CKEb9pUy6qZBF8+HRRx/t0soZrXy5++6799SfUhv0anutylFopVfcF+KNgNo+qBVAepBVUKvtnOvXr3dIFKJdd911nsK4TAw7O1dhnrZQFrsuT6o2Ll682Ak99L1w6aWXZhQ26TtFoadCsGxW6eXKN/k67rZIryuQ8tGGXF5TK6w0Pvou0Rbe5Lpx+s7XKlqtvtL46XADKYU36cJzjdnDDz9sb731lvNZBY3adhjElWsKUbUiTdu2tX1UqzyLeRBgFVOfeyOAAAIIIIAAAgj4XiBdgKXi2XpzlftmNr0hTKskvvzySydU0OoQvbmJo+sCyQ+GfgwtOuqhWz8qm5UzCjP0oP355587D8IHHXSQs11OdZUKEVq5fUpeFZRqK6S2yV144YUFXZ3hrnLy0/ZB18sNPLTNMtsHf201zWSVXtd/wjq+gmpAKTzWCr9s+5PP9mVyba1g1C8ZtEJWLz3QGCWvZnOD0eTtku7KWn2vp6szp+8prZbUVlvdq0+fPvad73ynSy9qyKR/uTzXrdmnv/vhDbwEWLkcXa6FAAIIIIAAAgggEDqBzgIsPdToQUirbHQoUNBv7fVmOf07/Qb+/PPPj+xr2PMxGdzQ4rTTTrNp06bl4xa+uqbmkFZzqDC75lK/fv2K0j4V8daDvVvQWTWwtC1KK1m0DUsrwRSuFfLQGxFVB0sr0TKtMZXvduptgSoIrsMPD/5d7a8bZCiQUX+68tbMrralK5/X/P3jH//o1BHT1s5UIbDmusKn9tslNf/1Z8krszpri7uSTgFZEFdfqW9aSaxf0GgbafuVal0Zh2w/S4CVrRyfQwABBBBAAAEEEIiEQGcBlvtq+RdeeMHZUpXN28YigZjDTrpbs/Tw6Zei3dl0Tw/SCuNUY6ejosiaU1p99dlnn9m5557rFHwv1qE2KEjTFsJCFIv30k/VKdI2RtUQ81JY28s1c3WOwgvVQNLbBHP54K+3V6qYuAqDF/Jw56L6E+RATnZ6m6Lmi7a9pjrct+9pi3Ly207dYCsfqz/1vaZVbieccEJBV1Z6mUP6udd3VWfbttV2vWBDv1jI55tJCbC8jBjnIIAAAggggAACCERWIN0WQsFotYVeca96V6qDlc2hWiP6Db8eAFTTKJeH+0YsrZBR+wq59SyX/dC13K1ZKoYe5ABr6dKl9oc//MF5QFYB8lSHVjdpFY/ml2rvnHrqqaZ+F2v8FGLo7YmrV692ArViFnOW144dO5z6PHpgVv2tjgKJXM9BL9dzAx+tEstVvTb9HKsWmtwzravlpc3pztF3oYp6BzXAcrcgK/jUNsCO6jm53zHaLpl83gcffOD45zrAcgvHy1ZvKT3ppJMyqpmWbty6+uducHfBBRfYUUcdtc/lNC8feOAB5+2oRx55pLNSNF/fDQRYXR1NPo8AAggggAACCCAQagEvAVYuANyHJj0MqPaKtmjl6i1jyQ9IRxxxhLP1S0XAg3i4q24UxKkwclAPtyh2Rw+FyWGdxk+H5oO2p6rWlJ/CmmKNgd4ipzfGaVWYQpWOVrIVq30KKPVQ39kYZ9I2d1uiWzC/0HNAK3FU8++GG25w6joF7XC/B7Udzg2v9O/cFXzu/HGDY/28JYd17upPfX+mCnKy9Vi0aJHdd999Th1F3dNvIZa7Ik1bthWitz+S37ioP8tniEWAle0s43MIIIAAAggggAACkRAoVIDlPhzpIUa/vdYr3NMVf9cqj5deesmOOeaYTutsuStVtP0n3w8Y+Z4U7kO8Vi1dcsklnm+3fft2ZxuMiuzna3WA58aYmR5a77333n3q7CRfY926dU7hbLU9+VB4oJVbqq2T6eF1zmR63WKdr5/PTz/9NG1h7WK0zw0ptaIm1YN/pm1ytyVqG2G6N+Flem0v56s/+r5JV8Tcy7WKcY7mvuaLQrj2R3LI6Nb7UjCa3NdsV39q+63GTrXa2h/6vteqLoVE7uH1+79Qhm6/Dz744JTfuU8++aS9+OKLe5qTzxCOAKtQo859EEAAAQQQQAABBAIpkEmApTe1aZXC5MmTndpGmWz10oOMCr+rwLAenLS64uqrr7YDDjigQzf3DYj6zbh+a9/Zii1tUVRhYj3s69ADtZ+KoKt9slMNGNl11JdsAyw9eOtBSw+qWiFQrEPjrPDq6aefdgqgqzh7Z9uZdO6DDz7o1FhLPrSCRCuxxowZk1FXMpkzGV24SCcrVJk7d67nwtqFbKa75UyrHjMJW1O1cfPmzU7tpvfee88ppP+tb30rbcCd674GPcBq76HVrvfff7/z85j8Jsvk2nPJ2wWzCbDctxfqO13bXHv37r3PsGhL7j333ON877uHvv+19VR1FYt9uN+5vXr1ct5A2X71rr7HFMKtWrVqT1PzFcIRYBV7NnB/BBBAAAEEEEAAAV8LZBJgqT6QwgY9YA4cONCpBaLtKZlsBdS2KF3j/ffft3HjxjkhRaoVQ+6DkWrs1NbWOisy0m3rUbvefPNNe+yxx5ztVnqg0kNJ8uEGLHpY1UoPHeqLwq5DDjkko1Auk4Ftb6d+p6oF5q4mk6vXUEDB4m9+8xtTSDZo0CCnqHZ1dXUmzcvJucmF0N0LauzSbX9TbRw94OpBMvnQvNAc03ZKL3MsmznjteMKA15++WVna5Xe8JbpobmplyGojlwmD+3uSjZtu83lm960WlHBmEJlrcjRIWP9vBx++OHOSr50/XTfkqg5pwf/jmoudWal74M5c+Y4bzR13wCp872u6lLw9cwzz5jCNI2/ghGt7DzxxBOd741MDtVCUq0/LyuwivE9ojF79dVXbebMmVZWVuapa7J5/vnn9wkE3e/95LedutuX9cZNr/X33MBYHgrnZ8yYsVe7NKauq8Y6+VDYJetUoZenzqU4SUZvvPGGnXHGGZ6/y92Vf3oDpbaP1tTU7HVlrR7TLx/03Zx85COEI8DKduT5HAIIIIAAAggggEAkBLwGWO7rxj/55JM9LnrgzabmlLaM6e1qO3fu7HCrkO730EMPOW9+0uG1zo4emB599FHnIab9Q3/7a7Yf4Pr6eps9e3aHRceznRDJwYp7DdmpDpgeRpN/4+/WsdHDt9cASw9eepuf3kCmB1utbFNQUqhD/VMgqG02WpWnwEkPwVptp9UXXtqjEE4rHPR5FUzW3NCRyUoHr3NGD+py7ixI0p+rlpDe1KZD81DzUfWBsnlDnh6stSpN8ziToMcNiRQo5WKbnvqiFSXauqnAs6ND4dVVV13lrKDr6HADj4qKCiek7NmzZ0ZT7ssvv3S2vKkdCqe1SkiHamu1f0NeqgtrfDTv3QAu+Rz9fGnrsQIVr2+NUwimcD1dgFWs7xGtsOzbt6/n+lSff/653XXXXU7/2/8CwN3+OWnSJGdO63BXIul7yWuAlTwGCt3bv2xAP9O33npryjHSPfXiDa3EykXgru9+/YzpFwPptqcnzxX3v21602D7sD3dz0quQzgCrIy+QjgZAQQQQAABBBBAIGoCXgOsVCGMa5XNQ4i7IkkrbDoqGJz88HDcccd5LmquB2IFZHqgav+aeL0JMXmlR/vxzsfb8BQw3XzzzU6Y0/5ob+cGWD169MjoTWzJD4pewz6N6YIFC5zgSdsOs3k7mPqmbUpaiSFvbUlyV1Ro1YJWxGW6ekgGGifNEY2VHsDVJy8PpV7mjB5y1ffOiuRr1YUKlCtEVBiiAEvhhurkJM8pL98X6oO2x+mtb5mGX25INHz4cM+BpmqLKaDQZxUOtF/h4q7qStd2rZBUoNvRodBRb5Fsbm7OuGbVhx9+6ASVGofkt0+6/dXqllSrYdy2uCH4+vXrO+1G+znZ2ckKsNQmBVgdvTlTn9eKokJ/j2hea5XixRdfvGclqoIXBb0KEJOLtiuIee2115xVaQq0U/3suHNAL01w57MbYOm7IJOwVCsLtdJLK5eSC+BrbBWgKdhUkKg2atWfzk8+9OZRrZjyssqys/FTSKzVfDLKNBDTd5W2ryaHl+4vQ7TK76yzzjL9gkPfSY888ohTkN49tHJX33u5qD1IgJXuW4k/RwABBBBAAAEEEIi0gNcAS6t79EY0PWyobpVby8rFS7V9pDNYPZD9+te/dn4D39lDsrYW6eFC25q8rkjSg4dWcWhrmrsyRP9OD9ruaieFJHrQe/31100P03oYdA89SOkh7pxzzvG8eqOzvqqA/Z133ulsU0xn564GUDCUybYs9e+JJ55wilAn17tJ1S6dq1phCp7clU4KibTiRkGJ10MPqLqGtoPqIVVhibaT6eFOfVbgo+snr/Lwem21UQ/gWvWkscpku066OaMHaLWvM1/NHW0n04OpHrzVV42hHmY7C1ZS9c+tf6Z5nukqJTdU0Mob+Xa2mkhO+lnReLghbaqHa3f1TbqxSBdguWGr11V27v20qkyW+rxW6im8UNCiuaLvFbVf491ZIffW1lYn8FBooPkmJ4WOCpeSay3pnlpNppBG3zWdHe5qN41TqoLk+myxvkcUnGheJ89ZbclbunSpM5fVdhm4teTkp1p7CqX79eu3T7fdl2roRQnuqim3uLvmmtfvWl1Y43bLLbc4W7KTAyCFvgrStALTfaNk+zf66fPZfPekGketUFOIpv9GZXroZ0J/6WfMXXWp1WX6DtP3ort93f151H+/kv97oVVsWrnW1YMAq6uCfB4BBBBAAAEEEEAg1AJeAiw9tOnBWP+n/YorrnAeOPSgpJU7CgMUumg7ViaBi1tIWA+iqQrnuuh6+L/pppts6NChGT1U6UFWv+1XPSiFKp0dCiW07VChTvLqLG3DU4DhPnxlMxFcO9VPcX9Ln7zlTn/e3k5joge9TLdluQ/gCso62gKksZLLvHnznO1hCun04K+HN4Vretj0unoh3UoUBT8KDXWfTOZGsrNW5Nx+++1OcKRaZXpATlebKd2cUTB23333OdfqKNRQKKNx0Hx334aoVWZaefOd73wno/pKChU1/u3rA3mZT25IpHM7M5STVrvoAVurZxREqvC03NoX9tfYK0g79NBDnXmvlWbtDwVD6rv7MJ+qrZq7WhUkT69F19OtnNJ99f2icEYhioLrTA6FWVpVqHFSCOweuqZWe2oVX0crfdxwRWF8Ni+AyOf3iAJ5XT/bn6P2hprfWhXqbv9UzUB3rsmns+/kVOMhb70F1Q2w3HHWd52+U7T6UIdbM0uBkO7trkpV2Ob+tyWT8XbP1WpAGSlISlcrMdX13RcSuEXt3cBac0Ltcrdk65ce2n6rrc7aqqgAUT8H6p8CV62c7cpBgNUVPT6LAAIIIIAAAgggEHoBLwGWWyRchZHbb/dzt1ZlE1IoFNPWt/Z1U5LRs6kJpc9rhcG9996718NHZ4OZalWSztcWJP1WXg942RzudkatMkneAucWnFeAoO1KyQ+mCpNUMNxL+JbcpnQ1bBReaavP/PnzndDMrT3jPqypCLu21XkpFq6AQSvytDIv1aHQT9tutKVHoUJnq2nSuWprkO6lFR7agqeH1M6266SbM+7D6tFHH+0EeKkCDYW12h6n1WzunHe3cekh12uBcLVFwZJWwmRTl8wNejWPOgo03ZBPP6cXXXTRnnnmrvzTFsKOHq5T1fiRh0Iw/byn29al4EJz1WvRdYWl8uhoG6/GV6skVaw8m5V77lxKtRpNc+b00083bUdO1S/35yfdqtBCf4+4P2sKhRSeZrqKL1V73b7KKXnVVLbhefv6Ye7PmO6tQFzfK5qH+k7WvTW2CnQVsioEUiCkVXJaMZjNoVV7Ci6z3crnrkjTz7vCy+SVYgo/9bOgN6Iq+FaINWLECOdeevOt/huo+ax6htms/kruLwFWNqPPZxBAAAEEEEAAAQQiI+AlwHL/z73+D3r7cEMPH1oh4wYiXgsmC1hBjbbF6MG8o0Ag2y117gOIVp90tB0o1SArJNFDlR5S3ENvZtM2EnclTiaTw31gT1XrS656mFcdmksvvXTPQ7VbnybTB6LOtgAlh1d62JK37unW+nFXRiiw8/IWQ11DBf1V40rFuPVwrX+nYEArpRSkqGaMimwrGPNal6sjW7dYtB7m060MSjdn3C10nW1LdFezueGi5rUevLVVSn3prLh5ch80D1UzRwFltsGDfkbd7bDtf06SV6jJXqGc5o27SlLBn4p5q83t629pvDTPFSooJNShIEFvplPR+HThlc7XCkzVFNPLHLxsO9NKNK1I09yRpwIUHQqtFBLovpovmjfJ29sy+Zlzz1VwqnsptHW3CKtPbkH89iGo+zY6/Rx1NSjK5fdIclisbZ36LsnkezaVnRvy6ufKXXWk82SlFXqZhkntt18qGNX3qH5B0f7Qz51WZWnFp7v9UN8h2QaW7pZxzZdsVs6pfe5/LxRAafWqVu+pHpq+F9uHrZo32maq1YGaV+qnzlOolW6bb7p5TICVTog/RwABBBBAAAEEEIi0gJcAy31IVZCjBxuFHKozo4dD1WbRKpHkIuvaSqIHa/02O/kNe+2hvQRY+ozaqIddhQB6ANZvvVUYvLOtItkGWLqfHhjdor7uw4u2w2kVgWpj6SHf6+GGJVp9oIcbbTWRnUy1YkAPQO1rVrlt11Y59Vk1abwcqVYe6UFMgYBb1Dv5OnqY12oTPbApbFI4I990b2Hz0hb3HLf/Cnwy2Z6Y6h5ubav2K9ZSnZs8Z9wC15qnCg01tu6b6zSn9QCv0E0eCj0U6ujhVXPYDTymT5/uPORqBYbO9xpg6WdBf3Vl65dWOWlFixv0as4oINEqJffnL9lAK17086iVYwpDVRvNDZj0Wf0syUFv6lTB9/YP6HoQ1+oYbZFKN9fdlTaZbiHubA659fG0oqz99sdM5p57rrYGa9zcem/69yrGf+6555rG3z3cIETFvLWiTD8X6frfWXty+T3ivhBB99NqUIWRWhGk9nvd8pvc1uS3yiYHWFrJpJ8djaeCYq/bp5O/b7U1VXNMoY5+/pPd1QZdW+GPtg3qe1HnPP/8855D0PbmbnCvMcvklxXJ13G3HU+ePNkZe30PKvjVyxfa11RTTTH9PGm1mL6b9UsKhcC5+BkgwMrmJ5zPIIAAAggggAACCERGwEuAla7oswKC5NAj+WErV5Duw4G7Eif5LVCp7uGuBsrV/ZOvk65IevK5qsuSqsaQe45CKq14UijoHu4DWfIqMC/9yEWfFdgopNRDaC4O9UG1dtyH2Fy0MRftyvYa7ed6uuvoZ0EhUVcCrOSf0XT3y/bP3UL1yS8z0LW8jlcuHt7dtrtvf1PAlu9DYVDyClCFjSrcndwWhVgdbXnsSvsy+R5JfstoV+6Z6rPJAZYb5GhFZSbj73WedNb2TDySr+O+uVKBZLYBln5Gf/nLX5pqMmZ7aIu4VmZ5WbnY0T0IsLLV53MIIIAAAggggAACkRDwEmBpFYdWMKQKjVLVldGbxPT2qVwe7gOyftOvLYvtH7Tb3ysXD1QdtT+TBy2tkAF4N3AAACAASURBVNEDcaoHYNmpTpS2zrR/6ElXID1V29L1WduOVNtIq8C0ik0Pq+keaLs6hmqT+3bETB6Iu3rffH0+kwAr3VZGr21MF2BpK5bqgumNmppv6X42ku+reaeVWqrRptU3mhfum+wyGa9cBli6r7Y0/va3vzWtwsrn0T7Aal9kXvPXDwGWDLTSRysDk4vT58ImOcBqHx6m+05x79/ZeVopq22pWuWoemn674m7AtL9vLbXqk6b19Wmyf328vbIdE6dBVh6s6FWYGqrt36+FKy2n5e5epMiAVa6keLPEUAAAQQQQAABBCIt4CXA0sOJtrupPoq2huifO3tNu7bO6JXmqbY3ZYvtPiBrS6Laoq0dnT3cen3wyqY9mQRY7lvRVCfIbW+6V9yrTQohZKgg0GsgkarPCij0ZixtmVKNIXfbpdq1Zs0a52FMWwz1hjM3ZEt+oM3Gp/1nNB9UB0oPrrpvV1YodKU9uq9qSB177LFOaKh+602aWiWWXCNJXtqeJS+5aAWiitUr2MkkwHK3dGq73w033JDV29HUrl//+tf71BLSA7O2MmmroLZjufWcFG5oW58KS2t83RpTrpsMtOpPQYG2w2rFSvIWNP18qwaSrpFc1yyde64DLN1PW/8U/uYzxGofYOm+ejOetoQp4PVTgKW26WdJW/M+/PBDp53a6pYcOKYbp1R/3v7nXXPooYcecu7h9ee1/XePvuO0PVnzU3MjeSum+92jLbAaY81RbRVNfslFJv1wt7Emb2PP5PM6V1tq9YuR5C3jCtyOOeYYZ6tgcr00naNthQqMFfpqfuq/CV5eepCuXQRY6YT4cwQQQAABBBBAAIFIC3gJsCINROcRyFLAfYOggjLVU9IqjkzCu+Qi5EOHDu1ygegsu8HHEPC1gPuSEYXTeqOt6mplcrgF97UVUXUKR40alcnHc3ouAVZOObkYAggggAACCCCAQNgECLDCNqL0x08CKsCubVOdbRdt31737YCqn6W3s+nQVlOtBuFAAIG9BZLrdunlCqrh5+WNn1rNpp/N+fPnOyvbtKJRb5/UCsViHQRYxZLnvggggAACCCCAAAKBEPBrgKXVK6r3oq1v48eP79LbwAIxEF1opLZ6aauVtsbpzV6ZrPLpwm35qAcBbT3U2x01nzUuKtavrUbDhg1ztuHq3ymwUk0g1X3SliR3W5J7eW1l0ksSivlg7aGrnIJAUQS0zVb/HdOWRx3aZq7tsQp89ZZGbbfVoZ9BbfdTzSy9WEMvBEneOqw6chMnTixKH9ybEmAVlZ+bI4AAAggggAACCPhdwK8B1tKlS52aJHro0AP8hRdeaP37988pZ1hCsrfeesu0WkeHAr9zzjnHeXCLyqGHUNXYUq0dhZ3J9WqKbaC2aWxUDy6bQ9uirrjiChs0aFA2H4/UZ7SVTD8LZ555ZqTmf6QGuYPOduUtjQqRJ0+e7MybYn93EGAxmxFAAAEEEEAAAQQQ6ETALwHWJ5984jx8zpo1y9n+kfwbdT1gqMjvhAkTcjqWhQjJctrgby6mNxSqXsvMmTOd1Ts333yzU9BZh1YbaLWOCihH5dCbKbXKScWg6+vrnTfyjRgxwjfdV4g1d+5cpzh6qrdRpmqo5rzeeqatg1EKI7MdNBnffffdToFz/QxoldvUqVP3rL7J9rp8LjgC+k686667Ony7aqqe6A2DM2bM8M0qXwKs4Mw3WooAAggggAACCCBQBAE/BFjJD5/6Dbi2f+y///7OQ7/eiJWPLVTtt53kKyTL9ZDu3LnTCWtUG0lbZbRtUIdquWhFmd6YpbeKFXslQa773dH1FAhphZPCTx0aR62kmDJlSqGa4Pk+Gru3337b2SKouj3JbwjUeOlhWvNewZXeguiljo/nm4f8xOStmuqqVqxde+21e71hMeQEdM/MeWuitgbqDYErVqzY89ZcF0fbdvWWUb0UQW89VM0sP31XEmAxjRFAAAEEEEAAAQQQ6ETADwFWRw+fCiOeeOIJGzx4cM5XXynAevHFF+2FF15wgp+gPPBqK5rqXbkreRR0XHLJJU5tF1lpK4zqK0XlkMOCBQvsT3/6kxN29unTxynETPgTlRmwu5/r1q2z++67zwl2gxJGR2uE6K0XAQIsL0qcgwACCCCAAAIIIBBZAT8EWHr4fPTRR01Blo5CFtPVKph8hWT5mFQqQPzYY485Wwi1Veqqq66y4cOH5+NWgbqmxnHOnDnOCiY/rr4KFGZAG6swc8mSJc5qvHPPPZei9wEdxyg3mwAryqNP3xFAAAEEEEAAAQTSCvghwFIj3YfPV1991al3pW0eHKkFtE1Gq44+/fRTp7i9+5YtvBBAAAEEgitAgBXcsaPlCCCAAAIIIIAAAgUQSP4/zO1vd8QRRzjb0zgQQAABBBBAILcCzz33nD377LMpL6q3qn7729+2qqqq3N40h1eLJby+liKHN+VSCCCAAAIIIIAAAtEVIMCK7tjTcwQQQACB4gkQYBXPnjsjgAACCCCAAAIIBFCAACuAg0aTEUAAAQQCL0CAFfghpAMIIIAAAggggAACCCCAAAIIIIAAAn4WYAuhn0eHtiGAAAIIIIAAAggggAACCCCAAAIIGAEWkwABBBBAAAEEEEAAAQQQQAABBBBAwNcCBFi+Hh4ahwACCCCAAAIIIIAAAggggAACCCBAgMUcQAABBBBAAAEEEEAAAQQQQAABBBDwtQABlq+Hh8YhgAACCCCAAAIIIIAAAggggAACCBBgMQcQQAABBBBAAAEEEEAAAQQQQAABBHwtQIDl6+GhcQgggAACCCCAAAIIIIAAAggggAACBFjMAQQQQAABBBBAAAEEEEAAAQQQQAABXwsQYPl6eGgcAggggAACCCCAAAIIIIAAAggggAABFnMAAQQQQAABBBBAAAEEEEAAAQQQQMDXAgRYvh4eGocAAggggAACCCCAAAIIIIAAAgggQIDFHEAAAQQQQAABBBBAAAEEEEAAAQQQ8LUAAZavh4fGIYAAAggggAACCCCAAAIIIIAAAggQYDEHEEAAAQQQQAABBBBAAAEEEEAAAQR8LUCA5evhoXEIIIAAAggggAACCCCAAAIIIIAAAgRYzAEEEEAAAQQQQAABBBBAAAEEEEAAAV8LEGD5enhoHAIIIIAAAggggAACCCCAAAIIIIAAARZzAAEEEEAAAQQQQAABBBBAAAEEEEDA1wIEWL4eHhqHAAIIIIAAAggggAACCCCAAAIIIECAxRxAAAEEEEAAAQQQQAABBBBAAAEEEPC1AAGWr4eHxiGAAAIIIIAAAggggAACCCCAAAIIEGAxBxBAAAEEEEAAAQQQQAABBBBAAAEEfC1AgOXr4aFxCCCAAAIIIIAAAggggAACCCCAAAIEWMwBBBBAAAEEEEAAAQQQQAABBBBAAAFfCxBg+Xp4aBwCCCCAAAIIIIAAAggggAACCCCAAAEWcwABBBBAAAEEEMhUoHW7WbzJEvEms3hz0v/WPzfZhzuOtdJSs7KSb/7S/y6NOf/8538fs7JSs6ryTG/O+QgggAACCCCAQPQECLCiN+b0GAEEEEAAgUgKJJrWWqJ5w+6/mr75e9I/W8vXlmjb5QRQfw6n2v/vRk92s97b4em85JOqK8xqKmPWvSpmPavMqitju/+50qymSn+PffN3s9puMetRFbPeNTGrr4llfC8+gAACCCCAAAIIBE2AACtoI0Z7EUAAAQQQQGBvAa2E2rXS4o2rLaG/dq3e6387/655g5klCiaXTYCVbeNKYuaEWH1qYta7x+5Qq3ePkr3+uU+PEutZne0d+BwCCCCAAAIIIFB8AQKs4o8BLUAAAQQQQACBdALNGy3esMziO5dZomGp83f9c0J/Na1N9+mC/3khAyyvnassMxtYX2IDesVsUH2JDexVsvvv9btDLw4EEEAAAQQQQMDPAgRYfh4d2oYAAggggEBkBBLO6qndAdXuoCresNQS3wRV1ro1UBJ+DLA6AywvNRvcp8T6130TbtXvDrdG7F9Cja5AzTwaiwACCCCAQHgFCLDCO7b0DAEEEEAAAZ8KxHcHU9s/sviOjyy+/ePd/3vnp2ZxbzWmfNqxPc0KWoDVmadCreH9Smx4v1Ibtr/+XmJ9e7Biy+9zkPYhgAACCCAQNgECrLCNKP1BAAEEEEDAVwIJZ0VV29YFFt/6rsW3LrC2rQvNWjb5qpW5bkyYAqxUNqqnNXS/0m+CrRIb1q/EhvQtMdXj4kAAAQQQQAABBPIhQICVD1WuiQACCCCAQBQFEm0W37HY4tsUVimoWmDxbYvMWrdFTiPsAVaqAdU2xNEDSuzQA0ptzKBSO+yAUucNihwIIIAAAggggEAuBAiwcqHINRBAAAEEEIiqQOtWa9v0krVtmuf8Fd/2vpnFo6qxp99RDLBSDbrqao05oGRPoKXtiBwIIIAAAggggEA2AgRY2ajxGQQQQAABBKIq0LbD2r5+2do2fhNYaTugtUVVo8N+E2ClpqntZna4Vmh989eo/iXMHQQQQAABBBBAwJMAAZYnJk5CAAEEEEAgogJtDda2+XVr2/SCE1rFt75tlmiNKIb3bhNgebNSoHXkQWV21NBSmzis1Oq6sULLmxxnIYAAAgggED0BAqzojTk9RgABBBBAoGOBeLPFt7xurRtf2L0lcPObZolmxDIUIMDKEOyb04fuV+IEWQq0tEqrjAVa2UHyKQQQQAABBEIoQIAVwkGlSwgggAACCGQikNi1wtrWP2WtG56yto3Pm7XtzOTjnJtCgACr69Oiqtxs7ODdYdaEoWU2qJ7VWV1X5QoIIIAAAggEV4AAK7hjR8sRQAABBBDITiDRsrvw+vonndAqseOT7K7DpzoUIMDK/eRQgHX8qDLnrxH7szQr98JcEQEEEEAAAX8LEGD5e3xoHQIIIIAAAjkRSDR+aW0bnrbW9U9a28bnzFq35eS6XCS1AAFWfmfG/rXfhFmjy2z0AMKs/GpzdQQQQAABBPwhQIDlj3GgFQgggAACCORcINH4lbWufcTa1j5qbZvm87bAnAt3fEECrMJh9+kRs+MO3r0ya8wBJVbCTsPC4XMnBBBAAAEECihAgFVAbG6FAAIIIIBAvgUSDcusdc3D1rr2UYtvedPMEvm+JddPIUCAVZxp0bPabMrBZXbiIWU2fkhpcRrBXRFAAAEEEEAgLwIEWHlh5aIIIIAAAggUTiC+7T0nsGpb+4jFt39QuBtzpw4FCLCKPzl6dY85QdZJh5bZKLYZFn9AaAECCCCAAAJdFCDA6iIgH0cAAQQQQKAoAolWa1v/hLWsut35uyVai9IMbppagADLXzNjQK+YE2SdPKactxn6a2hoDQIIIIAAAp4FCLA8U3EiAggggAACxReI7/jYWlfdZq2r77FE87riN4gWpBQgwPLvxNAbDKcpzDq0zOprKJjl35GiZQgggAACCOwtQIDFjEAAAQQQQMDvAq1brfWr+6xl1W0W3/KW31tL+8yMACsY02Ds4FKbPqbMpo4us+qKYLSZViKAAAIIIBBVAQKsqI48/UagwALr16937rjffvsV+M7cDoHgCsQ3v2Ytq2611q8eMGvbEdyORLDlBFjBGvSqcnNWZZ05vtxG7l8SrMbTWgQQQAABBCIiQIAVkYGmmwgUW+Dxxx+35cuX2/nnn2/777+/xWJs2yj2mHB/fwokmtc7WwRbVt5miYbP/NlIWpVWgAArLZFvT9AWw1njy51AS8EWBwIIIIAAAgj4Q4AAyx/jQCsQCL3A73//e3vvvfesrq7ObrzxRqutrQ19n+kgAp4FEm3Wtv5JZ4tg2/o5FGT3DOffEwmw/Ds2XlvWrcLs5DFldvaEchvch1VZXt04DwEEEEAAgXwJEGDlS5brIoDAXgILFiywhx9+2Pr372/XXHONVVVVIYQAAvEma111uzV/8d+W2LkEjxAJEGCFaDDNbPSAEmd7oVZllZeGq2/0BgEEEEAAgaAIEGAFZaRoJwIBF9i6davdcsstdvbZZ9uwYcMC3huaj0DXBBLNG6x1xU3WsvxXpi2DHOETIMAK35iqR1qVNXNcuV0wqZw3GIZziOkVAggggICPBQiwfDw4NA2BMAk0NjY6AdbUqVPtsMMOC1PX6AsCngUSDUuteenPrPXLe8zijZ4/x4nBEyDACt6YZdLi0pLd2wtnT66wA3pT0zETO85FAAEEEEAgWwECrGzl+BwCPhDQtrwvvvjCzjjjDN9vyWtpabE77rjDWX01bdo0H+jRBAQKJxDf8oY1L/2pta173MzihbsxdyqaAAFW0egLfuOJw0rt4skVdsSB1MkqOD43RAABBBCIlAABVqSGm86GSWDXrl1288032+rVq+3oo4+2c845x/dv9lMh9549e9qZZ54ZpqGgLwh0IJCwtrWPWfPn/5/FN7+GUsQECLAiNuBmNnL/Ert4crkdN6rMSliUFb0JQI8RQAABBPIuQICVd2JugED+BNasWWOPP/64zZw50wYMGJC/G+Xoys8995ypzZdeeqnvw7YcdZnLRFFAhdlX32nNn/8nhdmjOP7f9JkAK7qD378uZudPKrfTjyi3yrLoOtBzBBBAAAEEci1AgJVrUa4XGAGtXLr33ntt06ZNNmXKFJsxY4aVlvJqoVwN4Pbt2+3tt992al65rvpn/fXtb3/b91sec+XAdSIk0LLZKcresvz/UJg9QsPeUVcJsJgEPavNzplQ4YRZKv7OgQACCCCAAAJdEyDA6pofnw6owPLly516TA0NDU4P6urq7MYbb7Ta2tq0PZo3b55Tx+nAAw9Me24mJyxatMg5fezYsZl8rCDntrW12VtvvWUTJkyw8vLyfe65ePFix3D//fff82fvvPOOPfLII3b55ZfbqFGjnH//0Ucf2Zw5c+yGG25wthJyIBAGgcSuFdby+X9ay6rbzNp2hqFL9CEHAgRYOUAMySW6V5qde1S5nT+xwmqqQtIpuoEAAggggEARBAiwioDOLYsrsHPnTrv11lttxIgRdvLJJ9vWrVvt6aefduoypQuw3LpTzc3Ndv3111uPHj1SdmblypV21113WVlZmV122WU2cODATjutgEj1oVSQ/dprr81qO2BTU5O9/vrr9tprrzl90jF48GC76KKLrHfv3l1CV7vUPoVRbnCnFVZavXbAAQc4fdXf5ekebkh45JFH7ql5JZc//OEPdsUVV+wVdnWpcXwYgSIJJJrWWcsX/+2surK2HUVqBbf1qwABll9Hpnjtqq4wO3tCuV04qcK0OosDAQQQQAABBDITIMDKzIuzAyLw5ZdfmoKqkSNH7tPiV155xRT26E14sdjuKqsKkPS/S0o6f4OQznvooYdMb/+74IILnBVJ7Y/k4ur6s0mTJtl5553XqVwikbDnn3/e5s6d62y503ZGHfF43N5991077LDDOtxyp89++umndv/99zt9bn/IQIFRqpVTbt+1rU99UeCW6vjqq6+cgvFq11FHHeWcopDs/fffd7ZfPvHEE84/X3LJJXs+rna1//dbtmyxW265xbFTuMaBQBAFnOBq6b9by8rfmsUbg9gF2lwAAQKsAiAH9BZV5WazxpfbRZPLra4b1d4DOow0GwEEEECgCAIEWEVA55b5FVDIpFVIejNf+9BG4ZJCldNPP926d++eVUMUEimE0ba4U089dZ9rrFixwv74xz86q5XefPNN+/zzzz3VfFK77777bqdeVHKRc61YGj16dMqthWqL7vXJJ5+YVjopTHJXW6nGl1ZNuavFkrf3JTda4ZSCpUMOOaRDD4VRKhbfrVu3PausFFhpO6DCuR07dpiCwbPOOmuv4uzaWrhw4UKbPXu2c22dd9NNN9lpp53mhHIcCARJgOAqSKNV/LYSYBV/DPzegooys5njyu1bx5Rbr+4EWX4fL9qHAAIIIFB8AQKs4o8BLcixgLa7bdiwwSZOnLjPlZctW+aEPWeccUaX3oL30ksv2apVq/ZaceTe7IMPPrCHH37Y+TOFZM8++6xdfPHFnoqWf/zxx6ZrX3nllc752qZ35513Oqubzj//fGdFWWtrq3NvbRdcunSps8LrhBNO2Of6+owCsfXr19s111zTYc2uV1991Q4++GDr06dPpyOhMEpvEDzxxBOdlWFahfanP/3JZs2a5Xxeq8e0Qkvtdg9tGVTtLLVdR2Njo912221OP5K3G+Z4CnA5BHIqQHCVU87IXIwAKzJDnZOOamvh5VMqrLZbTi7HRRBAAAEEEAilAAFWKIc12p164YUXbPjw4SkDG4VLCnWSD614uvDCC23cuHGe4XQdbZ9L3jKXHNpohZbCGh1DhgzxtAJL5yrAuueee5yQKleHAqWOAiy1UYGZQqmOthi67Vi7dq399re/TblNUSu09Hmv7T7llFMIsHI1wFwnfwLxXda89GfW8vl/mbVtz999uHIoBQiwQjmsee2Uir1fNqXCzjmq3Mo6r2iQ13ZwcQQQQAABBPwqQIDl15GhXVkJtLS02KOPPmoKSPRWvPaHio7ffvvtzqqk5EM1mdzaTl5urNBHq7xS1bZSmKPVSU899ZRt27YtowBLtai0JVD90FFZWekEa/pnvaVQ2wwzPToLsDZu3Ohst9QqqnSHztX2P60K06EVW6oj9sYbb5hWWql+FgFWOkX+PBACiVZrXXWbNS/5iSWavgpEk2mk/wQIsPw3JkFp0cBeMbvh5EqbPKI0KE2mnQgggAACCBREgACrIMzcpFACWlF0xx13OPWvxo4d2+ltFQZpS+GTTz7prMAaMGCAp2YqBPvd735nxx13nFNzqrNDodOSJUucouVuwfiOzld9Lr0dsX///mmLvntqqIeTFDypTpe2+KVrn7YCKrw66aSTPFyZUxAIokDCWtc8ZM2f/sgSO5cEsQO02UcCBFg+GoyANuXwA0vsr06rtAP7sBwroENIsxFAAAEEcixAgJVjUC5XXAG9XVA1llSrSQXWx48fb9XVu99VrXDr66+/dkKrDz/80FTkXCuGpk+f7oQy6QIcXaOhocGpSaUg57rrrku5yssVWL58ubNdUau0OiuQrvO1wkpvN9TbBK+++mo74IADCgKpAEtvL1TNrb59+6a8p1aUqf6V2qcgTsXrvRzPPfec0y9tT0yui+Xls5yDQKEF2jY+Z82L/9biW98t9K25X0gFCLBCOrAF7lZJTIXey+yqqZXWc/f/neFAAAEEEEAgsgIEWJEd+vB2XCuFVERdwUtnh4ItbZ1TyOUlvFIopjcCalugAh/VturoUOBz3333OcXKL7roIufNgh0dmzdvtkceecQpyK5z060cy+XIuXWttFVRbwY89NBDnVpWstMbA9UmbZfUmwpHjBhhV1xxRae1slRAX28jnDBhglPgXavVZs6caccff3wum821EMidQMsma/r4b6x19Z1m1vl3Ru5uypWiIECAFYVRLlwfVR/riuMr7Owjy62UBVmFg+dOCCCAAAK+EiDA8tVw0JhcCCh80ZsGn3/+eSd4cetGKZipra21wYMH2+GHH+6ES+2DpXXr1jk1ofTnCqgUbCmEmTdvnr377rvWq1cvmz17tnMNrd7SmwDr6+udVUk6VyGXzlWRd20FVNClWlxasaX2DBs2zDlX9aIUhOleCnz0z9rGN2bMGE9hWi6cdA1ZPfbYY04/Ogv81O7LLrvMunXr+PVIcn7ggQds4cKFTtilbZzanqjtmT179sxVk7kOAjkSiFvrylutafEPzVo25eiaXAaBPwsQYDEb8iEwoFfM/vLUSjtqKPWx8uHLNRFAAAEE/C1AgOXv8aF1ORbQtjYFNVoRpFVHqQ79uYq8v/rqq85bARU+abWWal7pc+3f1rd161Z7+eWXnbcS6n8rjDryyCNtxowZ+2yd02orFWpXkXf9787OzXHXO7xcPB532j5//nzTiiw38FNYddBBBzn9VphXUpL+V77qk1ZeTZw40UaPHl2oLnAfBDISaNu6wJrfv8bi2xZm9DlORiATAQKsTLQ4N1OBqaNK7S9OqbT6mlimH+V8BBBAAAEEAitAgBXYoaPhXgW0rU1hlN4yqDpOWvl05plnpi3A7vX6nIcAAgERaN3mrLhqXfEbM4sHpNE0M6gCBFhBHbngtLu6wuzK4yvs3KPKTbWyOBBAAAEEEAi7AAFW2Ec44v3TaqLf//73TtF2rQiaNGmSs22PbW0Rnxh0P3ICrV/+3po/+RtLNK3Ned83tIyy8liD1ZWtzPm1uWBwBQiwgjt2QWv54D4x+8HMShs1gG2FQRs72osAAgggkJkAAVZmXpwdQAG2tQVw0GgyAjkSiO9cZk0fXGvxTfNydMU/X2ZJw3T7eOdZ1pzYXRuue+lGm9jzNutbvjjn9+KCwRMgwAremAW9xTPGltn10yqtpiroPaH9CCCAAAIIpBYgwGJmIIAAAgiETyDeZM1L/91alv3ULN6U8/6tbhxnr2373j7XrYg12PT6HzthFke0BQiwoj3+xep9z2qz66ZV2mlHlBm7Cos1CtwXAQQQQCBfAr4MsJYvX76nkHS+Os51EUAAAQTCKRDfutBavvgPSzR+lbcOLmr+vjVbr5TXH1L1qk3seWve7s2FgyFAgBWMcQprK0cPKLG/OaPShvRN/wKWsBrQLwQQQACB8An4MsD653/+Z+fNbxwIIIAAAgj4UaCzt2zuV/GpnVD3Mz82mzYVUIAAq4DY3CqlQGmJ2beOKbdLp1RYGTkWswQBBBBAIAQCvgyw7rrrLmtoaAgBL11AAAEEECiEQKJ5g8V3LjGLtxTidtZtwKkd3ocAqyBD4PubEGD5fogi08ADe8fs78+utOH9KPIemUGnowgggEBIBXwZYIXUmm4hgAACCORYING0wZo+vMHa1j6c4yt3frm3tl1tyxuPTXnSUT1utYOqXy1oe7iZ/wQIsPw3JlFuUUnM7PyJ5fbtEyqsnBwrEcofKgAAIABJREFUylOBviOAAAKBFiDACvTw0XgEEEAgugKtX91vTR99z6x5Q8ERmuPdbN7mH9jWtgP3ujf1rwo+FL69IQGWb4cm0g3rXxezvzur0g4ZSIoV6YlA5xFAAIGAChBgBXTgaDYCCCAQVYF441fW/P7V1rbh6aITLGmYbltaD7TyWIP1LV9sg6oWFr1NNMAfAgRY/hgHWpFa4MzxZfadkyqtqhwhBBBAAAEEgiNAgBWcsaKlCCCAQOQFWlfdbk0f/0+z1i2RtwDA3wIEWP4eH1pn1qdHzH44q9LGDmY1FvMBAQQQQCAYAgRYwRgnWhlygc2bN9uSJUvsiy++sPHjx9vIkSM77PHChQtt0aJFnYoce+yxnV7DC+crr7xin332mVVVVdnMmTOtR48ee31s+fLl9vbbb9uOHTustLTUhg8fbkcddZSVl/PrXC++nJOZQKJlizUtusza1s/J7IOcjUCRBAiwigTPbTMWOO2IMvveKazGyhiODyCAAAIIFFyAAKvg5NwQgd0CCq0++ugjW7VqlTU2Nu5hSRc+vfnmm/bxxx/nNcBasWKFzZ8/39ra2lIGWF999ZW98MILVllZ6QRlGzZscPpx4IEH2gknnOAEWhwI5EqgbfNr1vTuBZZo+ipXl+Q6CORdgAAr78TcIIcCqo31k/MqbRhvKsyhKpdCAAEEEMi1AAFWrkW5HgIeBL788ksnAGptbXXOrqurs4aGBmtubrZ0Adazzz5r+rxWO40ZM8bD3TI7Re146qmnbNu2bc4HU63AmjdvninEOu2006x3797OeerP2rVrnX9XX1/v/LutW7fayy+/bIcffrgTbnEgkJFAosWaP/tna/ns38ysLaOPcjICxRYgwCr2CHD/TAXKSsyunVbhvK2QAwEEEEAAAT8KEGD5cVRoU+gF1qxZY++8844NGzbM2XqXSCSc0EirsjoLsLQi6plnnrF169alDbqyRXS3Dvbq1csJsbQlMHkLoUI2tVVtPv30051VWDoWL17sbCmcNm2aDRw40Pl3L774ohO2TZ8+3fbbb79sm8TnIigQb/jcmt49z+LbOt8uG0EauhwQAQKsgAwUzdxH4MiDSp3aWL26x9BBAAEEEEDAVwIEWL4aDhoTVYGmpiZPAZZ73vbt2/cKinLl5m4d7N69u40dO9Zee+01KysryyrAcq81evRoZ7UYBwJeBVpX32FNH37PrG2H149wHgK+EyDA8t2Q0KAMBHpWm/39WZU2YWhZBp/iVAQQQAABBPIrQICVX1+ujoAnAa8B1s6dO+2JJ55wth4mb9XzdJM0J7lbB3WPqVOnOsGVtgW2D7B0GW0h1CqyU089da8thPp3Wm3Vs2dPe/rpp507qp3ahsiBQDoBCrWnE+LPgyRAgBWk0aKtHQloO6G2FWp7IQcCCCCAAALFFiDAKvYIcH8EzMxrgKWVV3PmzHGKq/ft29c2btzo1M3SUVtb67zBcMiQIVmZulsHR4wYYVOmTHG2/nUUYK1evdrZHugWcf/6669NK64OOOAAp4j7ggUL7JNPPnGCsMGDB2fVHj4ULYH4tg+s8d1zLdGwNFodp7ehFSDACu3QRq5jQ/crcQq8D+hFihW5wafDCCCAgM8ECLB8NiA0J5oCXgOs9sXfU2mpsHumW/aStw6qrlW3bt06DbB03+XLlzs1r3bs2OG8dVBF2o855hjbsmWLzZ0716mDpTCLA4F0Ai2r7rDmD28wi//5bZzpPsOfI+B3AQIsv48Q7ctEoKrc7K9Or7STx7ClMBM3zkUAAQQQyK0AAVZuPbkaAlkJeA2wNm3aZPPnz3dWXSmkGjp0qMViMecNhnrbn94MqDDpxBNPdFZDeTnabx10V0x1tgKro+tqZZjekqiVYtpeqFVhHAh0JJBo2+UEV62r7wQJgdAJEGCFbkjpkJmdOa7Mbjyl0spL4UAAAQQQQKDwAgRYhTfnjgjsI+A1wOqMLvka2kaoEMvL0X7roPuZbAKsjz/+2Hm7osK1QYMGma6tNybqjYXa8qg3LOrthhwIxHd+tnvL4PYPwUAglAIEWKEcVjplZsP7ldg/nV9p/WrZUsiEQAABBBAorAABVmG9uRsCKQVyEWDpwh9++KGzra++vt60FbCioqJT8VRbB7MNsDZv3mzPPPOMc29tJXz++edt27ZtNmzYMCsvL7fFixc7xdzVrpqaGmZChAVa1zxkTe9dxVsGIzwHotB1AqwojHJ0+9i90uwfz62yIw9iKVZ0ZwE9RwABBAovQIBVeHPuiMA+ArkKsJYsWWKvvvqqs8pJQZGKrOtILv6utwT269fP2Yb41FNPmQqwez0OOeQQmzRp0j6na+ugirprtZW2DuqaaseRRx5phx12mHP+0qVLnRVZEyZMMNXp4oigQLzZmj/5gbUs/2UEO0+XoyZAgBW1EY9mfy+dUm5XHFdhJbFo9p9eI4AAAggUVoAAq7De3A2BlAJeAiwFTnoroFY1aYWTtui1PzpbgfXmm2+atvhpG9/IkSOdAEvX08qpVEc8Ht/zhkMFYaq1NWrUKBs3btw+py9btswJpw4//HDnz3UvhWnTpk1zirnrcLck6t6pQjCmRrgF4o1rremdWRbf+na4O0rvEPhGgACLqRAVgcMP1FsKq6xnNSlWVMacfiKAAALFEiDAKpY890UgScBLgKXT582b57z9TyGQgqjkQ6ug9Pa/NWvWWKoaWG6AdPTRR9uIESPS+nutgeUWgdc2Qa2+UthFgJWWN1IntG2ab00LL7JE07pI9ZvORluAACva4x+13veuiTl1sUYNYEth1Mae/iKAAAKFFCDAKqQ290KgAwGvAZZbs0qroSZOnGgHH3ywc0UVSX///fdt4cKFzlsIk1c+ubfUFr5FixY5IVOPHj3SjoXXAOuNN96wzz77zCka764K0z+zhTAtcSROaFn2U2te/CMza4tEf+kkAq4AARZzIYoCf3V6pc0cVxbFrtNnBBBAAIECCBBgFQCZWyCQTsBrgKXrqEi7tgrq0KonBVatra3OXzpUX0pvAUw+Ghsb7bnnnnMKqo8ePTpdc5w/9xJg6Z5666ACtMmTJ++5ru6ngu5uEXcVk9eWQrWXIu6e+AN/UqJ1u1OovW3tw4HvCx1AIBsBAqxs1PhMGATOmVBu351OXawwjCV9QAABBPwmQIDltxGhPZEUyCTAEtDq1aud1VQbN250wiOFWHr739ixY/epjaVaVi+//LL179/f2Xro9fASYHV2LRWOV10sFXZXG/v27etse1SBeY5wC8R3fmaNb82wRMPScHeU3iHQiQABFtMjygITDiq1H59XadUV1MWK8jyg7wgggECuBQiwci3K9RBAAIEIC7Rtfdca3zzVrGVThBXoOgJmBFjMgqgLDO4Ts5/PrrI+PUqiTkH/EUAAAQRyJECAlSNILoMAAghEXaB1zSPWtOhSs/iuqFPQfwQIsJgDCJhZXTezf7+oykb2p7g7EwIBBBBAoOsCBFhdN+QKCCCAQOQFWpb/X2v+6HuRdwAAAVeAFVjMBQR2C5SXmv3juZU2eQTF3ZkTCCCAAAJdEyDA6pofn0YAAQQiLaD6ZgquWlf8KtIOdB6B9gIEWMwJBPYWuPbECrt4cjksCCCAAAIIZC1AgJU1HR9EAAEEoi2QaGtwtgy2rX002hD0HoEUAgRYTAsE9hWYPqbM/uaMCisrpbg78wMBBBBAIHMBAqzMzfgEAgggEHmBRPNGp1h7fNuCyFsAgEAqAQIs5gUCqQXGDSm1f7mgyqpYjMUUQQABBBDIUIAAK0MwTkcAAQSiLhDfucwa3zrFEg2fR52C/iPQoQABFpMDgY4FRuxfYv/xrSqrqWIlFvMEAQQQQMC7AAGWdyvORAABBCIv0LblHWt8+3Sz5o2RtwAAgc4ECLCYHwh0LjC4T8z+85Jq69WdEIu5ggACCCDgTYAAy5sTZyGAAAKRF2hd/5Q1vXueWXxX5C0AQCCdAAFWOiH+HAGz/Wtj9l+XVlm/2hI4EEAAAQQQSCtAgJWWiBMQQAABBFrXPGhNCy42szgYCCDgQYAAywMSpyBgZr1rdodYg+oJsZgQCCCAAAKdCxBgMUMQQAABBDoVaPniF9b88V+hhAACGQgQYGWAxamRF+hZbc52wqH7EWJFfjIAgAACCHQiQIDF9EAAAQQQSCmQSCSc4Kp1+S8RQgCBDAUIsDIE4/TIC3SrMPvZ7Co7ZGBp5C0AQAABBBBILUCAxcxAAAEEEEgp0PThX1jril+hgwACWQgQYGWBxkciL1BRZvavF1bZ+CGEWJGfDAAggAACKQQIsJgWCCCAAAL7CBBeMSkQ6JoAAVbX/Ph0tAV+cl6VTTmYECvas4DeI4AAAvsKEGAxKxBAAAEE9hIgvGJCINB1AQKsrhtyhegKlMTM/u6sSjvxkLLoItBzBBBAAIF9BAiwmBQIIIAAAo6AU/Pqo++xbZD5gEAOBAiwcoDIJSIv8P+eWWGnHFYeeQcAEEAAAQR2CxBgMRMQQAABBHaHV+9dYa1f3o0GAgjkQIAAKweIXAIBM/ufp1fYGeMIsZgMCCCAAAIEWMwBBBBAIPIChFeRnwIA5EGAACsPqFwysgLfO6XCzp5AiBXZCUDHEUAAgW8EWIHFVEAAAQQiLtD00fetdfkvI65A9xHIrQABVm49uRoChFjMAQQQQAABAizmAAIIIBBhAcKrCA8+Xc+rAAFWXnm5eEQFrp9WYRcezUqsiA4/3UYAAQSogcUcQAABBKIqQHgV1ZGn34UQIMAqhDL3iKLAZVPK7crjK6LYdfqMAAIIRF6AFViRnwIAIIBAFAWaF/+ttSz7WRS7Tp8RKIgAAVZBmLlJRAW0CkursTgQQAABBKIlQIAVrfGmtwgggIA1L/mxtXz2EyQQQCCPAgRYecTl0giY2dUnVNi3jmE7IZMBAQQQiJIAAVaURpu+IoBA5AUIryI/BQAokAABVoGguU2kBX44q9JOHlMWaQM6jwACCERJgAArSqNNXxFAINICLct+as2LfxhpAzqPQKEECLAKJc19oixQEjP71wsrbeIwQqwozwP6jgAC0REgwIrOWNNTBBCIsEDrl3+wpkWXmFkiwgp0HYHCCRBgFc6aO0VboLzU7BeXVdmoAaXRhqD3CCCAQAQECLAiMMh0EQEEoi3Qum6ONb17tlmiLdoQ9B6BAgoQYBUQm1tFXqB7pdmvrqy2A3qXRN4CAAQQQCDMAgRYYR5d+oYAApEXaNvytjW+fpxZvCnyFgAgUEgBAqxCanMvBMx618Ts11dVWZ8ehFjMBwQQQCCsAgRYYR1Z+oUAApEXiG//yHa9frxZy9eRtwAAgUILEGAVWpz7IWA2qD7mrMSqqYrBgQACCCAQQgECrBAOKl1CAAEE4g2fW+NrUyzRtAYMBBAoggABVhHQuSUCZnZw/xKnJlZFGSEWEwIBBBAImwABVthGlP4ggEDkBRLNm2zXK0dZYtcXkbcAAIFiCRBgFUue+yJgNml4qf3bhVVQIIAAAgiETIAAK2QDSncQQCDaAom2Xdb4xjSLb3kj2hD0HoEiCxBgFXkAuH3kBU49vMx+MLMy8g4AIIAAAmESIMAK02jSFwQQiLRAIhG3pgUXWNvaRyLtQOcR8IMAAZYfRoE2RF3gmhMqbPYx5VFnoP8IIIBAaAQIsEIzlHQEAQSiLtD80fetZfkvo85A/xHwhQABli+GgUYgYP94bqUdP6oMCQQQQACBEAgQYIVgEOkCAggg0LriN9b04Q1AIICATwQIsHwyEDQj8gLlpWb/eUmVHTqoNPIWACCAAAJBFyDACvoI0n4EEIi8QNuGudb49gyzRGvkLQBAwC8CBFh+GQnagYBZTZXZr66stkH1JXAggAACCARYgAArwINH0xFAAIH4tvdt1+tTzFq3g4EAAj4SIMDy0WDQFATMrF9tzG66qtpqu8XwQAABBBAIqAABVkAHjmYjgAACieaNtuvlsZZo/BIMBBDwmQABls8GhOYgYGYj9y+xX15eZRVlhFhMCAQQQCCIAgRYQRw12owAApEXSLTtssY3T7b45tcibwEAAn4UIMDy46jQJgTMjju41CnsHosRYjEfEEAAgaAJEGAFbcRoLwIIIGBmje9eYG1rH8ICAQR8KkCA5dOBoVkImNmFk8rt+pMqsEAAAQQQCJgAAVbABozmIoAAAi3LfmrNi38IBAII+FiAAMvHg0PTEDCzH59baceNKsMCAQQQQCBAAgRYARosmooAAgi0bnjGmt463cwSYCCAgI8FCLB8PDg0DQEzqywz+823q+3APryZkAmBAAIIBEWAACsoI0U7EUAg8gJtWxdZ4xvH88bByM8EAIIgQIAVhFGijVEX6F8Xc0KsmirqYUV9LtB/BBAIhgABVjDGiVYigEDEBRJNG2zXK+Mt0bg64hJ0H4FgCBBgBWOcaCUC44eU2M9nV1HUnamAAAIIBECAACsAg0QTEUAg2gKJeIs1vnECbxyM9jSg9wETIMAK2IDR3EgLXHl8hV02pTzSBnQeAQQQCIIAAVYQRok2IoBApAWaP/q+tSz/ZaQN6DwCQRMgwAraiNHeqAtoFdaRB5VGnYH+I4AAAr4WIMDy9fDQOAQQiLpA69rHrOnds6POQP8RCJwAAVbghowGR1yge6XZzddUW79airpHfCrQfQQQ8LEAAZaPB4emIYBAtAXiDctt18tjzVq3RhuC3iMQQAECrAAOGk2OvMBBfWP266uqraKMou6RnwwAIICALwUIsHw5LDQKAQSiLuDUvXrtGItvfSfqFPQfgUAKEGAFcthoNAI27ZBS+/uzq5BAAAEEEPChAAGWDweFJiGAAALUvWIOIBBsAQKsYI8frY+2wF/PqLQZY8uijUDvEUAAAR8KEGD5cFBoEgIIRFuAulfRHn96Hw4BAqxwjCO9iKZAeenuelgH9KYeVjRnAL1GAAG/ChBg+XVkaBcCCERSgLpXkRx2Oh1CAQKsEA4qXYqUwJA+MfvN1dVWXko9rEgNPJ1FAAFfCxBg+Xp4aBwCCERJIJGIW+Ork6h7FaVBp6+hFSDACu3Q0rEICZx9ZLl979SKCPWYriKAAAL+FiDA8vf40DoEEIiQQPOSH1vLZz+JUI/pKgLhFSDACu/Y0rNoCfzrhZV29HDqYUVr1OktAgj4VYAAy68jQ7sQQCBSAm2b37TG1yabWSJS/aazCIRVgAArrCNLv6ImUFNldvt11VZfQz2sqI09/UUAAf8JEGD5b0xoEQIIREwg0bLZdr083hK7lkes53QXgfAKEGCFd2zpWfQEDjugxP770iqLxaiHFb3Rp8cIIOAnAQIsP40GbUEAgUgKNC242FrX3B/JvtNpBMIqQIAV1pGlX1EVuGpqhV16bHlUu0+/EUAAAV8IEGD5YhhoBAIIRFWgdfUd1vTeVVHtPv1GILQCBFihHVo6FlEBrb36P1dU2eiBpREVoNsIIIBA8QUIsIo/BrQAAQQiKhBv+MJ2vTTGrK0hogJ0G4HwChBghXds6Vl0Bfr2iNlt11Vbt0q2EkZ3FtBzBBAopgABVjH1uTcCCERWIBFvtsbXj7P4lrcia0DHEQizAAFWmEeXvkVZYPphZfa3Z1ZGmYC+I4AAAkUTIMAqGj03RgCBKAt8fc+t1rruVes28j6LleyKMgV9RyCUAgRYoRxWOoWAI/CvF1ba0cPL0EAAAQQQKLAAAVaBwbkdAggg0PzlKlt5zWyz1lYrH9jf6massLLuC4FBAIEQCRBghWgw6QoC7QTqupnd+Z1uVlPFVkImBwIIIFBIAQKsQmpzLwQQiLxAoq3NvvzrG6zxo/f/bFFaanWnD7bqYQ+YxdoibwQAAmEQIMAKwyjSBwQ6Fjjp0DL7u7PYSsgcQQABBAopQIBVSG3uhQACkRfY8sh9tvGmX6R0qBw5xGqnvWOlVcsi7wQAAkEXIMAK+gjSfgTSC7CVML0RZyCAAAK5FCDAyqUm10IAAQQ6EdDWwVXfudwSjR3XvIpVVVmvWfVWOeBRLBFAIMACBFgBHjyajoBHAW0lvP36btazmq2EHsk4DQEEEOiSAAFWl/j4MAIIIOBdYPX3r9t762AnH60eN9x6Tn7JSipWeb8BZyKAgG8ECLB8MxQ0BIG8Cpx4SJn96Gy2EuYVmYsjgAAC3wgQYDEVEEAAgQIIbHtmjq3/j3/J6E4l3btb3axuVtlvTkaf42QEECi+AAFW8ceAFiBQKIEfn1tpx43irYSF8uY+CCAQXQECrOiOPT1HAIECCbRuXG8rr7vU4tu3ZXXH7pNGWs1Rc6ykbHNWn+dDCCBQeAECrMKbc0cEiiXQo8rsrhvYSlgsf+6LAALRESDAis5Y01MEECiSwJp//IHtfO2lLt29tL7e6mY1WEXd/C5dhw8jgEBhBAiwCuPMXRDwi8DU0WX2D+ewldAv40E7EEAgnAIEWOEcV3qFAAI+Edgxb66t/bf/lbPW1Jw4wmoOe9hiJR0Xgs/ZzbgQAghkLUCAlTUdH0QgsAL/dmGlTRrOVsLADiANRwAB3wsQYPl+iGggAggEVaBt21ZbceUFWW8d7Kjf5QP7W92MFVbWfWFQaWg3AqEXIMAK/RDTQQT2EejbI2Z33VBtFWW8lZDpgQACCORDgAArH6pcEwEEEDCztf/yI9sx/7n8WJSWWq8zRljVkD+YlTTn5x5cFQEEshYgwMqajg8iEGiBy48rtyuOqwh0H2g8Aggg4FcBAiy/jgztQgCBQAs0LHrXvvp/bsx7HyqGDLLa0z6xsqqP834vboAAAt4FCLC8W3EmAmESKC9VQfdq269nSZi6RV8QQAABXwgQYPliGGgEAgiESSDR3Gwrr7/UWlavLEi3YuUVVjezv1Ud+KBZLFGQe3ITBBDoXIAAixmCQHQFJg4rtX+/qCq6APQcAQQQyJMAAVaeYLksAghEV2DzfXfapltvKjhA1aFDrXbqK1ZSsarg9+aGCCCwtwABFjMCgWgL/PMFVXbMiNJoI9B7BBBAIMcCBFg5BuVyCCAQbYGW9ets5TWzLbGroSgQJd27W92sblbZb05R7s9NEUBgtwABFjMBgWgLUNA92uNP7xFAID8CBFj5ceWqCCAQUYG8Fm7PwLT7pJHWfcKzVlq+LoNPcSoCCORKgAArV5JcB4HgClw2pdyuPJ6C7sEdQVqOAAJ+EyDA8tuI0B4EEAisQKEKt3sFKq2ttbpZCavoPdfrRzgPAQRyJECAlSNILoNAgAVU0P2266ptQC8Kugd4GGk6Agj4SIAAy0eDQVMQQCC4AoUu3J6JVM2UkdZj3B/NSrdn8jHORQCBLggQYHUBj48iECKBcYNL7D8uqQ5Rj+gKAgggUDwBAqzi2XNnBBAIkUCxCrd7JSzrt5/Vzdxg5T3e8PoRzkMAgS4IEGB1AY+PIhAygX+5oMomU9A9ZKNKdxBAoBgCBFjFUOeeCCAQKoFiF273jFlSYj2nD7XuBz9oVtLs+WOciAACmQsQYGVuxicQCKvAgF4xu/26aisrjYW1i/QLAQQQKIgAAVZBmLkJAgiEWcAvhdu9GlcMGWS10z+3su4LvX6E8xBAIEMBAqwMwTgdgZALfPfkCjtvYnnIe0n3EEAAgfwKEGDl15erI4BAyAX8VrjdM3dpqdWdPtiqhz1gFmvz/DFORAABbwIEWN6cOAuBqAh0qzC798Zu1qOaVVhRGXP6iQACuRcgwMq9KVdEAIGICCTa2mzlNbOtZfXKwPa4cuQQq532jpVWLQtsH2g4An4UIMDy46jQJgSKK3DOhHL7i1MqitsI7o4AAggEWIAAK8CDR9MRQKC4Alsff8Q2/O+fF7cRObh7rKrKes2qt8oBj+bgalwCAQQkQIDFPEAAgfYCJTGzO66vtoH1JeAggAACCGQhQICVBRofQQABBOLNTbbikrOtbcvm0GBUjxtuPY55zkrL14WmT3QEgWIJEGAVS577IuBvAb2NUG8l5EAAAQQQyFyAACtzMz6BAAII2Ob77rRNt94UOonS2lqrm5Wwit5zQ9c3OoRAIQUIsAqpzb0QCJbAf11SZUcMLg1Wo2ktAggg4AMBAiwfDAJNQACBYAm07dxhK751lsUbdgar4Rm0tua4Q6xm7GMWK/06g09xKgIIuAIEWMwFBBDoSGBwn5jdem21xWIUdGeWIIAAApkIEGBlosW5CCCAgJl9fdfN9vXdt4beorS+3upmNVhF3fzQ95UOIpBrAQKsXItyPQTCJfDXMyptxtiycHWK3iCAAAJ5FiDAyjMwl0cAgXAJtG7+2lZeeUGoV1+1H7GaE0dYzWEPW6xkV7gGk94gkEcBAqw84nJpBEIgUNvN7N4bu1lVOauwQjCcdAEBBAokQIBVIGhugwAC4RDY+Ov/ti2P3h+OzmTQi/KB/a1uxgor674wg09xKgLRFSDAiu7Y03MEvApcNbXCLj223OvpnIcAAghEXoAAK/JTAAAEEPAq0LLmK1t59cWWaGn2+pFwnVdaanWnD7bqYQ+YxdrC1Td6g0COBQiwcgzK5RAIoUD3SrP7v9fNqitYhRXC4aVLCCCQBwECrDygckkEEAinwLqf/5Ntn/tkODuXQa8qRw6xntM+sLKqjzP4FKciEC0BAqxojTe9RSBbAVZhZSvH5xBAIIoCBFhRHHX6jAACGQto9dWKK883i8cz/mwYPxArr7C6mf2t6sAHzWKJMHaRPiHQJQECrC7x8WEEIiPAKqzIDDUdRQCBHAgQYOUAkUsggED4Bdb+y49sx/znwt/RDHtYdehQq536ipVUrMrwk5yOQLgFCLDCPb70DoFcCrAKK5eaXAsBBMIsQIAV5tGlbwggkBOBpi+W2qrrLs3JtcJ4kZLu3a1uVjer7DcnjN2jTwhkJUCAlRUbH0IgkgKsworksNNpBBDIQoAAKws0PoIAAtES+OqH/8Ma3nkzWp3OorfmTBNdAAAgAElEQVTdJ420mqPmWEnZ5iw+zUcQCJcAAVa4xpPeIJBvAVZh5VuY6yOAQBgECLDCMIr0AQEE8ibQ+NliW/3dK/N2/bBduLS+3upmNVhF3fywdY3+IJCRAAFWRlycjEDkBViFFfkpAAACCHgQIMDygMQpCCAQXQFqX2U39j1OOsRqDnnIrHR7dhfgUwgEXIAAK+ADSPMRKIIAq7CKgM4tEUAgUAIEWIEaLhqLAAKFFGhevcpWXn2xWbytkLcNzb3K+u1ndTM3WHmPN0LTJzqCgFcBAiyvUpyHAAKuAKuwmAsIIIBA5wIEWMwQBBBAoAOB9b/4qW174o/4dEWgpMR6Th9q3Q9+0KykuStX4rMIBEqAACtQw0VjEfCNAKuwfDMUNAQBBHwoQIDlw0GhSQggUHyB1k0bbcXl51miuan4jQlBCyqGDLLa0z6xsqqPQ9AbuoBAegECrPRGnIEAAvsK9Kgye+Avu1lFWQweBBBAAIF2AgRYTAkEEEAghcDGX/+3bXn0fmxyKBArr7C6mf2t6sAHzWKJHF6ZSyHgPwECLP+NCS1CICgC3z+t0s4cXxaU5tJOBBBAoGACBFgFo+ZGCCAQFIG2Hdtt+UUzWX2VpwGrOnSo9TzuLSutWpanO3BZBIovQIBV/DGgBQgEVaB/XczuvqHaYjFWYQV1DGk3AgjkR4AAKz+uXBUBBAIs8PVdN9vXd98a4B74v+mxqirrNaveKgc86v/G0kIEshAgwMoCjY8ggMAegZ+cX2VTRpYiggACCCCQJECAxXRAAAEEkgTiTY3O6qv4zh24FECgetxw63HMc1Zavq4Ad+MWCBROgACrcNbcCYEwCowZVGK/vLw6jF2jTwgggEDWAgRYWdPxQQQQCKPAlkfus403/SKMXfNtn0pra61uVsIqes/1bRtpGAKZChBgZSrG+Qgg0F7g/15RZaMHsgqLmYEAAgi4AgRYzAUEEEDgGwGtvtKbB9u+3oRJEQRqpoy0HuP+aFa6vQh355YI5FaAACu3nlwNgSgKTB1Vav9wblUUu06fEUAAgZQCBFhMDAQQQOAbga2PP2Ib/vfP8SiiQFm//az29G1WUTe/iK3g1gh0XYAAq+uGXAGBqAuohPtdN1TbgF4lUaeg/wgggIAjQIDFREAAAQTMLJFI2MprZlvLyuV4+ECg5sQRVnPYwxYr2eWD1tAEBDIXIMDK3IxPIIDAvgLnTCi3vzilAhoEEEAAAQIs5gACCCCwW6Dh7dftq7/7Kzh8JFA+sL/VzVhhZd0X+qhVNAUBbwIEWN6cOAsBBDoXqCwze+h/dLNulVqPxYEAAghEW4AVWNEef3qPAALfCKz5xx/YztdewsNvAqWlVnf6YKse9oBZrM1vraM9CHQoQIDF5EAAgVwJXHNChc0+pjxXl+M6CCCAQGAFCLACO3Q0HAEEciXQsn6drbjsXLM4AUmuTHN9ncqRQ6x22jtWWrUs15fmegjkRYAAKy+sXBSBSArU18Tswb/sFsm+02kEEEAgWYAAi/mAAAKRF9h0y69s8/13R97B7wCxqirrNaveKgc86vem0j4EjACLSYAAArkU+Mn5VTZlZGkuL8m1EEAAgcAJEGAFbshoMAII5FIg0dZqX1www+Lbt+XyslwrjwLV44Zbz8kvWUnFqjzehUsj0DUBAqyu+fFpBBDYW2DC0FL72cVVsCCAAAKRFiDAivTw03kEENgxb66t/bf/BUTABEq6d7e6Wd2sst+cgLWc5kZFgAArKiNNPxEonMC9N1Zbv9qSwt2QOyGAAAI+EyDA8tmA0BwEECiswKrvXW1Niz8q7E25W84Euk8aaTVHzbGSss05uyYXQiAXAgRYuVDkGgggkCygQu4q6M6BAAIIRFWAACuqI0+/EUDAmpYtsVXfuRyJgAuU1tdb3awGq6ibH/Ce0PwwCRBghWk06QsC/hDoWW1OMfey0pg/GkQrEEAAgQILEGAVGJzbIYCAfwTW/+Kntu2JP/qnQbSkSwI1J46wmsMetljJri5dhw8jkAsBAqxcKHINBBBoL/AP51Ta1NFlwCCAAAKRFCDAiuSw02kEEGjbttWWf2uWJZqawAiRQPnA/lZ72lor7/FGiHpFV4IoQIAVxFGjzQj4X2DckFL7j29RzN3/I0ULEUAgHwIEWPlQ5ZoIIOB7gS2P3Gcbb/qF79tJA7MQKCmxntOHWveDHzQrac7iAnwEga4LEGB13ZArIIBAagGKuTMzEEAgqgIEWFEdefqNQIQFEomErbxmtrWsXB5hhfB3vWLIIKs97RMrq/o4/J2lh74TIMDy3ZDQIARCI3DhpHK7/iSKuYdmQOkIAgh4FiDA8kzFiQggEBaBXe+9a1/+zY1h6Q796EQgVl5hdTP7W9WBD5rFElghUDABAqyCUXMjBCInQDH3yA05HUYAgW8ECLCYCgggEDmBdT//J9s+98nI9TvKHa46dKjVTn3FSipWRZmBvhdQgACrgNjcCoEICvzo7Mr/n707Aa+quvf//8k5yclMElBmARmCzCKTKIOAiEREEBWcB6hovdX612tvW3v19odaqVZrL2qvQx2qgijailgFi6hYrSDiBFoZwhSmEEJGMv6ftdtYkAznJGfYw3s/T5/fr7L3Wt/va+321o9rr6NxfTnM3YNLT8sIeFqAAMvTy0/zCHhPoLaqSpunn6na8nLvNe/xjn2pqcqcmqLEdks9LkH70RAgwIqGMnMg4F2Bod39uncWh7l79w2gcwS8KUCA5c11p2sEPCtQsnqV8u78iWf7p3EpdUS2Uoe+JX/CHjgQiJgAAVbEaBkYAQQk+eKkF29MUVZqHB4IIICAZwQIsDyz1DSKAAJGIO+O21TywbtgeFzAn5GhzKm1CrRZ7nEJ2o+UAAFWpGQZFwEE6gRumBjQ+cMSAEEAAQQ8I0CA5ZmlplEEEKg+WKAts6ZI1dVgIGAJpI3KVvrgVyV/ESIIhFWAACusnAyGAAL1CJzUwacFVydjgwACCHhGgADLM0tNowggcHDJQu1/5EEgEDhKIL5dW2VO2aeE9A+RQSBsAgRYYaNkIAQQaETgmeuS1am1DyMEEEDAEwIEWJ5YZppEAAEjsG3uZarY/C0YCBwr4POp1cTuSu29WPJVIIRAiwUIsFpMyAAIIBCEwBWjE3Tl6EAQd3ILAggg4HwBAiznryEdIIBAEAKHN32j7dddEcSd3OJlgUC3zsqYuFnxqeu8zEDvYRAgwAoDIkMggECTAh2z4vTs9SlN3scNCCCAgBsECLDcsIr0gAACTQrsf/gBHXxlUZP3cQMC8vuVObmrknu8KMVxXhpvRPMECLCa58ZTCCAQusCCq5J1Ukc+IwxdjicQQMBpAgRYTlsx6kUAgZAFaquqrMPbawoPhvwsD3hXIDG7mzLGr5E/aZN3Eei82QIEWM2m40EEEAhRYPrQBP3HWXxGGCIbtyOAgAMFCLAcuGiUjAACoQmUrF6lvDt/EtpD3I2ApLikJGVNba3Ejq/ggUBIAgRYIXFxMwIItEAgM0V68cYU+X1xLRiFRxFAAAH7CxBg2X+NqBABBFoosHve7SpetaKFo/C4lwWSB/dU+mkr5E/Y42UGeg9BgAArBCxuRQCBFgvcMzNJw3v4WzwOAyCAAAJ2FiDAsvPqUBsCCLRYoLayUptnTFJtWWmLx2IAbwv4MzKUkRNQYrul3oag+6AECLCCYuImBBAIk8DE/vH6r6mJYRqNYRBAAAF7ChBg2XNdqAoBBMIkUPrx37TrZzeHaTSGQUBKHZGttGFL5YsvgAOBBgUIsHg5EEAgmgLJAemVm1OU4Oczwmi6MxcCCERXgAArut7MhgACURbY++CvdOj1V6M8K9O5XcDfurUyp5YqkLnK7a3SXzMFCLCaCcdjCCDQbIF5FyZpZC8+I2w2IA8igIDtBQiwbL9EFIgAAs0VqK2t1daZ56i64EBzh+A5BBoVSBvXS2kDXlacrwwpBI4SIMDihUAAgWgL8BlhtMWZDwEEoi1AgBVtceZDAIGoCZRv+EI7bpwTtfmYyJsCCZ06KDMnV/Gp67wJQNf1ChBg8WIggEC0BfiMMNrizIcAAtEWIMCKtjjzIYBA1ATyH1+ggkXPRm0+JvKwgN+vzMldldzjRSmu2sMQtF4nQIDFu4AAArEQmHdRkkb25DPCWNgzJwIIRF6AACvyxsyAAAIxEsi9+iJV7tgWo9mZ1osCidnd1Gr854pP+sqL7dPzEQIEWLwOCCAQC4GJA+L1X+fya4SxsGdOBBCIvAABVuSNmQEBBGIgULltq3Jnz4rBzEzpdYG4hIAyp3RQUpfFUlyt1zk82z8BlmeXnsYRiKkAnxHGlJ/JEUAgwgIEWBEGZngEEIiNQMHCp5X/xCOxmZxZEZCU1K+7Msa+L19gOx4eFCDA8uCi0zICNhG466IkncpnhDZZDcpAAIFwChBghVOTsRBAwDYC2380W4c3fmmbeijEmwK+1FRlTk1RYrul3gTwcNcEWB5efFpHIMYCZw2I10/4jDDGq8D0CCAQCQECrEioMiYCCMRUoOpAvrbOPCemNTA5AkcKpI7IVtqwpfLFFwDjEQECLI8sNG0iYEMBPiO04aJQEgIIhEWAACssjAyCAAJ2Eih8bYn2PTTfTiVRCwLyt26tzHOqFGizHA0PCBBgeWCRaREBGwvcfVGSRvAZoY1XiNIQQKA5AgRYzVHjGQQQsLXArp/epNI1H9m6RorzrkDaqGylD35V8hd5F8EDnRNgeWCRaREBGwucPShe/3kOv0Zo4yWiNAQQaIYAAVYz0HgEAQTsK1BbUaFN0yZIlZX2LZLKPC8Q366tMqfsU0L6h563cCsAAZZbV5a+EHCGQGaK9PKPU51RLFUigAACQQoQYAUJxW0IIOAMgbL1a7Xz1hucUSxVelvA51Orid2V2nux5KvwtoULuyfAcuGi0hICDhN48tpkdT3O57CqKRcBBBBoWIAAi7cDAQRcJZD/+AIVLHrWVT3RjLsFAt06K+PsDYpP+srdjXqsOwIsjy047SJgQ4EfTgxoxrAEG1ZGSQgggEDzBAiwmufGUwggYFOBbXMvU8Xmb21aHWUhUL9AXEJAmVM6KKnLYimuFiYXCBBguWARaQEBhwuYQ9zNYe5cCCCAgFsECLDcspL0gQACqi4u0pbpE5FAwLECSf26q9Xov8uftMmxPVD4PwUIsHgTEEAg1gJJCdKfb0mR3xcX61KYHwEEEAiLAAFWWBgZBAEE7CBQsnqV8u78iR1KoQYEmi0Ql5SkrKmtldjxlWaPwYOxFyDAiv0aUAECCEgPXJasgV04B4t3AQEE3CFAgOWOdaQLBBCQtP/hB3TwlUVYIOAKgeTBPZV+2gr5E/a4oh+vNUGA5bUVp18E7Clw2ekJunpswJ7FURUCCCAQogABVohg3I4AAvYVyL36IlXu2GbfAqkMgRAF/BkZypxaq0Cb5SE+ye2xFiDAivUKMD8CCBiBkzr6tOCqZDAQQAABVwgQYLliGWkCAQSqdudp6+XTgUDAlQJpo7KVPvhVyV/kyv7c2BQBlhtXlZ4QcKbA0ltTlBzgHCxnrh5VI4DAkQIEWLwPCCDgCoFDby7V3vvmuaIXmkCgPoH4dm2VMfmQApmrAHKAAAGWAxaJEhHwiMCdM5I0urffI93SJgIIuFmAAMvNq0tvCHhIYM/8X6po+TIPdUyrXhVIG9dLaQNeVpyvzKsEjuibAMsRy0SRCHhC4NzB8frx5ERP9EqTCCDgbgECLHevL90h4BmBrZdOU9Xe3Z7pl0a9LZDQqYMyc3IVn7rO2xA27p4Ay8aLQ2kIeEygU1acnrk+xWNd0y4CCLhRgADLjatKTwh4TKBy21blzp7lsa5p1/MCfr8yJ3dVco8Xpbhqz3PYDYAAy24rQj0IeFtgyY9TlJHCOVjefgvoHgHnCxBgOX8N6QABzwtw/pXnXwFPAyRmd1PG+DXyJ23ytIPdmifAstuKUA8C3haYd1GSRvbkHCxvvwV0j4DzBQiwnL+GdICA5wX2PvgrHXr9Vc87AOBdgbikJLU+r4MC7RdJcbXehbBR5wRYNloMSkEAAV1yWoJmnxFAAgEEEHC0AAGWo5eP4hFAwAhsm3uZKjZ/CwYCnhdI6tddGWPfly+w3fMWsQYgwIr1CjA/AggcKXByV7/uvzQJFAQQQMDRAgRYjl4+ikcAgZrD5dp87jipll0nvA0IGAFfaqoyp6Yosd1SQGIoQIAVQ3ymRgCBYwQC8dLr/5kiXxznYPF6IICAcwUIsJy7dlSOAAKSytav1c5bb8ACAQS+J5A6Iltpw5bKF1+ATQwECLBigM6UCCDQqMBjc5LVva0PJQQQQMCxAgRYjl06CkcAASNQsPBp5T/xCBgIIFCPgL91a2VOLVUgcxU+URYgwIoyONMhgECTAj+enKhzB8c3eR83IIAAAnYVIMCy68pQFwIIBCWQd8dtKvng3aDu5SYEvCqQNq6X0ga8rDhfmVcJot43AVbUyZkQAQSaEJg0MF63TUnECQEEEHCsAAGWY5eOwhFAwAhsuTBH1QcPgIEAAk0IJHTqoIyzdysh/UOsoiBAgBUFZKZAAIGQBDq3jtPT16WE9Aw3I4AAAnYSIMCy02pQCwIIhCRQtTtPWy+fHtIz3IyApwV8PrWa2F2pvRdLvgpPU0S6eQKsSAszPgIINEfgz7ekKDWRg9ybY8czCCAQewECrNivARUggEAzBYpXLtfuu3/RzKd5DAHvCgS6dVbG2RsUn/SVdxEi3DkBVoSBGR4BBJolcM/MJA3v4W/WszyEAAIIxFqAACvWK8D8CCDQbIH9Dz+gg68savbzPIiAlwXiEgLKnNJBSV0WS3G1XqaISO8EWBFhZVAEEGihwBWjE3Tl6EALR+FxBBBAIDYCBFixcWdWBBAIg8D2H83W4Y1fhmEkhkDAuwJJ/borY+z78gW2exchAp0TYEUAlSERQKDFAiN7+jXvoqQWj8MACCCAQCwECLBioc6cCCDQYoHamhptPnecaisOt3gsBkDA6wK+1FRlTc9S4LiXvU4Rtv4JsMJGyUAIIBBGgXat4vT8f3CQexhJGQoBBKIoQIAVRWymQgCB8AlUbtuq3NmzwjcgIyGAgJIH91T6aSvkT9iDRgsFCLBaCMjjCCAQMYGlt6YoOcBB7hEDZmAEEIiYAAFWxGgZGAEEIinAAe6R1GVsLwv4MzKUObVWgTbLvczQ4t4JsFpMyAAIIBAhgQcvT9aAE3wRGp1hEUAAgcgJEGBFzpaREUAgggL5jy9QwaJnIzgDQyPgbYG0UdlKH/yq5C/yNkQzuyfAaiYcjyGAQMQFbpwU0HlDEiI+DxMggAAC4RYgwAq3KOMhgEBUBPLuuE0lH7wblbmYBAGvCsS3a6vMKfuUkP6hVwma3TcBVrPpeBABBCIsMGVwvG6enBjhWRgeAQQQCL8AAVb4TRkRAQSiIJB79UWq3LEtCjMxBQIeF/D51Gpid6X2Xiz5KjyOEXz7BFjBW3EnAghEV6BvJ59+d2VydCdlNgQQQCAMAgRYYUBkCAQQiK5ATVmZNp83Xqqtje7EzIaAhwUC3TorY+Jmxaeu87BC8K0TYAVvxZ0IIBBdgaQE6fX/TI3upMyGAAIIhEGAACsMiAyBAALRFSjf8IV23DgnupMyGwIISH6/Mid3VXKPF6W4akQaESDA4vVAAAE7C/zxhynqkMkvEdp5jagNAQSOFSDA4q1AAAHHCRx6c6n23jfPcXVTMAJuEUjM7qaM8WvkT9rklpbC3gcBVthJGRABBMIo8D8XJGlUtj+MIzIUAgggEHkBAqzIGzMDAgiEWYBfIAwzKMMh0AyBuKQkZU1trcSOrzTjafc/QoDl/jWmQwScLHDl6ICuGM0vETp5DakdAS8KEGB5cdXpGQGHC+z66U0qXfORw7ugfATcIZA8uKfST1shf8IedzQUpi4IsMIEyTAIIBARgdG9/bpzRlJExmZQBBBAIFICBFiRkmVcBBCImMDWS6epau/uiI3PwAggEJqAPyNDGTkBJbZbGtqDLr6bAMvFi0trCLhAoOtxcXry2hQXdEILCCDgJQECLC+tNr0i4AIBfoHQBYtIC64VSB2RrbRhS+WLL3Btj8E2RoAVrBT3IYBALAQC8dKy/0xRXBwHucfCnzkRQKB5AgRYzXPjKQQQiJEAv0AYI3imRSBIAX/r1sqcWqpA5qogn3DnbQRY7lxXukLATQILf5Si49MJsNy0pvSCgNsFCLDcvsL0h4DLBApfW6J9D813WVe0g4D7BNLG9VLagJcV5ytzX3NBdESAFQQStyCAQEwFfnNZsgZ18cW0BiZHAAEEQhEgwApFi3sRQCDmAgeeeUwHnn0i5nVQAAIINC2Q0KmDMnNyFZ+6rumbXXYHAZbLFpR2EHChwK3nJGryoHgXdkZLCCDgVgECLLeuLH0h4FKBPfN/qaLly1zaHW0h4EIBv19Z5/RSUrcXJF+FCxusvyUCLM8sNY0i4FiBS05L0OwzAo6tn8IRQMB7AgRY3ltzOkbA0QI7b7leZZ95bzeHoxeN4hGQFOjWWRlnb1B80lee8CDA8sQy0yQCjhYY2yde/z090dE9UDwCCHhLgADLW+tNtwg4XmDrpdNUtXe34/ugAQS8KBCXEFDmlA5K6rJYiqt1NQEBlquXl+YQcIVAr/Y+PXpNsit6oQkEEPCGAAGWN9aZLhFwhUBtdZU25YyVaqpd0Q9NIOBVgaR+3ZUx9n35AttdS0CA5dqlpTEEXCOQmij9+ZZU1/RDIwgg4H4BAiz3rzEdIuAagardedp6+XTX9EMjCHhZwJeaqsypKUpst9SVDARYrlxWmkLAdQKv3JyqVmzCct260hACbhUgwHLrytIXAi4UKFu/VjtvvcGFndESAt4VSB2RrbRhS+WLL3AVAgGWq5aTZhBwrcCCq5J1Ukefa/ujMQQQcJcAAZa71pNuEHC1wKE3l2rvffNc3SPNIeBFAX/r1so8p0qBNstd0z4BlmuWkkYQcLXAz89L1Ph+8a7ukeYQQMA9AgRY7llLOkHA9QIHnnlMB559wvV90iACXhVIG5Wt9MGvSv4ixxMQYDl+CWkAAU8IzDkjoItPS/BErzSJAALOFyDAcv4a0gECnhHYM/+XKlq+zDP90igCXhSIb9dWmVP2KSH9Q0e3T4Dl6OWjeAQ8IzBtSIJ+NCngmX5pFAEEnC1AgOXs9aN6BDwlsPOW61X22TpP9UyzCHhSwOdTq4ndldp7seSrcCQBAZYjl42iEfCcwOjeft05I8lzfdMwAgg4U4AAy5nrRtUIeFJg66XTVLV3tyd7p2kEvCgQ6NZZGWdvUHzSV45rnwDLcUtGwQh4UqBvJ59+dyU/Q+jJxadpBBwoQIDlwEWjZAS8KvDtxFO92jp9I+BZgbiEgDImn6Dk7oskVTvGgQDLMUtFoQh4WqBdRpyevyHF0wY0jwACzhEgwHLOWlEpAp4WqCku0ubpEz1tQPMIeFkgMbubMsavkT9pkyMYCLAcsUwUiYDnBfw+6a3/SvW8AwAIIOAMAQIsZ6wTVSLgeYHKbVuVO3uW5x0AQMDLAnFJScqa2lqJHV+xPQMBlu2XiAIRQOBfAq/cnKpWfEXI+4AAAg4QIMBywCJRIgIISOUbvtCOG+dAgQACCCh5cE+ln7ZC/oQ9ttUgwLLt0lAYAgh8T+CJHySr2/E+XBBAAAHbCxBg2X6JKBABBIxAyepVyrvzJ2AggAACloA/I0OZU2sVaLPcliIEWLZcFopCAIF6BOZfnKQhJ/qxQQABBGwvQIBl+yWiQAQQMAKFry3Rvofmg4EAAggcJZA2Klvpg1+V/EW2kiHAstVyUAwCCDQi8JNzE3XWgHiMEEAAAdsLEGDZfokoEAEEjEDBwqeV/8QjYCCAAALHCMS3a6uMyYcUyFxlGx0CLNssBYUggEATAnPGBXTxyAScEEAAAdsLEGDZfokoEAEEjED+4wtUsOhZMBBAAIEGBdLG9VLagJcV5yuLuRIBVsyXgAIQQCBIgfOHJeiGiYEg7+Y2BBBAIHYCBFixs2dmBBAIQWDP/F+qaPmyEJ7gVgQQ8KJAQqcOyszJVXzqupi2T4AVU34mRwCBEATG943Xz6clhvAEtyKAAAKxESDAio07syKAQIgCu356k0rXfBTiU9yOAAKeFPD7lTm5q5J7vCjFVceEgAArJuxMigACzRAY3sOve2YmNeNJHkEAAQSiK0CAFV1vZkMAgWYKbP/RbB3e+GUzn+YxBBDwokBidjdljF8jf9KmqLdPgBV1ciZEAIFmCvTr7NNDVyQ382keQwABBKInQIAVPWtmQgCBFghsvXSaqvbubsEIPIoAAl4UiEtKUuvzOijQfpEUVxs1AgKsqFEzEQIItFDgxON9evwHBFgtZORxBBCIggABVhSQmQIBBFousClntGorK1s+ECMggIAnBZL6dVfG2PflC2yPSv8EWFFhZhIEEAiDQLtWcXr+P1LCMBJDIIAAApEVIMCKrC+jI4BAGARqKw5r0zljwzASQyCAgJcFfKmpypyaosR2SyPOQIAVcWImQACBMAmkJkp/viU1TKMxDAIIIBA5AQKsyNkyMgIIhEmg+kC+tsw8J0yjMQwCCHhdIHVEttKGLZUvviBiFARYEaNlYAQQCLNAnKQVPyPACjMrwyGAQAQECLAigMqQCCAQXoGq3Xnaevn08A7KaAgg4GkBf+vWypxaqkDmqog4EGBFhJVBEUAgQgJLb01VciBCgzMsAgggECYBAqwwQTIMAghETqBy21blzp4VuQkYGQEEPCuQPqGv0vq+JPmLwmpAgBVWTgZDAIEICyy6MUXHpZm9WFwIIICAfQUIsOy7NlSGAAL/Eji86Rttv+4KPBBAAIGICMS3a6vMKfuUkP5h2MYnwAobJQMhgEAUBP4wN0Vd2hBgRYCUqxUAACAASURBVIGaKRBAoAUCBFgtwONRBBCIjkD5hi+048Y50ZmMWRBAwJsCPp9aTeyu1N6LJV9Fiw0IsFpMyAAIIBBFgf+9Kll9OvqiOCNTIYAAAqELEGCFbsYTCCAQZYGy9Wu189Ybojwr0yGAgBcFAt06K+PsDYpP+qpF7RNgtYiPhxFAIMoC8y9O0pAT/VGelekQQACB0AQIsELz4m4EEIiBQOnHf9Oun90cg5mZEgEEvCgQlxBQ5pQOSuqyWIqrbRYBAVaz2HgIAQRiJHDnjCSN7k2AFSN+pkUAgSAFCLCChOI2BBCInUDJ6lXKu/MnsSuAmRFAwJMCSf26K2Ps+/IFtofcPwFWyGQ8gAACMRS4fVqixvWNj2EFTI0AAgg0LUCA1bQRdyCAQIwFilcu1+67fxHjKpgeAQS8KOBLTVXW9CwFjns5pPYJsELi4mYEEIixwE+nJurM/gRYMV4GpkcAgSYECLB4RRBAwPYCha8t0b6H5tu+TgpEAAH3CiQP7qn001bIn7AnqCYJsIJi4iYEELCJwG1TEjVpIAGWTZaDMhBAoAEBAixeDQQQsL3AwSULtf+RB21fJwUigIC7BfwZGcqcWqtAm+VNNkqA1SQRNyCAgI0EbslJVM7JBFg2WhJKQQCBegQIsHgtEEDA9gIFC59W/hOP2L5OCkQAAW8IpI3KVvrgVyV/UYMNE2B5412gSwTcIvDjyYk6dzABllvWkz4QcKsAAZZbV5a+EHCRwIFnHtOBZ59wUUe0ggACTheIb9dWmVP2KSH9w3pbIcBy+gpTPwLeEvjRpICmDUnwVtN0iwACjhMgwHLcklEwAt4TyP/Doyp4/invNU7HCCBge4H0s05S6kkvKs5XdlStBFi2XzoKRACBIwR+ODGgGcMIsHgpEEDA3gIEWPZeH6pDAAFJ7MDiNUAAATsLJHTqoMycXMWnrvuuTAIsO68YtSGAwPcF5k4I6KIRBFi8GQggYG8BAix7rw/VIYAAARbvAAIIOEHA71fm5K5K7vGiFFctAiwnLBo1IoBAncCccQFdPJIAizcCAQTsLUCAZe/1oToEECDA4h1AAAEHCSRmd1PG+DWa/vV6B1VNqQgg4HWBq8cGdNnpBFhefw/oHwG7CxBg2X2FqA8BBHTg2cd14JnHkUAAAQQcIbDttEt0V+JsR9RKkQgggIARuGpMQJePIsDibUAAAXsLEGDZe32oDgEE2IHFO4AAAg4S2J89SnefeKdKKuIcVDWlIoCA1wVMeGVCLC4EEEDAzgIEWHZeHWpDAAFLoGDh08p/4hE0EEAAAVsLFLfrqbuHPqL8Up+t66Q4BBBA4PsCV44O6IrR7MDizUAAAXsLEGDZe32oDgEEJB1cslD7H3kQCwQQQMC2AuXpbfSbCc8pt5C/AbTtIlEYAgg0KDDnjIAuPo3//uIVQQABewsQYNl7fagOAQQIsHgHEEDA5gLV8QEtmPqSvixItXmllIcAAgjUL3DdhIAuHEGAxfuBAAL2FiDAsvf6UB0CCBBg8Q4ggIDNBZ45/wWtLmhr8yopDwEEEGhY4EdnBTRtKAEW7wgCCNhbgADL3utDdQggQIDFO4AAAjYWWDbtYf2psLeNK6Q0BBBAoGmB/29yos4ZHN/0jdyBAAIIxFCAACuG+EyNAALBCXAGVnBO3IUAAtEVWJNzhx4rGxPdSZkNAQQQiIDAbVMSNWkgAVYEaBkSAQTCKECAFUZMhkIAgcgIEGBFxpVREUCg+QIbRl2r3ybMVG3zh+BJBBBAwDYCPz8vUeP7EWDZZkEoBAEE6hUgwOLFQAAB2wsUvrZE+x6ab/s6KRABBLwhsGNAju5pe4uqarzRL10igID7Be6ckaTRvf3ub5QOEUDA0QIEWI5ePopHwBsCxSuXa/fdv/BGs3SJAAK2FjjQ9RTd1We+ig/H2bpOikMAAQRCEZh3UZJG9iTACsWMexFAIPoCBFjRN2dGBBAIUaD0479p189uDvEpbkcAAQTCK1DcrqfuHfaw9pbwN3nhlWU0BBCItcC9s5I0tDv/3RbrdWB+BBBoXIAAizcEAQRsL1C2fq123nqD7eukQAQQcK9ARVqW7jvzBeUW8jPz7l1lOkPAuwK/uSxZg7r4vAtA5wgg4AgBAixHLBNFIuAMgbKyMr300ksaPny4srOzFRcXnk9syjd8oR03znEGAlUigID7BPx+/f78Jfpkf5r7eqMjBBBAQNL/XpWsPh0JsHgZEEDA3gIEWPZeH6pDwFECa9as0eLFi5WSkqIf/OAH6tixY1jqr9y2VbmzZ4VlLAZBAAEEQhV44YLn9E5++1Af434EEEDAMQJP/CBZ3Y4nwHLMglEoAh4VIMDy6MLTNgKREKisrNSqVatUUlKiqVOnhm0HVvWBfG2ZeU4kSmZMBBBAoFGBt857UC8fGoASAggg4GqBRTem6Li08OycdzUUzSGAQEwFCLBiys/kCPxboLq6WsuWLdMHH3ygjIwMXX755erUqRNEkmorDmvTOWOxQAABBKIqsG7CrXq0ZnJU52QyBBBAIBYCr/9nqpI44i8W9MyJAAIhCBBghYDFrQhESsCEV+bsqLVr1343xVlnnaUzzzyzySn379+vjz/+WOZ+vz98vx5TWlqqt99+26ohOTm5yToifcOmnNGqrayM9DSMjwACCFgC/xg1W78JXKKaWkAQQAAB9wu8/bNU9zdJhwgg4HgBAizHLyENuEHg73//u/Xp3SWXXKL27dvrww8/VEVFhcaNG9dke+bcKRN+TZkyRaNGjar3fhOQvfLKK1ZAdtpppyknJ6fJsGvLli16/PHHNWTIEE2fPj3kzwFra2u1a9cuvfHGGzJjmc8LzdlY48ePt+r0+UI7Z2HLhTmqPnigSQ9uQAABBFoqkNd/ku7ucJsqqlo6Es8jgAAC9hfISo3TSzel2L9QKkQAAc8LEGB5/hUAIBoCJkAyu6QGDx6sxMTEo6YsKiqyAihzZlSbNm2sPzPhj3kmPj6+yfK2bt2qp556Sq1bt7YOTq9vt1Td4epm3NTUVM2dO9cKyhq78vPzrQCrqqrKuv+4446zbt+5c6fKy8vVo0ePBh83f/7yyy/rs88+s3o58jK7xK688kqddNJJTfZ25A1bL52mqr27Q3qGmxFAAIFQBQq7DNK8fvfrUDlnwYRqx/0IIOBMgc6t4/T0dQRYzlw9qkbAWwIEWN5ab7qNkYDZgWQCqZ49ex5TgdkVVVNTo2HDhjW7OrODa8WKFfrhD3+ozMzMo8YxAdIf//hHnXDCCerbt6+eeOIJa7fWgAFNH0r87bff6oUXXtAVV1yhrl27WuNu27ZNy5cv16WXXqqkpKSj5jJ9bNy40folwvT0dOvzw+zsbOu+srIy65PE9957T8OHD9eMGTNC6jf36otUuWNbSM9wMwIIIBCKQElWZ/169JPKKwrf59ihzM+9CCCAQCwE+nT06X+viv1xEbHonTkRQMBZAgRYzlovqnWggAmu3nrrLY0ePVppaWlHdWD+zOxUGjNmTJM7ohpr/dChQ9YurGnTpqlLly5H3Wp2Qz355JPKysqy/twcFG9CpWACLPPZn3nWfHZo7jcBldnNZT5HPOWUU3TuuedaO8rM/J9//rlWr15t7QAzu8lM4BUX9+8dDKZXE9YtWbLEGssEYKFc2380W4c3fhnKI9yLAAIIBC1QmZSuB85epE2FR++SDXoAbkQAAQQcKjC8h1/3zDz6H0o6tBXKRgABlwsQYLl8gWkv9gLmkPW//e1vVtjz/asuXDKfAR55nXjiibrqqquCPjzdjPPcc89p4sSJxwRYZgeW2UX16aeffjeF+YXDYAIs88BvfvMb7d4d3k/3Bg0aFHKAteunN6l0zUexX1AqQAAB1wnUxPn0+PTFWltw9A5W1zVKQwgggEA9AuP7xuvn0wjveTkQQMD+AgRY9l8jKnS4gPmkbseOHfX+oqAJl1auXKk333zzqLOiOnbsqGuvvdY69DyYy+yAMp8Jnn/++fXu5DJ/bnZNmVrMTqhgAyyzA8sEWOY8LHOZHVWmtn79+umTTz6RCeeaczUnwNrzqztV9PZfmjMdzyCAAAKNCrx0/lNaXnACSggggIAnBaaeEq+bzibA8uTi0zQCDhMgwHLYglGu8wTMp3Xm3KdrrrnmmDOjvt+NCZrMOVEmZDJnRB35CV5DnZsQzJxJtX79el1//fXHfKZ45HPmHKqFCxdqwoQJx+zUqm9888mf+RXBOXPmtOgTx3CsWv7jC1Sw6NlwDMUYCCCAwHcC75z3G71waBAiCCCAgGcFLj09QdeMDXi2fxpHAAHnCBBgOWetqNShAl9++aWeeeYZ6wD3nJwcdejQQT6fzzpPyvwCodmdZXZGff311yosLLR+TdAERnW/SNhY2ya8MjuhzDla5sD08ePHN3i7CcXMrx0ePHjQCtMSEhIaFd28ebNVtzn43YRp5tcDY3kdXLJQ+x95MJYlMDcCCLhMYP2Zt+rh6sku64p2EEAAgdAE5k4I6KIRjf/vwtBG5G4EEEAgMgIEWJFxZVQEvhMoKSnR448/rp07dzaqYnZb9e7dWxdccIFatWrVpKD5vO+dd97RX//6V5188snWcw2FTIcPH7Z+GfCbb76xwqtu3bo1OL4J1szOq9dee80K20I5i6vJoltwQ/HK5dp99y9aMAKPIoAAAv8W2DTsYt3fao6qa1BBAAEEvC3w06mJOrN/vLcR6B4BBBwhQIDliGWiSKcLFBcXa8WKFdYv9ZldV+YygVVqaqqOP/54K7gaPHiw9UuBR14mTDKfH5r/d8iQIVawZQ5sNzu2/vKXv6igoMD6hUCzs8vsqNq1a5e++uor614zlvlk0HxaaEIuM+/kyZOtX0M0c5udW3v27NHw4cOtXV9VVVXKzc3V66+/bo3Tp08fXXTRRUGfwxXpNSpbv1Y7b70h0tMwPgIIeEBgb68xuqvbHSqv8kCztIgAAgg0IXD/pUk6uWtsd9qzSAgggEAwAgRYwShxDwIREjCHoJudTmeddZZ1OHpDZ16ZHVQmmFq9erXy8vKssOmEE06wPu0zu6S+H3rV3btt2zbrXhOSmV9BzM7OPmoO81mh2ZVlxjX3mnkaujdCBEEPW7ltq3Jnzwr6fm5EAAEE6hM41C5bdw15WAfL4gBCAAEEEJD09HUp6tya/07kZUAAAfsLEGDZf42o0GUCJjRasmSJ9Rnf7t27rR1Wbdu21dy5c5Wenu6ybsPXTk1xkTZPnxi+ARkJAQQ8J1CW1VH3jf6DdhTxqYznFp+GEUCgQYHX/zNFSQkEWLwiCCBgfwECLPuvERW6TGDLli3WmVjmmjVrlnV4e/v27TVq1CiXdRr+djZPm6CakpLwD8yICCDgeoHqxFT99pwX9XVBkut7pUEEEEAgWIHUROnPt6QGezv3IYAAAjEVIMCKKT+Te1HAnGdlzp/asGGDFWA19WuAXjRqqOfcqy9S5Y5tIZHs7N1fu3oPVHlauuIrDqvt5q/V9fO1iq+sCGkcbkYAAecK1MbF6akZi/Vh/tHnDDq3IypHAAEEwiPQ9Tifnrw2OTyDMQoCCCAQYQECrAgDMzwCCIRPYOct16vss3VBD5g7YIi2DRh6zP0Ze3Zq4NtLgx6HGxFAwNkCfzr/MS0r6O7sJqgeAQQQiIDAkBP9mn8xO1MjQMuQCCAQAQECrAigMiQCCERGYPe821W8akVQg1clBPS3C69u8N4+q/6i43bmBjUWNyGAgHMF3su5S38sO9W5DVA5AgggEEGBSQPjdduUxAjOwNAIIIBA+ARsGWD9v//3/1RUVBS+LhkJAQQ8J5CSkqKuXbs22HeXz9dYnxJyIYCAewU2jLpWDybMdG+DdIYAAgi0UOCy0xN09dhAC0fhcQQQQCA6AgRY0XFmFgQQiLIAAVaUwZkOAZsJ5A69UPMzrlNVjc0KoxwEEEDARgI/PjtR557CL7PaaEkoBQEEGhGwZYDFiiGAAAL1CRx6c6n23jcvKBzzCeHfz7tE1YH6t8UPfuMlpRXkBzUWNyGAgLME8nucqnk971Ipv9XgrIWjWgQQiLrAvAuTNLKXP+rzMiECCCDQHAECrOao8QwCCMREoGz9Wu289Yag597fqas2jD37mPs7bvxcPT75IOhxuBEBBJwjUNQ+W/cMeVj5pXHOKZpKEUAAgRgJPHpNsnq198VodqZFAAEEQhMgwArNi7sRQCCGAtUH8rVl5jkhVVCc1cb6JcLylDTFV1Wo44bPOLw9JEFuRsA5AuXpbfTrcc9rRxGfwzhn1agUAQRiKbD01hQlBwj8Y7kGzI0AAsELEGAFb8WdCCBgA4HN0yaopqTEBpVQAgII2EmgOj6gBVNf0pcFqXYqi1oQQAAB2wq0SpZeuZn/zrTtAlEYAggcI0CAxUuBQAwFtm7dqnXr1qmwsFC1tbWKi4tTRkaGBg8erG7dutVbWXl5uf7+979r+/btqqj45wEvycnJOvHEEzVo0CAlJSU1u6Pq6mrt2rVL33zzjQoKCjRp0iSlp6fXO56p/eOPP1ZxcbH8fr969uypYcOGKSEhodnzB/PgtrmXqWLzt8Hcyj0IIOARgdq4OD07/XmtLmjrkY5pEwEEEGi5QN9OPv3uyuSWD8QICCCAQJQECLCiBM00CBwpYIKi999/X5s3b7b+cnx8vPWvqqoq61/m6tu3r0aMGHEUXF5ent555x2ZEMuEXYmJiVbwdfjwYeu+tLQ0nXnmmcrKygoa3NSyY8cObdiwQXv37pX59+YyQdiUKVPqDbBMyPXXv/7Vmj87O1v79u2zArUuXbrojDPOsAKtSF27592u4lUrIjU84yKAgAMF3pjxe716oKcDK6dkBBBAIHYCEwfE67/Orf/HbmJXFTMjgAACDQsQYPF2IBADgc8//1xr1qyxdiuNHDlSPXr0sKowYdRHH31khUkmBBo3bpxOOOEE689MaLVs2TJrt1bHjh01duzY73Zbmb+2cuVKa9eU2YllQqRgLzPfV199Zd1u5mzVqpUOHjxohVMNBVhmLhNinX322WrTpo31rAm0du/ebf211q1bW3/N1PXee+9p4MCBVrgVjuvAM4/pwLNPhGMoxkAAARcIrMm5Q4+VjXFBJ7SAAAIIRFfg6jEBXTYqsjvno9sRsyGAgNsFCLDcvsL0ZzsBs1vqjTfesMImE+wMGTLkqBorKyv1l7/8Rfv377c+yxs9erT152a31rvvvquUlBRNnjz5mJ1R3377rbWry3zyl5OTY31WGMy1du1a5efnWzu+OnXqZAVTJowyO8LqC7DMZ4umfhO2mTpM0GWujRs3Wp8Ujh8/3hrHXGa32M6dOzVx4kS1bRueT3sOvblUe++bF0xr3IMAAi4X2DDqWv02YaZqXd4n7SGAAAKRELh9WqLG9eVHLyJhy5gIIBAZAQKsyLgyKgINChQVFWnp0qXWp4JHhj1HPlC3K8oEQWeddZb1RyagMgGR+TzQPBcIBI6awwRFjQVPwS5JU+MEG2Dl5uZq1apV6tOnj3U2Vriu8g1faMeNc8I1HOMggIBDBXYMyNE9bW9RVY1DG6BsBBBAIMYCj16TrF7tfTGugukRQACB4AUIsIK34k4EwiJgdi6VlJRYO5jMbqr6zosyn+iZQ9LrOweroSI+++wzmd1Uxx9/vPUZn9lB1ZyrqQDLjGnqM+dxmUPej/yE0Pw1s9vKfIZodpGZy9TSkoPlv99DTXGRNk+f2JzWeAYBBFwicKDrKbqrz3wVH+an312ypLSBAAIxEHjjthQF4vnv0RjQMyUCCDRTgACrmXA8hkCkBMwOLfOJnjnz6sgzsBqaz9xnPt8z52qZg93N+VedO3dudnnBBFjm0HfzeWDdIe4HDhyQ2XFlzusy83/yySfWOV7mnK6uXbs2u5aGHtw8bYJqSkrCPi4DIoCA/QWK2/XUvcMe1t6SyP1YhP0VqBABBBBomUBWapxeuimlZYPwNAIIIBBlAQKsKIMzHQJNCZhgaMuWLVYYZAKs+nZo1YVMdb9YaMY0Z1+NGTOmxWdNBRNgmfnMDjHzSWNxcbFVozmk/bTTTrMOgF++fLl1DlYoh8k35XLkn2+be5kqNn8byiPciwACLhCoSMvSfWe+oNxCDh12wXLSAgIIxFCgf2effntFcOelxrBMpkYAAQSOEiDA4oVAwEYCZteSOf/KHMBuzr4y513Vd5lf+zO/7mcCrOrqapmD383VvXt3K0Qyv27Y3CvYAKu+8U0tb731lswuMvN5YUZGRnPLaPS53fNuV/GqFREZm0ERQMCeAjX+BD06/SWtz0+zZ4FUhQACCDhIYNLAeN025Z8/xMOFAAIIOEWAAMspK0WdrheoC6/M2VWhfga4d+9e6xcKTXB04okntmjnU0sCrK+++kpr1qyxDm03nzGaX0Xcs2ePdd6XOZvr9NNPbzCUC2WBDzzzmA48+0Qoj3AvAgg4XOCFC57TO/ntHd4F5SOAAAL2EJgzLqCLRzb/H3jaowuqQAABrwkQYHltxenXlgJ1Z0qZHVUjRoywfrkv1Gv79u3W4eomADMHp7du3TrUIaz7mxtgFRQU6M0337TmNbvA3n77bR06dEg9evSwdoSZc7rMYe6TJ09WWlrLdlAUr1yu3Xf/oln98RACCDhP4K3zHtTLhwY4r3AqRgABBGwqcNdFSTq1J2cJ2nR5KAsBBBoQIMDi1UAgxgJHhlfDhw+3fnmwOZfZfbV06VJVVFRYO7COPDy97s/MJ37mVwLbtWvX4BTNCbDMuObsLrPbynw6aA51X716tYYMGaIBA/75N53ffvuttSNr6NCh6t+/f3Na/O6Zym1blTt7VovG4GEEEHCGwLoJt+rRmsnOKJYqEUAAAYcILPpRio5L5xcIHbJclIkAAv8SIMDiVUAghgL5+flasWKFSktLrVDHfHrX0LVu3TprF1PHjh2tX/f7/lUXUpnzsCZMmGAdon7kZc7WMp/4mc/4srOzwxpgbdq0yQqnBg4cqMGDB1vneH3zzTcaP378d3XUBWNmbrPLrCVXbU2NNk8dp9rDh1syDM8igIDNBf4xarZ+E7hENbU2L5TyEEAAAQcJpCZKf74l1UEVUyoCCCDwTwECLN4EBGIkYD65Mweem/DK7LpqKtT54osvrF/9Mwej5+TkWJ/jHXk19QlhXYB06qmnqlevXmELsEz9b7zxhvWZoNl9lZiYGPEAyxS//UezdXjjlzFaPaZFAIFIC+T1n6S7O9ymiqpIz8T4CCCAgLcETunm168vOfp/R3pLgG4RQMCpAgRYTl056na0gAl9li9fbn1qZ867MuFVXFzj27gPHjxonTFlnv3+rw0WFhZa51+ZUKxLly7WJ4R+/9HnGphP+D799FMrZEpPTw9bgPXhhx/qH//4h8aNG2cd3G4u8+8j+QmhmWPvg7/SoddfdfR7QPEIIFC/QGGXQZrX734dKufzFt4RBBBAINwCF41I0NwJgXAPy3gIIIBAxAUIsCJOzAQIHCtgPhs0O6bMZXYsNRZenXTSSdZneXXBkAmMzGHv5hnzrPmFv8P/+pTOHKBuAqrv784qLy+3PlU0B6o3dUB8KGdgmTrMrw6aGkaOHPldo2Y+E7bVHeIeCASsTwrNLq1wHOJuJip8bYn2PTSf1wsBBFwmUJLVWb8e/aTyijhc2GVLSzsIIGATgZ9OTdSZ/eNtUg1lIIAAAsELEGAFb8WdCIRNwHw6aIKiYK7vf15odlutXbtWeXl51oHt5jK/6mfCKXNgugmJjrxqamr03nvvqUOHDo2efVX3TCgBVmP1mzO5zLlY5mB3E3Adf/zx1vlbWVlZwbTd5D2HN32j7ddd0eR93IAAAs4RqExK1wNnL9KmwkTnFE2lCCCAgMMEnvhBsrod73NY1ZSLAAIIcAYW7wACCDhUgIPcHbpwlI1AAwI1cT49Pn2x1hZkYoQAAgggECEBv0/6y09S5Gvi6IoITc+wCCCAQIsE2IHVIj4eRgCBWApwkHss9ZkbgfAKLJ7+B6042CW8gzIaAggggMBRAtntfXrkmmRUEEAAAUcKEGA5ctkoGgEEjAAHufMeIOAOgZXnPaCFhwa6oxm6QAABBGwskHNyvG7J4TNtGy8RpSGAQCMCBFi8Hggg4FgBDnJ37NJROALfCXwx4Wb9rmYKIggggAACURD40aSApg05+rzUKEzLFAgggEBYBAiwwsLIIAggEAuB8g1faMeNc2IxNXMigEAYBDYPu0T3ps0Ow0gMgQACCCAQjMBDVyarXycOcA/GinsQQMB+AgRY9lsTKkIAgSAFasrLtXnqOKm2NsgnuA0BBOwisLfXGN3V7Q6VV9mlIupAAAEE3C3gi/vnAe5+8//hQgABBBwoQIDlwEWjZAQQ+LfAtrmXqWLzt5AggICDBAq7DNLd/e/XwTL+JspBy0apCCDgcIF+nX166AoOcHf4MlI+Ap4WIMDy9PLTPALOF9j/8AM6+Moi5zdCBwh4RKAsq6PuHf2U8or8HumYNhFAAAF7CMw8NUHXjg/YoxiqQAABBJohQIDVDDQeQQAB+wgUr1yu3Xf/wj4FUQkCCDQoUJ2Yqt+e86K+LkhCCQEEEEAgygLzLkzSyF78w4MoszMdAgiEUYAAK4yYDIUAAtEXqNqdp62XT4/+xMyIAAIhCdTE+fT0jBf1YX5WSM9xMwIIIIBAeASW/DhFGSl8uh0eTUZBAIFYCBBgxUKdORFAIKwCWy+dpqq9u8M6JoMhgEB4BRZPe1IrCruGd1BGQwABBBAISuCENnF6am5KUPdyEwIIIGBXAQIsu64MdSGAQNACe+b/UkXLlwV9PzcigEB0Bd6bfJf+WH5qdCdlNgQQQACB7wRyTo7XLTmJiCCAAAKOFiDAcvTyUTwCCBiBwteWaN9D88FAAAEbCnwx4Wb9rmaKDSujJAQQQMA7ArdNSdSkAYEiogAAIABJREFUgfHeaZhOEUDAlQIEWK5cVppCwFsChzd9o+3XXeGtpukWAQcI5A69UPdmXKfqGgcUS4kIIICAiwWeuT5FnbI4/8rFS0xrCHhCgADLE8tMkwi4W6C2pkZbLjhbNUWH3N0o3SHgIIH8XqdrXvdfqrTCQUVTKgIIIOBCgVbJ0is3p7qwM1pCAAGvCRBgeW3F6RcBlwrk3XGbSj5416Xd0RYCzhI41C5bvxq6QPmlPmcVTrUIIICACwVG9fbrf2YkubAzWkIAAa8JEGB5bcXpFwGXChQsfFr5Tzzi0u5oCwHnCJSnt9Gvxz2vHUWcteKcVaNSBBBws8B/nBXQ9KEJbm6R3hBAwCMCBFgeWWjaRMDtAmXr12rnrTe4vU36Q8DWAtXxAS2Y+pK+LOBTFVsvFMUhgICnBJ68NkVdj+P8K08tOs0i4FIBAiyXLixtIeA1gZqKw9oybaJqKzlwx2trT7/2EKiNi9Oz05/X6oK29iiIKhBAAAEElJEiLfkx/1CBVwEBBNwhQIDljnWkCwQQkLTrpzepdM1HWCCAQAwEls34vf50oGcMZmZKBBBAAIGGBCYOiNd/nZsYMaCDBw+qoKBAJ554YsTmYGAEEECgToAAi3cBAQRcI3BwyULtf+RB1/RDIwg4RWBNzh16rGyMU8qlTgQQQMAzAia8MiFWJK7a2lq98sorSk1N1aRJkyIxBWMigAACRwkQYPFCIICAawQqt21V7uxZrumHRhBwgsCGUdfqtwkzVeuEYqkRAQQQ8JjAyzelKDM1MudflZeX68knn1RGRoYuvfRSj8nSLgIIxEKAACsW6syJAAIRE9h66TRV7d0dsfEZGAEE/i2wY0CO7ml7i6pqUEEAAQQQsJuAObjdHOAeqcvswPrjH/+o4uJiXXPNNUpMjNynipHqgXERQMBZAgRYzlovqkUAgSYE9j74Kx16/VWcEEAgwgIHup6iu/rMV/HhyPyT/QiXz/AIIICA6wWmD03Qf5wViGifr732mjZu3Kjrr79eaWlpEZ3Lq4NXV1dryZIl1jljp5xyinw+n1cp6BsBEWDxEiCAgKsESlavUt6dP3FVTzSDgN0Eitv11L3DHtbeEr/dSqMeBBBAAIF/Ccy7MEkje0X2v6f/+te/6sMPP9QNN9xgfUp45HXo0CEtW7ZMOTk5atWqFevSTIEtW7bo8ccfV01Nja688kqddNJJzRyJxxBwvgABlvPXkA4QQOAIgeqSYm25cLJUWYkLAghEQKAiLUv3nfmCcgsTIjA6QyKAAAIIhEPAFyf9+ZYUJQciu0v2888/1+LFizVnzhx16dLlqNILCwu1YMEC+f1+68/btGkTjtY8N4YJrj755BNt2LBBs2bNUkIC//fXcy8BDX8nQIDFy4AAAq4T2HnL9Sr7bJ3r+qIhBGItUONP0KPTX9L6fD4TifVaMD8CCCDQmEC/Tj49dGVyxJFyc3P19NNPW4e49+jR46j5zBlZ33zzjV566SX16dNH06dPV1xcZAO1+hr+8ssv9fLLL+vw4cOaPHmyRo0aFXEXJkAAgcgIEGBFxpVREUAghgIFC59W/hOPxLACpkbAnQIvXPCc3slv787m6AoBBBBwkcCVowO6YnTkd+rs2LFDjz32mC644AINGDCgXsGtW7daIdZVV12l4447TuZMp1WrVmnlypWqqqqyPombOnWqsrKywr4Cn376qRYtWmTNaa5u3bpZB84nJSU1OldpaanefvttnXnmmUpODm8QaPo2Yd/3d6yFvXkGRMCFAgRYLlxUWkLA6wKHN32j7ddd4XUG+kcgrAJvTf2tXi7qH9YxGQwBBBBAIDICj16TrF7tI3/Yd91nghMnTtSwYcPqbcaER88++6z15/369dP7778vc/i72aFVd5nP4kwIdvLJJ4dtl9a+ffv05JNPasyYMRoxYoR27dqld999V+eff36TAVbduVNDhgxpdOfY+vXrrXCubdu2uuKKK445B+z7IGVlZVbgV1FRoblz5yo9PT3kF2D//v1asWKFvvrqK5WXl1ufFJ566qk6++yz+bwwZE0ecJoAAZbTVox6EUCgSQHzP4i2XjJV1fv3NXkvNyCAQNMC6ybcqkdrJjd9I3cggAACCMRcICs1Ti/dlBKVOsxOpf/7v/9T//79rd1KDV3msHdzltOR95gwxwRA5s8OHjxoBVcmCBs/fnzQv7T39ddfWyFQx44dj5ra/G9BE5KZXU4mFKu7zI4vcyZXU58y5ufnWwenm/tN0GR2jn3/MkHS73//e5kQz1xmF1lTnyeaMM8EXuZMqwsvvFBDhw61njVjmJ1qgwYNatCwsrLSCq7eeeedo8I/84Dp59xzz21y/qi8FEyCQAQFCLAiiMvQCCAQO4E983+pouXLYlcAMyPgEoF/jJqt3wQuUc2//0G5SzqjDQQQQMCdAucPS9ANEwNRac7sADK7nLKzsxsNsMxh7yagMSHL9y9zNtWf//xnrVmzxvqjsWPHatKkSVbQ1NhVUlIi84ngaaeddkwgZcKl9957zwqVmhqnoTm+/fZbvfDCC9bOqq5dux5zm5nb/ALjZZddpj/96U/Wn5uzwJq6TN0mHDOfTpo+zWUCLDPXzJkzj/mU0oRxO3fu1PPPP28FaibgM59rpqamyoRaH330kV5//XV1797d+kyTQ96bWgH+3MkCBFhOXj1qRwCBBgWKVy7X7rt/gRACCLRAIK//JN3d4TZVVLVgEB5FAAEEEIiqwAOXJWtgl8h/PmiaqguwBg4caO3+2bhxozZv3mx9zubz/bsGE2B99tlnDQY8JqQxgZDZnWRCGjPejBkzGv3Ub926dUpJSVHv3r2P8f3444+tz/ROP/30ZtubcMiEcyYgq+98L7Mbau3atVbAZQIoU8/FF18c1HzmU8bt27dbHqb3TZs26ZlnnrGCMvOJozkPzARd5hB8c6/pxYRdZqfbka5mV5sJ2v74xz+qffv2QZ3vFVSB3ISATQUIsGy6MJSFAAItE6gpLdHmGZOkKv7Ou2WSPO1VgcIugzSv3/06VB79X4zyqjl9I4AAAi0VSE+SXrk5pclP5Fo6T93zJsAyO4dMuGI+4zNBlTnvKlzX5ZdfXm94ZD7FW7p0qc4444x6z50y4dJbb711VBnmMParr77aOsg92Ou5556zwrT6AiwTyJk/rzvLy3z+F8wOLDO3qd0EU+G8gj2gPpxzMhYC0RYgwIq2OPMhgEDUBHb99CaVrvkoavMxEQJuESjJ6qxfj35SeUWNf77hln7pAwEEEHCLQM7J8bolJzFq7ZgAy5znZA5JN5/qmbOsTIBldheF42oowCouLrY+mzvvvPPq3aW1bds2/eEPf7B2MdVd8fHxmj17tvULgMFcZgfW008/be0sM5/7ff+q+zVFE0SZs8BCCbDMLyOa3Vt1V+vWra3zsMzB7OZzwSMPuA+mVnMPAVawUtznZAECLCevHrUjgECjAofeXKq9981DCQEEQhCoTErXA2cv0qbC6P0NUAjlcSsCCCCAQCMCd1+UpBE93f8PH8wne+YcKXMQujmovbHLBFHmsPgPPvjAOiOqVatWQb1DJmB64403NGfOHOvzvIYuEza9/fbb1q63CRMmNDm2OSDeHHw/evRoDl1vUosbEDhagACLNwIBBFwrwGeErl1aGouQQI0/QY+ft1BrCzIjNAPDIoAAAghESiAQL/35lhQl+N3/6fehQ4e0YMEC65cNzznnHPXr1++7w8vNrxvu2bPHOhvqyy+/1O7duy1yc0D6kb9I2Ng6mHO8zJlUffv2tc7iauwgeHN2l/kk8Jprrjnm1xC/P4fZqWV2dRUVFenaa69VZib/9zZS/3lgXHcKEGC5c13pCgEE/iXAZ4S8CggEL/DCBc/pnfyG/ylz8CNxJwIIIIBAtAXG9Y3X7dOcs3vW7IxauHCh+vTpo1NOOeWow8mbsjO7nswnhMGcI2U+zzMhVK9evZoa1grEzM6r1157TR06dLB2bJmzs+q7TA3mFwDNLxCOGzdOEydObPTssby8POu8MBO+mXFDOYurycK5AQGPCBBgeWShaRMBrwrwGaFXV56+QxVYed4DWnhoYKiPcT8CCCCAgE0EfjE9UWf0ibdJNU2XYc57MruckpKSrN1I5hD4UC5zBpUJm0yItW/fvu/OjTLjZWRkqHv37ho8eLD1ieGRv9xn5jDndpldWsOHD5cJuMwvH+bm5lqh2K5du6xQ7aKLLrJ+5dCc8/X+++9bZ2eZXwk0wdXWrVu1fPlybdmyxbrX7O4yQZcZ03yqaA5+NwGV+azQfDK4cuVKq1bz64LmlwrNOFwIIBC6AAFW6GY8gQACDhLgM0IHLRalxkxg3YRb9WjN5JjNz8QIIIAAAi0TiPf98/PBxATnfD5odmCtWrVK5jyradOmNfqZXig6JthasmSJFSCZnV0Nff5n7vvmm2+0evVqmUPfDx8+rOOPP17nnnuusrOzj9lNZcIpU+/XX39tfQJowi1zjtWYMWO++3zR1GkCrr1791rjmpDO3GvCrfruDaUv7kUAAYkAi7cAAQRcL8BnhK5fYhpsgcCmYRfrvvQ5qqltwSA8igACCCAQU4FR2X79zwVJMa0h1pObXVVmR5QJn8ynieZzwCuvvLLeXxCMda3MjwACzRMgwGqeG08hgICDBPiM0EGLRalRFdjba4zu6naHyquiOi2TIYAAAgiEWeDOGUka3dv9vz7YEJs5uP2xxx7Tjh07rJ1O5lcDN27cqFmzZh21OyrM7AyHAAJRFiDAijI40yGAQPQF+Iww+ubMaH+Bwi6DdHf/+3WwzDmfm9hflQoRQACB4ATaBfZpQNoXap+4TxU1AW0v76g1h05WZW0guAGOuCspQfrT/5eieA/8+mBjOOaQdHP4+pQpU0I+TytkdB5AAIGYCBBgxYSdSRFAINoCfEYYbXHms7NAWVZH3Tv6KeUVefef1tt5fagNAQTcLWDCq4ltVh7TZHF1ql7fNzHkECvn5HjdkuOcXx909+rSHQIIRFKAACuSuoyNAAK2EeAzQtssBYXEWKA6MVW/PedFfV3g7bNSYrwMTI8AAh4WmHb8UqXFl9YrsKbwZG0szQ5J5zeXJWtQF19Iz3AzAggg4EQBAiwnrho1I4BAyAI1paXafN74kJ/jAQTcJFCjOD194Uv6cH+mm9qiFwQQQMAxAglxFZrZ/tUG6y0tLVVubq5j+qFQBBBwp0CrVq10++232645AizbLQkFIYBApATy7rhNJR+8G6nhGRcB2wssnvakVhR2tX2dFIgAAgi4WeCyDi8SYLl5gekNARcIEGC5YBFpAQEEnC1QsnqV8u78ibOboHoEminw7uS79Vz5iGY+zWMIIIAAAuESmNjmHbUL7K13uFA/IXziB8nqdjyfD4ZrbRgHAQTsLcAOLHuvD9UhgEAYBWqrqrRl1hTVFB4M46gMhYD9Bb6YcLN+VzPF/oVSIQIIIOABgayEg5rYeqUCvsqjuj1QkaFl+ZOCFuje1qfH5iQHfT83IoAAAk4XIMBy+gpSPwIIhCSw/+EHdPCVRSE9w80IOFkgd+iFujfjOlXXOLkLakcAAQTcJZDqL9HQVp8qK75AFTUJ2lPZVp8V9QvpFwjnjg/oolMT3AVDNwgggEAjAgRYvB4IIOApgcObvtH2667wVM80612B/F6na173X6q0wrsGdI4AAgi4VeClm1KUlRrn1vboCwEEEDhGgACLlwIBBDwnsG3uZarY/K3n+qZhbwkcan+SfjXkf5Vfyt/ceGvl6RYBBLwgMLS7X/fOSrJVq7W1tdq+fbu++uor7d+/X5WVlerbt69GjGj8/MWioiJt3rxZ//jHP9SlSxcNHz682X2tW7dOn376aaPPn3766crOzrbuqaio0AcffKBt27apurpa5uDqkSNHqmPHjs2ugQcRQCByAgRYkbNlZAQQsKnAwSULtf+RB21aHWUh0HKB8vQ2+vW457WjKL7lgzECAggggIDtBP77/CSNPclvm7pMCPXXv/5VBw4c+K6mQCBgBViDBw8+pk5z/8aNG7VlyxaVlJR89+fBBF6NNf3RRx9ZAVpjV12AZQKrd955xwrdunbtqqysLKumqqoqjR8/nhDLNm8XhSDwbwECLN4GBBDwnED1wQLrMHdVV3uudxp2v0B1fEALpr6kLwtS3d8sHSKAAAIeFGiVLJnPB/0+e+ywLSgo0IoVK1RcXKzk5GSdfPLJ6tWrl/z++gM2E14tXbpU5eXl1uqlp6dboVFZWVlQO7YaW/K33npLO3fu1LBhw9S/f/9G3469e/dq+fLlOuGEEzRmzBjr3j179lh/zQRao0eP/u75NWvWWP2Z8CshgXPHPPgfO1q2iQABlk0WgjIQQCC6Anl33KaSD96N7qTMhkCEBWrj4vTs9Oe1uqBthGdieAQQQACBWAnMPDVB144PxGr6Y+Y1u5jMTiqzg2nChAlWINXYZQIs80znzp3Vu3dvpaSkqC54askOLLOj6s0337RCqCM/E2yoFvPJ4vvvv3/UvYcPH9ayZcuUmpqqs846y3q0Lujq1KmTzjjjDNu4UwgCXhQgwPLiqtMzAgioZPUq5d35EyQQcJXAshn/pz8d6OGqnmgGAQQQQOBogedvSFa7DJ8tWOp2LJnzr8xndybkac4VjgDLhE9vvPGGTEAWTC3BBFgmFDO1mTEnTZqkjIyM5rTHMwggECYBAqwwQTIMAgg4S6C2qsr6jLCm8KCzCqdaBBoQWJNzhx4r++cnEFwIIIAAAu4UOLmrX/dfap/D2+sOTe/QoYMmTpzY4GeDTa1GOAIsc5bW66+/bn2OePbZZ6t169aNTlu3s8p8Ljhq1Cjr3rpAzgRx48aNs87TMp8PDh061Pq8kQsBBGIrQIAVW39mRwCBGArsf/gBHXxlUQwrYGoEwiOwYdS1+m3CTNWGZzhGQQABBBCwqcDPpyVqfF/7/ECH+WRv165dVsATFxenL774wjrLylxmt9Ipp5yibt26NakZjgCr7mwts2vq+OOPt34J0fzKYEO1mPtWrlypHTt2WGdemcDrm2++kdnJZXZwmc8ITX/mk0jzOWFDZ3o12Rw3IIBA2AQIsMJGyUAIIOA0gcptW5U7e5bTyqZeBI4S2DEwR/ccf4uqaoBBAAEEEHCzgN0Ob6/7ZM8c4m5+cdCERSbkMYecV1ZWygRE5grmXKtwBFjm8HbzS4hmB1ZDlznY3RzwXneZmj/44ANt27bNqjctLc36cxO6mXO6zJhmZ1nbtpwt6eb/bNGbcwQIsJyzVlSKAAIRENj105tUuuajCIzMkAhEXuBA11N0V5/5Kj5sj1+iinzHzIAAAgh4V+CC4Qm6/kz7HN5udjyZT/bMjiuz+6pfv37WjisTYpkzsT766CNt2LBB8fHxTZ5JFY4AKz8/X6tWrbKCNBNCde/e3aqrtLRU7733nrVTzNRmPg00vzzY2JWbm2uN1adPn6MCL+++fXSOgD0ECLDssQ5UgQACMRIo/fhv2vWzm2M0O9Mi0HyB4nY9de+wh7W3pP6fKW/+yDyJAAIIIGBHgWeuS1an1vY4vN341H2yV15ebgU9p5566lFsdQeg7969Wz179tTo0aMbZA1HgNXYmh25W8zsrjIhVkOX6ecvf/mLFX6ZTwfNLyyuX79e5q+bnWYmqBs0aJD151wIIBBdAQKs6HozGwII2EzA/BPCbbMvVuX2rTarjHIQaFigIi1L9535gnILE2BCAAEEEPCAwMATfHrg8mRbdVoXYJlP9hr61T9zJtbHH39snUllDlY3u7HquyIdYJk562oxZ11NnjzZCqPquz788EOZXyg0IZfp0ewky8rK0oknnqjt27dr3759VoA1ePBgW60HxSDgBQECLC+sMj0igECjAoWvLdG+h+ajhIAzBPx+PTJ9iT7NT3NGvVSJAAIIINBigZ+fl6jx/exzeLtpyOxqWrZsmQ4ePGj9il+vXr2O6dMcir569WorADKhUWJiYosCrLrxjjvuOCsQM+dtBXsFU4v5zNCco2V2aZnPEM1OLBPQmdpTUlKss73MXzOfKebk5Cg52V6hYrAW3IeAUwUIsJy6ctSNAAJhE6gpL9fWS6aqpuhQ2MZkIAQiJfDCBc/pnfz2kRqecRFAAAEEbCbQJi1OL/xHsvw+e32yZj4RNL/St2fPHp188sn17kgK9w4s8xmfmdOcazVlyhTrFwLNZQIlEzwdOnRIp512mjp37nzMKja1A8uEU2Zsc6aXCazMLv2lS5eqTZs21qeEdZfZLWbO2zpyfpu9MpSDgGsFCLBcu7Q0hgACoQjkP75ABYueDeUR7kUg6gJvTv2tlhT1j/q8TIgAAgggEDuB6yYEdOGI4HcaRbPSL7/8Un//+9/VqlWr73Yp1c1/5BlY2dnZOv300xssLZRPCM0nfeZcqnPOOee7AMsMvHLlSm3dulX1zWVqWb58ufLy8qzdVfWdgfX555/rk08+sc7y6t2793dnfBFgRfONYi4EGhcgwOINQQABBCRV7durrZdNl2r++ZPPXAjYTWBNzn/rsbKxdiuLehBAAAEEIiiQHJBevilFiQn22n1V17LZCfXGG29YO5/ML/uNHTvW+qzvyF8hNGdNTZw4UW3btg1LgGV2WpnLnLt15FX3y4HmcPXhw4dbIZS5TC2fffaZ1q1bZ/0KYX3ndRUUFFi7r8z5WBMmTLDuM7u6TG98QhjBF5yhEQhRgAArRDBuRwAB9wrsnne7iletcG+DdOZYgX+Mmq37Ey5RrWM7oHAEEEAAgeYIzBqZoB+Mq/+w8eaMF4lndu7cqXfeeccKfEx4ZM65Mp/jmV1P5t+PGDHC+pXCxq5gd2Dt2LHDOhT+jDPOsM7V+v5l/sx8KmguE6SZIMoEUOZf5urfv791ttX3L/MZpHl25MiR1ieDddeGDRuOOsTdnJFlflWRQ9wj8SYxJgJNCxBgNW3EHQgg4BGB8g1faMeNczzSLW06RSCv/yTd3eE2Vfzzf3tzIYAAAgh4RMAcebX4xhRlptpz99WRy1BYWGgFQOYTPRMWmeDI7GYyO6Ea23lVN0YwAZY5LN58PmjGrC+8qhvLhFyffvqp9u/fb+2+qqvFnNNV39lYTb1OX331ldavXy9z/pbZTdavXz8rwDLhHBcCCERXgAArut7MhgACNhfY/qPZOrzxS5tXSXleETjQ9RTd03e+DpXzP5K9sub0iQACCNQJTBoYr9um1P+rfSghgAACXhQgwPLiqtMzAgg0KFC8crl23/0LhBCIuUBJVmf96vQntbfEH/NaKAABBBBAIPoCT81N1gltfNGfmBkRQAABmwoQYNl0YSgLAQRiJ5B71YWq3Lk9dgUws+cFKpPT9cCkRdpUyD959/zLAAACCHhSYHgPv+6ZmeTJ3mkaAQQQaEiAAIt3AwEEEPieQOFrS7Tvofm4IBATgRp/gh4/b6HWFmTGZH4mRQABBBCIvcD9lybp5K7swI39SlABAgjYSYAAy06rQS0IIGALgZrD5cq9YoaqD+Tboh6K8JbACxc8p3fy23urabpFAAEEEPhOoNtxcXri2hREEEAAAQS+J0CAxSuBAAII1CNwcMlC7X/kQWwQiKrAymkPaGHhwKjOyWQIIIAAAvYSuOP8JI05id1X9loVqkEAATsIEGDZYRWoAQEEbCfALizbLYnrC1o34VY9WjPZ9X3SIAIIIIBAwwJdze6rHyQrLo5fn+U9QQABBL4vQIDFO4EAAgg0IFCw8GnlP/EIPghEXGDTsIt1X/oc1dRGfComQAABBBCwscAvpifqjD7xNq6Q0hBAAIHYCRBgxc6emRFAwOYC1cVFyr1sumpKim1eKeU5WWBvrzG6q9sdKq9ychfUjgACCCDQUoGOWXF65jp2X7XUkecRQMC9AgRY7l1bOkMAgTAIHHjmMR149okwjMQQCBwrUNhlkO7uf78OlvGpCO8HAggg4HWBn09L1Pi+7L7y+ntA/wgg0LAAARZvBwIIINCIALuweD0iJVCW1VH3jn5KeUUc1BspY8ZFAAEEnCJgdl89fV2yfJx95ZQlo04EEIiBAAFWDNCZEgEEnCXALixnrZcTqq1OTNVvz3lRXxckOaFcakQAAQQQiLDAz85L1IR+7L6KMDPDI4CAwwUIsBy+gJSPAAKRFzC7sLbOnKLaisORn4wZXC9QE+fT0zNe1If5Wa7vlQYRQAABBJoWYPdV00bcgQACCBgBAizeAwQQQCAIgf0PP6CDrywK4k5uQaBxgcXTntSKwq4wIYAAAgggYAn817mJmjiA3Ve8DggggEBTAgRYTQnx5wgggICkqvz9yr1iBruweBtaJPDu5Lv1XPmIFo3BwwgggAAC7hFg95V71pJOEEAg8gIEWJE3ZgYEEHCJQP7jC1Sw6FmXdEMb0Rb4YsLN+l3NlGhPy3wIIIAAAjYWuG1KoiYNZPeVjZeI0hBAwEYCBFg2WgxKQQABewtUlxQr95LzVFNaYu9Cqc52ArlDL9S9GdepusZ2pVEQAggggECMBMzuq6fmJsvvi4tRBUyLAAIIOEuAAMtZ60W1CCAQY4GChU8r/4lHYlwF0ztJIL/X6ZrX/ZcqrXBS1dSKAAIIIBBpgXkXJmlkL3+kp2F8BBBAwDUCBFiuWUoaQQCBaAjUVBzWttmzVLU7LxrTMYfDBQ61y9avhi5QfqnP4Z1QPgIIIIBAOAX6dPTpf69KDueQjIUAAgi4XoAAy/VLTIMIIBBugUNvLtXe++aFe1jGc5lAeXob/Xrc89pRxNkmLlta2kEAAQRaLPDoNUnq1Z7dVy2GZAAEEPCUAAGWp5abZhFAIBwCtdXV2n7dFarYuikcwzGGCwWq4wNaMPUlfVmQ6sLuaAkBBBBAoCUC4/rG6/ZpiS0ZgmcRQAABTwoQYHly2WkaAQRaKlD68d+062c3t3QYnnc2gyQVAAAgAElEQVShQG1cnJ6d/rxWF7R1YXe0hAACCCDQEgG/T3r2+mS1y+DT8pY48iwCCHhTgADLm+tO1wggEAaBnbdcr7LP1oVhJIZwk8CyGf+nPx3o4aaW6AUBBBBAIEwCM4Yn6IdnBsI0GsMggAAC3hIgwPLWetMtAgiEUaDsi/XaefPcMI7IUE4X+FvOL/VU2elOb4P6EUAAAQQiIJASkJ6/IUXpyXERGJ0hEUAAAfcLEGC5f43pEAEEIiiwe97tKl61IoIzMLRTBDaMulYPJsx0SrnUiQACCCAQZYFrxwc089SEKM/KdAgggIB7BAiw3LOWdIIAAjEQqMzbpdyrLpBqamIwO1PaRWDHgBzd0/YWVfEa2GVJqAMBBBCwlUCbtDg9f0Oy4v3svrLVwlAMAgg4SoAAy1HLRbEIIGBHgb0P/kqHXn/VjqVRUxQEDvQ6XfO6/49KKvibkihwMwUCCCDgSIGfn5eo8f3iHVk7RSOAAAJ2ESDAsstKUAcCCDhWoLrwoHKvmamaQ4WO7YHCmydQ3K6n7h76iPJL+TWp5gnyFAIIIOB+gb6dfPrdlcnub5QOEUAAgQgLEGBFGJjhEUDAGwKH3lyqvffN80azdGkJVKRl6b4zX1BuIeeZ8EoggAACCNQv4IuTnrw2WSe04R908I4ggAACLRUgwGqpIM8jgAAC/xLYeesPVbb+Ezw8IFAdH9Dvpy3W+vw0D3RLiwgggAACzRW4cESCrpsQaO7jPIcAAgggcIQAARavAwIIIBAmgYrtudo29zKpsjJMIzKMXQWeOf8FrS5oa9fyqAsBBBBAwAYCWalxeu6HyUpM4IxEGywHJSCAgAsECLBcsIi0gAAC9hHIf3yBChY9a5+CqCTsAm9O/a2WFPUP+7gMiAACCCDgLoHbpyVqXF8ObnfXqtINAgjEUoAAK5b6zI0AAq4TqCkt0bY5F6tq317X9UZD0pqc/9ZjZWOhQAABBBBAoFGBQV18+s1lHNzOa4IAAgiEU4AAK5yajIUAAghIKlm9Snl3/gQLlwn8Y9Rs3Z9wiWpd1hftIIAAAgiEV8Dvk56am6yOWRzcHl5ZRkMAAa8LEGB5/Q2gfwQQiIhA3h23qeSDdyMyNoNGXyCv/yTd3eE2VVRFf25mRAABBBBwlsDFIxM0ZxwHtztr1agWAQScIECA5YRVokYEEHCcQOXePdanhLVlpY6rnYKPFjjQ9RTd03e+DpVzCC/vBgIIIIBA4wLHp8fp6f+/vTuBkquu8wX+q6quXrIQskDCGpYEkB0hEBYXFhUBAQFBRX0OIgO8EfGIOqIO6igIgqA+REfgoTwNi+u4PJ0BB0aRRRCi8NiXkJBA9nSWXqv6neqAyiLppar7Lp86Jycxqfu/v9/nd8/p45d7//d0G7e7TggQINAIAQFWI1StSYAAgYhY+aPrYukVl7FIscC6SVvHlw64Mp5bW0pxF0onQIAAgZES+NzxrXHQjn5mjJS38xAgkC8BAVa+5q1bAgRGUKCvUokFH/pAdD360Aie1anqJdDTOj4uPfz6eHxVS72WtA4BAgQIZFhg1nal+NI7WzPcodYIECAwugICrNH1d3YCBDIuUAuv5p/5/ox3mb32qlGMK0/4YdyzbKPsNacjAgQIEKi7wJjmiO+eMSYmjvW4ed1xLUiAAIHnBQRYLgUCBAg0WGDZlZfHiuuvbfBZLF9PgTknfC9uWTatnktaiwABAgQyLPDJo1visF2bMtyh1ggQIDD6AgKs0Z+BCggQyLhAX09P/4buPQsXZLzTbLT3m2Mujevbd89GM7ogQIAAgYYLeHSw4cROQIAAgX4BAZYLgQABAiMg0HH/3Hjmo2dEVKsjcDanGKrAvYeeE9+svnWohzuOAAECBHIm4NHBnA1cuwQIjKqAAGtU+Z2cAIE8CSz9xqWx8sfX56nlVPX6+Kx3xcXjT41qX6rKViwBAgQIjKLAx45sicP38OjgKI7AqQkQyJGAACtHw9YqAQKjK1DtWBfzT3+fRwlHdwyvePbFM18fX9zmvOjsTWBxSiJAgACBRArsOb0Yl5zclsjaFEWAAIEsCgiwsjhVPREgkFgBjxImbzSrtt4jzt/1kljZ4c1RyZuOiggQIJBMgdZyxHdOb4sp44vJLFBVBAgQyKCAACuDQ9USAQLJFvAoYXLm0zFx87jwddfEotWl5BSlEgIECBBIvMDZb22Jt+3l0cHED0qBBAhkSkCAlalxaoYAgTQIeJQwGVPqbR0fXzviunh4RWsyClIFAQIECKRCYM/ppbjkZD87UjEsRRIgkCkBAVamxqkZAgTSIuBRwtGdVLVQjO8cf0PcsWzi6Bbi7AQIECCQKoHaWwevOb0tJo/z6GCqBqdYAgQyISDAysQYNUGAQBoFPEo4elO78dir46ZV00evAGcmQIAAgVQKnHtMSxy6i0cHUzk8RRMgkHoBAVbqR6gBAgTSKuBRwtGZ3K1vPT++37nf6JzcWQkQIEAgtQKv36kU5x3n0cHUDlDhBAikXkCAlfoRaoAAgTQLdD70QCz4yD9G9PamuY3U1H7/oR+Jr1ePSk29CiVAgACBZAhMGlvof3RwbIs31iZjIqogQCCPAgKsPE5dzwQIJEpg5Y+ui6VXXJaomrJYzLx93hEXTjg9KtUsdqcnAgQIEGikwFdObo09pntjbSONrU2AAIENCQiwNiTk3wkQIDACAos++4lYe9utI3CmfJ5i8czXxwXbnRfruvPZv64JECBAYOgCJ+xbjjMOax76Ao4kQIAAgboICLDqwmgRAgQIDE+gsmZ1zD/9fdH73KLhLeTolwm0T90hvrj3N2Jlh8c+XB4ECBAgMDiBLScV4soPtkW55GfI4OR8mwABAvUXEGDV39SKBAgQGJKA/bCGxPaqB3WOnxxfPvj7sWC1N0bVX9eKBAgQyLZAUzHiilPaYrtNi9luVHcECBBIiYAAKyWDUiYBAvkQsB9W/eZcaRkblx85Jx5YMbZ+i1qJAAECBHIj8I+HNMeJs8u56VejBAgQSLqAACvpE1IfAQK5E7AfVh1GXijEtSfcEL9bOqkOi1mCAAECBPImsOf0Ulxycmve2tYvAQIEEi0gwEr0eBRHgEAeBeyHNfyp/+L4f4t/X7798BeyAgECBAjkTmDjMRFXfnBMTBxr36vcDV/DBAgkWkCAlejxKI4AgbwK9O+HddapEX19eSUYct+3H/H5uKbjwCEf70ACBAgQyK9AsRDx1fe1xs5blPKLoHMCBAgkVECAldDBKIsAAQLLv/vtWH7tVSAGIfDgQafFZeWTBnGErxIgQIAAgb8KnPmm5jh+ln2vXBMECBBIooAAK4lTURMBAgQioq9ajYWfOCs67rubxwAEFux2RFyw6UejtzqAL/sKAQIECBB4icBBO5bic8fb98qFQYAAgaQKCLCSOhl1ESBAICIqK1fE/DP/R/QuWczjVQSWzTwwzt/+c7Gmy34lLhQCBAgQGLzAVpML8c1T2qK17OfI4PUcQYAAgZEREGCNjLOzECBAYMgCXY89HAs+fFr0dXcNeY0sH7hm6ow4f58rYtm6Ypbb1BsBAgQINEigtRzx7VPbYvOJfo40iNiyBAgQqIuAAKsujBYhQIBAYwVW33JTPHf+Z2zq/hLm7nET4+LD5sS8VfYraewVaHUCBAhkV+CLJ7bE7BlN2W1QZwQIEMiIgAArI4PUBgEC2RdYcd13YtlVV2S/0QF2WGlqjm8de2PMXTZugEf4GgECBAgQeLHASbPLcdohzVgIECBAIAUCAqwUDEmJBAgQeEHg2S98KtbcejOQiPjucXPithWbsiBAgAABAkMS2G2rYnzlPa1RLNj3akiADiJAgMAICwiwRhjc6QgQIDAcgWpXZ/9+WN2PPzKcZVJ/7K+O/mr8ePWuqe9DAwQIECAwOgJTJxTiin8YExPGjM75nZUAAQIEBi8gwBq8mSMIECAwqgI9i5/rfzNhddXKUa1jtE5+9xH/Et/ueMNond55CRAgQCDlArVN27/xD20xfYpN21M+SuUTIJAzAQFWzgauXQIEsiHQcf/ceOacMyMqlWw0NMAuHj3oA3FJ+d3RN8Dv+xoBAgQIEPhbgdrDghe+qzX23rYEhgABAgRSJiDAStnAlEuAAIEXBFb97Eex5GsX5QZk0a5vifM3+3h09+amZY0SIECAQJ0F/unNzfH2fby5ts6sliNAgMCICAiwRoTZSQgQINAYgcWXfSnaf/GTxiyeoFWXT39tXLDzRdHeaaPdBI1FKQQIEEiVwFt2b4qPH9WSqpoVS4AAAQJ/FRBguRoIECCQcoFnPnpGdPzp3pR38ffLXzd5elyw/7dj8VqPe2R2yBojQIBAgwV237oYF7+7NUpF/yGkwdSWJ0CAQMMEBFgNo7UwAQIERkagsmplLDjr1OhZuGBkTjiCZ+lpHR+XHn59PL7KfzEfQXanIkCAQKYEtphYiCtOaYuxLcKrTA1WMwQI5E5AgJW7kWuYAIEsCnQ/Mz+e+eiZUVm2JDPtVUvluPKY6+KeFRtnpieNECBAgMDICoxrjfjWKW0xbWNvHBxZeWcjQIBA/QUEWPU3tSIBAgRGRaDrycdiwdmnRd+6daNy/nqfdM4J34tblk2r97LWI0CAAIGcCJSKEZe+pzV22dIj6DkZuTYJEMi4gAAr4wPWHgEC+RJY98e7YuG5H4moVFLd+G+OuSyub98t1T0ongABAgRGV+BTx7TEIbs0jW4Rzk6AAAECdRMQYNWN0kIECBBIhkD7f/wiFn/5X5NRzBCquPfQc+Kb1bcO4UiHECBAgACB9QJnH94cb3ttGQcBAgQIZEhAgJWhYWqFAAECLwgs/+63Y/m1V6UO5PFZ74qLx58a1b7Ula5gAgQIEEiIwEmzy3HaIc0JqUYZBAgQIFAvAQFWvSStQ4AAgYQJLLn8klj1kxsTVtXfL2fhDgfHhdM/HZ29qSlZoQQIECCQMIGDdy7Fp49tTVhVyiFAgACBeggIsOqhaA0CBAgkUKCvWo1nP//JWHvbrQms7sUlrdp6j/jCzpdEe5dXnCd+WAokQIBAQgX23rYUF5zUEqWinyUJHZGyCBAgMCwBAdaw+BxMgACBZAtUuzrjmXP+Z3Q99EBiC+2YuHlc+LprYtFqb4lK7JAURoAAgYQL7LhZMS57b2s0NwmvEj4q5REgQGDIAgKsIdM5kAABAukQqKxaGQvOOjV6Fi5IXME9rePj60dcFw+v8LhH4oajIAIECKREYPqUQnztfW0xrlV4lZKRKZMAAQJDEhBgDYnNQQQIEEiXQO+zi2LBOWdG73OLElN4NQpx5Qk/jHuWTUhMTQohQIAAgXQJbDK+EFec0hYTxwqv0jU51RIgQGDwAgKswZs5ggABAqkU6KmFWGd9ICorliei/huPvTpuWjU9EbUoggABAgTSJ7BRW8Tl72+LzScW01e8igkQIEBg0AICrEGTOYAAAQLpFeh++ql45pwzRz3E+u+3XRTfW7N3eiFVToAAAQKjKtDWHHHJyW1R2/vKhwABAgTyISDAysecdUmAAIG/CIx2iHX/oR+Jr1ePMhECBAgQIDAkgTHNEZe+tzVmTPXyjyEBOogAAQIpFRBgpXRwyiZAgMBwBEYrxJq3zzviwgmnR6U6nOodS4AAAQJ5FRBe5XXy+iZAgECEAMtVQIAAgZwKjHSItXjm6+OC7c6Ldd05Bdc2AQIECAxLYFxr7bFBd14NC9HBBAgQSLGAACvFw1M6AQIEhitQC7EWnH1aVFe3D3epVz2+feoO8cW9vxErO7wlqqHQFidAgEBGBWrh1Vff2xbbbGLPq4yOWFsECBDYoIAAa4NEvkCAAIFsC3Q++lAs/MRZDQuxOsdPji8f/P1YsLop25C6I0CAAIGGCAivGsJqUQIECKROQICVupEpmAABAvUXaFSIVWkZG5cfOSceWDG2/kVbkQABAgQyL7BRW8Sl73HnVeYHrUECBAgMQECANQAkXyFAgEAeBOodYvUVCnHN8TfGHcsm5oFPjwQIECBQZ4FaePW197XFVpM9NlhnWssRIEAglQICrFSOTdEECBBojEDX44/Ewn/+cFRWrhj2CX7+9m/Fz1bOGPY6FiBAgACB/AkIr/I3cx0TIEBgQwICrA0J+XcCBAjkTKB7wfxY+PF/it4lzw2589uP+Hxc03HgkI93IAECBAjkV2DyuEJ85T2tseUkd17l9yrQOQECBF4uIMByVRAgQIDAywR6Fj/bH2L1PLNg0DoPHnRaXFY+adDHOYAAAQIECEybsD68mjpBeOVqIECAAIEXCwiwXBEECBAg8IoCvSuWx8JPfCi6n3x8wEILdjsiLtj0o9FbHfAhvkiAAAECBPoFpk8pxCUnt8XEsQUiBAgQIEDgZQICLBcFAQIECPxdgcqa1bHwk2dH10MPbFBp2cwD4/ztPxdruvwfjw1i+QIBAgQIvEhg5rRiXPzu1hjX6meIS4MAAQIEXllAgOXKIECAAIFXFah2dMSif/lYdNx399/93pqpM+L8fa6IZes88uFyIkCAAIHBCey2VTEuOKk12pqFV4OT820CBAjkS0CAla9565YAAQJDEujr7o5nv/CpWHv7b192fPe4iXHxYXNi3qrykNZ2EAECBAjkV2Cv6cU4/6TWaG4SXuX3KtA5AQIEBiYgwBqYk28RIEAg9wJ9ld547qJ/jTW/+fVfLCpNzfGtY2+MucvG5d4HAAECBAgMTuCAmaU477iWaCoJrwYn59sECBDIp4AAK59z1zUBAgSGJNDX1xfLrvpGrLz+2v7jv3vcnLhtxaZDWstBBAgQIJBfgUN3KcU/H90SxYLwKr9Xgc4JECAwOAEB1uC8fJsAAQIEImLFdd+J7y3ZKX68elceBAgQIEBgUALHzyrHmW9qHtQxvkyAAAECBARYrgECBAgQGJLATff3xoU/64pq35AOdxABAgQI5Eygdq/VR97aHEfuZc/EnI1euwQIEKiLgACrLowWIUCAQD4FHlhQiU/f2BntHfnsX9cECBAgMDCB1nLEZ49viVnbNQ3sAN8iQIAAAQIvERBguSQIECBAYFgCi9ur8fE5nTF/mVuxhgXpYAIECGRUYPK4Qlz0rtbYZpNiRjvUFgECBAiMhIAAaySUnYMAAQIZF+jo7ot/+UFn/PGpasY71R4BAgQIDEZg200K8eV3t8XEsTZrH4yb7xIgQIDAywUEWK4KAgQIEKiLQG0vrG/d3B0/uKunLutZhAABAgTSLTB7Rik+8/aWaC0Lr9I9SdUTIEAgGQICrGTMQRUECBDIjIDN3TMzSo0QIEBgyAIn7FuO0w9rDtHVkAkdSIAAAQIvERBguSQIECBAoO4Ctc3dz72hM9Z01n1pCxIgQIBAggWKhYizD/emwQSPSGkECBBIrYAAK7WjUzgBAgSSLfDsqr745HUd8bTN3ZM9KNURIECgTgJjmmtvGmyNvbct1WlFyxAgQIAAgb8KCLBcDQQIECDQMAGbuzeM1sIECBBIlMCMqcX4/AktMXWCNw0majCKIUCAQIYEBFgZGqZWCBAgkESB2ubuV9/SHXNut7l7EuejJgIECAxX4Mi9muJDb26JshuvhkvpeAIECBB4FQEBlsuDAAECBEZE4PZHe+MLP+mKTjnWiHg7CQECBBot0NwUcc6RLXHoLk2NPpX1CRAgQIBACLBcBAQIECAwYgLzl1Xj0zd2xoLlfSN2TiciQIAAgfoLTJtQiPNPao3pUzwyWH9dKxIgQIDAKwkIsFwXBAgQIDCiArV9sWp3Yt3xWGVEz+tkBAgQIFAfgf1nluLco1tiTEuhPgtahQABAgQIDEBAgDUAJF8hQIAAgfoLzPl9T1x9a3fU9sjyIUCAAIHkCxQLER88uDlOnF1OfrEqJECAAIHMCQiwMjdSDREgQCA9Avc+VYnP/7gz2jvSU7NKCRAgkEeBiWML8bnjW2KXLe3Unsf565kAAQJJEBBgJWEKaiBAgECOBZa0V+PcG7riicXVHCtonQABAskVmLVdKT55dEtMGOORweROSWUECBDIvoAAK/sz1iEBAgQSL9Dd2xeX/LIrbrrfvliJH5YCCRDIjUC5FHHaIc1x3CyPDOZm6BolQIBAggUEWAkejtIIECCQN4Gf3tMTX/t1d97a1i8BAgQSJ7D15EKcd1xrbLOJtwwmbjgKIkCAQE4FBFg5Hby2CRAgkFSBeUur8dkfdsbTy+zuntQZqYsAgWwLHP3apjjzTS1RuwPLhwABAgQIJEVAgJWUSaiDAAECBP4i0FOJuOqW7rjxzh4qBAgQIDBCAhu1Rf9eV/tu3zRCZ3QaAgQIECAwcAEB1sCtfJMAAQIERljgT09X4gs/6Ypla9yNNcL0TkeAQM4Edtuq2P/IYO1tgz4ECBAgQCCJAgKsJE5FTQQIECDwF4G1XX1x0c+74ncP2+DdZUGAAIF6CzQVI055Y3OcOLscoqt661qPAAECBOopIMCqp6a1CBAgQKBhAjc/0BuX/t+u6LDHe8OMLUyAQL4EtpxUiE8f2xozp9moPV+T1y0BAgTSKSDASufcVE2AAIFcCixdXe1/pPDP86u57F/TBAgQqIdA7U6rd+xX7r/zykbt9RC1BgECBAiMhIAAaySUnYMAAQIE6iZQ2w3rhjt64upbuqNXjlU3VwsRIJAPgakTCvGZY1viNVt4xWA+Jq5LAgQIZEdAgJWdWeqEAAECuRJ4YnHtbqzOmLfUBu+5GrxmCRAYssDRr22K0w9riRYvGRyyoQMJECBAYPQEBFijZ+/MBAgQIDBMgUo14oY7e+La33ZHV+8wF3M4AQIEMioweVwhzj2mJfac7q6rjI5YWwQIEMiFgAArF2PWJAECBLItsLi9Gpf8ojvuftKbCrM9ad0RIDBYgcN2bYoPH94SY5oHe6TvEyBAgACBZAkIsJI1D9UQIECAwDAE/vuhSlz+H12xdI3HCofB6FACBDIgML414uNHtcQBO3heMAPj1AIBAgQIRIQAy2VAgAABApkSWNcd8b9v7Y4f/aEnU31phgABAgMVqN11dcZhzbHxmNr7Bn0IECBAgEA2BARY2ZijLggQIEDgJQK1Td4v/FlXPPacVxW6OAgQyIfAZhsX+u+62n1re13lY+K6JECAQL4EBFj5mrduCRAgkCuB2oOEP727J666pTtqd2b5ECBAIIsC5VLEuw4ox7sPaI7an30IECBAgEAWBQRYWZyqnggQIEDgRQLL1/TF//rP7rj1Qa8qdGkQIJAtgT2nF+NjR7bEtI2L2WpMNwQIECBA4CUCAiyXBAECBAjkRmDuvEp/kFV7vNCHAAECaRaYNK7Qv8/VITvbpD3Nc1Q7AQIECAxcQIA1cCvfJECAAIEMCNQeK/zV3N64+tbuqN2Z5UOAAIE0CRQLEUfvXY5T39gcbc1pqlytBAgQIEBgeAICrOH5OZoAAQIEUirQ2RMx5/fdccOdPdHtycKUTlHZBPIlMGu7UpxxWEtMn+LtgvmavG4JECBAoCYgwHIdECBAgECuBZas7osr/6s7brpfipXrC0HzBBIssM2UQpz1lpbYY7od2hM8JqURIECAQIMFBFgNBrY8AQIECKRD4JFF6/fHemCB/bHSMTFVEsi+wJTxhTjlDc3x5t2bwj1X2Z+3DgkQIEDg1QUEWK4QAgQIECDwNwK3PlSJf7u5K55dZX8sFwYBAqMjUNvb6p37N8eJ+5Wj2R7tozMEZyVAgACBxAkIsBI3EgURIECAQBIE5tze079H1tquJFSjBgIE8iJw5F5N/XddbTzGPVd5mbk+CRAgQGBgAgKsgTn5FgECBAjkUGBNZ8SNd3XHD+7sidqm7z4ECBBolMAbXrM+uNpykuCqUcbWJUCAAIF0Cwiw0j0/1RMgQIDACAi0d0Rcf0d3/PgPPdFlr/cREHcKAvkRmD2jFB94Y3Nst2kxP03rlAABAgQIDEFAgDUENIcQIECAQD4FVqzti9qjhf9+T0/0VPJpoGsCBOojsOf0Upx2SHPsuJngqj6iViFAgACBrAsIsLI+Yf0RIECAQN0Flq3pi//zu+745X290eulhXX3tSCBLAvsMK0YZ76pOXbbqpTlNvVGgAABAgTqLiDAqjupBQkQIEAgLwLPta8Psn41tzeqXlqYl7Hrk8CQBGZMLcb739Ac+88QXA0J0EEECBAgkHsBAVbuLwEABAgQIDBcgUUr++I7v+2O//yzDbKGa+l4AlkT2H5qMd57UHO8bkfBVdZmqx8CBAgQGFkBAdbIejsbAQIECGRYoBZkXXd7d/z6T732yMrwnLVGYCAC+25finfu3xx7bG2Pq4F4+Q4BAgQIENiQgABrQ0L+nQABAgQIDFJg5bq++OFdPfHTe3pibdcgD/Z1AgRSK1AqRhyyS1OcfEBzbDW5kNo+FE6AAAECBJIoIMBK4lTURIAAAQKZEOjsifjZH3viB3f1xNLVNsnKxFA1QeAVBFrLEUftVY53zC7HlHGCKxcJAQIECBBohIAAqxGq1iRAgAABAi8RqO2PNef27pi3VJDl4iCQFYGJYwtx4n7lOHKvcoxtyUpX+iBAgAABAskUEGAlcy6qIkCAAIGMCtz+WCWuv707/jy/mtEOtUUg+wI7bVaMt88qxxt3boomW1xlf+A6JECAAIFECAiwEjEGRRAgQIBA3gQeXFiN79/WHb9/tJK31vVLILUCb3hNU5ywbzl23kJqldohKpwAAQIEUisgwErt6BROgAABAlkQWL6mL355X2/88r6eeK7d44VZmKkesiWw8ZhCHPXapjh273LUHhn0IUCAAAECBEZHQIA1Ou7OSoAAAQIEXiRQi67ufqISv7i3p/+urIonDF0hBEZVYOa0Yhw3qxwH79wU5dKoluLkBAgQIECAQEQIsFwGBAgQIEAgYQKr1kX8cm5P/11ZC1e4Kyth41FOhgXGt0Ycsks53tyxC3YAAAlkSURBVLJ7U+y4mccEMzxqrREgQIBACgUEWCkcmpIJECBAIB8Ctehq7rxK/Pze3vjtQ73R666sfAxelyMqUCxEzNq+FG/ZvRwH7lCyKfuI6jsZAQIECBAYuIAAa+BWvkmAAAECBEZNoHZX1q//3BO/mtsT85a6K2vUBuHEmRGYPqUQb96tHG/erSkmjbO3VWYGqxECBAgQyKyAACuzo9UYAQIECGRV4NFnq/Gb/9cb//VAbyxZLczK6pz1VX+BsS0Rr9+pKY7cqxyv2dwjgvUXtiIBAgQIEGicgACrcbZWJkCAAAECDRWoRVf3z6/GzQ/0xK0P9kZ7R0NPZ3ECqRRoLUccuENTHLJLU+yznUcEUzlERRMgQIAAAZu4uwYIECBAgEA2BGpvLay9xfDmB3rjtkd6o7MnG33pgsBQBGpvDdx3+1J/aLX/zKZoaRrKKo4hQIAAAQIEkiTgDqwkTUMtBAgQIECgDgJdvdEfYv3m/t6464lK1MItHwJZF6htxr7XNqU4ZOemeN1OTVF7XNCHAAECBAgQyI6AACs7s9QJAQIECBB4mcDqzojfP9Ibdz7WG3c/WYm1XZAIZEeguSli721Ksd/Mpjhoh1JMHGsz9uxMVycECBAgQODFAgIsVwQBAgQIEMiJQLUv4v4F1bjrsd648/FKPLHYrVk5GX2m2py6USH2m1HqfzSwdsdV7XFBHwIECBAgQCD7AgKs7M9YhwQIECBA4BUFlq3pizsercSdj/fGPU9W7JvlOkmkQO3RwJ23KMbsGU0xe2Yptt3E2wMTOShFESBAgACBBgsIsBoMbHkCBAgQIJAWgVqI9YcnKnH7o72xYHntHYc+BEZHYNK4QsyeUYq9t639aorxraNTh7MSIECAAAECyREQYCVnFiohQIAAAQKJEVi+pi/ueaoSf3q6EvfNq8TCFQKtxAwng4WMaY7YY3op9nk+sNpqsr2sMjhmLREgQIAAgWEJCLCGxedgAgQIECCQD4EVa/vij09VYu7TlZg7r+IOrXyMvWFd1h4LfM0Wxb/cYVV7RLD2dz4ECBAgQIAAgb8nIMBybRAgQIAAAQKDFli57vlAa976UGv+MndoDRoxRwc0FSN22rwYu29d6v+121alaC3nCECrBAgQIECAwLAFBFjDJrQAAQIECBAg0N4R/Y8bPriwEg8trMbDiyrR0c0lrwLNTbWN10uxR39gVYw9p3tVYF6vBX0TIECAAIF6CQiw6iVpHQIECBAgQOBFAvOW9vUHWY8sqsaDz1TioUVVQhkV2GzjQsycVowdN1t/d9UuW3pTYEZHrS0CBAgQIDBqAgKsUaN3YgIECBAgkC+BSjXiicXV/iDroYWVeHhhNeYtrUbV04epuRBq+1RtNbkYO0wrxoxpxZg5rdQfXNU2YfchQIAAAQIECDRSQIDVSF1rEyBAgAABAhsUePTZajy1pBrzllX7A67an59bJdXaIFyDvzBtQiG2mFSMLScVY5tNijFj6vpftccDfQgQIECAAAECIy0gwBppcecjQIAAAQIENijQ2RP9d2fVwqz+X0ur8eTiaixZLdjaIN4Av1B76d+mG60PqbaYVOgPqvoDq4nF2GxiIWobr/sQIECAAAECBJIiIMBKyiTUQYAAAQIECGxQoLYx/BP9d2hVY0l7Xyxu74ul7dX+32vh1oq1Aq6/RaztTTV1QjGmTijEtAnF2GSjQtT+bpONirHFxFqE5UOAAAECBAgQSIeAACsdc1IlAQIECBAgMECBRSv7YunqWrj1fLBVC7faq9He0RerO/tibVfE2q6+VL8lcdK4QkwaW4ja75Nrf37h19hiTBlfiE0nFGLKOAHVAC8ZXyNAgAABAgRSICDASsGQlEiAAAECBAg0RuCFMGtdV1+s7Y7o6unrD7rWPR9yrevui9rjjN09EZ29fet/7+mLrt6I7t71/1Y7Zv3/Xv9vtbvEXvjUNjdvKkWUS4Xnf3/xn5ubCtFajhjTXIjW5oi25kKMbYloLRf6/9xW/uvfjW9bH1ZNHCuYaszVYFUCBAgQIEAgyQICrCRPR20ECBAgQIAAAQIECBAgQIAAAQIhwHIRECBAgAABAgQIECBAgAABAgQIJFpAgJXo8SiOAAECBAgQIECAAAECBAgQIEBAgOUaIECAAAECBAgQIECAAAECBAgQSLSAACvR41EcAQIECBAgQIAAAQIECBAgQICAAMs1QIAAAQIECBAgQIAAAQIECBAgkGgBAVaix6M4AgQIECBAgAABAgQIECBAgAABAZZrgAABAgQIECBAgAABAgQIECBAINECAqxEj0dxBAgQIECAAAECBAgQIECAAAECAizXAAECBAgQIECAAAECBAgQIECAQKIFBFiJHo/iCBAgQIAAAQIECBAgQIAAAQIEBFiuAQIECBAgQIAAAQIECBAgQIAAgUQLCLASPR7FESBAgAABAgQIECBAgAABAgQICLBcAwQIECBAgAABAgQIECBAgAABAokWEGAlejyKI0CAAAECBAgQIECAAAECBAgQEGC5BggQIECAAAECBAgQIECAAAECBBItIMBK9HgUR4AAAQIECBAgQIAAAQIECBAgIMByDRAgQIAAAQIECBAgQIAAAQIECCRaQICV6PEojgABAgQIECBAgAABAgQIECBAQIDlGiBAgAABAgQIECBAgAABAgQIEEi0gAAr0eNRHAECBAgQIECAAAECBAgQIECAgADLNUCAAAECBAgQIECAAAECBAgQIJBoAQFWosejOAIECBAgQIAAAQIECBAgQIAAAQGWa4AAAQIECBAgQIAAAQIECBAgQCDRAgKsRI9HcQQIECBAgAABAgQIECBAgAABAgIs1wABAgQIECBAgAABAgQIECBAgECiBQRYiR6P4ggQIECAAAECBAgQIECAAAECBARYrgECBAgQIECAAAECBAgQIECAAIFECwiwEj0exREgQIAAAQIECBAgQIAAAQIECAiwXAMECBAgQIAAAQIECBAgQIAAAQKJFhBgJXo8iiNAgAABAgQIECBAgAABAgQIEBBguQYIECBAgAABAgQIECBAgAABAgQSLSDASvR4FEeAAAECBAgQIECAAAECBAgQICDAcg0QIECAAAECBAgQIECAAAECBAgkWkCAlejxKI4AAQIECBAgQIAAAQIECBAgQECA5RogQIAAAQIECBAgQIAAAQIECBBItMD/B6FfqeT5WwqNAAAAAElFTkSuQmCC"/>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5" name="عنصر نائب للمحتوى 4" descr="C:\Users\almostaqpal\Downloads\_[هل هناك حاجة لعمل شبكة مياه جديدة ].png"/>
          <p:cNvPicPr>
            <a:picLocks noGrp="1"/>
          </p:cNvPicPr>
          <p:nvPr>
            <p:ph idx="1"/>
          </p:nvPr>
        </p:nvPicPr>
        <p:blipFill>
          <a:blip r:embed="rId2"/>
          <a:srcRect/>
          <a:stretch>
            <a:fillRect/>
          </a:stretch>
        </p:blipFill>
        <p:spPr bwMode="auto">
          <a:xfrm>
            <a:off x="428596" y="2090738"/>
            <a:ext cx="8143932" cy="4052906"/>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Questionnaire</a:t>
            </a:r>
            <a:endParaRPr lang="ar-SA" dirty="0"/>
          </a:p>
        </p:txBody>
      </p:sp>
      <p:pic>
        <p:nvPicPr>
          <p:cNvPr id="4" name="صورة 3" descr="C:\Users\almostaqpal\Downloads\_ [هل هناك حاجة لعمل شبكة صرف صحي ].png"/>
          <p:cNvPicPr/>
          <p:nvPr/>
        </p:nvPicPr>
        <p:blipFill>
          <a:blip r:embed="rId2"/>
          <a:srcRect/>
          <a:stretch>
            <a:fillRect/>
          </a:stretch>
        </p:blipFill>
        <p:spPr bwMode="auto">
          <a:xfrm>
            <a:off x="500034" y="2000240"/>
            <a:ext cx="7594630" cy="4143404"/>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3947</TotalTime>
  <Words>1240</Words>
  <Application>Microsoft Office PowerPoint</Application>
  <PresentationFormat>عرض على الشاشة (3:4)‏</PresentationFormat>
  <Paragraphs>279</Paragraphs>
  <Slides>45</Slides>
  <Notes>3</Notes>
  <HiddenSlides>0</HiddenSlides>
  <MMClips>0</MMClips>
  <ScaleCrop>false</ScaleCrop>
  <HeadingPairs>
    <vt:vector size="4" baseType="variant">
      <vt:variant>
        <vt:lpstr>سمة</vt:lpstr>
      </vt:variant>
      <vt:variant>
        <vt:i4>1</vt:i4>
      </vt:variant>
      <vt:variant>
        <vt:lpstr>عناوين الشرائح</vt:lpstr>
      </vt:variant>
      <vt:variant>
        <vt:i4>45</vt:i4>
      </vt:variant>
    </vt:vector>
  </HeadingPairs>
  <TitlesOfParts>
    <vt:vector size="46" baseType="lpstr">
      <vt:lpstr>Retrospect</vt:lpstr>
      <vt:lpstr>Water distribution network and Wastewater collection system  for Zawata village</vt:lpstr>
      <vt:lpstr>Outline</vt:lpstr>
      <vt:lpstr>Introduction</vt:lpstr>
      <vt:lpstr>Objectives</vt:lpstr>
      <vt:lpstr>Significance of work</vt:lpstr>
      <vt:lpstr>Study area</vt:lpstr>
      <vt:lpstr>Questionnaire</vt:lpstr>
      <vt:lpstr>Questionnaire</vt:lpstr>
      <vt:lpstr>Questionnaire</vt:lpstr>
      <vt:lpstr>Methodology</vt:lpstr>
      <vt:lpstr>Data collection</vt:lpstr>
      <vt:lpstr>Data collection</vt:lpstr>
      <vt:lpstr>الشريحة 13</vt:lpstr>
      <vt:lpstr>Water recourse </vt:lpstr>
      <vt:lpstr>الشريحة 15</vt:lpstr>
      <vt:lpstr>الشريحة 16</vt:lpstr>
      <vt:lpstr>Monthly supply </vt:lpstr>
      <vt:lpstr>الشريحة 18</vt:lpstr>
      <vt:lpstr>Data analyzing</vt:lpstr>
      <vt:lpstr>Data analyzing</vt:lpstr>
      <vt:lpstr>Data analyzing</vt:lpstr>
      <vt:lpstr>Designing</vt:lpstr>
      <vt:lpstr>Modeling</vt:lpstr>
      <vt:lpstr>Designing </vt:lpstr>
      <vt:lpstr>Results</vt:lpstr>
      <vt:lpstr>Results</vt:lpstr>
      <vt:lpstr>Results</vt:lpstr>
      <vt:lpstr>Design modeling</vt:lpstr>
      <vt:lpstr>Results</vt:lpstr>
      <vt:lpstr>Results</vt:lpstr>
      <vt:lpstr>الشريحة 31</vt:lpstr>
      <vt:lpstr>Data analyzing</vt:lpstr>
      <vt:lpstr>Designing</vt:lpstr>
      <vt:lpstr>Designing</vt:lpstr>
      <vt:lpstr>Design modeling</vt:lpstr>
      <vt:lpstr>Design modeling</vt:lpstr>
      <vt:lpstr>Design modeling</vt:lpstr>
      <vt:lpstr>Results</vt:lpstr>
      <vt:lpstr>Results</vt:lpstr>
      <vt:lpstr>Results</vt:lpstr>
      <vt:lpstr>Results</vt:lpstr>
      <vt:lpstr>Results</vt:lpstr>
      <vt:lpstr>Results</vt:lpstr>
      <vt:lpstr>Conclusion and Recommendations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Water Distribution Network For Asira Al-Shmaliya</dc:title>
  <dc:creator>mohammed swalha</dc:creator>
  <cp:lastModifiedBy>almostaqpal</cp:lastModifiedBy>
  <cp:revision>144</cp:revision>
  <dcterms:created xsi:type="dcterms:W3CDTF">2014-12-19T13:23:29Z</dcterms:created>
  <dcterms:modified xsi:type="dcterms:W3CDTF">2019-05-20T05:07:20Z</dcterms:modified>
</cp:coreProperties>
</file>