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72" d="100"/>
          <a:sy n="72" d="100"/>
        </p:scale>
        <p:origin x="660" y="7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915128" y="1788454"/>
            <a:ext cx="8361229" cy="2098226"/>
          </a:xfrm>
        </p:spPr>
        <p:txBody>
          <a:bodyPr anchor="b">
            <a:noAutofit/>
          </a:bodyPr>
          <a:lstStyle>
            <a:lvl1pPr algn="ctr">
              <a:defRPr sz="7200" cap="all" baseline="0">
                <a:solidFill>
                  <a:schemeClr val="tx2"/>
                </a:solidFill>
              </a:defRPr>
            </a:lvl1pPr>
          </a:lstStyle>
          <a:p>
            <a:r>
              <a:rPr lang="en-US"/>
              <a:t>Click to edit Master title style</a:t>
            </a:r>
            <a:endParaRPr lang="en-US" dirty="0"/>
          </a:p>
        </p:txBody>
      </p:sp>
      <p:sp>
        <p:nvSpPr>
          <p:cNvPr id="3" name="Subtitle 2"/>
          <p:cNvSpPr>
            <a:spLocks noGrp="1"/>
          </p:cNvSpPr>
          <p:nvPr>
            <p:ph type="subTitle" idx="1"/>
          </p:nvPr>
        </p:nvSpPr>
        <p:spPr>
          <a:xfrm>
            <a:off x="2679906" y="3956279"/>
            <a:ext cx="6831673" cy="1086237"/>
          </a:xfrm>
        </p:spPr>
        <p:txBody>
          <a:bodyPr>
            <a:normAutofit/>
          </a:bodyPr>
          <a:lstStyle>
            <a:lvl1pPr marL="0" indent="0" algn="ctr">
              <a:lnSpc>
                <a:spcPct val="112000"/>
              </a:lnSpc>
              <a:spcBef>
                <a:spcPts val="0"/>
              </a:spcBef>
              <a:spcAft>
                <a:spcPts val="0"/>
              </a:spcAft>
              <a:buNone/>
              <a:defRPr sz="23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a:xfrm>
            <a:off x="752858" y="6453386"/>
            <a:ext cx="1607944" cy="404614"/>
          </a:xfrm>
        </p:spPr>
        <p:txBody>
          <a:bodyPr/>
          <a:lstStyle>
            <a:lvl1pPr>
              <a:defRPr baseline="0">
                <a:solidFill>
                  <a:schemeClr val="tx2"/>
                </a:solidFill>
              </a:defRPr>
            </a:lvl1pPr>
          </a:lstStyle>
          <a:p>
            <a:fld id="{87DE6118-2437-4B30-8E3C-4D2BE6020583}" type="datetimeFigureOut">
              <a:rPr lang="en-US" dirty="0"/>
              <a:pPr/>
              <a:t>6/9/2021</a:t>
            </a:fld>
            <a:endParaRPr lang="en-US" dirty="0"/>
          </a:p>
        </p:txBody>
      </p:sp>
      <p:sp>
        <p:nvSpPr>
          <p:cNvPr id="5" name="Footer Placeholder 4"/>
          <p:cNvSpPr>
            <a:spLocks noGrp="1"/>
          </p:cNvSpPr>
          <p:nvPr>
            <p:ph type="ftr" sz="quarter" idx="11"/>
          </p:nvPr>
        </p:nvSpPr>
        <p:spPr>
          <a:xfrm>
            <a:off x="2584054" y="6453386"/>
            <a:ext cx="7023377" cy="404614"/>
          </a:xfrm>
        </p:spPr>
        <p:txBody>
          <a:bodyPr/>
          <a:lstStyle>
            <a:lvl1pPr algn="ctr">
              <a:defRPr baseline="0">
                <a:solidFill>
                  <a:schemeClr val="tx2"/>
                </a:solidFill>
              </a:defRPr>
            </a:lvl1pPr>
          </a:lstStyle>
          <a:p>
            <a:endParaRPr lang="en-US" dirty="0"/>
          </a:p>
        </p:txBody>
      </p:sp>
      <p:sp>
        <p:nvSpPr>
          <p:cNvPr id="6" name="Slide Number Placeholder 5"/>
          <p:cNvSpPr>
            <a:spLocks noGrp="1"/>
          </p:cNvSpPr>
          <p:nvPr>
            <p:ph type="sldNum" sz="quarter" idx="12"/>
          </p:nvPr>
        </p:nvSpPr>
        <p:spPr>
          <a:xfrm>
            <a:off x="9830683" y="6453386"/>
            <a:ext cx="1596292" cy="404614"/>
          </a:xfrm>
        </p:spPr>
        <p:txBody>
          <a:bodyPr/>
          <a:lstStyle>
            <a:lvl1pPr>
              <a:defRPr baseline="0">
                <a:solidFill>
                  <a:schemeClr val="tx2"/>
                </a:solidFill>
              </a:defRPr>
            </a:lvl1pPr>
          </a:lstStyle>
          <a:p>
            <a:fld id="{69E57DC2-970A-4B3E-BB1C-7A09969E49DF}" type="slidenum">
              <a:rPr lang="en-US" dirty="0"/>
              <a:pPr/>
              <a:t>‹#›</a:t>
            </a:fld>
            <a:endParaRPr lang="en-US" dirty="0"/>
          </a:p>
        </p:txBody>
      </p:sp>
      <p:grpSp>
        <p:nvGrpSpPr>
          <p:cNvPr id="7" name="Group 6"/>
          <p:cNvGrpSpPr/>
          <p:nvPr/>
        </p:nvGrpSpPr>
        <p:grpSpPr>
          <a:xfrm>
            <a:off x="752858" y="744469"/>
            <a:ext cx="10674117" cy="5349671"/>
            <a:chOff x="752858" y="744469"/>
            <a:chExt cx="10674117" cy="5349671"/>
          </a:xfrm>
        </p:grpSpPr>
        <p:sp>
          <p:nvSpPr>
            <p:cNvPr id="11" name="Freeform 6"/>
            <p:cNvSpPr/>
            <p:nvPr/>
          </p:nvSpPr>
          <p:spPr bwMode="auto">
            <a:xfrm>
              <a:off x="8151962" y="1685652"/>
              <a:ext cx="3275013" cy="4408488"/>
            </a:xfrm>
            <a:custGeom>
              <a:avLst/>
              <a:gdLst/>
              <a:ahLst/>
              <a:cxnLst/>
              <a:rect l="l" t="t" r="r" b="b"/>
              <a:pathLst>
                <a:path w="10000" h="10000">
                  <a:moveTo>
                    <a:pt x="8761" y="0"/>
                  </a:moveTo>
                  <a:lnTo>
                    <a:pt x="10000" y="0"/>
                  </a:lnTo>
                  <a:lnTo>
                    <a:pt x="10000" y="10000"/>
                  </a:lnTo>
                  <a:lnTo>
                    <a:pt x="0" y="10000"/>
                  </a:lnTo>
                  <a:lnTo>
                    <a:pt x="0" y="9126"/>
                  </a:lnTo>
                  <a:lnTo>
                    <a:pt x="8761" y="9127"/>
                  </a:lnTo>
                  <a:lnTo>
                    <a:pt x="8761" y="0"/>
                  </a:lnTo>
                  <a:close/>
                </a:path>
              </a:pathLst>
            </a:custGeom>
            <a:solidFill>
              <a:schemeClr val="tx2"/>
            </a:solidFill>
            <a:ln w="0">
              <a:noFill/>
              <a:prstDash val="solid"/>
              <a:round/>
              <a:headEnd/>
              <a:tailEnd/>
            </a:ln>
          </p:spPr>
        </p:sp>
        <p:sp>
          <p:nvSpPr>
            <p:cNvPr id="14" name="Freeform 6"/>
            <p:cNvSpPr/>
            <p:nvPr/>
          </p:nvSpPr>
          <p:spPr bwMode="auto">
            <a:xfrm flipH="1" flipV="1">
              <a:off x="752858" y="744469"/>
              <a:ext cx="3275668" cy="4408488"/>
            </a:xfrm>
            <a:custGeom>
              <a:avLst/>
              <a:gdLst/>
              <a:ahLst/>
              <a:cxnLst/>
              <a:rect l="l" t="t" r="r" b="b"/>
              <a:pathLst>
                <a:path w="10002" h="10000">
                  <a:moveTo>
                    <a:pt x="8763" y="0"/>
                  </a:moveTo>
                  <a:lnTo>
                    <a:pt x="10002" y="0"/>
                  </a:lnTo>
                  <a:lnTo>
                    <a:pt x="10002" y="10000"/>
                  </a:lnTo>
                  <a:lnTo>
                    <a:pt x="2" y="10000"/>
                  </a:lnTo>
                  <a:cubicBezTo>
                    <a:pt x="-2" y="9698"/>
                    <a:pt x="4" y="9427"/>
                    <a:pt x="0" y="9125"/>
                  </a:cubicBezTo>
                  <a:lnTo>
                    <a:pt x="8763" y="9128"/>
                  </a:lnTo>
                  <a:lnTo>
                    <a:pt x="8763" y="0"/>
                  </a:lnTo>
                  <a:close/>
                </a:path>
              </a:pathLst>
            </a:custGeom>
            <a:solidFill>
              <a:schemeClr val="tx2"/>
            </a:solidFill>
            <a:ln w="0">
              <a:noFill/>
              <a:prstDash val="solid"/>
              <a:round/>
              <a:headEnd/>
              <a:tailEnd/>
            </a:ln>
          </p:spPr>
        </p:sp>
      </p:gr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a:xfrm>
            <a:off x="1371600" y="2295525"/>
            <a:ext cx="9601200" cy="357187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7DE6118-2437-4B30-8E3C-4D2BE6020583}" type="datetimeFigureOut">
              <a:rPr lang="en-US" dirty="0"/>
              <a:t>6/9/2021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9E57DC2-970A-4B3E-BB1C-7A09969E49DF}" type="slidenum">
              <a:rPr lang="en-US" dirty="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596561" y="624156"/>
            <a:ext cx="1565766" cy="5243244"/>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1371600" y="624156"/>
            <a:ext cx="8179641" cy="5243244"/>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7DE6118-2437-4B30-8E3C-4D2BE6020583}" type="datetimeFigureOut">
              <a:rPr lang="en-US" dirty="0"/>
              <a:t>6/9/2021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9E57DC2-970A-4B3E-BB1C-7A09969E49DF}" type="slidenum">
              <a:rPr lang="en-US" dirty="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7DE6118-2437-4B30-8E3C-4D2BE6020583}" type="datetimeFigureOut">
              <a:rPr lang="en-US" dirty="0"/>
              <a:t>6/9/2021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9E57DC2-970A-4B3E-BB1C-7A09969E49DF}" type="slidenum">
              <a:rPr lang="en-US" dirty="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65025" y="1301360"/>
            <a:ext cx="9612971" cy="2852737"/>
          </a:xfrm>
        </p:spPr>
        <p:txBody>
          <a:bodyPr anchor="b">
            <a:normAutofit/>
          </a:bodyPr>
          <a:lstStyle>
            <a:lvl1pPr algn="r">
              <a:defRPr sz="7200" cap="all" baseline="0">
                <a:solidFill>
                  <a:schemeClr val="tx2"/>
                </a:solidFill>
              </a:defRPr>
            </a:lvl1pPr>
          </a:lstStyle>
          <a:p>
            <a:r>
              <a:rPr lang="en-US"/>
              <a:t>Click to edit Master title style</a:t>
            </a:r>
            <a:endParaRPr lang="en-US" dirty="0"/>
          </a:p>
        </p:txBody>
      </p:sp>
      <p:sp>
        <p:nvSpPr>
          <p:cNvPr id="3" name="Text Placeholder 2"/>
          <p:cNvSpPr>
            <a:spLocks noGrp="1"/>
          </p:cNvSpPr>
          <p:nvPr>
            <p:ph type="body" idx="1"/>
          </p:nvPr>
        </p:nvSpPr>
        <p:spPr>
          <a:xfrm>
            <a:off x="765025" y="4216328"/>
            <a:ext cx="9612971" cy="1143324"/>
          </a:xfrm>
        </p:spPr>
        <p:txBody>
          <a:bodyPr/>
          <a:lstStyle>
            <a:lvl1pPr marL="0" indent="0" algn="r">
              <a:lnSpc>
                <a:spcPct val="112000"/>
              </a:lnSpc>
              <a:spcBef>
                <a:spcPts val="0"/>
              </a:spcBef>
              <a:spcAft>
                <a:spcPts val="0"/>
              </a:spcAft>
              <a:buNone/>
              <a:defRPr sz="2400">
                <a:solidFill>
                  <a:schemeClr val="tx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a:xfrm>
            <a:off x="738908" y="6453386"/>
            <a:ext cx="1622409" cy="404614"/>
          </a:xfrm>
        </p:spPr>
        <p:txBody>
          <a:bodyPr/>
          <a:lstStyle>
            <a:lvl1pPr>
              <a:defRPr>
                <a:solidFill>
                  <a:schemeClr val="tx2"/>
                </a:solidFill>
              </a:defRPr>
            </a:lvl1pPr>
          </a:lstStyle>
          <a:p>
            <a:fld id="{87DE6118-2437-4B30-8E3C-4D2BE6020583}" type="datetimeFigureOut">
              <a:rPr lang="en-US" dirty="0"/>
              <a:pPr/>
              <a:t>6/9/2021</a:t>
            </a:fld>
            <a:endParaRPr lang="en-US" dirty="0"/>
          </a:p>
        </p:txBody>
      </p:sp>
      <p:sp>
        <p:nvSpPr>
          <p:cNvPr id="5" name="Footer Placeholder 4"/>
          <p:cNvSpPr>
            <a:spLocks noGrp="1"/>
          </p:cNvSpPr>
          <p:nvPr>
            <p:ph type="ftr" sz="quarter" idx="11"/>
          </p:nvPr>
        </p:nvSpPr>
        <p:spPr>
          <a:xfrm>
            <a:off x="2584312" y="6453386"/>
            <a:ext cx="7023377" cy="404614"/>
          </a:xfrm>
        </p:spPr>
        <p:txBody>
          <a:bodyPr/>
          <a:lstStyle>
            <a:lvl1pPr algn="ctr">
              <a:defRPr>
                <a:solidFill>
                  <a:schemeClr val="tx2"/>
                </a:solidFill>
              </a:defRPr>
            </a:lvl1pPr>
          </a:lstStyle>
          <a:p>
            <a:endParaRPr lang="en-US" dirty="0"/>
          </a:p>
        </p:txBody>
      </p:sp>
      <p:sp>
        <p:nvSpPr>
          <p:cNvPr id="6" name="Slide Number Placeholder 5"/>
          <p:cNvSpPr>
            <a:spLocks noGrp="1"/>
          </p:cNvSpPr>
          <p:nvPr>
            <p:ph type="sldNum" sz="quarter" idx="12"/>
          </p:nvPr>
        </p:nvSpPr>
        <p:spPr>
          <a:xfrm>
            <a:off x="9830683" y="6453386"/>
            <a:ext cx="1596292" cy="404614"/>
          </a:xfrm>
        </p:spPr>
        <p:txBody>
          <a:bodyPr/>
          <a:lstStyle>
            <a:lvl1pPr>
              <a:defRPr>
                <a:solidFill>
                  <a:schemeClr val="tx2"/>
                </a:solidFill>
              </a:defRPr>
            </a:lvl1pPr>
          </a:lstStyle>
          <a:p>
            <a:fld id="{69E57DC2-970A-4B3E-BB1C-7A09969E49DF}" type="slidenum">
              <a:rPr lang="en-US" dirty="0"/>
              <a:pPr/>
              <a:t>‹#›</a:t>
            </a:fld>
            <a:endParaRPr lang="en-US" dirty="0"/>
          </a:p>
        </p:txBody>
      </p:sp>
      <p:sp>
        <p:nvSpPr>
          <p:cNvPr id="7" name="Freeform 6" title="Crop Mark"/>
          <p:cNvSpPr/>
          <p:nvPr/>
        </p:nvSpPr>
        <p:spPr bwMode="auto">
          <a:xfrm>
            <a:off x="8151962" y="1685652"/>
            <a:ext cx="3275013" cy="4408488"/>
          </a:xfrm>
          <a:custGeom>
            <a:avLst/>
            <a:gdLst/>
            <a:ahLst/>
            <a:cxnLst/>
            <a:rect l="0" t="0" r="r" b="b"/>
            <a:pathLst>
              <a:path w="4125" h="5554">
                <a:moveTo>
                  <a:pt x="3614" y="0"/>
                </a:moveTo>
                <a:lnTo>
                  <a:pt x="4125" y="0"/>
                </a:lnTo>
                <a:lnTo>
                  <a:pt x="4125" y="5554"/>
                </a:lnTo>
                <a:lnTo>
                  <a:pt x="0" y="5554"/>
                </a:lnTo>
                <a:lnTo>
                  <a:pt x="0" y="5074"/>
                </a:lnTo>
                <a:lnTo>
                  <a:pt x="3614" y="5074"/>
                </a:lnTo>
                <a:lnTo>
                  <a:pt x="3614" y="0"/>
                </a:lnTo>
                <a:close/>
              </a:path>
            </a:pathLst>
          </a:custGeom>
          <a:solidFill>
            <a:schemeClr val="tx2"/>
          </a:solidFill>
          <a:ln w="0">
            <a:noFill/>
            <a:prstDash val="solid"/>
            <a:round/>
            <a:headEnd/>
            <a:tailEnd/>
          </a:ln>
        </p:spPr>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2"/>
                </a:solidFill>
              </a:defRPr>
            </a:lvl1pPr>
          </a:lstStyle>
          <a:p>
            <a:r>
              <a:rPr lang="en-US"/>
              <a:t>Click to edit Master title style</a:t>
            </a:r>
            <a:endParaRPr lang="en-US" dirty="0"/>
          </a:p>
        </p:txBody>
      </p:sp>
      <p:sp>
        <p:nvSpPr>
          <p:cNvPr id="3" name="Content Placeholder 2"/>
          <p:cNvSpPr>
            <a:spLocks noGrp="1"/>
          </p:cNvSpPr>
          <p:nvPr>
            <p:ph sz="half" idx="1"/>
          </p:nvPr>
        </p:nvSpPr>
        <p:spPr>
          <a:xfrm>
            <a:off x="1371600" y="2285999"/>
            <a:ext cx="4447786" cy="3581401"/>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525403" y="2285999"/>
            <a:ext cx="4447786" cy="3581401"/>
          </a:xfrm>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87DE6118-2437-4B30-8E3C-4D2BE6020583}" type="datetimeFigureOut">
              <a:rPr lang="en-US" dirty="0"/>
              <a:t>6/9/2021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9E57DC2-970A-4B3E-BB1C-7A09969E49DF}"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371600" y="685800"/>
            <a:ext cx="9601200" cy="1485900"/>
          </a:xfrm>
        </p:spPr>
        <p:txBody>
          <a:bodyPr/>
          <a:lstStyle>
            <a:lvl1pPr>
              <a:defRPr>
                <a:solidFill>
                  <a:schemeClr val="tx2"/>
                </a:solidFill>
              </a:defRPr>
            </a:lvl1pPr>
          </a:lstStyle>
          <a:p>
            <a:r>
              <a:rPr lang="en-US"/>
              <a:t>Click to edit Master title style</a:t>
            </a:r>
            <a:endParaRPr lang="en-US" dirty="0"/>
          </a:p>
        </p:txBody>
      </p:sp>
      <p:sp>
        <p:nvSpPr>
          <p:cNvPr id="3" name="Text Placeholder 2"/>
          <p:cNvSpPr>
            <a:spLocks noGrp="1"/>
          </p:cNvSpPr>
          <p:nvPr>
            <p:ph type="body" idx="1"/>
          </p:nvPr>
        </p:nvSpPr>
        <p:spPr>
          <a:xfrm>
            <a:off x="1371600" y="2340864"/>
            <a:ext cx="4443984" cy="823912"/>
          </a:xfrm>
        </p:spPr>
        <p:txBody>
          <a:bodyPr anchor="b">
            <a:noAutofit/>
          </a:bodyPr>
          <a:lstStyle>
            <a:lvl1pPr marL="0" indent="0">
              <a:lnSpc>
                <a:spcPct val="84000"/>
              </a:lnSpc>
              <a:spcBef>
                <a:spcPts val="0"/>
              </a:spcBef>
              <a:spcAft>
                <a:spcPts val="0"/>
              </a:spcAft>
              <a:buNone/>
              <a:defRPr sz="3000" b="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371600" y="3305207"/>
            <a:ext cx="4443984" cy="2562193"/>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525014" y="2340864"/>
            <a:ext cx="4443984" cy="823912"/>
          </a:xfrm>
        </p:spPr>
        <p:txBody>
          <a:bodyPr anchor="b">
            <a:noAutofit/>
          </a:bodyPr>
          <a:lstStyle>
            <a:lvl1pPr marL="0" indent="0">
              <a:lnSpc>
                <a:spcPct val="84000"/>
              </a:lnSpc>
              <a:spcBef>
                <a:spcPts val="0"/>
              </a:spcBef>
              <a:spcAft>
                <a:spcPts val="0"/>
              </a:spcAft>
              <a:buNone/>
              <a:defRPr sz="3000" b="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525014" y="3305207"/>
            <a:ext cx="4443984" cy="2562193"/>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87DE6118-2437-4B30-8E3C-4D2BE6020583}" type="datetimeFigureOut">
              <a:rPr lang="en-US" dirty="0"/>
              <a:t>6/9/2021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9E57DC2-970A-4B3E-BB1C-7A09969E49DF}" type="slidenum">
              <a:rPr lang="en-US" dirty="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87DE6118-2437-4B30-8E3C-4D2BE6020583}" type="datetimeFigureOut">
              <a:rPr lang="en-US" dirty="0"/>
              <a:t>6/9/2021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9E57DC2-970A-4B3E-BB1C-7A09969E49DF}" type="slidenum">
              <a:rPr lang="en-US" dirty="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7DE6118-2437-4B30-8E3C-4D2BE6020583}" type="datetimeFigureOut">
              <a:rPr lang="en-US" dirty="0"/>
              <a:t>6/9/2021</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9E57DC2-970A-4B3E-BB1C-7A09969E49DF}" type="slidenum">
              <a:rPr lang="en-US" dirty="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title="Background Shape"/>
          <p:cNvSpPr/>
          <p:nvPr/>
        </p:nvSpPr>
        <p:spPr>
          <a:xfrm>
            <a:off x="0" y="376"/>
            <a:ext cx="5303520" cy="685762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723900" y="685800"/>
            <a:ext cx="3855720" cy="2157884"/>
          </a:xfrm>
        </p:spPr>
        <p:txBody>
          <a:bodyPr anchor="t">
            <a:noAutofit/>
          </a:bodyPr>
          <a:lstStyle>
            <a:lvl1pPr>
              <a:lnSpc>
                <a:spcPct val="84000"/>
              </a:lnSpc>
              <a:defRPr sz="4800" baseline="0">
                <a:solidFill>
                  <a:schemeClr val="tx2"/>
                </a:solidFill>
              </a:defRPr>
            </a:lvl1pPr>
          </a:lstStyle>
          <a:p>
            <a:r>
              <a:rPr lang="en-US"/>
              <a:t>Click to edit Master title style</a:t>
            </a:r>
            <a:endParaRPr lang="en-US" dirty="0"/>
          </a:p>
        </p:txBody>
      </p:sp>
      <p:sp>
        <p:nvSpPr>
          <p:cNvPr id="3" name="Content Placeholder 2"/>
          <p:cNvSpPr>
            <a:spLocks noGrp="1"/>
          </p:cNvSpPr>
          <p:nvPr>
            <p:ph idx="1"/>
          </p:nvPr>
        </p:nvSpPr>
        <p:spPr>
          <a:xfrm>
            <a:off x="6256020" y="685801"/>
            <a:ext cx="5212080" cy="5175250"/>
          </a:xfrm>
        </p:spPr>
        <p:txBody>
          <a:bodyPr/>
          <a:lstStyle>
            <a:lvl1pPr>
              <a:defRPr sz="2000"/>
            </a:lvl1pPr>
            <a:lvl2pPr>
              <a:defRPr sz="2000"/>
            </a:lvl2pPr>
            <a:lvl3pPr>
              <a:defRPr sz="1800"/>
            </a:lvl3pPr>
            <a:lvl4pPr>
              <a:defRPr sz="18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723900" y="2856344"/>
            <a:ext cx="3855720" cy="3011056"/>
          </a:xfrm>
        </p:spPr>
        <p:txBody>
          <a:bodyPr/>
          <a:lstStyle>
            <a:lvl1pPr marL="0" indent="0">
              <a:lnSpc>
                <a:spcPct val="113000"/>
              </a:lnSpc>
              <a:spcBef>
                <a:spcPts val="0"/>
              </a:spcBef>
              <a:spcAft>
                <a:spcPts val="1500"/>
              </a:spcAft>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a:xfrm>
            <a:off x="723900" y="6453386"/>
            <a:ext cx="1204572" cy="404614"/>
          </a:xfrm>
        </p:spPr>
        <p:txBody>
          <a:bodyPr/>
          <a:lstStyle>
            <a:lvl1pPr>
              <a:defRPr>
                <a:solidFill>
                  <a:schemeClr val="tx2"/>
                </a:solidFill>
              </a:defRPr>
            </a:lvl1pPr>
          </a:lstStyle>
          <a:p>
            <a:fld id="{87DE6118-2437-4B30-8E3C-4D2BE6020583}" type="datetimeFigureOut">
              <a:rPr lang="en-US" dirty="0"/>
              <a:pPr/>
              <a:t>6/9/2021</a:t>
            </a:fld>
            <a:endParaRPr lang="en-US" dirty="0"/>
          </a:p>
        </p:txBody>
      </p:sp>
      <p:sp>
        <p:nvSpPr>
          <p:cNvPr id="6" name="Footer Placeholder 5"/>
          <p:cNvSpPr>
            <a:spLocks noGrp="1"/>
          </p:cNvSpPr>
          <p:nvPr>
            <p:ph type="ftr" sz="quarter" idx="11"/>
          </p:nvPr>
        </p:nvSpPr>
        <p:spPr>
          <a:xfrm>
            <a:off x="2205945" y="6453386"/>
            <a:ext cx="2373675" cy="404614"/>
          </a:xfrm>
        </p:spPr>
        <p:txBody>
          <a:bodyPr/>
          <a:lstStyle>
            <a:lvl1pPr>
              <a:defRPr>
                <a:solidFill>
                  <a:schemeClr val="tx2"/>
                </a:solidFill>
              </a:defRPr>
            </a:lvl1pPr>
          </a:lstStyle>
          <a:p>
            <a:endParaRPr lang="en-US" dirty="0"/>
          </a:p>
        </p:txBody>
      </p:sp>
      <p:sp>
        <p:nvSpPr>
          <p:cNvPr id="7" name="Slide Number Placeholder 6"/>
          <p:cNvSpPr>
            <a:spLocks noGrp="1"/>
          </p:cNvSpPr>
          <p:nvPr>
            <p:ph type="sldNum" sz="quarter" idx="12"/>
          </p:nvPr>
        </p:nvSpPr>
        <p:spPr>
          <a:xfrm>
            <a:off x="9883140" y="6453386"/>
            <a:ext cx="1596292" cy="404614"/>
          </a:xfrm>
        </p:spPr>
        <p:txBody>
          <a:bodyPr/>
          <a:lstStyle>
            <a:lvl1pPr>
              <a:defRPr>
                <a:solidFill>
                  <a:schemeClr val="tx2"/>
                </a:solidFill>
              </a:defRPr>
            </a:lvl1pPr>
          </a:lstStyle>
          <a:p>
            <a:fld id="{69E57DC2-970A-4B3E-BB1C-7A09969E49DF}" type="slidenum">
              <a:rPr lang="en-US" dirty="0"/>
              <a:pPr/>
              <a:t>‹#›</a:t>
            </a:fld>
            <a:endParaRPr lang="en-US" dirty="0"/>
          </a:p>
        </p:txBody>
      </p:sp>
      <p:sp>
        <p:nvSpPr>
          <p:cNvPr id="9" name="Rectangle 8" title="Divider Bar"/>
          <p:cNvSpPr/>
          <p:nvPr/>
        </p:nvSpPr>
        <p:spPr>
          <a:xfrm>
            <a:off x="5303520" y="376"/>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title="Background Shape"/>
          <p:cNvSpPr/>
          <p:nvPr/>
        </p:nvSpPr>
        <p:spPr>
          <a:xfrm>
            <a:off x="0" y="376"/>
            <a:ext cx="5303520" cy="685762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723900" y="685800"/>
            <a:ext cx="3855720" cy="2157884"/>
          </a:xfrm>
        </p:spPr>
        <p:txBody>
          <a:bodyPr anchor="t">
            <a:normAutofit/>
          </a:bodyPr>
          <a:lstStyle>
            <a:lvl1pPr>
              <a:lnSpc>
                <a:spcPct val="84000"/>
              </a:lnSpc>
              <a:defRPr sz="4800" baseline="0"/>
            </a:lvl1pPr>
          </a:lstStyle>
          <a:p>
            <a:r>
              <a:rPr lang="en-US"/>
              <a:t>Click to edit Master title style</a:t>
            </a:r>
            <a:endParaRPr lang="en-US" dirty="0"/>
          </a:p>
        </p:txBody>
      </p:sp>
      <p:sp>
        <p:nvSpPr>
          <p:cNvPr id="3" name="Picture Placeholder 2"/>
          <p:cNvSpPr>
            <a:spLocks noGrp="1" noChangeAspect="1"/>
          </p:cNvSpPr>
          <p:nvPr>
            <p:ph type="pic" idx="1"/>
          </p:nvPr>
        </p:nvSpPr>
        <p:spPr>
          <a:xfrm>
            <a:off x="5532120" y="0"/>
            <a:ext cx="6659880" cy="6857999"/>
          </a:xfrm>
        </p:spPr>
        <p:txBody>
          <a:bodyPr anchor="t">
            <a:normAutofit/>
          </a:bodyPr>
          <a:lstStyle>
            <a:lvl1pPr marL="0" indent="0">
              <a:buNone/>
              <a:defRPr sz="2000"/>
            </a:lvl1pPr>
            <a:lvl2pPr marL="457200" indent="0">
              <a:buNone/>
              <a:defRPr sz="2000"/>
            </a:lvl2pPr>
            <a:lvl3pPr marL="914400" indent="0">
              <a:buNone/>
              <a:defRPr sz="20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723900" y="2855968"/>
            <a:ext cx="3855720" cy="3011432"/>
          </a:xfrm>
        </p:spPr>
        <p:txBody>
          <a:bodyPr/>
          <a:lstStyle>
            <a:lvl1pPr marL="0" indent="0">
              <a:lnSpc>
                <a:spcPct val="113000"/>
              </a:lnSpc>
              <a:spcBef>
                <a:spcPts val="0"/>
              </a:spcBef>
              <a:spcAft>
                <a:spcPts val="1500"/>
              </a:spcAft>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a:xfrm>
            <a:off x="723900" y="6453386"/>
            <a:ext cx="1204572" cy="404614"/>
          </a:xfrm>
        </p:spPr>
        <p:txBody>
          <a:bodyPr/>
          <a:lstStyle>
            <a:lvl1pPr>
              <a:defRPr>
                <a:solidFill>
                  <a:schemeClr val="tx2"/>
                </a:solidFill>
              </a:defRPr>
            </a:lvl1pPr>
          </a:lstStyle>
          <a:p>
            <a:fld id="{87DE6118-2437-4B30-8E3C-4D2BE6020583}" type="datetimeFigureOut">
              <a:rPr lang="en-US" dirty="0"/>
              <a:pPr/>
              <a:t>6/9/2021</a:t>
            </a:fld>
            <a:endParaRPr lang="en-US" dirty="0"/>
          </a:p>
        </p:txBody>
      </p:sp>
      <p:sp>
        <p:nvSpPr>
          <p:cNvPr id="6" name="Footer Placeholder 5"/>
          <p:cNvSpPr>
            <a:spLocks noGrp="1"/>
          </p:cNvSpPr>
          <p:nvPr>
            <p:ph type="ftr" sz="quarter" idx="11"/>
          </p:nvPr>
        </p:nvSpPr>
        <p:spPr>
          <a:xfrm>
            <a:off x="2205945" y="6453386"/>
            <a:ext cx="2373675" cy="404614"/>
          </a:xfrm>
        </p:spPr>
        <p:txBody>
          <a:bodyPr/>
          <a:lstStyle>
            <a:lvl1pPr>
              <a:defRPr>
                <a:solidFill>
                  <a:schemeClr val="tx2"/>
                </a:solidFill>
              </a:defRPr>
            </a:lvl1pPr>
          </a:lstStyle>
          <a:p>
            <a:endParaRPr lang="en-US" dirty="0"/>
          </a:p>
        </p:txBody>
      </p:sp>
      <p:sp>
        <p:nvSpPr>
          <p:cNvPr id="7" name="Slide Number Placeholder 6"/>
          <p:cNvSpPr>
            <a:spLocks noGrp="1"/>
          </p:cNvSpPr>
          <p:nvPr>
            <p:ph type="sldNum" sz="quarter" idx="12"/>
          </p:nvPr>
        </p:nvSpPr>
        <p:spPr>
          <a:xfrm>
            <a:off x="9883140" y="6453386"/>
            <a:ext cx="1596292" cy="404614"/>
          </a:xfrm>
        </p:spPr>
        <p:txBody>
          <a:bodyPr/>
          <a:lstStyle>
            <a:lvl1pPr>
              <a:defRPr>
                <a:solidFill>
                  <a:schemeClr val="tx2"/>
                </a:solidFill>
              </a:defRPr>
            </a:lvl1pPr>
          </a:lstStyle>
          <a:p>
            <a:fld id="{69E57DC2-970A-4B3E-BB1C-7A09969E49DF}" type="slidenum">
              <a:rPr lang="en-US" dirty="0"/>
              <a:pPr/>
              <a:t>‹#›</a:t>
            </a:fld>
            <a:endParaRPr lang="en-US" dirty="0"/>
          </a:p>
        </p:txBody>
      </p:sp>
      <p:sp>
        <p:nvSpPr>
          <p:cNvPr id="9" name="Rectangle 8" title="Divider Bar"/>
          <p:cNvSpPr/>
          <p:nvPr/>
        </p:nvSpPr>
        <p:spPr>
          <a:xfrm>
            <a:off x="5303520" y="376"/>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371600" y="685800"/>
            <a:ext cx="9601200" cy="148590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1371600" y="2286000"/>
            <a:ext cx="9601200" cy="35814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390650" y="6453386"/>
            <a:ext cx="1204572" cy="404614"/>
          </a:xfrm>
          <a:prstGeom prst="rect">
            <a:avLst/>
          </a:prstGeom>
        </p:spPr>
        <p:txBody>
          <a:bodyPr vert="horz" lIns="91440" tIns="45720" rIns="91440" bIns="45720" rtlCol="0" anchor="ctr"/>
          <a:lstStyle>
            <a:lvl1pPr algn="l">
              <a:defRPr sz="1200" baseline="0">
                <a:solidFill>
                  <a:schemeClr val="tx2"/>
                </a:solidFill>
              </a:defRPr>
            </a:lvl1pPr>
          </a:lstStyle>
          <a:p>
            <a:fld id="{87DE6118-2437-4B30-8E3C-4D2BE6020583}" type="datetimeFigureOut">
              <a:rPr lang="en-US" dirty="0"/>
              <a:pPr/>
              <a:t>6/9/2021</a:t>
            </a:fld>
            <a:endParaRPr lang="en-US" dirty="0"/>
          </a:p>
        </p:txBody>
      </p:sp>
      <p:sp>
        <p:nvSpPr>
          <p:cNvPr id="5" name="Footer Placeholder 4"/>
          <p:cNvSpPr>
            <a:spLocks noGrp="1"/>
          </p:cNvSpPr>
          <p:nvPr>
            <p:ph type="ftr" sz="quarter" idx="3"/>
          </p:nvPr>
        </p:nvSpPr>
        <p:spPr>
          <a:xfrm>
            <a:off x="2893564" y="6453386"/>
            <a:ext cx="6280830" cy="404614"/>
          </a:xfrm>
          <a:prstGeom prst="rect">
            <a:avLst/>
          </a:prstGeom>
        </p:spPr>
        <p:txBody>
          <a:bodyPr vert="horz" lIns="91440" tIns="45720" rIns="91440" bIns="45720" rtlCol="0" anchor="ctr"/>
          <a:lstStyle>
            <a:lvl1pPr algn="l">
              <a:defRPr sz="1200" baseline="0">
                <a:solidFill>
                  <a:schemeClr val="tx2"/>
                </a:solidFill>
              </a:defRPr>
            </a:lvl1pPr>
          </a:lstStyle>
          <a:p>
            <a:endParaRPr lang="en-US" dirty="0"/>
          </a:p>
        </p:txBody>
      </p:sp>
      <p:sp>
        <p:nvSpPr>
          <p:cNvPr id="6" name="Slide Number Placeholder 5"/>
          <p:cNvSpPr>
            <a:spLocks noGrp="1"/>
          </p:cNvSpPr>
          <p:nvPr>
            <p:ph type="sldNum" sz="quarter" idx="4"/>
          </p:nvPr>
        </p:nvSpPr>
        <p:spPr>
          <a:xfrm>
            <a:off x="9472736" y="6453386"/>
            <a:ext cx="1596292" cy="404614"/>
          </a:xfrm>
          <a:prstGeom prst="rect">
            <a:avLst/>
          </a:prstGeom>
        </p:spPr>
        <p:txBody>
          <a:bodyPr vert="horz" lIns="91440" tIns="45720" rIns="91440" bIns="45720" rtlCol="0" anchor="ctr"/>
          <a:lstStyle>
            <a:lvl1pPr algn="r">
              <a:defRPr sz="1200" baseline="0">
                <a:solidFill>
                  <a:schemeClr val="tx2"/>
                </a:solidFill>
              </a:defRPr>
            </a:lvl1pPr>
          </a:lstStyle>
          <a:p>
            <a:fld id="{69E57DC2-970A-4B3E-BB1C-7A09969E49DF}" type="slidenum">
              <a:rPr lang="en-US" dirty="0"/>
              <a:pPr/>
              <a:t>‹#›</a:t>
            </a:fld>
            <a:endParaRPr lang="en-US" dirty="0"/>
          </a:p>
        </p:txBody>
      </p:sp>
      <p:sp>
        <p:nvSpPr>
          <p:cNvPr id="9" name="Rectangle 8" title="Side bar"/>
          <p:cNvSpPr/>
          <p:nvPr/>
        </p:nvSpPr>
        <p:spPr>
          <a:xfrm>
            <a:off x="478095" y="376"/>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89000"/>
        </a:lnSpc>
        <a:spcBef>
          <a:spcPct val="0"/>
        </a:spcBef>
        <a:buNone/>
        <a:defRPr sz="4400" kern="1200" baseline="0">
          <a:solidFill>
            <a:schemeClr val="tx2"/>
          </a:solidFill>
          <a:latin typeface="+mj-lt"/>
          <a:ea typeface="+mj-ea"/>
          <a:cs typeface="+mj-cs"/>
        </a:defRPr>
      </a:lvl1pPr>
    </p:titleStyle>
    <p:bodyStyle>
      <a:lvl1pPr marL="384048" indent="-384048" algn="l" defTabSz="914400" rtl="0" eaLnBrk="1" latinLnBrk="0" hangingPunct="1">
        <a:lnSpc>
          <a:spcPct val="94000"/>
        </a:lnSpc>
        <a:spcBef>
          <a:spcPts val="1000"/>
        </a:spcBef>
        <a:spcAft>
          <a:spcPts val="200"/>
        </a:spcAft>
        <a:buFont typeface="Franklin Gothic Book" panose="020B0503020102020204" pitchFamily="34" charset="0"/>
        <a:buChar char="■"/>
        <a:defRPr sz="2000" kern="1200" baseline="0">
          <a:solidFill>
            <a:schemeClr val="tx2"/>
          </a:solidFill>
          <a:latin typeface="+mn-lt"/>
          <a:ea typeface="+mn-ea"/>
          <a:cs typeface="+mn-cs"/>
        </a:defRPr>
      </a:lvl1pPr>
      <a:lvl2pPr marL="9144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2000" i="1" kern="1200" baseline="0">
          <a:solidFill>
            <a:schemeClr val="tx2"/>
          </a:solidFill>
          <a:latin typeface="+mn-lt"/>
          <a:ea typeface="+mn-ea"/>
          <a:cs typeface="+mn-cs"/>
        </a:defRPr>
      </a:lvl2pPr>
      <a:lvl3pPr marL="13716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800" kern="1200" baseline="0">
          <a:solidFill>
            <a:schemeClr val="tx2"/>
          </a:solidFill>
          <a:latin typeface="+mn-lt"/>
          <a:ea typeface="+mn-ea"/>
          <a:cs typeface="+mn-cs"/>
        </a:defRPr>
      </a:lvl3pPr>
      <a:lvl4pPr marL="18288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800" i="1" kern="1200" baseline="0">
          <a:solidFill>
            <a:schemeClr val="tx2"/>
          </a:solidFill>
          <a:latin typeface="+mn-lt"/>
          <a:ea typeface="+mn-ea"/>
          <a:cs typeface="+mn-cs"/>
        </a:defRPr>
      </a:lvl4pPr>
      <a:lvl5pPr marL="22860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kern="1200" baseline="0">
          <a:solidFill>
            <a:schemeClr val="tx2"/>
          </a:solidFill>
          <a:latin typeface="+mn-lt"/>
          <a:ea typeface="+mn-ea"/>
          <a:cs typeface="+mn-cs"/>
        </a:defRPr>
      </a:lvl5pPr>
      <a:lvl6pPr marL="27432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i="1" kern="1200" baseline="0">
          <a:solidFill>
            <a:schemeClr val="tx2"/>
          </a:solidFill>
          <a:latin typeface="+mn-lt"/>
          <a:ea typeface="+mn-ea"/>
          <a:cs typeface="+mn-cs"/>
        </a:defRPr>
      </a:lvl6pPr>
      <a:lvl7pPr marL="32004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7pPr>
      <a:lvl8pPr marL="36576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i="1" kern="1200" baseline="0">
          <a:solidFill>
            <a:schemeClr val="tx2"/>
          </a:solidFill>
          <a:latin typeface="+mn-lt"/>
          <a:ea typeface="+mn-ea"/>
          <a:cs typeface="+mn-cs"/>
        </a:defRPr>
      </a:lvl8pPr>
      <a:lvl9pPr marL="41148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3" orient="horz" pos="1368">
          <p15:clr>
            <a:srgbClr val="F26B43"/>
          </p15:clr>
        </p15:guide>
        <p15:guide id="4" orient="horz" pos="1440">
          <p15:clr>
            <a:srgbClr val="F26B43"/>
          </p15:clr>
        </p15:guide>
        <p15:guide id="6" orient="horz" pos="3696">
          <p15:clr>
            <a:srgbClr val="F26B43"/>
          </p15:clr>
        </p15:guide>
        <p15:guide id="7" orient="horz" pos="432">
          <p15:clr>
            <a:srgbClr val="F26B43"/>
          </p15:clr>
        </p15:guide>
        <p15:guide id="8" orient="horz" pos="1512">
          <p15:clr>
            <a:srgbClr val="F26B43"/>
          </p15:clr>
        </p15:guide>
        <p15:guide id="9" pos="6912">
          <p15:clr>
            <a:srgbClr val="F26B43"/>
          </p15:clr>
        </p15:guide>
        <p15:guide id="10" pos="936">
          <p15:clr>
            <a:srgbClr val="F26B43"/>
          </p15:clr>
        </p15:guide>
        <p15:guide id="11" pos="864">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image" Target="../media/image5.jpg"/><Relationship Id="rId5" Type="http://schemas.openxmlformats.org/officeDocument/2006/relationships/image" Target="../media/image4.png"/><Relationship Id="rId4" Type="http://schemas.openxmlformats.org/officeDocument/2006/relationships/image" Target="../media/image3.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AF7863-920A-4E4A-BEA4-9BEDC26863BB}"/>
              </a:ext>
            </a:extLst>
          </p:cNvPr>
          <p:cNvSpPr>
            <a:spLocks noGrp="1"/>
          </p:cNvSpPr>
          <p:nvPr>
            <p:ph type="ctrTitle"/>
          </p:nvPr>
        </p:nvSpPr>
        <p:spPr>
          <a:xfrm>
            <a:off x="1915128" y="1788454"/>
            <a:ext cx="8361229" cy="1975163"/>
          </a:xfrm>
        </p:spPr>
        <p:txBody>
          <a:bodyPr/>
          <a:lstStyle/>
          <a:p>
            <a:r>
              <a:rPr lang="en-US" dirty="0" err="1">
                <a:solidFill>
                  <a:schemeClr val="accent2">
                    <a:lumMod val="50000"/>
                  </a:schemeClr>
                </a:solidFill>
              </a:rPr>
              <a:t>ARShop</a:t>
            </a:r>
            <a:br>
              <a:rPr lang="en-US" dirty="0"/>
            </a:br>
            <a:endParaRPr lang="en-US" dirty="0"/>
          </a:p>
        </p:txBody>
      </p:sp>
      <p:sp>
        <p:nvSpPr>
          <p:cNvPr id="3" name="Subtitle 2">
            <a:extLst>
              <a:ext uri="{FF2B5EF4-FFF2-40B4-BE49-F238E27FC236}">
                <a16:creationId xmlns:a16="http://schemas.microsoft.com/office/drawing/2014/main" id="{CD1AB46C-A6C2-4EE3-B37C-E950EF8558FC}"/>
              </a:ext>
            </a:extLst>
          </p:cNvPr>
          <p:cNvSpPr>
            <a:spLocks noGrp="1"/>
          </p:cNvSpPr>
          <p:nvPr>
            <p:ph type="subTitle" idx="1"/>
          </p:nvPr>
        </p:nvSpPr>
        <p:spPr>
          <a:xfrm>
            <a:off x="2679906" y="3273287"/>
            <a:ext cx="6831673" cy="1769229"/>
          </a:xfrm>
        </p:spPr>
        <p:txBody>
          <a:bodyPr/>
          <a:lstStyle/>
          <a:p>
            <a:pPr algn="l"/>
            <a:r>
              <a:rPr lang="en-US" dirty="0">
                <a:solidFill>
                  <a:schemeClr val="accent2">
                    <a:lumMod val="75000"/>
                  </a:schemeClr>
                </a:solidFill>
              </a:rPr>
              <a:t>Presented by </a:t>
            </a:r>
            <a:r>
              <a:rPr lang="en-US" dirty="0"/>
              <a:t>:	Aseel Khaseeb</a:t>
            </a:r>
            <a:br>
              <a:rPr lang="en-US" dirty="0"/>
            </a:br>
            <a:r>
              <a:rPr lang="en-US" dirty="0"/>
              <a:t>	</a:t>
            </a:r>
            <a:r>
              <a:rPr lang="ar-JO" dirty="0"/>
              <a:t>	</a:t>
            </a:r>
            <a:r>
              <a:rPr lang="en-US" dirty="0" err="1"/>
              <a:t>Razan</a:t>
            </a:r>
            <a:r>
              <a:rPr lang="en-US" dirty="0"/>
              <a:t> </a:t>
            </a:r>
            <a:r>
              <a:rPr lang="en-US" dirty="0" err="1"/>
              <a:t>Yameen</a:t>
            </a:r>
            <a:endParaRPr lang="ar-JO" dirty="0"/>
          </a:p>
          <a:p>
            <a:pPr algn="l"/>
            <a:endParaRPr lang="ar-JO" dirty="0"/>
          </a:p>
          <a:p>
            <a:pPr algn="l"/>
            <a:r>
              <a:rPr lang="en-US" dirty="0" err="1">
                <a:solidFill>
                  <a:schemeClr val="accent2">
                    <a:lumMod val="75000"/>
                  </a:schemeClr>
                </a:solidFill>
              </a:rPr>
              <a:t>Supervisior</a:t>
            </a:r>
            <a:r>
              <a:rPr lang="en-US" dirty="0"/>
              <a:t> :	Dr. Mona Nabil </a:t>
            </a:r>
            <a:r>
              <a:rPr lang="en-US" dirty="0" err="1"/>
              <a:t>Demaidi</a:t>
            </a:r>
            <a:endParaRPr lang="en-US" dirty="0"/>
          </a:p>
        </p:txBody>
      </p:sp>
    </p:spTree>
    <p:extLst>
      <p:ext uri="{BB962C8B-B14F-4D97-AF65-F5344CB8AC3E}">
        <p14:creationId xmlns:p14="http://schemas.microsoft.com/office/powerpoint/2010/main" val="262746592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a:extLst>
              <a:ext uri="{FF2B5EF4-FFF2-40B4-BE49-F238E27FC236}">
                <a16:creationId xmlns:a16="http://schemas.microsoft.com/office/drawing/2014/main" id="{121D2D17-58FD-4529-9ABB-9E5843F3324B}"/>
              </a:ext>
            </a:extLst>
          </p:cNvPr>
          <p:cNvSpPr>
            <a:spLocks noGrp="1"/>
          </p:cNvSpPr>
          <p:nvPr>
            <p:ph idx="1"/>
          </p:nvPr>
        </p:nvSpPr>
        <p:spPr>
          <a:xfrm>
            <a:off x="1371600" y="583096"/>
            <a:ext cx="9601200" cy="5284304"/>
          </a:xfrm>
        </p:spPr>
        <p:txBody>
          <a:bodyPr/>
          <a:lstStyle/>
          <a:p>
            <a:pPr algn="ctr"/>
            <a:endParaRPr lang="en-US" dirty="0"/>
          </a:p>
          <a:p>
            <a:pPr algn="ctr"/>
            <a:endParaRPr lang="en-US" dirty="0"/>
          </a:p>
          <a:p>
            <a:pPr algn="ctr"/>
            <a:endParaRPr lang="en-US" dirty="0"/>
          </a:p>
          <a:p>
            <a:pPr algn="ctr"/>
            <a:endParaRPr lang="en-US" dirty="0"/>
          </a:p>
          <a:p>
            <a:pPr algn="ctr"/>
            <a:endParaRPr lang="en-US" dirty="0"/>
          </a:p>
          <a:p>
            <a:pPr marL="0" indent="0" algn="ctr">
              <a:buNone/>
            </a:pPr>
            <a:r>
              <a:rPr lang="en-US" sz="9600">
                <a:solidFill>
                  <a:schemeClr val="accent2">
                    <a:lumMod val="50000"/>
                  </a:schemeClr>
                </a:solidFill>
              </a:rPr>
              <a:t>Thank </a:t>
            </a:r>
            <a:r>
              <a:rPr lang="en-US" sz="9600" dirty="0">
                <a:solidFill>
                  <a:schemeClr val="accent2">
                    <a:lumMod val="50000"/>
                  </a:schemeClr>
                </a:solidFill>
              </a:rPr>
              <a:t>you</a:t>
            </a:r>
          </a:p>
        </p:txBody>
      </p:sp>
    </p:spTree>
    <p:extLst>
      <p:ext uri="{BB962C8B-B14F-4D97-AF65-F5344CB8AC3E}">
        <p14:creationId xmlns:p14="http://schemas.microsoft.com/office/powerpoint/2010/main" val="185820824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DBBD40-89CD-4DDF-9872-1148C17B5025}"/>
              </a:ext>
            </a:extLst>
          </p:cNvPr>
          <p:cNvSpPr>
            <a:spLocks noGrp="1"/>
          </p:cNvSpPr>
          <p:nvPr>
            <p:ph type="title"/>
          </p:nvPr>
        </p:nvSpPr>
        <p:spPr/>
        <p:txBody>
          <a:bodyPr/>
          <a:lstStyle/>
          <a:p>
            <a:r>
              <a:rPr lang="en-US" dirty="0">
                <a:solidFill>
                  <a:schemeClr val="accent2">
                    <a:lumMod val="50000"/>
                  </a:schemeClr>
                </a:solidFill>
              </a:rPr>
              <a:t>OUTLOINE : </a:t>
            </a:r>
          </a:p>
        </p:txBody>
      </p:sp>
      <p:sp>
        <p:nvSpPr>
          <p:cNvPr id="3" name="Content Placeholder 2">
            <a:extLst>
              <a:ext uri="{FF2B5EF4-FFF2-40B4-BE49-F238E27FC236}">
                <a16:creationId xmlns:a16="http://schemas.microsoft.com/office/drawing/2014/main" id="{551C7F70-2C62-493A-858B-90FCE4AC70D7}"/>
              </a:ext>
            </a:extLst>
          </p:cNvPr>
          <p:cNvSpPr>
            <a:spLocks noGrp="1"/>
          </p:cNvSpPr>
          <p:nvPr>
            <p:ph idx="1"/>
          </p:nvPr>
        </p:nvSpPr>
        <p:spPr/>
        <p:txBody>
          <a:bodyPr>
            <a:normAutofit/>
          </a:bodyPr>
          <a:lstStyle/>
          <a:p>
            <a:pPr rtl="0" fontAlgn="base">
              <a:spcBef>
                <a:spcPts val="0"/>
              </a:spcBef>
              <a:spcAft>
                <a:spcPts val="0"/>
              </a:spcAft>
              <a:buFont typeface="Courier New" panose="02070309020205020404" pitchFamily="49" charset="0"/>
              <a:buChar char="o"/>
            </a:pPr>
            <a:r>
              <a:rPr lang="en-US" sz="2800" b="1" i="0" u="none" strike="noStrike" dirty="0">
                <a:solidFill>
                  <a:schemeClr val="accent2">
                    <a:lumMod val="75000"/>
                  </a:schemeClr>
                </a:solidFill>
                <a:effectLst/>
                <a:latin typeface="Courier New" panose="02070309020205020404" pitchFamily="49" charset="0"/>
              </a:rPr>
              <a:t>Introduction </a:t>
            </a:r>
          </a:p>
          <a:p>
            <a:pPr rtl="0" fontAlgn="base">
              <a:spcBef>
                <a:spcPts val="0"/>
              </a:spcBef>
              <a:spcAft>
                <a:spcPts val="0"/>
              </a:spcAft>
              <a:buFont typeface="Courier New" panose="02070309020205020404" pitchFamily="49" charset="0"/>
              <a:buChar char="o"/>
            </a:pPr>
            <a:r>
              <a:rPr lang="en-US" sz="2800" b="1" i="0" u="none" strike="noStrike" dirty="0">
                <a:solidFill>
                  <a:schemeClr val="accent2">
                    <a:lumMod val="75000"/>
                  </a:schemeClr>
                </a:solidFill>
                <a:effectLst/>
                <a:latin typeface="Courier New" panose="02070309020205020404" pitchFamily="49" charset="0"/>
              </a:rPr>
              <a:t>Motivation</a:t>
            </a:r>
          </a:p>
          <a:p>
            <a:pPr rtl="0" fontAlgn="base">
              <a:spcBef>
                <a:spcPts val="0"/>
              </a:spcBef>
              <a:spcAft>
                <a:spcPts val="0"/>
              </a:spcAft>
              <a:buFont typeface="Courier New" panose="02070309020205020404" pitchFamily="49" charset="0"/>
              <a:buChar char="o"/>
            </a:pPr>
            <a:r>
              <a:rPr lang="en-US" sz="2800" b="1" dirty="0">
                <a:solidFill>
                  <a:schemeClr val="accent2">
                    <a:lumMod val="75000"/>
                  </a:schemeClr>
                </a:solidFill>
                <a:latin typeface="Courier New" panose="02070309020205020404" pitchFamily="49" charset="0"/>
              </a:rPr>
              <a:t>Features</a:t>
            </a:r>
          </a:p>
          <a:p>
            <a:pPr rtl="0" fontAlgn="base">
              <a:spcBef>
                <a:spcPts val="0"/>
              </a:spcBef>
              <a:spcAft>
                <a:spcPts val="0"/>
              </a:spcAft>
              <a:buFont typeface="Courier New" panose="02070309020205020404" pitchFamily="49" charset="0"/>
              <a:buChar char="o"/>
            </a:pPr>
            <a:r>
              <a:rPr lang="en-US" sz="2800" b="1" i="0" u="none" strike="noStrike" dirty="0">
                <a:solidFill>
                  <a:schemeClr val="accent2">
                    <a:lumMod val="75000"/>
                  </a:schemeClr>
                </a:solidFill>
                <a:effectLst/>
                <a:latin typeface="Courier New" panose="02070309020205020404" pitchFamily="49" charset="0"/>
              </a:rPr>
              <a:t>Technologies</a:t>
            </a:r>
          </a:p>
          <a:p>
            <a:pPr rtl="0" fontAlgn="base">
              <a:spcBef>
                <a:spcPts val="0"/>
              </a:spcBef>
              <a:spcAft>
                <a:spcPts val="0"/>
              </a:spcAft>
              <a:buFont typeface="Courier New" panose="02070309020205020404" pitchFamily="49" charset="0"/>
              <a:buChar char="o"/>
            </a:pPr>
            <a:r>
              <a:rPr lang="en-US" sz="2800" b="1" dirty="0" err="1">
                <a:solidFill>
                  <a:schemeClr val="accent2">
                    <a:lumMod val="75000"/>
                  </a:schemeClr>
                </a:solidFill>
                <a:latin typeface="Courier New" panose="02070309020205020404" pitchFamily="49" charset="0"/>
              </a:rPr>
              <a:t>Methodes</a:t>
            </a:r>
            <a:r>
              <a:rPr lang="en-US" sz="2800" b="1" dirty="0">
                <a:solidFill>
                  <a:schemeClr val="accent2">
                    <a:lumMod val="75000"/>
                  </a:schemeClr>
                </a:solidFill>
                <a:latin typeface="Courier New" panose="02070309020205020404" pitchFamily="49" charset="0"/>
              </a:rPr>
              <a:t> and Techniques</a:t>
            </a:r>
          </a:p>
          <a:p>
            <a:pPr rtl="0" fontAlgn="base">
              <a:spcBef>
                <a:spcPts val="0"/>
              </a:spcBef>
              <a:spcAft>
                <a:spcPts val="0"/>
              </a:spcAft>
              <a:buFont typeface="Courier New" panose="02070309020205020404" pitchFamily="49" charset="0"/>
              <a:buChar char="o"/>
            </a:pPr>
            <a:r>
              <a:rPr lang="en-US" sz="2800" b="1" dirty="0">
                <a:solidFill>
                  <a:schemeClr val="accent2">
                    <a:lumMod val="75000"/>
                  </a:schemeClr>
                </a:solidFill>
                <a:latin typeface="Courier New" panose="02070309020205020404" pitchFamily="49" charset="0"/>
              </a:rPr>
              <a:t>Constrains</a:t>
            </a:r>
          </a:p>
          <a:p>
            <a:pPr rtl="0" fontAlgn="base">
              <a:spcBef>
                <a:spcPts val="0"/>
              </a:spcBef>
              <a:spcAft>
                <a:spcPts val="0"/>
              </a:spcAft>
              <a:buFont typeface="Courier New" panose="02070309020205020404" pitchFamily="49" charset="0"/>
              <a:buChar char="o"/>
            </a:pPr>
            <a:r>
              <a:rPr lang="en-US" sz="2800" b="1" i="0" u="none" strike="noStrike" dirty="0" err="1">
                <a:solidFill>
                  <a:schemeClr val="accent2">
                    <a:lumMod val="75000"/>
                  </a:schemeClr>
                </a:solidFill>
                <a:effectLst/>
                <a:latin typeface="Courier New" panose="02070309020205020404" pitchFamily="49" charset="0"/>
              </a:rPr>
              <a:t>Feture</a:t>
            </a:r>
            <a:r>
              <a:rPr lang="en-US" sz="2800" b="1" i="0" u="none" strike="noStrike" dirty="0">
                <a:solidFill>
                  <a:schemeClr val="accent2">
                    <a:lumMod val="75000"/>
                  </a:schemeClr>
                </a:solidFill>
                <a:effectLst/>
                <a:latin typeface="Courier New" panose="02070309020205020404" pitchFamily="49" charset="0"/>
              </a:rPr>
              <a:t> work</a:t>
            </a:r>
          </a:p>
        </p:txBody>
      </p:sp>
    </p:spTree>
    <p:extLst>
      <p:ext uri="{BB962C8B-B14F-4D97-AF65-F5344CB8AC3E}">
        <p14:creationId xmlns:p14="http://schemas.microsoft.com/office/powerpoint/2010/main" val="188152661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73B2BC-2F2D-4FCA-91A7-395531224971}"/>
              </a:ext>
            </a:extLst>
          </p:cNvPr>
          <p:cNvSpPr>
            <a:spLocks noGrp="1"/>
          </p:cNvSpPr>
          <p:nvPr>
            <p:ph type="title"/>
          </p:nvPr>
        </p:nvSpPr>
        <p:spPr/>
        <p:txBody>
          <a:bodyPr/>
          <a:lstStyle/>
          <a:p>
            <a:r>
              <a:rPr lang="en-US" dirty="0">
                <a:solidFill>
                  <a:schemeClr val="accent2">
                    <a:lumMod val="50000"/>
                  </a:schemeClr>
                </a:solidFill>
              </a:rPr>
              <a:t>What is </a:t>
            </a:r>
            <a:r>
              <a:rPr lang="en-US" dirty="0" err="1">
                <a:solidFill>
                  <a:schemeClr val="accent2">
                    <a:lumMod val="50000"/>
                  </a:schemeClr>
                </a:solidFill>
              </a:rPr>
              <a:t>ARShop</a:t>
            </a:r>
            <a:r>
              <a:rPr lang="en-US" dirty="0">
                <a:solidFill>
                  <a:schemeClr val="accent2">
                    <a:lumMod val="50000"/>
                  </a:schemeClr>
                </a:solidFill>
              </a:rPr>
              <a:t> :</a:t>
            </a:r>
          </a:p>
        </p:txBody>
      </p:sp>
      <p:sp>
        <p:nvSpPr>
          <p:cNvPr id="3" name="Content Placeholder 2">
            <a:extLst>
              <a:ext uri="{FF2B5EF4-FFF2-40B4-BE49-F238E27FC236}">
                <a16:creationId xmlns:a16="http://schemas.microsoft.com/office/drawing/2014/main" id="{F5478FA4-B800-4154-8553-7D451359445C}"/>
              </a:ext>
            </a:extLst>
          </p:cNvPr>
          <p:cNvSpPr>
            <a:spLocks noGrp="1"/>
          </p:cNvSpPr>
          <p:nvPr>
            <p:ph idx="1"/>
          </p:nvPr>
        </p:nvSpPr>
        <p:spPr/>
        <p:txBody>
          <a:bodyPr>
            <a:normAutofit/>
          </a:bodyPr>
          <a:lstStyle/>
          <a:p>
            <a:pPr marL="0" indent="0">
              <a:buNone/>
            </a:pPr>
            <a:r>
              <a:rPr lang="en-US" sz="2800" dirty="0">
                <a:solidFill>
                  <a:schemeClr val="accent2">
                    <a:lumMod val="75000"/>
                  </a:schemeClr>
                </a:solidFill>
              </a:rPr>
              <a:t>It is an application and website for women who take care of themselves and love to try new and useful products for themselves.</a:t>
            </a:r>
          </a:p>
          <a:p>
            <a:pPr marL="0" indent="0">
              <a:buNone/>
            </a:pPr>
            <a:endParaRPr lang="en-US" sz="2800" dirty="0"/>
          </a:p>
        </p:txBody>
      </p:sp>
    </p:spTree>
    <p:extLst>
      <p:ext uri="{BB962C8B-B14F-4D97-AF65-F5344CB8AC3E}">
        <p14:creationId xmlns:p14="http://schemas.microsoft.com/office/powerpoint/2010/main" val="245651531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6C3D19-325B-4C0A-B205-9892901CCD89}"/>
              </a:ext>
            </a:extLst>
          </p:cNvPr>
          <p:cNvSpPr>
            <a:spLocks noGrp="1"/>
          </p:cNvSpPr>
          <p:nvPr>
            <p:ph type="title"/>
          </p:nvPr>
        </p:nvSpPr>
        <p:spPr/>
        <p:txBody>
          <a:bodyPr/>
          <a:lstStyle/>
          <a:p>
            <a:r>
              <a:rPr lang="en-US" dirty="0">
                <a:solidFill>
                  <a:schemeClr val="accent2">
                    <a:lumMod val="50000"/>
                  </a:schemeClr>
                </a:solidFill>
              </a:rPr>
              <a:t>Motivation :</a:t>
            </a:r>
          </a:p>
        </p:txBody>
      </p:sp>
      <p:sp>
        <p:nvSpPr>
          <p:cNvPr id="3" name="Content Placeholder 2">
            <a:extLst>
              <a:ext uri="{FF2B5EF4-FFF2-40B4-BE49-F238E27FC236}">
                <a16:creationId xmlns:a16="http://schemas.microsoft.com/office/drawing/2014/main" id="{74FEE8D8-A4AA-4B95-861E-A6B8E235B309}"/>
              </a:ext>
            </a:extLst>
          </p:cNvPr>
          <p:cNvSpPr>
            <a:spLocks noGrp="1"/>
          </p:cNvSpPr>
          <p:nvPr>
            <p:ph idx="1"/>
          </p:nvPr>
        </p:nvSpPr>
        <p:spPr/>
        <p:txBody>
          <a:bodyPr/>
          <a:lstStyle/>
          <a:p>
            <a:r>
              <a:rPr lang="en-US" sz="2400" dirty="0">
                <a:solidFill>
                  <a:schemeClr val="accent2">
                    <a:lumMod val="75000"/>
                  </a:schemeClr>
                </a:solidFill>
                <a:effectLst/>
                <a:ea typeface="Calibri" panose="020F0502020204030204" pitchFamily="34" charset="0"/>
              </a:rPr>
              <a:t>Many offers and discounts are made, and coupons are provided from time to time.</a:t>
            </a:r>
            <a:endParaRPr lang="ar-JO" sz="2400" dirty="0">
              <a:solidFill>
                <a:schemeClr val="accent2">
                  <a:lumMod val="75000"/>
                </a:schemeClr>
              </a:solidFill>
              <a:effectLst/>
              <a:ea typeface="Calibri" panose="020F0502020204030204" pitchFamily="34" charset="0"/>
            </a:endParaRPr>
          </a:p>
          <a:p>
            <a:r>
              <a:rPr lang="en-US" sz="2400" dirty="0">
                <a:solidFill>
                  <a:schemeClr val="accent2">
                    <a:lumMod val="75000"/>
                  </a:schemeClr>
                </a:solidFill>
                <a:effectLst/>
                <a:ea typeface="Calibri" panose="020F0502020204030204" pitchFamily="34" charset="0"/>
              </a:rPr>
              <a:t>This project makes it easier for users to go to the store to buy, instead we provide it with delivery service.</a:t>
            </a:r>
            <a:endParaRPr lang="ar-JO" sz="2400" dirty="0">
              <a:solidFill>
                <a:schemeClr val="accent2">
                  <a:lumMod val="75000"/>
                </a:schemeClr>
              </a:solidFill>
              <a:ea typeface="Calibri" panose="020F0502020204030204" pitchFamily="34" charset="0"/>
            </a:endParaRPr>
          </a:p>
          <a:p>
            <a:r>
              <a:rPr lang="en-US" sz="2400" dirty="0">
                <a:solidFill>
                  <a:schemeClr val="accent2">
                    <a:lumMod val="75000"/>
                  </a:schemeClr>
                </a:solidFill>
              </a:rPr>
              <a:t>Because of the great interest of women in themselves and their love for choosing the best products that suit them and solve their problems, this project was made to display the products that help them in that.</a:t>
            </a:r>
            <a:endParaRPr lang="ar-JO" sz="2400" dirty="0">
              <a:solidFill>
                <a:schemeClr val="accent2">
                  <a:lumMod val="75000"/>
                </a:schemeClr>
              </a:solidFill>
              <a:latin typeface="Calibri" panose="020F0502020204030204" pitchFamily="34" charset="0"/>
            </a:endParaRPr>
          </a:p>
          <a:p>
            <a:pPr marL="0" indent="0">
              <a:buNone/>
            </a:pPr>
            <a:endParaRPr lang="en-US" dirty="0">
              <a:solidFill>
                <a:schemeClr val="accent2">
                  <a:lumMod val="75000"/>
                </a:schemeClr>
              </a:solidFill>
            </a:endParaRPr>
          </a:p>
        </p:txBody>
      </p:sp>
    </p:spTree>
    <p:extLst>
      <p:ext uri="{BB962C8B-B14F-4D97-AF65-F5344CB8AC3E}">
        <p14:creationId xmlns:p14="http://schemas.microsoft.com/office/powerpoint/2010/main" val="408596074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4B5043-484B-4D5E-BD5B-B3D68AE69165}"/>
              </a:ext>
            </a:extLst>
          </p:cNvPr>
          <p:cNvSpPr>
            <a:spLocks noGrp="1"/>
          </p:cNvSpPr>
          <p:nvPr>
            <p:ph type="title"/>
          </p:nvPr>
        </p:nvSpPr>
        <p:spPr/>
        <p:txBody>
          <a:bodyPr/>
          <a:lstStyle/>
          <a:p>
            <a:r>
              <a:rPr lang="en-US" dirty="0">
                <a:solidFill>
                  <a:schemeClr val="accent2">
                    <a:lumMod val="50000"/>
                  </a:schemeClr>
                </a:solidFill>
              </a:rPr>
              <a:t>Features :</a:t>
            </a:r>
          </a:p>
        </p:txBody>
      </p:sp>
      <p:sp>
        <p:nvSpPr>
          <p:cNvPr id="3" name="Content Placeholder 2">
            <a:extLst>
              <a:ext uri="{FF2B5EF4-FFF2-40B4-BE49-F238E27FC236}">
                <a16:creationId xmlns:a16="http://schemas.microsoft.com/office/drawing/2014/main" id="{B9188FC8-2924-4C10-A50B-9290AA3D4559}"/>
              </a:ext>
            </a:extLst>
          </p:cNvPr>
          <p:cNvSpPr>
            <a:spLocks noGrp="1"/>
          </p:cNvSpPr>
          <p:nvPr>
            <p:ph idx="1"/>
          </p:nvPr>
        </p:nvSpPr>
        <p:spPr/>
        <p:txBody>
          <a:bodyPr>
            <a:normAutofit/>
          </a:bodyPr>
          <a:lstStyle/>
          <a:p>
            <a:r>
              <a:rPr lang="en-US" sz="2800" dirty="0">
                <a:solidFill>
                  <a:schemeClr val="accent2">
                    <a:lumMod val="75000"/>
                  </a:schemeClr>
                </a:solidFill>
              </a:rPr>
              <a:t>The user can see the product details, evaluate it and write his opinion on the product.</a:t>
            </a:r>
          </a:p>
          <a:p>
            <a:r>
              <a:rPr lang="en-US" sz="2800" dirty="0">
                <a:solidFill>
                  <a:schemeClr val="accent2">
                    <a:lumMod val="75000"/>
                  </a:schemeClr>
                </a:solidFill>
              </a:rPr>
              <a:t>The user can use the available coupon.</a:t>
            </a:r>
          </a:p>
          <a:p>
            <a:r>
              <a:rPr lang="en-US" sz="2800" dirty="0">
                <a:solidFill>
                  <a:schemeClr val="accent2">
                    <a:lumMod val="75000"/>
                  </a:schemeClr>
                </a:solidFill>
              </a:rPr>
              <a:t>The user can create an order and see its status.</a:t>
            </a:r>
          </a:p>
          <a:p>
            <a:r>
              <a:rPr lang="en-US" sz="2800" dirty="0">
                <a:solidFill>
                  <a:schemeClr val="accent2">
                    <a:lumMod val="75000"/>
                  </a:schemeClr>
                </a:solidFill>
              </a:rPr>
              <a:t>The user can add the product to the </a:t>
            </a:r>
            <a:r>
              <a:rPr lang="en-US" sz="2800" dirty="0" err="1">
                <a:solidFill>
                  <a:schemeClr val="accent2">
                    <a:lumMod val="75000"/>
                  </a:schemeClr>
                </a:solidFill>
              </a:rPr>
              <a:t>wishlist</a:t>
            </a:r>
            <a:r>
              <a:rPr lang="en-US" sz="2800" dirty="0">
                <a:solidFill>
                  <a:schemeClr val="accent2">
                    <a:lumMod val="75000"/>
                  </a:schemeClr>
                </a:solidFill>
              </a:rPr>
              <a:t> and the cart.</a:t>
            </a:r>
          </a:p>
          <a:p>
            <a:pPr marL="0" indent="0">
              <a:buNone/>
            </a:pPr>
            <a:endParaRPr lang="en-US" sz="2800" dirty="0">
              <a:solidFill>
                <a:schemeClr val="accent2">
                  <a:lumMod val="75000"/>
                </a:schemeClr>
              </a:solidFill>
            </a:endParaRPr>
          </a:p>
        </p:txBody>
      </p:sp>
    </p:spTree>
    <p:extLst>
      <p:ext uri="{BB962C8B-B14F-4D97-AF65-F5344CB8AC3E}">
        <p14:creationId xmlns:p14="http://schemas.microsoft.com/office/powerpoint/2010/main" val="316665614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2DD8EC-C290-4017-8BFD-2E13356F1C0C}"/>
              </a:ext>
            </a:extLst>
          </p:cNvPr>
          <p:cNvSpPr>
            <a:spLocks noGrp="1"/>
          </p:cNvSpPr>
          <p:nvPr>
            <p:ph type="title"/>
          </p:nvPr>
        </p:nvSpPr>
        <p:spPr/>
        <p:txBody>
          <a:bodyPr/>
          <a:lstStyle/>
          <a:p>
            <a:r>
              <a:rPr lang="en-US" dirty="0">
                <a:solidFill>
                  <a:schemeClr val="accent2">
                    <a:lumMod val="50000"/>
                  </a:schemeClr>
                </a:solidFill>
              </a:rPr>
              <a:t>Technologies :</a:t>
            </a:r>
          </a:p>
        </p:txBody>
      </p:sp>
      <p:pic>
        <p:nvPicPr>
          <p:cNvPr id="4" name="Picture 8">
            <a:extLst>
              <a:ext uri="{FF2B5EF4-FFF2-40B4-BE49-F238E27FC236}">
                <a16:creationId xmlns:a16="http://schemas.microsoft.com/office/drawing/2014/main" id="{8549CB3D-033E-4450-899B-6E9A066A9ACD}"/>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494545" y="2171700"/>
            <a:ext cx="2629227" cy="1822174"/>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6">
            <a:extLst>
              <a:ext uri="{FF2B5EF4-FFF2-40B4-BE49-F238E27FC236}">
                <a16:creationId xmlns:a16="http://schemas.microsoft.com/office/drawing/2014/main" id="{CAC07462-54FA-4143-83AE-751DA7E4C2C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811179" y="2594113"/>
            <a:ext cx="1258957" cy="1258957"/>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16">
            <a:extLst>
              <a:ext uri="{FF2B5EF4-FFF2-40B4-BE49-F238E27FC236}">
                <a16:creationId xmlns:a16="http://schemas.microsoft.com/office/drawing/2014/main" id="{7ED9E8D8-8B19-4757-96BC-4E90D0A9E40F}"/>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356025" y="5165905"/>
            <a:ext cx="1961719" cy="559903"/>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20">
            <a:extLst>
              <a:ext uri="{FF2B5EF4-FFF2-40B4-BE49-F238E27FC236}">
                <a16:creationId xmlns:a16="http://schemas.microsoft.com/office/drawing/2014/main" id="{3CDC96DC-BAAF-43F4-B884-B1B264238214}"/>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579390" y="5125361"/>
            <a:ext cx="1766494" cy="859765"/>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8">
            <a:extLst>
              <a:ext uri="{FF2B5EF4-FFF2-40B4-BE49-F238E27FC236}">
                <a16:creationId xmlns:a16="http://schemas.microsoft.com/office/drawing/2014/main" id="{0DEB79B2-17C2-4899-A9C7-8CB6052A83AC}"/>
              </a:ext>
            </a:extLst>
          </p:cNvPr>
          <p:cNvPicPr>
            <a:picLocks noChangeAspect="1"/>
          </p:cNvPicPr>
          <p:nvPr/>
        </p:nvPicPr>
        <p:blipFill>
          <a:blip r:embed="rId6"/>
          <a:stretch>
            <a:fillRect/>
          </a:stretch>
        </p:blipFill>
        <p:spPr>
          <a:xfrm>
            <a:off x="8368559" y="2547271"/>
            <a:ext cx="2421663" cy="1305799"/>
          </a:xfrm>
          <a:prstGeom prst="rect">
            <a:avLst/>
          </a:prstGeom>
        </p:spPr>
      </p:pic>
      <p:pic>
        <p:nvPicPr>
          <p:cNvPr id="8" name="Picture 7">
            <a:extLst>
              <a:ext uri="{FF2B5EF4-FFF2-40B4-BE49-F238E27FC236}">
                <a16:creationId xmlns:a16="http://schemas.microsoft.com/office/drawing/2014/main" id="{264C3AC8-62F6-400E-A431-8C7A8487A5FF}"/>
              </a:ext>
            </a:extLst>
          </p:cNvPr>
          <p:cNvPicPr>
            <a:picLocks noChangeAspect="1"/>
          </p:cNvPicPr>
          <p:nvPr/>
        </p:nvPicPr>
        <p:blipFill>
          <a:blip r:embed="rId7"/>
          <a:stretch>
            <a:fillRect/>
          </a:stretch>
        </p:blipFill>
        <p:spPr>
          <a:xfrm>
            <a:off x="1816206" y="4402422"/>
            <a:ext cx="1766493" cy="1766493"/>
          </a:xfrm>
          <a:prstGeom prst="rect">
            <a:avLst/>
          </a:prstGeom>
        </p:spPr>
      </p:pic>
    </p:spTree>
    <p:extLst>
      <p:ext uri="{BB962C8B-B14F-4D97-AF65-F5344CB8AC3E}">
        <p14:creationId xmlns:p14="http://schemas.microsoft.com/office/powerpoint/2010/main" val="95341645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068721-901B-4D60-B86E-318215A0C3D5}"/>
              </a:ext>
            </a:extLst>
          </p:cNvPr>
          <p:cNvSpPr>
            <a:spLocks noGrp="1"/>
          </p:cNvSpPr>
          <p:nvPr>
            <p:ph type="title"/>
          </p:nvPr>
        </p:nvSpPr>
        <p:spPr/>
        <p:txBody>
          <a:bodyPr/>
          <a:lstStyle/>
          <a:p>
            <a:r>
              <a:rPr lang="en-US" dirty="0">
                <a:solidFill>
                  <a:schemeClr val="accent2">
                    <a:lumMod val="50000"/>
                  </a:schemeClr>
                </a:solidFill>
              </a:rPr>
              <a:t>Methods and Techniques :</a:t>
            </a:r>
          </a:p>
        </p:txBody>
      </p:sp>
      <p:sp>
        <p:nvSpPr>
          <p:cNvPr id="4" name="Content Placeholder 3">
            <a:extLst>
              <a:ext uri="{FF2B5EF4-FFF2-40B4-BE49-F238E27FC236}">
                <a16:creationId xmlns:a16="http://schemas.microsoft.com/office/drawing/2014/main" id="{39565AFD-F23E-4400-8734-5541D3409656}"/>
              </a:ext>
            </a:extLst>
          </p:cNvPr>
          <p:cNvSpPr>
            <a:spLocks noGrp="1"/>
          </p:cNvSpPr>
          <p:nvPr>
            <p:ph sz="half" idx="1"/>
          </p:nvPr>
        </p:nvSpPr>
        <p:spPr/>
        <p:txBody>
          <a:bodyPr>
            <a:normAutofit/>
          </a:bodyPr>
          <a:lstStyle/>
          <a:p>
            <a:r>
              <a:rPr lang="en-US" sz="2400" dirty="0">
                <a:solidFill>
                  <a:schemeClr val="accent2">
                    <a:lumMod val="75000"/>
                  </a:schemeClr>
                </a:solidFill>
              </a:rPr>
              <a:t>Registration and Login</a:t>
            </a:r>
          </a:p>
          <a:p>
            <a:r>
              <a:rPr lang="en-US" sz="2400" dirty="0">
                <a:solidFill>
                  <a:schemeClr val="accent2">
                    <a:lumMod val="75000"/>
                  </a:schemeClr>
                </a:solidFill>
              </a:rPr>
              <a:t>Home page and Profile</a:t>
            </a:r>
          </a:p>
          <a:p>
            <a:r>
              <a:rPr lang="en-US" sz="2400" dirty="0">
                <a:solidFill>
                  <a:schemeClr val="accent2">
                    <a:lumMod val="75000"/>
                  </a:schemeClr>
                </a:solidFill>
              </a:rPr>
              <a:t>Search products</a:t>
            </a:r>
          </a:p>
          <a:p>
            <a:r>
              <a:rPr lang="en-US" sz="2400" dirty="0">
                <a:solidFill>
                  <a:schemeClr val="accent2">
                    <a:lumMod val="75000"/>
                  </a:schemeClr>
                </a:solidFill>
              </a:rPr>
              <a:t>Add products to </a:t>
            </a:r>
            <a:r>
              <a:rPr lang="en-US" sz="2400" dirty="0" err="1">
                <a:solidFill>
                  <a:schemeClr val="accent2">
                    <a:lumMod val="75000"/>
                  </a:schemeClr>
                </a:solidFill>
              </a:rPr>
              <a:t>wishlist</a:t>
            </a:r>
            <a:r>
              <a:rPr lang="en-US" sz="2400" dirty="0">
                <a:solidFill>
                  <a:schemeClr val="accent2">
                    <a:lumMod val="75000"/>
                  </a:schemeClr>
                </a:solidFill>
              </a:rPr>
              <a:t> and to cart</a:t>
            </a:r>
          </a:p>
        </p:txBody>
      </p:sp>
      <p:sp>
        <p:nvSpPr>
          <p:cNvPr id="5" name="Content Placeholder 4">
            <a:extLst>
              <a:ext uri="{FF2B5EF4-FFF2-40B4-BE49-F238E27FC236}">
                <a16:creationId xmlns:a16="http://schemas.microsoft.com/office/drawing/2014/main" id="{5C1C1F62-6C2E-4E7A-B63D-0F10D2274AB0}"/>
              </a:ext>
            </a:extLst>
          </p:cNvPr>
          <p:cNvSpPr>
            <a:spLocks noGrp="1"/>
          </p:cNvSpPr>
          <p:nvPr>
            <p:ph sz="half" idx="2"/>
          </p:nvPr>
        </p:nvSpPr>
        <p:spPr/>
        <p:txBody>
          <a:bodyPr>
            <a:normAutofit/>
          </a:bodyPr>
          <a:lstStyle/>
          <a:p>
            <a:r>
              <a:rPr lang="en-US" sz="2400" dirty="0">
                <a:solidFill>
                  <a:schemeClr val="accent2">
                    <a:lumMod val="75000"/>
                  </a:schemeClr>
                </a:solidFill>
              </a:rPr>
              <a:t>Create an order</a:t>
            </a:r>
            <a:endParaRPr lang="ar-JO" sz="2400" dirty="0">
              <a:solidFill>
                <a:schemeClr val="accent2">
                  <a:lumMod val="75000"/>
                </a:schemeClr>
              </a:solidFill>
            </a:endParaRPr>
          </a:p>
          <a:p>
            <a:r>
              <a:rPr lang="en-US" sz="2400" dirty="0">
                <a:solidFill>
                  <a:schemeClr val="accent2">
                    <a:lumMod val="75000"/>
                  </a:schemeClr>
                </a:solidFill>
              </a:rPr>
              <a:t>Contact with administrator</a:t>
            </a:r>
          </a:p>
          <a:p>
            <a:r>
              <a:rPr lang="en-US" sz="2400" dirty="0">
                <a:solidFill>
                  <a:schemeClr val="accent2">
                    <a:lumMod val="75000"/>
                  </a:schemeClr>
                </a:solidFill>
              </a:rPr>
              <a:t>Rating and </a:t>
            </a:r>
            <a:r>
              <a:rPr lang="en-US" sz="2400">
                <a:solidFill>
                  <a:schemeClr val="accent2">
                    <a:lumMod val="75000"/>
                  </a:schemeClr>
                </a:solidFill>
              </a:rPr>
              <a:t>write comments</a:t>
            </a:r>
          </a:p>
          <a:p>
            <a:r>
              <a:rPr lang="en-US" sz="2400">
                <a:solidFill>
                  <a:schemeClr val="accent2">
                    <a:lumMod val="75000"/>
                  </a:schemeClr>
                </a:solidFill>
              </a:rPr>
              <a:t>Use </a:t>
            </a:r>
            <a:r>
              <a:rPr lang="en-US" sz="2400" dirty="0">
                <a:solidFill>
                  <a:schemeClr val="accent2">
                    <a:lumMod val="75000"/>
                  </a:schemeClr>
                </a:solidFill>
              </a:rPr>
              <a:t>available coupon</a:t>
            </a:r>
          </a:p>
        </p:txBody>
      </p:sp>
    </p:spTree>
    <p:extLst>
      <p:ext uri="{BB962C8B-B14F-4D97-AF65-F5344CB8AC3E}">
        <p14:creationId xmlns:p14="http://schemas.microsoft.com/office/powerpoint/2010/main" val="351710462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742381-3A3B-4703-A888-A8540894DE2F}"/>
              </a:ext>
            </a:extLst>
          </p:cNvPr>
          <p:cNvSpPr>
            <a:spLocks noGrp="1"/>
          </p:cNvSpPr>
          <p:nvPr>
            <p:ph type="title"/>
          </p:nvPr>
        </p:nvSpPr>
        <p:spPr/>
        <p:txBody>
          <a:bodyPr/>
          <a:lstStyle/>
          <a:p>
            <a:r>
              <a:rPr lang="en-US" dirty="0">
                <a:solidFill>
                  <a:schemeClr val="accent2">
                    <a:lumMod val="50000"/>
                  </a:schemeClr>
                </a:solidFill>
              </a:rPr>
              <a:t>Constrains :</a:t>
            </a:r>
          </a:p>
        </p:txBody>
      </p:sp>
      <p:sp>
        <p:nvSpPr>
          <p:cNvPr id="5" name="Content Placeholder 4">
            <a:extLst>
              <a:ext uri="{FF2B5EF4-FFF2-40B4-BE49-F238E27FC236}">
                <a16:creationId xmlns:a16="http://schemas.microsoft.com/office/drawing/2014/main" id="{9E1305B9-D3A5-4B55-8A5C-CEF629C88F90}"/>
              </a:ext>
            </a:extLst>
          </p:cNvPr>
          <p:cNvSpPr>
            <a:spLocks noGrp="1"/>
          </p:cNvSpPr>
          <p:nvPr>
            <p:ph idx="1"/>
          </p:nvPr>
        </p:nvSpPr>
        <p:spPr/>
        <p:txBody>
          <a:bodyPr>
            <a:normAutofit/>
          </a:bodyPr>
          <a:lstStyle/>
          <a:p>
            <a:r>
              <a:rPr lang="en-US" sz="2800" dirty="0">
                <a:solidFill>
                  <a:schemeClr val="accent2">
                    <a:lumMod val="75000"/>
                  </a:schemeClr>
                </a:solidFill>
              </a:rPr>
              <a:t>Learning Flutter and OOP PHP</a:t>
            </a:r>
          </a:p>
          <a:p>
            <a:r>
              <a:rPr lang="en-US" sz="2800" dirty="0">
                <a:solidFill>
                  <a:schemeClr val="accent2">
                    <a:lumMod val="75000"/>
                  </a:schemeClr>
                </a:solidFill>
              </a:rPr>
              <a:t>Short time in addition to exams and assignments</a:t>
            </a:r>
          </a:p>
          <a:p>
            <a:r>
              <a:rPr lang="en-US" sz="2800" dirty="0">
                <a:solidFill>
                  <a:schemeClr val="accent2">
                    <a:lumMod val="75000"/>
                  </a:schemeClr>
                </a:solidFill>
              </a:rPr>
              <a:t>Limited resources</a:t>
            </a:r>
          </a:p>
        </p:txBody>
      </p:sp>
    </p:spTree>
    <p:extLst>
      <p:ext uri="{BB962C8B-B14F-4D97-AF65-F5344CB8AC3E}">
        <p14:creationId xmlns:p14="http://schemas.microsoft.com/office/powerpoint/2010/main" val="230518519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C16DF0-4824-499C-98EB-3188CCC0BF25}"/>
              </a:ext>
            </a:extLst>
          </p:cNvPr>
          <p:cNvSpPr>
            <a:spLocks noGrp="1"/>
          </p:cNvSpPr>
          <p:nvPr>
            <p:ph type="title"/>
          </p:nvPr>
        </p:nvSpPr>
        <p:spPr/>
        <p:txBody>
          <a:bodyPr/>
          <a:lstStyle/>
          <a:p>
            <a:r>
              <a:rPr lang="en-US" dirty="0" err="1">
                <a:solidFill>
                  <a:schemeClr val="accent2">
                    <a:lumMod val="50000"/>
                  </a:schemeClr>
                </a:solidFill>
              </a:rPr>
              <a:t>Futuer</a:t>
            </a:r>
            <a:r>
              <a:rPr lang="en-US" dirty="0">
                <a:solidFill>
                  <a:schemeClr val="accent2">
                    <a:lumMod val="50000"/>
                  </a:schemeClr>
                </a:solidFill>
              </a:rPr>
              <a:t> work :</a:t>
            </a:r>
          </a:p>
        </p:txBody>
      </p:sp>
      <p:sp>
        <p:nvSpPr>
          <p:cNvPr id="3" name="Content Placeholder 2">
            <a:extLst>
              <a:ext uri="{FF2B5EF4-FFF2-40B4-BE49-F238E27FC236}">
                <a16:creationId xmlns:a16="http://schemas.microsoft.com/office/drawing/2014/main" id="{B5822616-DB5A-49D5-819C-328F0B419C4D}"/>
              </a:ext>
            </a:extLst>
          </p:cNvPr>
          <p:cNvSpPr>
            <a:spLocks noGrp="1"/>
          </p:cNvSpPr>
          <p:nvPr>
            <p:ph idx="1"/>
          </p:nvPr>
        </p:nvSpPr>
        <p:spPr/>
        <p:txBody>
          <a:bodyPr>
            <a:normAutofit/>
          </a:bodyPr>
          <a:lstStyle/>
          <a:p>
            <a:pPr marL="0" marR="0">
              <a:lnSpc>
                <a:spcPct val="107000"/>
              </a:lnSpc>
              <a:spcBef>
                <a:spcPts val="0"/>
              </a:spcBef>
              <a:spcAft>
                <a:spcPts val="1000"/>
              </a:spcAft>
            </a:pPr>
            <a:r>
              <a:rPr lang="en-US" sz="2400" dirty="0">
                <a:solidFill>
                  <a:schemeClr val="accent2">
                    <a:lumMod val="75000"/>
                  </a:schemeClr>
                </a:solidFill>
                <a:effectLst/>
                <a:latin typeface="Calibri" panose="020F0502020204030204" pitchFamily="34" charset="0"/>
                <a:ea typeface="Calibri" panose="020F0502020204030204" pitchFamily="34" charset="0"/>
                <a:cs typeface="Calibri" panose="020F0502020204030204" pitchFamily="34" charset="0"/>
              </a:rPr>
              <a:t>Show the products that the user is interested in, by knowing the most products the user is searching for.</a:t>
            </a:r>
            <a:endParaRPr lang="en-US" sz="2400" dirty="0">
              <a:solidFill>
                <a:schemeClr val="accent2">
                  <a:lumMod val="75000"/>
                </a:schemeClr>
              </a:solidFill>
              <a:effectLst/>
              <a:latin typeface="Calibri" panose="020F0502020204030204" pitchFamily="34" charset="0"/>
              <a:ea typeface="Times New Roman" panose="02020603050405020304" pitchFamily="18" charset="0"/>
              <a:cs typeface="Arial" panose="020B0604020202020204" pitchFamily="34" charset="0"/>
            </a:endParaRPr>
          </a:p>
          <a:p>
            <a:pPr marL="0" marR="0">
              <a:lnSpc>
                <a:spcPct val="107000"/>
              </a:lnSpc>
              <a:spcBef>
                <a:spcPts val="0"/>
              </a:spcBef>
              <a:spcAft>
                <a:spcPts val="1000"/>
              </a:spcAft>
            </a:pPr>
            <a:r>
              <a:rPr lang="en-US" sz="2400" dirty="0">
                <a:solidFill>
                  <a:schemeClr val="accent2">
                    <a:lumMod val="75000"/>
                  </a:schemeClr>
                </a:solidFill>
                <a:effectLst/>
                <a:latin typeface="Calibri" panose="020F0502020204030204" pitchFamily="34" charset="0"/>
                <a:ea typeface="Calibri" panose="020F0502020204030204" pitchFamily="34" charset="0"/>
                <a:cs typeface="Calibri" panose="020F0502020204030204" pitchFamily="34" charset="0"/>
              </a:rPr>
              <a:t>Ads for our products.</a:t>
            </a:r>
            <a:endParaRPr lang="en-US" sz="2400" dirty="0">
              <a:solidFill>
                <a:schemeClr val="accent2">
                  <a:lumMod val="75000"/>
                </a:schemeClr>
              </a:solidFill>
              <a:effectLst/>
              <a:latin typeface="Calibri" panose="020F0502020204030204" pitchFamily="34" charset="0"/>
              <a:ea typeface="Times New Roman" panose="02020603050405020304" pitchFamily="18" charset="0"/>
              <a:cs typeface="Arial" panose="020B0604020202020204" pitchFamily="34" charset="0"/>
            </a:endParaRPr>
          </a:p>
          <a:p>
            <a:pPr marL="0" marR="0">
              <a:lnSpc>
                <a:spcPct val="107000"/>
              </a:lnSpc>
              <a:spcBef>
                <a:spcPts val="0"/>
              </a:spcBef>
              <a:spcAft>
                <a:spcPts val="1000"/>
              </a:spcAft>
            </a:pPr>
            <a:r>
              <a:rPr lang="en-US" sz="2400" dirty="0">
                <a:solidFill>
                  <a:schemeClr val="accent2">
                    <a:lumMod val="75000"/>
                  </a:schemeClr>
                </a:solidFill>
                <a:effectLst/>
                <a:latin typeface="Calibri" panose="020F0502020204030204" pitchFamily="34" charset="0"/>
                <a:ea typeface="Calibri" panose="020F0502020204030204" pitchFamily="34" charset="0"/>
                <a:cs typeface="Calibri" panose="020F0502020204030204" pitchFamily="34" charset="0"/>
              </a:rPr>
              <a:t>Videos to explain the methods of using some products, and Make Up Tutorial </a:t>
            </a:r>
            <a:r>
              <a:rPr lang="en-US" sz="2400" dirty="0" err="1">
                <a:solidFill>
                  <a:schemeClr val="accent2">
                    <a:lumMod val="75000"/>
                  </a:schemeClr>
                </a:solidFill>
                <a:effectLst/>
                <a:latin typeface="Calibri" panose="020F0502020204030204" pitchFamily="34" charset="0"/>
                <a:ea typeface="Calibri" panose="020F0502020204030204" pitchFamily="34" charset="0"/>
                <a:cs typeface="Calibri" panose="020F0502020204030204" pitchFamily="34" charset="0"/>
              </a:rPr>
              <a:t>etc</a:t>
            </a:r>
            <a:r>
              <a:rPr lang="en-US" sz="2400" dirty="0">
                <a:solidFill>
                  <a:schemeClr val="accent2">
                    <a:lumMod val="75000"/>
                  </a:schemeClr>
                </a:solidFill>
                <a:effectLst/>
                <a:latin typeface="Calibri" panose="020F0502020204030204" pitchFamily="34" charset="0"/>
                <a:ea typeface="Calibri" panose="020F0502020204030204" pitchFamily="34" charset="0"/>
                <a:cs typeface="Calibri" panose="020F0502020204030204" pitchFamily="34" charset="0"/>
              </a:rPr>
              <a:t> </a:t>
            </a:r>
            <a:r>
              <a:rPr lang="en-US" sz="2400" dirty="0">
                <a:solidFill>
                  <a:schemeClr val="accent2">
                    <a:lumMod val="75000"/>
                  </a:schemeClr>
                </a:solidFill>
                <a:latin typeface="Calibri" panose="020F0502020204030204" pitchFamily="34" charset="0"/>
                <a:ea typeface="Calibri" panose="020F0502020204030204" pitchFamily="34" charset="0"/>
                <a:cs typeface="Calibri" panose="020F0502020204030204" pitchFamily="34" charset="0"/>
              </a:rPr>
              <a:t>...</a:t>
            </a:r>
            <a:endParaRPr lang="en-US" sz="2400" dirty="0">
              <a:solidFill>
                <a:schemeClr val="accent2">
                  <a:lumMod val="75000"/>
                </a:schemeClr>
              </a:solidFill>
              <a:effectLst/>
              <a:latin typeface="Calibri" panose="020F0502020204030204" pitchFamily="34" charset="0"/>
              <a:ea typeface="Times New Roman" panose="02020603050405020304" pitchFamily="18" charset="0"/>
              <a:cs typeface="Arial" panose="020B0604020202020204" pitchFamily="34" charset="0"/>
            </a:endParaRPr>
          </a:p>
          <a:p>
            <a:endParaRPr lang="en-US" sz="2400" dirty="0">
              <a:solidFill>
                <a:schemeClr val="accent2">
                  <a:lumMod val="75000"/>
                </a:schemeClr>
              </a:solidFill>
            </a:endParaRPr>
          </a:p>
          <a:p>
            <a:endParaRPr lang="en-US" sz="2400" dirty="0">
              <a:solidFill>
                <a:schemeClr val="accent2">
                  <a:lumMod val="75000"/>
                </a:schemeClr>
              </a:solidFill>
            </a:endParaRPr>
          </a:p>
        </p:txBody>
      </p:sp>
    </p:spTree>
    <p:extLst>
      <p:ext uri="{BB962C8B-B14F-4D97-AF65-F5344CB8AC3E}">
        <p14:creationId xmlns:p14="http://schemas.microsoft.com/office/powerpoint/2010/main" val="3703867273"/>
      </p:ext>
    </p:extLst>
  </p:cSld>
  <p:clrMapOvr>
    <a:masterClrMapping/>
  </p:clrMapOvr>
</p:sld>
</file>

<file path=ppt/theme/theme1.xml><?xml version="1.0" encoding="utf-8"?>
<a:theme xmlns:a="http://schemas.openxmlformats.org/drawingml/2006/main" name="Crop">
  <a:themeElements>
    <a:clrScheme name="Crop">
      <a:dk1>
        <a:sysClr val="windowText" lastClr="000000"/>
      </a:dk1>
      <a:lt1>
        <a:sysClr val="window" lastClr="FFFFFF"/>
      </a:lt1>
      <a:dk2>
        <a:srgbClr val="191B0E"/>
      </a:dk2>
      <a:lt2>
        <a:srgbClr val="EFEDE3"/>
      </a:lt2>
      <a:accent1>
        <a:srgbClr val="8C8D86"/>
      </a:accent1>
      <a:accent2>
        <a:srgbClr val="E6C069"/>
      </a:accent2>
      <a:accent3>
        <a:srgbClr val="897B61"/>
      </a:accent3>
      <a:accent4>
        <a:srgbClr val="8DAB8E"/>
      </a:accent4>
      <a:accent5>
        <a:srgbClr val="77A2BB"/>
      </a:accent5>
      <a:accent6>
        <a:srgbClr val="E28394"/>
      </a:accent6>
      <a:hlink>
        <a:srgbClr val="77A2BB"/>
      </a:hlink>
      <a:folHlink>
        <a:srgbClr val="957A99"/>
      </a:folHlink>
    </a:clrScheme>
    <a:fontScheme name="Crop">
      <a:majorFont>
        <a:latin typeface="Franklin Gothic Book" panose="020B0503020102020204"/>
        <a:ea typeface=""/>
        <a:cs typeface=""/>
        <a:font script="Jpan" typeface="メイリオ"/>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Franklin Gothic Book" panose="020B0503020102020204"/>
        <a:ea typeface=""/>
        <a:cs typeface=""/>
        <a:font script="Jpan" typeface="メイリオ"/>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Crop">
      <a:fillStyleLst>
        <a:solidFill>
          <a:schemeClr val="phClr"/>
        </a:solidFill>
        <a:gradFill rotWithShape="1">
          <a:gsLst>
            <a:gs pos="0">
              <a:schemeClr val="phClr">
                <a:tint val="67000"/>
                <a:satMod val="105000"/>
                <a:lumMod val="110000"/>
              </a:schemeClr>
            </a:gs>
            <a:gs pos="50000">
              <a:schemeClr val="phClr">
                <a:tint val="73000"/>
                <a:satMod val="103000"/>
                <a:lumMod val="105000"/>
              </a:schemeClr>
            </a:gs>
            <a:gs pos="100000">
              <a:schemeClr val="phClr">
                <a:tint val="81000"/>
                <a:satMod val="109000"/>
                <a:lumMod val="105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6350" cap="flat" cmpd="sng" algn="in">
          <a:solidFill>
            <a:schemeClr val="phClr"/>
          </a:solidFill>
          <a:prstDash val="solid"/>
        </a:ln>
        <a:ln w="34925" cap="flat" cmpd="sng" algn="in">
          <a:solidFill>
            <a:schemeClr val="phClr"/>
          </a:solidFill>
          <a:prstDash val="solid"/>
        </a:ln>
        <a:ln w="19050" cap="flat" cmpd="sng" algn="in">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35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rop" id="{EC9488ED-E761-4D60-9AC4-764D1FE2C171}" vid="{CE19780C-D67D-4C13-9DE9-A52BC3BA51B4}"/>
    </a:ext>
  </a:extLst>
</a:theme>
</file>

<file path=docProps/app.xml><?xml version="1.0" encoding="utf-8"?>
<Properties xmlns="http://schemas.openxmlformats.org/officeDocument/2006/extended-properties" xmlns:vt="http://schemas.openxmlformats.org/officeDocument/2006/docPropsVTypes">
  <Template>{1C69D0A3-34C6-490B-A197-FDEDCF18999C}tf10001105</Template>
  <TotalTime>38</TotalTime>
  <Words>292</Words>
  <Application>Microsoft Office PowerPoint</Application>
  <PresentationFormat>Widescreen</PresentationFormat>
  <Paragraphs>47</Paragraphs>
  <Slides>10</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10</vt:i4>
      </vt:variant>
    </vt:vector>
  </HeadingPairs>
  <TitlesOfParts>
    <vt:vector size="14" baseType="lpstr">
      <vt:lpstr>Calibri</vt:lpstr>
      <vt:lpstr>Courier New</vt:lpstr>
      <vt:lpstr>Franklin Gothic Book</vt:lpstr>
      <vt:lpstr>Crop</vt:lpstr>
      <vt:lpstr>ARShop </vt:lpstr>
      <vt:lpstr>OUTLOINE : </vt:lpstr>
      <vt:lpstr>What is ARShop :</vt:lpstr>
      <vt:lpstr>Motivation :</vt:lpstr>
      <vt:lpstr>Features :</vt:lpstr>
      <vt:lpstr>Technologies :</vt:lpstr>
      <vt:lpstr>Methods and Techniques :</vt:lpstr>
      <vt:lpstr>Constrains :</vt:lpstr>
      <vt:lpstr>Futuer work :</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ARShop </dc:title>
  <dc:creator>Aseel Khaseeb</dc:creator>
  <cp:lastModifiedBy>Aseel Khaseeb</cp:lastModifiedBy>
  <cp:revision>37</cp:revision>
  <dcterms:created xsi:type="dcterms:W3CDTF">2021-05-19T19:18:50Z</dcterms:created>
  <dcterms:modified xsi:type="dcterms:W3CDTF">2021-06-08T22:16:25Z</dcterms:modified>
</cp:coreProperties>
</file>