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2"/>
  </p:notesMasterIdLst>
  <p:sldIdLst>
    <p:sldId id="266" r:id="rId2"/>
    <p:sldId id="277" r:id="rId3"/>
    <p:sldId id="267" r:id="rId4"/>
    <p:sldId id="268" r:id="rId5"/>
    <p:sldId id="290" r:id="rId6"/>
    <p:sldId id="270" r:id="rId7"/>
    <p:sldId id="302" r:id="rId8"/>
    <p:sldId id="299" r:id="rId9"/>
    <p:sldId id="300" r:id="rId10"/>
    <p:sldId id="271" r:id="rId11"/>
    <p:sldId id="294" r:id="rId12"/>
    <p:sldId id="301" r:id="rId13"/>
    <p:sldId id="303" r:id="rId14"/>
    <p:sldId id="293" r:id="rId15"/>
    <p:sldId id="304" r:id="rId16"/>
    <p:sldId id="305" r:id="rId17"/>
    <p:sldId id="306" r:id="rId18"/>
    <p:sldId id="281" r:id="rId19"/>
    <p:sldId id="291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1014" autoAdjust="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C5FEE-8E66-449F-A4FF-2C900F53A21B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A3AD7-53FB-4B7E-B481-C4BD0D6E0E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A3AD7-53FB-4B7E-B481-C4BD0D6E0EE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50 us</a:t>
            </a:r>
            <a:r>
              <a:rPr lang="en-US" baseline="0" dirty="0" smtClean="0"/>
              <a:t> each pixel</a:t>
            </a:r>
            <a:endParaRPr lang="en-US" dirty="0" smtClean="0"/>
          </a:p>
          <a:p>
            <a:r>
              <a:rPr lang="en-US" dirty="0" smtClean="0"/>
              <a:t>Different delay to adjust sync. Problems with delay ,periods are not </a:t>
            </a:r>
            <a:r>
              <a:rPr lang="en-US" dirty="0" err="1" smtClean="0"/>
              <a:t>equal,oscilator</a:t>
            </a:r>
            <a:endParaRPr lang="en-US" dirty="0" smtClean="0"/>
          </a:p>
          <a:p>
            <a:r>
              <a:rPr lang="en-US" dirty="0" smtClean="0"/>
              <a:t>Static and dynamic,,,,5 char. Each char 6 pixels….each char has 7 functions (7 mirrors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A3AD7-53FB-4B7E-B481-C4BD0D6E0EE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A3AD7-53FB-4B7E-B481-C4BD0D6E0EE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4689776-7B6B-46B3-94F5-6AE29F271119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887C-1633-45FD-A5FF-6B713234B72B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6C8F33-35A2-431A-91AB-4A23517B20F1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4A71-97BC-4886-BA66-4EB4A65E4566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B1C07-2D6D-4020-A7F9-86780DAA60BE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CD8FFA-EB14-4E80-AE8D-D2CFBE6C749E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031190-438D-48A4-B6CC-72BE9696E2AB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D78F-ACEC-46B3-BA50-3ABDCA0B2659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20EA-4408-4983-8989-BC65485AB66E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D0E69-CEAC-4BC6-A81A-FF6269707B74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A7C878B-3793-40E9-9F0E-BDBC3BAA760B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33A5FB-D2A6-4E9C-9433-4D5590718250}" type="datetime1">
              <a:rPr lang="en-US" smtClean="0"/>
              <a:pPr/>
              <a:t>6/19/2012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657AF5-FF64-4AE5-B708-B41502291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heim.ifi.uio.no/haakoh/avr/" TargetMode="External"/><Relationship Id="rId2" Type="http://schemas.openxmlformats.org/officeDocument/2006/relationships/hyperlink" Target="https://sites.google.com/site/shakirfm/briefconceptandwork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28540" y="1524000"/>
            <a:ext cx="9115460" cy="2119314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en-US" sz="51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09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Advertising Laser Projector</a:t>
            </a:r>
            <a:endParaRPr lang="en-US" sz="8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4000504"/>
            <a:ext cx="5334000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2400" b="1" dirty="0">
                <a:latin typeface="Times New Roman" pitchFamily="18" charset="0"/>
                <a:cs typeface="Times New Roman" pitchFamily="18" charset="0"/>
              </a:rPr>
              <a:t>Prepared </a:t>
            </a:r>
            <a:r>
              <a:rPr kumimoji="0" lang="en-US" sz="2400" b="1" dirty="0" smtClean="0"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Bodour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AbuZarour</a:t>
            </a:r>
            <a:endParaRPr kumimoji="0" lang="en-US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Thana’ 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Mer’i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4956" y="6357958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5/23/2012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60198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Supervisor: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Eldin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Masri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229600" cy="521497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Choosing the Polygon</a:t>
            </a:r>
          </a:p>
          <a:p>
            <a:pPr marL="514350" indent="-514350"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We started with hexagonal polygon to align 6 mirrors each with 3cm* 8cm with 3mm thickness.</a:t>
            </a:r>
          </a:p>
          <a:p>
            <a:pPr marL="514350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</a:p>
          <a:p>
            <a:pPr marL="514350" indent="-514350">
              <a:buNone/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                   Figure 4                                                                            Figure 5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9" name="Picture 5" descr="C:\Users\عزالدين مرعي\Desktop\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429000"/>
            <a:ext cx="3071834" cy="2357454"/>
          </a:xfrm>
          <a:prstGeom prst="rect">
            <a:avLst/>
          </a:prstGeom>
          <a:noFill/>
        </p:spPr>
      </p:pic>
      <p:pic>
        <p:nvPicPr>
          <p:cNvPr id="7" name="Picture 2" descr="C:\Users\عزالدين مرعي\Desktop\m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429000"/>
            <a:ext cx="30718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3" descr="C:\Users\عزالدين مرعي\Desktop\mi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643182"/>
            <a:ext cx="4753639" cy="21815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178592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Thickness Problem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507207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6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2910" y="1785926"/>
            <a:ext cx="3182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Choosing the Motor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tried using cooler fan, and then moved to dc motor.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Content Placeholder 4" descr="C:\Users\عزالدين مرعي\Desktop\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71810"/>
            <a:ext cx="3071834" cy="2324366"/>
          </a:xfrm>
          <a:prstGeom prst="rect">
            <a:avLst/>
          </a:prstGeom>
          <a:noFill/>
        </p:spPr>
      </p:pic>
      <p:pic>
        <p:nvPicPr>
          <p:cNvPr id="10" name="Picture 9" descr="C:\Users\عزالدين مرعي\Desktop\motor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00372"/>
            <a:ext cx="3000396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000100" y="5643578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Figure 7                                                              Figure 8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1" name="Picture 3" descr="C:\Users\عزالدين مرعي\Desktop\IMAG02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28934"/>
            <a:ext cx="2714644" cy="2573105"/>
          </a:xfrm>
          <a:prstGeom prst="rect">
            <a:avLst/>
          </a:prstGeom>
          <a:noFill/>
        </p:spPr>
      </p:pic>
      <p:pic>
        <p:nvPicPr>
          <p:cNvPr id="2053" name="Picture 5" descr="C:\Users\عزالدين مرعي\Desktop\g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00372"/>
            <a:ext cx="2508234" cy="24764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2976" y="192880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new Polygon structure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0100" y="5643578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Figure 9                                                           Figure 10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1429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the sensor with the final polygon.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9" name="Picture 5" descr="C:\Users\عزالدين مرعي\Desktop\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500306"/>
            <a:ext cx="5786478" cy="350046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428860" y="6072207"/>
            <a:ext cx="5143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Figure 11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2910" y="164305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Software Stage: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143116"/>
            <a:ext cx="62151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Code to represent main grid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Reference line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Reference is mirror 3 by sensor feed back!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Arranging mirrors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Mirrors starts from bottom to top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Code to represent dot matrix  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On off port’s output.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Controlling laser beam.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/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50 us each pixel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Delay to design the text pattern.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Synchronization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ar-JO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6357950" y="2500306"/>
            <a:ext cx="2176464" cy="171451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1221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00450"/>
          </a:xfrm>
        </p:spPr>
        <p:txBody>
          <a:bodyPr>
            <a:normAutofit fontScale="55000" lnSpcReduction="20000"/>
          </a:bodyPr>
          <a:lstStyle/>
          <a:p>
            <a:fld id="{61657AF5-FF64-4AE5-B708-B4150229157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686188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Static and Dynamic patterns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text static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2844" y="4357694"/>
            <a:ext cx="628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Dynamic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you  can enter up to five chars.    </a:t>
            </a:r>
            <a:endParaRPr lang="ar-JO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571604" y="2857496"/>
            <a:ext cx="5274310" cy="15676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153400" cy="55719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Future Work: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Improve brightness by using higher power laser.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Increase the number of horizontal lines by either  aligning more than one laser beam or increasing the number of mirrors.</a:t>
            </a:r>
          </a:p>
          <a:p>
            <a:pPr lv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Adding more characters.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additional enhancement it could display a funny animations and movable texts.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2910" y="1571612"/>
            <a:ext cx="8143932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Websites to demonstrate the basic idea and the techniques of the project.</a:t>
            </a:r>
          </a:p>
          <a:p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sites.google.com/site/shakirfm/briefconceptandworking</a:t>
            </a:r>
            <a:endParaRPr lang="en-US" sz="29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https://sites.google.com/site/shakirfm/briefconceptandworking</a:t>
            </a: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http://heim.ifi.uio.no/haakoh/avr/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Main idea of Laser Projector ? 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Components and Tools.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Design and Implementation.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Applications and features.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Future Work.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References.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Thank You</a:t>
            </a:r>
          </a:p>
          <a:p>
            <a:pPr algn="ctr">
              <a:buNone/>
            </a:pPr>
            <a:r>
              <a:rPr lang="en-US" sz="6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 Idea of Laser Projector ?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basic idea is to create a character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projector that linked to a Pc via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serial port.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Switching on and off a laser beam being reflected off a rotating polygonal mirror.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display dot matrix style text onto any surface.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2" descr="C:\Users\عزالدين مرعي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714488"/>
            <a:ext cx="1190625" cy="147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 Idea of Laser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Projector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71612"/>
            <a:ext cx="7056783" cy="464347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214810" y="6215082"/>
            <a:ext cx="10319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Figure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Applications and Features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Entertainment and Advertisements purposes.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Simple  Structure.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Cheap.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Dynamic Display.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Display up to 5 characters each with 6*7 “pixels” on a grid. 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2" descr="C:\Users\عزالدين مرعي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64417" y="1571612"/>
            <a:ext cx="1879583" cy="1704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 smtClean="0"/>
              <a:t>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Components and Tools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28736"/>
            <a:ext cx="8153400" cy="5286412"/>
          </a:xfrm>
        </p:spPr>
        <p:txBody>
          <a:bodyPr>
            <a:normAutofit/>
          </a:bodyPr>
          <a:lstStyle/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Used Hardwar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Microcontroller PIC18F4620.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Basic circuit with 20 MHZ oscillator.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12v DC Motor.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5mW laser Pointer.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ULN2003A-motor (high voltage, high current Darlington arrays).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 Pieces of mirrors with sizes 3.5*2.0 cm and 1mm thickness.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QRD1114 - Reflective Object Sensor.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C:\Users\عزالدين مرعي\Desktop\Hardware-Chip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928802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75723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Microcontroller circuit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عزالدين مرعي\Desktop\c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928934"/>
            <a:ext cx="3500462" cy="235745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857224" y="5500702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Figure1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Hardware Stage: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Aligning the mirrors </a:t>
            </a:r>
          </a:p>
          <a:p>
            <a:pPr marL="514350" indent="-51435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514350" indent="-51435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gluing the mirrors with different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angles and moving them with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high speed with a laser pointing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to the mirrors will reflect laser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dot sweeps the screen from right to left !</a:t>
            </a:r>
          </a:p>
          <a:p>
            <a:pPr marL="514350" indent="-51435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because it does it very quickly your eyes actually see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horizontal solid line.</a:t>
            </a:r>
          </a:p>
          <a:p>
            <a:pPr marL="514350" indent="-514350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4" descr="C:\Users\عزالدين مرعي\Desktop\dashed lines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357430"/>
            <a:ext cx="3248479" cy="165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215074" y="4071942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Figure 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and Implementation(Cont)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657AF5-FF64-4AE5-B708-B4150229157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Content Placeholder 4" descr="C:\Users\عزالدين مرعي\Desktop\hello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214686"/>
            <a:ext cx="5068008" cy="199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428992" y="5214950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Figure 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71538" y="2000240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the laser turns on and off at the right time we could get the text we need to be displayed.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1542</TotalTime>
  <Words>603</Words>
  <Application>Microsoft Office PowerPoint</Application>
  <PresentationFormat>On-screen Show (4:3)</PresentationFormat>
  <Paragraphs>178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Slide 1</vt:lpstr>
      <vt:lpstr>Outlines</vt:lpstr>
      <vt:lpstr> Main Idea of Laser Projector ? </vt:lpstr>
      <vt:lpstr> Main Idea of Laser Projector ? </vt:lpstr>
      <vt:lpstr>Applications and Features</vt:lpstr>
      <vt:lpstr> Components and Tools</vt:lpstr>
      <vt:lpstr>Design and Implementation(cont)</vt:lpstr>
      <vt:lpstr>Design and Implementation</vt:lpstr>
      <vt:lpstr>Design and Implementation(Cont)</vt:lpstr>
      <vt:lpstr>Design and Implementation</vt:lpstr>
      <vt:lpstr>Design and Implementation(Cont)</vt:lpstr>
      <vt:lpstr>Design and Implementation</vt:lpstr>
      <vt:lpstr>Slide 13</vt:lpstr>
      <vt:lpstr>Design and Implementation(Cont)</vt:lpstr>
      <vt:lpstr>Design and Implementation(Cont)</vt:lpstr>
      <vt:lpstr>Design and Implementation(Cont)</vt:lpstr>
      <vt:lpstr>Design and Implementation(Cont)</vt:lpstr>
      <vt:lpstr>Future Work: </vt:lpstr>
      <vt:lpstr> References </vt:lpstr>
      <vt:lpstr>Slide 20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</dc:title>
  <dc:creator>ACER</dc:creator>
  <cp:lastModifiedBy>عزالدين مرعي</cp:lastModifiedBy>
  <cp:revision>273</cp:revision>
  <dcterms:created xsi:type="dcterms:W3CDTF">2012-01-02T18:21:31Z</dcterms:created>
  <dcterms:modified xsi:type="dcterms:W3CDTF">2012-06-19T19:23:47Z</dcterms:modified>
</cp:coreProperties>
</file>