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1417300" cy="6407150"/>
  <p:notesSz cx="11417300" cy="6407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8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4868" y="1982279"/>
            <a:ext cx="9688513" cy="1342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09737" y="3580892"/>
            <a:ext cx="7978775" cy="15986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9912" y="1470723"/>
            <a:ext cx="4958239" cy="422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70098" y="1470723"/>
            <a:ext cx="4958239" cy="422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9912" y="255778"/>
            <a:ext cx="10258425" cy="1023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9912" y="1470723"/>
            <a:ext cx="10258425" cy="422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75405" y="5946838"/>
            <a:ext cx="3647440" cy="319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9912" y="5946838"/>
            <a:ext cx="2621597" cy="319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06740" y="5946838"/>
            <a:ext cx="2621597" cy="319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393487" cy="63921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12537" cy="64016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03012" cy="63350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03012" cy="63921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393487" cy="63921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383962" cy="632548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374437" cy="63350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326799" cy="63254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</cp:revision>
  <dcterms:created xsi:type="dcterms:W3CDTF">2023-07-09T08:29:18Z</dcterms:created>
  <dcterms:modified xsi:type="dcterms:W3CDTF">2023-07-09T19:05:51Z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2023-07-09T00:00:00Z</vt:filetime>
  </property>
</Properties>
</file>